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5"/>
  </p:notesMasterIdLst>
  <p:sldIdLst>
    <p:sldId id="274" r:id="rId3"/>
    <p:sldId id="275" r:id="rId4"/>
    <p:sldId id="265" r:id="rId5"/>
    <p:sldId id="276" r:id="rId6"/>
    <p:sldId id="268" r:id="rId7"/>
    <p:sldId id="278" r:id="rId8"/>
    <p:sldId id="260" r:id="rId9"/>
    <p:sldId id="259" r:id="rId10"/>
    <p:sldId id="263" r:id="rId11"/>
    <p:sldId id="262" r:id="rId12"/>
    <p:sldId id="279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BDBA4-81A4-42E4-9F07-4DE013E5BF7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1A751-9498-4CB7-8E6E-59668FEF2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3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29A1-2507-4BCB-8769-FD470559C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5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66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71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25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46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46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9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96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85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56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20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93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A4FC-7FDB-44DB-A622-5160B6D77D4D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5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3" Type="http://schemas.openxmlformats.org/officeDocument/2006/relationships/image" Target="../media/image6.png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image" Target="../media/image6.png"/><Relationship Id="rId21" Type="http://schemas.openxmlformats.org/officeDocument/2006/relationships/image" Target="../media/image15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3.wmf"/><Relationship Id="rId25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23" Type="http://schemas.openxmlformats.org/officeDocument/2006/relationships/image" Target="../media/image16.wmf"/><Relationship Id="rId28" Type="http://schemas.openxmlformats.org/officeDocument/2006/relationships/oleObject" Target="../embeddings/oleObject14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95400"/>
            <a:ext cx="61722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2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2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2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10 </a:t>
            </a:r>
            <a:r>
              <a:rPr lang="en-US" altLang="en-US" sz="2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2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4 </a:t>
            </a:r>
            <a:r>
              <a:rPr lang="en-US" altLang="en-US" sz="2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2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2023</a:t>
            </a:r>
          </a:p>
        </p:txBody>
      </p:sp>
      <p:pic>
        <p:nvPicPr>
          <p:cNvPr id="3076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451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768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2630487" y="2770188"/>
            <a:ext cx="3959225" cy="116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Luyện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tập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chung</a:t>
            </a:r>
            <a:endParaRPr lang="en-US" sz="3600" b="1" kern="10" dirty="0" smtClean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trang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153)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0" y="1970088"/>
            <a:ext cx="6172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Toán</a:t>
            </a:r>
            <a:endParaRPr lang="en-US" altLang="en-US" sz="2400" b="1" u="sng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23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7730" y="195590"/>
            <a:ext cx="8361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(153)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38400" y="990600"/>
          <a:ext cx="1295400" cy="114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45698"/>
              </p:ext>
            </p:extLst>
          </p:nvPr>
        </p:nvGraphicFramePr>
        <p:xfrm>
          <a:off x="1524000" y="3479333"/>
          <a:ext cx="20574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029072"/>
              </p:ext>
            </p:extLst>
          </p:nvPr>
        </p:nvGraphicFramePr>
        <p:xfrm>
          <a:off x="5086350" y="3479333"/>
          <a:ext cx="20574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386033"/>
              </p:ext>
            </p:extLst>
          </p:nvPr>
        </p:nvGraphicFramePr>
        <p:xfrm>
          <a:off x="1524000" y="5194012"/>
          <a:ext cx="154305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658023"/>
              </p:ext>
            </p:extLst>
          </p:nvPr>
        </p:nvGraphicFramePr>
        <p:xfrm>
          <a:off x="5086350" y="5194012"/>
          <a:ext cx="154305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91000" y="1371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.VnAristoteH" pitchFamily="34" charset="0"/>
              </a:rPr>
              <a:t>H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199" y="2286000"/>
            <a:ext cx="838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.VnAristoteH" pitchFamily="34" charset="0"/>
              </a:rPr>
              <a:t>H</a:t>
            </a:r>
            <a:r>
              <a:rPr lang="en-US" sz="2400" dirty="0" smtClean="0"/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9165" y="372796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5800" y="375376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39165" y="547312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57698" y="5473124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</a:t>
            </a:r>
            <a:endParaRPr lang="en-US" sz="3200" b="1" dirty="0"/>
          </a:p>
        </p:txBody>
      </p:sp>
      <p:sp>
        <p:nvSpPr>
          <p:cNvPr id="18" name="Oval 17"/>
          <p:cNvSpPr/>
          <p:nvPr/>
        </p:nvSpPr>
        <p:spPr>
          <a:xfrm>
            <a:off x="4099436" y="3625579"/>
            <a:ext cx="882139" cy="8411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1" name="Picture 4" descr="Beach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2" name="Text Box 9"/>
            <p:cNvSpPr txBox="1">
              <a:spLocks noChangeArrowheads="1"/>
            </p:cNvSpPr>
            <p:nvPr/>
          </p:nvSpPr>
          <p:spPr bwMode="auto">
            <a:xfrm>
              <a:off x="1219200" y="990600"/>
              <a:ext cx="4724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  <a:latin typeface="HP001 4 hàng" panose="020B0603050302020204" pitchFamily="34" charset="0"/>
                </a:rPr>
                <a:t>Tạm biệt các em,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  <a:latin typeface="HP001 4 hàng" panose="020B0603050302020204" pitchFamily="34" charset="0"/>
                </a:rPr>
                <a:t>hẹn gặp lại!</a:t>
              </a:r>
            </a:p>
          </p:txBody>
        </p:sp>
        <p:sp>
          <p:nvSpPr>
            <p:cNvPr id="7173" name="Text Box 9"/>
            <p:cNvSpPr txBox="1">
              <a:spLocks noChangeArrowheads="1"/>
            </p:cNvSpPr>
            <p:nvPr/>
          </p:nvSpPr>
          <p:spPr bwMode="auto">
            <a:xfrm>
              <a:off x="5580112" y="188640"/>
              <a:ext cx="24482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>
                  <a:solidFill>
                    <a:srgbClr val="0000FF"/>
                  </a:solidFill>
                  <a:latin typeface="HP001 4 hàng" panose="020B0603050302020204" pitchFamily="34" charset="0"/>
                </a:rPr>
                <a:t>Giáo viên: Trần Công Hiến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66400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3824288"/>
            <a:ext cx="19812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11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2565400"/>
            <a:ext cx="16764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598">
            <a:off x="1563688" y="5549900"/>
            <a:ext cx="14176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3"/>
          <p:cNvSpPr>
            <a:spLocks noChangeArrowheads="1" noChangeShapeType="1" noTextEdit="1"/>
          </p:cNvSpPr>
          <p:nvPr/>
        </p:nvSpPr>
        <p:spPr bwMode="auto">
          <a:xfrm>
            <a:off x="2411413" y="620713"/>
            <a:ext cx="4406900" cy="11477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pt-BR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4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304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Hộp_Văn_Bản 7"/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457200" y="4260181"/>
            <a:ext cx="5410200" cy="2200275"/>
            <a:chOff x="609600" y="3591580"/>
            <a:chExt cx="5410200" cy="2199620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2362200" y="4495800"/>
              <a:ext cx="2895600" cy="685800"/>
              <a:chOff x="5410200" y="2057400"/>
              <a:chExt cx="2895600" cy="685800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5410200" y="2057400"/>
                <a:ext cx="1066800" cy="152400"/>
                <a:chOff x="1872" y="2064"/>
                <a:chExt cx="672" cy="96"/>
              </a:xfrm>
            </p:grpSpPr>
            <p:sp>
              <p:nvSpPr>
                <p:cNvPr id="24628" name="Line 16"/>
                <p:cNvSpPr>
                  <a:spLocks noChangeShapeType="1"/>
                </p:cNvSpPr>
                <p:nvPr/>
              </p:nvSpPr>
              <p:spPr bwMode="auto">
                <a:xfrm>
                  <a:off x="1872" y="211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9" name="Line 17"/>
                <p:cNvSpPr>
                  <a:spLocks noChangeShapeType="1"/>
                </p:cNvSpPr>
                <p:nvPr/>
              </p:nvSpPr>
              <p:spPr bwMode="auto">
                <a:xfrm>
                  <a:off x="2208" y="211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0" name="Line 18"/>
                <p:cNvSpPr>
                  <a:spLocks noChangeShapeType="1"/>
                </p:cNvSpPr>
                <p:nvPr/>
              </p:nvSpPr>
              <p:spPr bwMode="auto">
                <a:xfrm>
                  <a:off x="1872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1" name="Line 19"/>
                <p:cNvSpPr>
                  <a:spLocks noChangeShapeType="1"/>
                </p:cNvSpPr>
                <p:nvPr/>
              </p:nvSpPr>
              <p:spPr bwMode="auto">
                <a:xfrm>
                  <a:off x="2208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2" name="Line 20"/>
                <p:cNvSpPr>
                  <a:spLocks noChangeShapeType="1"/>
                </p:cNvSpPr>
                <p:nvPr/>
              </p:nvSpPr>
              <p:spPr bwMode="auto">
                <a:xfrm>
                  <a:off x="2544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06"/>
              <p:cNvGrpSpPr>
                <a:grpSpLocks/>
              </p:cNvGrpSpPr>
              <p:nvPr/>
            </p:nvGrpSpPr>
            <p:grpSpPr bwMode="auto">
              <a:xfrm>
                <a:off x="5410200" y="2590800"/>
                <a:ext cx="2667000" cy="152400"/>
                <a:chOff x="1872" y="2352"/>
                <a:chExt cx="1680" cy="96"/>
              </a:xfrm>
            </p:grpSpPr>
            <p:sp>
              <p:nvSpPr>
                <p:cNvPr id="24616" name="Line 70"/>
                <p:cNvSpPr>
                  <a:spLocks noChangeShapeType="1"/>
                </p:cNvSpPr>
                <p:nvPr/>
              </p:nvSpPr>
              <p:spPr bwMode="auto">
                <a:xfrm>
                  <a:off x="2880" y="240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7" name="Line 71"/>
                <p:cNvSpPr>
                  <a:spLocks noChangeShapeType="1"/>
                </p:cNvSpPr>
                <p:nvPr/>
              </p:nvSpPr>
              <p:spPr bwMode="auto">
                <a:xfrm>
                  <a:off x="3216" y="240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8" name="Line 84"/>
                <p:cNvSpPr>
                  <a:spLocks noChangeShapeType="1"/>
                </p:cNvSpPr>
                <p:nvPr/>
              </p:nvSpPr>
              <p:spPr bwMode="auto">
                <a:xfrm>
                  <a:off x="3552" y="23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9" name="Line 85"/>
                <p:cNvSpPr>
                  <a:spLocks noChangeShapeType="1"/>
                </p:cNvSpPr>
                <p:nvPr/>
              </p:nvSpPr>
              <p:spPr bwMode="auto">
                <a:xfrm>
                  <a:off x="3216" y="23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" name="Group 98"/>
                <p:cNvGrpSpPr>
                  <a:grpSpLocks/>
                </p:cNvGrpSpPr>
                <p:nvPr/>
              </p:nvGrpSpPr>
              <p:grpSpPr bwMode="auto">
                <a:xfrm>
                  <a:off x="1872" y="2352"/>
                  <a:ext cx="1008" cy="96"/>
                  <a:chOff x="1872" y="2064"/>
                  <a:chExt cx="1008" cy="96"/>
                </a:xfrm>
              </p:grpSpPr>
              <p:sp>
                <p:nvSpPr>
                  <p:cNvPr id="24621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2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3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4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5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6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7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615" name="AutoShape 37"/>
              <p:cNvSpPr>
                <a:spLocks/>
              </p:cNvSpPr>
              <p:nvPr/>
            </p:nvSpPr>
            <p:spPr bwMode="auto">
              <a:xfrm>
                <a:off x="8229600" y="2057400"/>
                <a:ext cx="76200" cy="685800"/>
              </a:xfrm>
              <a:prstGeom prst="rightBrace">
                <a:avLst>
                  <a:gd name="adj1" fmla="val 75000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4605" name="TextBox 27"/>
            <p:cNvSpPr txBox="1">
              <a:spLocks noChangeArrowheads="1"/>
            </p:cNvSpPr>
            <p:nvPr/>
          </p:nvSpPr>
          <p:spPr bwMode="auto">
            <a:xfrm>
              <a:off x="5257800" y="4629496"/>
              <a:ext cx="762000" cy="396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</a:p>
          </p:txBody>
        </p:sp>
        <p:sp>
          <p:nvSpPr>
            <p:cNvPr id="24606" name="TextBox 42"/>
            <p:cNvSpPr txBox="1">
              <a:spLocks noChangeArrowheads="1"/>
            </p:cNvSpPr>
            <p:nvPr/>
          </p:nvSpPr>
          <p:spPr bwMode="auto">
            <a:xfrm>
              <a:off x="609600" y="3591580"/>
              <a:ext cx="3429000" cy="369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:</a:t>
              </a:r>
            </a:p>
          </p:txBody>
        </p:sp>
        <p:sp>
          <p:nvSpPr>
            <p:cNvPr id="24607" name="Arc 22"/>
            <p:cNvSpPr>
              <a:spLocks/>
            </p:cNvSpPr>
            <p:nvPr/>
          </p:nvSpPr>
          <p:spPr bwMode="auto">
            <a:xfrm rot="13920840" flipV="1">
              <a:off x="2436859" y="4370245"/>
              <a:ext cx="1295400" cy="773113"/>
            </a:xfrm>
            <a:custGeom>
              <a:avLst/>
              <a:gdLst>
                <a:gd name="T0" fmla="*/ 2147483647 w 21600"/>
                <a:gd name="T1" fmla="*/ 0 h 18265"/>
                <a:gd name="T2" fmla="*/ 2147483647 w 21600"/>
                <a:gd name="T3" fmla="*/ 2147483647 h 18265"/>
                <a:gd name="T4" fmla="*/ 0 w 21600"/>
                <a:gd name="T5" fmla="*/ 2147483647 h 182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265"/>
                <a:gd name="T11" fmla="*/ 21600 w 21600"/>
                <a:gd name="T12" fmla="*/ 18265 h 18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265" fill="none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</a:path>
                <a:path w="21600" h="18265" stroke="0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  <a:lnTo>
                    <a:pt x="0" y="182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608" name="Arc 117"/>
            <p:cNvSpPr>
              <a:spLocks/>
            </p:cNvSpPr>
            <p:nvPr/>
          </p:nvSpPr>
          <p:spPr bwMode="auto">
            <a:xfrm rot="643457" flipV="1">
              <a:off x="2425413" y="4619738"/>
              <a:ext cx="2632075" cy="762000"/>
            </a:xfrm>
            <a:custGeom>
              <a:avLst/>
              <a:gdLst>
                <a:gd name="T0" fmla="*/ 0 w 27949"/>
                <a:gd name="T1" fmla="*/ 2147483647 h 21600"/>
                <a:gd name="T2" fmla="*/ 2147483647 w 27949"/>
                <a:gd name="T3" fmla="*/ 2147483647 h 21600"/>
                <a:gd name="T4" fmla="*/ 2147483647 w 2794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7949"/>
                <a:gd name="T10" fmla="*/ 0 h 21600"/>
                <a:gd name="T11" fmla="*/ 27949 w 27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9" h="21600" fill="none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</a:path>
                <a:path w="27949" h="21600" stroke="0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  <a:lnTo>
                    <a:pt x="718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609" name="TextBox 55"/>
            <p:cNvSpPr txBox="1">
              <a:spLocks noChangeArrowheads="1"/>
            </p:cNvSpPr>
            <p:nvPr/>
          </p:nvSpPr>
          <p:spPr bwMode="auto">
            <a:xfrm>
              <a:off x="990600" y="4853267"/>
              <a:ext cx="1524000" cy="457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10" name="TextBox 57"/>
            <p:cNvSpPr txBox="1">
              <a:spLocks noChangeArrowheads="1"/>
            </p:cNvSpPr>
            <p:nvPr/>
          </p:nvSpPr>
          <p:spPr bwMode="auto">
            <a:xfrm>
              <a:off x="990600" y="4267654"/>
              <a:ext cx="1524000" cy="457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11" name="Text Box 25"/>
            <p:cNvSpPr txBox="1">
              <a:spLocks noChangeArrowheads="1"/>
            </p:cNvSpPr>
            <p:nvPr/>
          </p:nvSpPr>
          <p:spPr bwMode="auto">
            <a:xfrm>
              <a:off x="2743200" y="39624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  <p:sp>
          <p:nvSpPr>
            <p:cNvPr id="24612" name="Text Box 25"/>
            <p:cNvSpPr txBox="1">
              <a:spLocks noChangeArrowheads="1"/>
            </p:cNvSpPr>
            <p:nvPr/>
          </p:nvSpPr>
          <p:spPr bwMode="auto">
            <a:xfrm>
              <a:off x="3581400" y="53340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</p:grpSp>
      <p:sp>
        <p:nvSpPr>
          <p:cNvPr id="64" name="Arc 22"/>
          <p:cNvSpPr>
            <a:spLocks/>
          </p:cNvSpPr>
          <p:nvPr/>
        </p:nvSpPr>
        <p:spPr bwMode="auto">
          <a:xfrm rot="13920840" flipV="1">
            <a:off x="3759520" y="3172053"/>
            <a:ext cx="1295400" cy="773112"/>
          </a:xfrm>
          <a:custGeom>
            <a:avLst/>
            <a:gdLst>
              <a:gd name="T0" fmla="*/ 2147483647 w 21600"/>
              <a:gd name="T1" fmla="*/ 0 h 18265"/>
              <a:gd name="T2" fmla="*/ 2147483647 w 21600"/>
              <a:gd name="T3" fmla="*/ 2147483647 h 18265"/>
              <a:gd name="T4" fmla="*/ 0 w 21600"/>
              <a:gd name="T5" fmla="*/ 2147483647 h 18265"/>
              <a:gd name="T6" fmla="*/ 0 60000 65536"/>
              <a:gd name="T7" fmla="*/ 0 60000 65536"/>
              <a:gd name="T8" fmla="*/ 0 60000 65536"/>
              <a:gd name="T9" fmla="*/ 0 w 21600"/>
              <a:gd name="T10" fmla="*/ 0 h 18265"/>
              <a:gd name="T11" fmla="*/ 21600 w 21600"/>
              <a:gd name="T12" fmla="*/ 18265 h 18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265" fill="none" extrusionOk="0">
                <a:moveTo>
                  <a:pt x="11530" y="-1"/>
                </a:moveTo>
                <a:cubicBezTo>
                  <a:pt x="17798" y="3956"/>
                  <a:pt x="21600" y="10852"/>
                  <a:pt x="21600" y="18265"/>
                </a:cubicBezTo>
              </a:path>
              <a:path w="21600" h="18265" stroke="0" extrusionOk="0">
                <a:moveTo>
                  <a:pt x="11530" y="-1"/>
                </a:moveTo>
                <a:cubicBezTo>
                  <a:pt x="17798" y="3956"/>
                  <a:pt x="21600" y="10852"/>
                  <a:pt x="21600" y="18265"/>
                </a:cubicBezTo>
                <a:lnTo>
                  <a:pt x="0" y="1826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 sz="1800">
              <a:solidFill>
                <a:schemeClr val="tx2"/>
              </a:solidFill>
              <a:latin typeface=".VnTime" pitchFamily="34" charset="0"/>
            </a:endParaRP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457200" y="1909234"/>
            <a:ext cx="5410200" cy="2124075"/>
            <a:chOff x="533400" y="1305580"/>
            <a:chExt cx="5410200" cy="212342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362200" y="2743411"/>
              <a:ext cx="24384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62200" y="2133999"/>
              <a:ext cx="13716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286024" y="2132411"/>
              <a:ext cx="15235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3677467" y="2133205"/>
              <a:ext cx="15235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285230" y="2742617"/>
              <a:ext cx="15235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723630" y="2742617"/>
              <a:ext cx="15235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3" name="AutoShape 37"/>
            <p:cNvSpPr>
              <a:spLocks/>
            </p:cNvSpPr>
            <p:nvPr/>
          </p:nvSpPr>
          <p:spPr bwMode="auto">
            <a:xfrm>
              <a:off x="4953000" y="1905000"/>
              <a:ext cx="198119" cy="914400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594" name="TextBox 41"/>
            <p:cNvSpPr txBox="1">
              <a:spLocks noChangeArrowheads="1"/>
            </p:cNvSpPr>
            <p:nvPr/>
          </p:nvSpPr>
          <p:spPr bwMode="auto">
            <a:xfrm>
              <a:off x="533400" y="1305580"/>
              <a:ext cx="3429000" cy="36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en-US" u="sng" dirty="0">
                  <a:solidFill>
                    <a:srgbClr val="000000"/>
                  </a:solidFill>
                  <a:cs typeface="Times New Roman" pitchFamily="18" charset="0"/>
                </a:rPr>
                <a:t>:</a:t>
              </a:r>
            </a:p>
          </p:txBody>
        </p:sp>
        <p:sp>
          <p:nvSpPr>
            <p:cNvPr id="24595" name="Arc 30"/>
            <p:cNvSpPr>
              <a:spLocks/>
            </p:cNvSpPr>
            <p:nvPr/>
          </p:nvSpPr>
          <p:spPr bwMode="auto">
            <a:xfrm rot="13781502" flipV="1">
              <a:off x="2414100" y="1958283"/>
              <a:ext cx="1749120" cy="1045946"/>
            </a:xfrm>
            <a:custGeom>
              <a:avLst/>
              <a:gdLst>
                <a:gd name="T0" fmla="*/ 2147483647 w 21600"/>
                <a:gd name="T1" fmla="*/ 0 h 18265"/>
                <a:gd name="T2" fmla="*/ 2147483647 w 21600"/>
                <a:gd name="T3" fmla="*/ 2147483647 h 18265"/>
                <a:gd name="T4" fmla="*/ 0 w 21600"/>
                <a:gd name="T5" fmla="*/ 2147483647 h 182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265"/>
                <a:gd name="T11" fmla="*/ 21600 w 21600"/>
                <a:gd name="T12" fmla="*/ 18265 h 18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265" fill="none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</a:path>
                <a:path w="21600" h="18265" stroke="0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  <a:lnTo>
                    <a:pt x="0" y="182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596" name="Arc 117"/>
            <p:cNvSpPr>
              <a:spLocks/>
            </p:cNvSpPr>
            <p:nvPr/>
          </p:nvSpPr>
          <p:spPr bwMode="auto">
            <a:xfrm rot="643457" flipV="1">
              <a:off x="2403072" y="2350710"/>
              <a:ext cx="2395813" cy="664175"/>
            </a:xfrm>
            <a:custGeom>
              <a:avLst/>
              <a:gdLst>
                <a:gd name="T0" fmla="*/ 0 w 27949"/>
                <a:gd name="T1" fmla="*/ 2147483647 h 21600"/>
                <a:gd name="T2" fmla="*/ 2147483647 w 27949"/>
                <a:gd name="T3" fmla="*/ 2147483647 h 21600"/>
                <a:gd name="T4" fmla="*/ 2147483647 w 2794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7949"/>
                <a:gd name="T10" fmla="*/ 0 h 21600"/>
                <a:gd name="T11" fmla="*/ 27949 w 27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9" h="21600" fill="none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</a:path>
                <a:path w="27949" h="21600" stroke="0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  <a:lnTo>
                    <a:pt x="718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597" name="TextBox 48"/>
            <p:cNvSpPr txBox="1">
              <a:spLocks noChangeArrowheads="1"/>
            </p:cNvSpPr>
            <p:nvPr/>
          </p:nvSpPr>
          <p:spPr bwMode="auto">
            <a:xfrm>
              <a:off x="5181600" y="2114955"/>
              <a:ext cx="762000" cy="396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3657624" y="2741823"/>
              <a:ext cx="15235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9" name="TextBox 54"/>
            <p:cNvSpPr txBox="1">
              <a:spLocks noChangeArrowheads="1"/>
            </p:cNvSpPr>
            <p:nvPr/>
          </p:nvSpPr>
          <p:spPr bwMode="auto">
            <a:xfrm>
              <a:off x="1066800" y="1829293"/>
              <a:ext cx="1524000" cy="457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00" name="TextBox 56"/>
            <p:cNvSpPr txBox="1">
              <a:spLocks noChangeArrowheads="1"/>
            </p:cNvSpPr>
            <p:nvPr/>
          </p:nvSpPr>
          <p:spPr bwMode="auto">
            <a:xfrm>
              <a:off x="1066800" y="2514882"/>
              <a:ext cx="1524000" cy="457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01" name="Text Box 25"/>
            <p:cNvSpPr txBox="1">
              <a:spLocks noChangeArrowheads="1"/>
            </p:cNvSpPr>
            <p:nvPr/>
          </p:nvSpPr>
          <p:spPr bwMode="auto">
            <a:xfrm>
              <a:off x="2819400" y="15240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  <p:sp>
          <p:nvSpPr>
            <p:cNvPr id="24602" name="Text Box 25"/>
            <p:cNvSpPr txBox="1">
              <a:spLocks noChangeArrowheads="1"/>
            </p:cNvSpPr>
            <p:nvPr/>
          </p:nvSpPr>
          <p:spPr bwMode="auto">
            <a:xfrm>
              <a:off x="3352800" y="29718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  <p:sp>
          <p:nvSpPr>
            <p:cNvPr id="24603" name="TextBox 64"/>
            <p:cNvSpPr txBox="1">
              <a:spLocks noChangeArrowheads="1"/>
            </p:cNvSpPr>
            <p:nvPr/>
          </p:nvSpPr>
          <p:spPr bwMode="auto">
            <a:xfrm>
              <a:off x="4038600" y="2191132"/>
              <a:ext cx="762000" cy="396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</a:p>
          </p:txBody>
        </p:sp>
      </p:grpSp>
      <p:sp>
        <p:nvSpPr>
          <p:cNvPr id="265275" name="Text Box 59"/>
          <p:cNvSpPr txBox="1">
            <a:spLocks noChangeArrowheads="1"/>
          </p:cNvSpPr>
          <p:nvPr/>
        </p:nvSpPr>
        <p:spPr bwMode="auto">
          <a:xfrm>
            <a:off x="5980406" y="2317131"/>
            <a:ext cx="2895600" cy="1200329"/>
          </a:xfrm>
          <a:prstGeom prst="rect">
            <a:avLst/>
          </a:prstGeom>
          <a:noFill/>
          <a:ln w="12700" cap="sq" algn="ctr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5276" name="Text Box 60"/>
          <p:cNvSpPr txBox="1">
            <a:spLocks noChangeArrowheads="1"/>
          </p:cNvSpPr>
          <p:nvPr/>
        </p:nvSpPr>
        <p:spPr bwMode="auto">
          <a:xfrm>
            <a:off x="5980406" y="4907507"/>
            <a:ext cx="2895600" cy="1200329"/>
          </a:xfrm>
          <a:prstGeom prst="rect">
            <a:avLst/>
          </a:prstGeom>
          <a:noFill/>
          <a:ln w="12700" cap="sq" algn="ctr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5277" name="Line 61"/>
          <p:cNvSpPr>
            <a:spLocks noChangeShapeType="1"/>
          </p:cNvSpPr>
          <p:nvPr/>
        </p:nvSpPr>
        <p:spPr bwMode="auto">
          <a:xfrm>
            <a:off x="5675606" y="2940780"/>
            <a:ext cx="304800" cy="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5278" name="Line 62"/>
          <p:cNvSpPr>
            <a:spLocks noChangeShapeType="1"/>
          </p:cNvSpPr>
          <p:nvPr/>
        </p:nvSpPr>
        <p:spPr bwMode="auto">
          <a:xfrm>
            <a:off x="5659120" y="5496843"/>
            <a:ext cx="304800" cy="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435956"/>
            <a:ext cx="87654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800" dirty="0" smtClean="0">
                <a:cs typeface="Times New Roman" panose="02020603050405020304" pitchFamily="18" charset="0"/>
              </a:rPr>
              <a:t>-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Quan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sát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hai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sơ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đồ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bài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toán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và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cho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biết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mỗi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sơ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đồ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thuộc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dạng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toán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nào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đã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học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?</a:t>
            </a:r>
            <a:endParaRPr lang="en-US" altLang="vi-VN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5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5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5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5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5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5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265275" grpId="0" animBg="1"/>
      <p:bldP spid="265276" grpId="0" animBg="1"/>
      <p:bldP spid="265277" grpId="0" animBg="1"/>
      <p:bldP spid="26527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Hộp_Văn_Bản 7"/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38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1 (153)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 err="1"/>
              <a:t>Tính</a:t>
            </a:r>
            <a:r>
              <a:rPr lang="en-US" sz="2800" b="1" dirty="0"/>
              <a:t>: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3400" y="2895600"/>
            <a:ext cx="411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800" b="1">
              <a:solidFill>
                <a:srgbClr val="0000CC"/>
              </a:solidFill>
            </a:endParaRPr>
          </a:p>
          <a:p>
            <a:r>
              <a:rPr lang="en-US" sz="2800" b="1">
                <a:solidFill>
                  <a:srgbClr val="0000CC"/>
                </a:solidFill>
              </a:rPr>
              <a:t>   </a:t>
            </a:r>
          </a:p>
        </p:txBody>
      </p:sp>
      <p:graphicFrame>
        <p:nvGraphicFramePr>
          <p:cNvPr id="2563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633922"/>
              </p:ext>
            </p:extLst>
          </p:nvPr>
        </p:nvGraphicFramePr>
        <p:xfrm>
          <a:off x="838200" y="10668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Equation" r:id="rId4" imgW="609480" imgH="393480" progId="">
                  <p:embed/>
                </p:oleObj>
              </mc:Choice>
              <mc:Fallback>
                <p:oleObj name="Equation" r:id="rId4" imgW="609480" imgH="39348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1371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5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677076"/>
              </p:ext>
            </p:extLst>
          </p:nvPr>
        </p:nvGraphicFramePr>
        <p:xfrm>
          <a:off x="838200" y="2209800"/>
          <a:ext cx="1600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" name="Equation" r:id="rId6" imgW="520474" imgH="393529" progId="">
                  <p:embed/>
                </p:oleObj>
              </mc:Choice>
              <mc:Fallback>
                <p:oleObj name="Equation" r:id="rId6" imgW="520474" imgH="393529" progId="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1600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613722"/>
              </p:ext>
            </p:extLst>
          </p:nvPr>
        </p:nvGraphicFramePr>
        <p:xfrm>
          <a:off x="838200" y="3276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" name="Equation" r:id="rId8" imgW="571252" imgH="393529" progId="">
                  <p:embed/>
                </p:oleObj>
              </mc:Choice>
              <mc:Fallback>
                <p:oleObj name="Equation" r:id="rId8" imgW="571252" imgH="393529" progId="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76600"/>
                        <a:ext cx="1371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734408"/>
              </p:ext>
            </p:extLst>
          </p:nvPr>
        </p:nvGraphicFramePr>
        <p:xfrm>
          <a:off x="838200" y="4495800"/>
          <a:ext cx="15589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" name="Equation" r:id="rId10" imgW="558720" imgH="393480" progId="">
                  <p:embed/>
                </p:oleObj>
              </mc:Choice>
              <mc:Fallback>
                <p:oleObj name="Equation" r:id="rId10" imgW="558720" imgH="393480" progId="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95800"/>
                        <a:ext cx="155892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045501"/>
              </p:ext>
            </p:extLst>
          </p:nvPr>
        </p:nvGraphicFramePr>
        <p:xfrm>
          <a:off x="838200" y="5676106"/>
          <a:ext cx="16764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" name="Equation" r:id="rId12" imgW="711000" imgH="393480" progId="">
                  <p:embed/>
                </p:oleObj>
              </mc:Choice>
              <mc:Fallback>
                <p:oleObj name="Equation" r:id="rId12" imgW="711000" imgH="393480" progId="">
                  <p:embed/>
                  <p:pic>
                    <p:nvPicPr>
                      <p:cNvPr id="3072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676106"/>
                        <a:ext cx="167640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3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38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1 (153)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 err="1"/>
              <a:t>Tính</a:t>
            </a:r>
            <a:r>
              <a:rPr lang="en-US" sz="2800" b="1" dirty="0"/>
              <a:t>: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3400" y="2895600"/>
            <a:ext cx="411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800" b="1">
              <a:solidFill>
                <a:srgbClr val="0000CC"/>
              </a:solidFill>
            </a:endParaRPr>
          </a:p>
          <a:p>
            <a:r>
              <a:rPr lang="en-US" sz="2800" b="1">
                <a:solidFill>
                  <a:srgbClr val="0000CC"/>
                </a:solidFill>
              </a:rPr>
              <a:t>   </a:t>
            </a:r>
          </a:p>
        </p:txBody>
      </p:sp>
      <p:graphicFrame>
        <p:nvGraphicFramePr>
          <p:cNvPr id="25633" name="Object 33"/>
          <p:cNvGraphicFramePr>
            <a:graphicFrameLocks noChangeAspect="1"/>
          </p:cNvGraphicFramePr>
          <p:nvPr>
            <p:extLst/>
          </p:nvPr>
        </p:nvGraphicFramePr>
        <p:xfrm>
          <a:off x="838200" y="10668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Equation" r:id="rId4" imgW="609480" imgH="393480" progId="">
                  <p:embed/>
                </p:oleObj>
              </mc:Choice>
              <mc:Fallback>
                <p:oleObj name="Equation" r:id="rId4" imgW="609480" imgH="393480" progId="">
                  <p:embed/>
                  <p:pic>
                    <p:nvPicPr>
                      <p:cNvPr id="2563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1371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5" name="Object 35"/>
          <p:cNvGraphicFramePr>
            <a:graphicFrameLocks noChangeAspect="1"/>
          </p:cNvGraphicFramePr>
          <p:nvPr/>
        </p:nvGraphicFramePr>
        <p:xfrm>
          <a:off x="838200" y="2209800"/>
          <a:ext cx="1600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Equation" r:id="rId6" imgW="520474" imgH="393529" progId="">
                  <p:embed/>
                </p:oleObj>
              </mc:Choice>
              <mc:Fallback>
                <p:oleObj name="Equation" r:id="rId6" imgW="520474" imgH="393529" progId="">
                  <p:embed/>
                  <p:pic>
                    <p:nvPicPr>
                      <p:cNvPr id="2563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1600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6" name="Object 36"/>
          <p:cNvGraphicFramePr>
            <a:graphicFrameLocks noChangeAspect="1"/>
          </p:cNvGraphicFramePr>
          <p:nvPr/>
        </p:nvGraphicFramePr>
        <p:xfrm>
          <a:off x="838200" y="3276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Equation" r:id="rId8" imgW="571252" imgH="393529" progId="">
                  <p:embed/>
                </p:oleObj>
              </mc:Choice>
              <mc:Fallback>
                <p:oleObj name="Equation" r:id="rId8" imgW="571252" imgH="393529" progId="">
                  <p:embed/>
                  <p:pic>
                    <p:nvPicPr>
                      <p:cNvPr id="2563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76600"/>
                        <a:ext cx="1371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8" name="Object 38"/>
          <p:cNvGraphicFramePr>
            <a:graphicFrameLocks noChangeAspect="1"/>
          </p:cNvGraphicFramePr>
          <p:nvPr>
            <p:extLst/>
          </p:nvPr>
        </p:nvGraphicFramePr>
        <p:xfrm>
          <a:off x="838200" y="4495800"/>
          <a:ext cx="15589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Equation" r:id="rId10" imgW="558720" imgH="393480" progId="">
                  <p:embed/>
                </p:oleObj>
              </mc:Choice>
              <mc:Fallback>
                <p:oleObj name="Equation" r:id="rId10" imgW="558720" imgH="393480" progId="">
                  <p:embed/>
                  <p:pic>
                    <p:nvPicPr>
                      <p:cNvPr id="2563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95800"/>
                        <a:ext cx="155892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/>
          </p:nvPr>
        </p:nvGraphicFramePr>
        <p:xfrm>
          <a:off x="838200" y="5676106"/>
          <a:ext cx="16764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Equation" r:id="rId12" imgW="711000" imgH="393480" progId="">
                  <p:embed/>
                </p:oleObj>
              </mc:Choice>
              <mc:Fallback>
                <p:oleObj name="Equation" r:id="rId12" imgW="711000" imgH="393480" progId="">
                  <p:embed/>
                  <p:pic>
                    <p:nvPicPr>
                      <p:cNvPr id="1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676106"/>
                        <a:ext cx="167640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777192"/>
              </p:ext>
            </p:extLst>
          </p:nvPr>
        </p:nvGraphicFramePr>
        <p:xfrm>
          <a:off x="2286000" y="1073150"/>
          <a:ext cx="2133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Equation" r:id="rId14" imgW="977476" imgH="393529" progId="">
                  <p:embed/>
                </p:oleObj>
              </mc:Choice>
              <mc:Fallback>
                <p:oleObj name="Equation" r:id="rId14" imgW="977476" imgH="393529" progId="">
                  <p:embed/>
                  <p:pic>
                    <p:nvPicPr>
                      <p:cNvPr id="2564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73150"/>
                        <a:ext cx="2133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836940"/>
              </p:ext>
            </p:extLst>
          </p:nvPr>
        </p:nvGraphicFramePr>
        <p:xfrm>
          <a:off x="2484120" y="2209800"/>
          <a:ext cx="2133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Equation" r:id="rId16" imgW="977476" imgH="393529" progId="">
                  <p:embed/>
                </p:oleObj>
              </mc:Choice>
              <mc:Fallback>
                <p:oleObj name="Equation" r:id="rId16" imgW="977476" imgH="393529" progId="">
                  <p:embed/>
                  <p:pic>
                    <p:nvPicPr>
                      <p:cNvPr id="25641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120" y="2209800"/>
                        <a:ext cx="2133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919550"/>
              </p:ext>
            </p:extLst>
          </p:nvPr>
        </p:nvGraphicFramePr>
        <p:xfrm>
          <a:off x="2286000" y="3273028"/>
          <a:ext cx="1524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Equation" r:id="rId18" imgW="596641" imgH="393529" progId="">
                  <p:embed/>
                </p:oleObj>
              </mc:Choice>
              <mc:Fallback>
                <p:oleObj name="Equation" r:id="rId18" imgW="596641" imgH="393529" progId="">
                  <p:embed/>
                  <p:pic>
                    <p:nvPicPr>
                      <p:cNvPr id="2564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73028"/>
                        <a:ext cx="15240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128705"/>
              </p:ext>
            </p:extLst>
          </p:nvPr>
        </p:nvGraphicFramePr>
        <p:xfrm>
          <a:off x="2397125" y="4480878"/>
          <a:ext cx="26749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name="Equation" r:id="rId20" imgW="1206360" imgH="393480" progId="">
                  <p:embed/>
                </p:oleObj>
              </mc:Choice>
              <mc:Fallback>
                <p:oleObj name="Equation" r:id="rId20" imgW="1206360" imgH="393480" progId="">
                  <p:embed/>
                  <p:pic>
                    <p:nvPicPr>
                      <p:cNvPr id="2564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4480878"/>
                        <a:ext cx="267493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475162"/>
              </p:ext>
            </p:extLst>
          </p:nvPr>
        </p:nvGraphicFramePr>
        <p:xfrm>
          <a:off x="2555240" y="5693569"/>
          <a:ext cx="16764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Equation" r:id="rId22" imgW="723600" imgH="393480" progId="">
                  <p:embed/>
                </p:oleObj>
              </mc:Choice>
              <mc:Fallback>
                <p:oleObj name="Equation" r:id="rId22" imgW="723600" imgH="393480" progId="">
                  <p:embed/>
                  <p:pic>
                    <p:nvPicPr>
                      <p:cNvPr id="30727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240" y="5693569"/>
                        <a:ext cx="167640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103974"/>
              </p:ext>
            </p:extLst>
          </p:nvPr>
        </p:nvGraphicFramePr>
        <p:xfrm>
          <a:off x="4272280" y="5645944"/>
          <a:ext cx="121920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Equation" r:id="rId24" imgW="571252" imgH="393529" progId="">
                  <p:embed/>
                </p:oleObj>
              </mc:Choice>
              <mc:Fallback>
                <p:oleObj name="Equation" r:id="rId24" imgW="571252" imgH="393529" progId="">
                  <p:embed/>
                  <p:pic>
                    <p:nvPicPr>
                      <p:cNvPr id="30731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280" y="5645944"/>
                        <a:ext cx="1219200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734795"/>
              </p:ext>
            </p:extLst>
          </p:nvPr>
        </p:nvGraphicFramePr>
        <p:xfrm>
          <a:off x="5557520" y="5645943"/>
          <a:ext cx="12954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Equation" r:id="rId26" imgW="558558" imgH="393529" progId="">
                  <p:embed/>
                </p:oleObj>
              </mc:Choice>
              <mc:Fallback>
                <p:oleObj name="Equation" r:id="rId26" imgW="558558" imgH="393529" progId="">
                  <p:embed/>
                  <p:pic>
                    <p:nvPicPr>
                      <p:cNvPr id="30733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520" y="5645943"/>
                        <a:ext cx="1295400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375901"/>
              </p:ext>
            </p:extLst>
          </p:nvPr>
        </p:nvGraphicFramePr>
        <p:xfrm>
          <a:off x="6918960" y="5645943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Equation" r:id="rId28" imgW="317225" imgH="393359" progId="">
                  <p:embed/>
                </p:oleObj>
              </mc:Choice>
              <mc:Fallback>
                <p:oleObj name="Equation" r:id="rId28" imgW="317225" imgH="393359" progId="">
                  <p:embed/>
                  <p:pic>
                    <p:nvPicPr>
                      <p:cNvPr id="307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960" y="5645943"/>
                        <a:ext cx="7620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970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>
          <a:xfrm>
            <a:off x="342900" y="230070"/>
            <a:ext cx="8229600" cy="12739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Bài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2 (153)</a:t>
            </a: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18 cm,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080893" y="1565434"/>
            <a:ext cx="2971800" cy="1357313"/>
            <a:chOff x="3696" y="1248"/>
            <a:chExt cx="1872" cy="855"/>
          </a:xfrm>
        </p:grpSpPr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>
              <a:off x="3696" y="1248"/>
              <a:ext cx="1872" cy="624"/>
            </a:xfrm>
            <a:prstGeom prst="parallelogram">
              <a:avLst>
                <a:gd name="adj" fmla="val 7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>
              <a:off x="4159" y="1248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4158" y="1728"/>
              <a:ext cx="144" cy="144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4128" y="1392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charset="0"/>
                </a:rPr>
                <a:t>? cm</a:t>
              </a:r>
              <a:endParaRPr lang="en-US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4128" y="187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smtClean="0">
                  <a:latin typeface="Arial" charset="0"/>
                </a:rPr>
                <a:t>18cm</a:t>
              </a:r>
              <a:endParaRPr lang="en-US" b="1">
                <a:latin typeface="Arial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1143000" y="3039567"/>
            <a:ext cx="66294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          </a:t>
            </a:r>
            <a:r>
              <a:rPr lang="en-US" sz="2800" b="1" dirty="0" smtClean="0">
                <a:solidFill>
                  <a:srgbClr val="0000FF"/>
                </a:solidFill>
              </a:rPr>
              <a:t>                 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18 : 9 x 5  =  10 (cm  )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18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180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180 cm</a:t>
            </a:r>
            <a:r>
              <a:rPr lang="en-US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249184"/>
              </p:ext>
            </p:extLst>
          </p:nvPr>
        </p:nvGraphicFramePr>
        <p:xfrm>
          <a:off x="5753756" y="566823"/>
          <a:ext cx="597875" cy="87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4" imgW="139680" imgH="393480" progId="">
                  <p:embed/>
                </p:oleObj>
              </mc:Choice>
              <mc:Fallback>
                <p:oleObj name="Equation" r:id="rId4" imgW="139680" imgH="3934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756" y="566823"/>
                        <a:ext cx="597875" cy="87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28600" y="30480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1800"/>
              </a:spcBef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(153)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63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86200" y="762000"/>
                <a:ext cx="533400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762000"/>
                <a:ext cx="533400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6553200" y="2357735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/>
              <a:t>63 </a:t>
            </a:r>
            <a:r>
              <a:rPr lang="en-US" sz="2400" b="1" dirty="0" err="1" smtClean="0"/>
              <a:t>đồ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chơi</a:t>
            </a:r>
            <a:endParaRPr lang="en-US" sz="2400" b="1" dirty="0"/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1295400" y="2674164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smtClean="0"/>
              <a:t>ô </a:t>
            </a:r>
            <a:r>
              <a:rPr lang="en-US" sz="2400" b="1" dirty="0" err="1" smtClean="0"/>
              <a:t>tô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8" name="AutoShape 80"/>
          <p:cNvSpPr>
            <a:spLocks/>
          </p:cNvSpPr>
          <p:nvPr/>
        </p:nvSpPr>
        <p:spPr bwMode="auto">
          <a:xfrm rot="-5400000">
            <a:off x="4350098" y="1032369"/>
            <a:ext cx="215205" cy="3332066"/>
          </a:xfrm>
          <a:prstGeom prst="rightBrace">
            <a:avLst>
              <a:gd name="adj1" fmla="val 93750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758406" y="1548448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</a:rPr>
              <a:t>giải</a:t>
            </a:r>
            <a:r>
              <a:rPr lang="en-US" sz="2800" b="1" u="sng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914400" y="2207567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 smtClean="0"/>
              <a:t>búp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bê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51222" y="2362200"/>
            <a:ext cx="1371627" cy="153671"/>
            <a:chOff x="934720" y="3314700"/>
            <a:chExt cx="1371627" cy="153671"/>
          </a:xfrm>
        </p:grpSpPr>
        <p:grpSp>
          <p:nvGrpSpPr>
            <p:cNvPr id="12" name="Group 11"/>
            <p:cNvGrpSpPr/>
            <p:nvPr/>
          </p:nvGrpSpPr>
          <p:grpSpPr>
            <a:xfrm>
              <a:off x="934720" y="3314700"/>
              <a:ext cx="679294" cy="152400"/>
              <a:chOff x="923741" y="2971800"/>
              <a:chExt cx="679294" cy="152400"/>
            </a:xfrm>
          </p:grpSpPr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>
                <a:off x="923741" y="3048000"/>
                <a:ext cx="6792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0"/>
              <p:cNvSpPr>
                <a:spLocks noChangeShapeType="1"/>
              </p:cNvSpPr>
              <p:nvPr/>
            </p:nvSpPr>
            <p:spPr bwMode="auto">
              <a:xfrm>
                <a:off x="934720" y="29718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614833" y="3315971"/>
              <a:ext cx="679294" cy="152400"/>
              <a:chOff x="923741" y="2971800"/>
              <a:chExt cx="679294" cy="152400"/>
            </a:xfrm>
          </p:grpSpPr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923741" y="3048000"/>
                <a:ext cx="6792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>
                <a:off x="934720" y="29718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2306347" y="33147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43200" y="2819400"/>
            <a:ext cx="3389998" cy="159564"/>
            <a:chOff x="953402" y="4513522"/>
            <a:chExt cx="3389998" cy="159564"/>
          </a:xfrm>
        </p:grpSpPr>
        <p:grpSp>
          <p:nvGrpSpPr>
            <p:cNvPr id="20" name="Group 19"/>
            <p:cNvGrpSpPr/>
            <p:nvPr/>
          </p:nvGrpSpPr>
          <p:grpSpPr>
            <a:xfrm>
              <a:off x="953402" y="4518602"/>
              <a:ext cx="679294" cy="152400"/>
              <a:chOff x="923741" y="2971800"/>
              <a:chExt cx="679294" cy="152400"/>
            </a:xfrm>
          </p:grpSpPr>
          <p:sp>
            <p:nvSpPr>
              <p:cNvPr id="34" name="Line 12"/>
              <p:cNvSpPr>
                <a:spLocks noChangeShapeType="1"/>
              </p:cNvSpPr>
              <p:nvPr/>
            </p:nvSpPr>
            <p:spPr bwMode="auto">
              <a:xfrm>
                <a:off x="923741" y="3048000"/>
                <a:ext cx="6792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0"/>
              <p:cNvSpPr>
                <a:spLocks noChangeShapeType="1"/>
              </p:cNvSpPr>
              <p:nvPr/>
            </p:nvSpPr>
            <p:spPr bwMode="auto">
              <a:xfrm>
                <a:off x="934720" y="29718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630680" y="4520686"/>
              <a:ext cx="679294" cy="152400"/>
              <a:chOff x="923741" y="2971800"/>
              <a:chExt cx="679294" cy="152400"/>
            </a:xfrm>
          </p:grpSpPr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923741" y="3048000"/>
                <a:ext cx="6792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0"/>
              <p:cNvSpPr>
                <a:spLocks noChangeShapeType="1"/>
              </p:cNvSpPr>
              <p:nvPr/>
            </p:nvSpPr>
            <p:spPr bwMode="auto">
              <a:xfrm>
                <a:off x="934720" y="29718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303877" y="4513522"/>
              <a:ext cx="679294" cy="152400"/>
              <a:chOff x="923741" y="2971800"/>
              <a:chExt cx="679294" cy="152400"/>
            </a:xfrm>
          </p:grpSpPr>
          <p:sp>
            <p:nvSpPr>
              <p:cNvPr id="30" name="Line 12"/>
              <p:cNvSpPr>
                <a:spLocks noChangeShapeType="1"/>
              </p:cNvSpPr>
              <p:nvPr/>
            </p:nvSpPr>
            <p:spPr bwMode="auto">
              <a:xfrm>
                <a:off x="923741" y="3048000"/>
                <a:ext cx="6792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0"/>
              <p:cNvSpPr>
                <a:spLocks noChangeShapeType="1"/>
              </p:cNvSpPr>
              <p:nvPr/>
            </p:nvSpPr>
            <p:spPr bwMode="auto">
              <a:xfrm>
                <a:off x="934720" y="29718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976774" y="4518916"/>
              <a:ext cx="679294" cy="152400"/>
              <a:chOff x="923741" y="2971800"/>
              <a:chExt cx="679294" cy="152400"/>
            </a:xfrm>
          </p:grpSpPr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>
                <a:off x="923741" y="3048000"/>
                <a:ext cx="6792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0"/>
              <p:cNvSpPr>
                <a:spLocks noChangeShapeType="1"/>
              </p:cNvSpPr>
              <p:nvPr/>
            </p:nvSpPr>
            <p:spPr bwMode="auto">
              <a:xfrm>
                <a:off x="934720" y="29718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654641" y="4513522"/>
              <a:ext cx="679294" cy="152400"/>
              <a:chOff x="923741" y="2971800"/>
              <a:chExt cx="679294" cy="152400"/>
            </a:xfrm>
          </p:grpSpPr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>
                <a:off x="923741" y="3048000"/>
                <a:ext cx="6792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0"/>
              <p:cNvSpPr>
                <a:spLocks noChangeShapeType="1"/>
              </p:cNvSpPr>
              <p:nvPr/>
            </p:nvSpPr>
            <p:spPr bwMode="auto">
              <a:xfrm>
                <a:off x="934720" y="29718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4343400" y="4520686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82"/>
          <p:cNvSpPr txBox="1">
            <a:spLocks noChangeArrowheads="1"/>
          </p:cNvSpPr>
          <p:nvPr/>
        </p:nvSpPr>
        <p:spPr bwMode="auto">
          <a:xfrm>
            <a:off x="4308464" y="2243127"/>
            <a:ext cx="3097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1" name="AutoShape 42"/>
          <p:cNvSpPr>
            <a:spLocks/>
          </p:cNvSpPr>
          <p:nvPr/>
        </p:nvSpPr>
        <p:spPr bwMode="auto">
          <a:xfrm>
            <a:off x="6364228" y="2207567"/>
            <a:ext cx="157480" cy="799793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2437709" y="3344484"/>
            <a:ext cx="465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0000FF"/>
                </a:solidFill>
              </a:rPr>
              <a:t>T</a:t>
            </a:r>
            <a:r>
              <a:rPr lang="en-US" sz="2400" b="1" dirty="0" err="1" smtClean="0">
                <a:solidFill>
                  <a:srgbClr val="0000FF"/>
                </a:solidFill>
              </a:rPr>
              <a:t>ổng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số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phần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bằng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nhau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</a:rPr>
              <a:t>:</a:t>
            </a:r>
          </a:p>
          <a:p>
            <a:pPr eaLnBrk="0" hangingPunct="0"/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</a:rPr>
              <a:t>2 + 5 = 7 (</a:t>
            </a:r>
            <a:r>
              <a:rPr lang="en-US" sz="2400" b="1" dirty="0" err="1" smtClean="0">
                <a:solidFill>
                  <a:srgbClr val="0000FF"/>
                </a:solidFill>
              </a:rPr>
              <a:t>phần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437709" y="4115921"/>
            <a:ext cx="465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0000FF"/>
                </a:solidFill>
              </a:rPr>
              <a:t>Số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ô </a:t>
            </a:r>
            <a:r>
              <a:rPr lang="en-US" sz="2400" b="1" dirty="0" err="1" smtClean="0">
                <a:solidFill>
                  <a:srgbClr val="0000FF"/>
                </a:solidFill>
              </a:rPr>
              <a:t>tô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là</a:t>
            </a:r>
            <a:r>
              <a:rPr lang="en-US" sz="2400" b="1" dirty="0">
                <a:solidFill>
                  <a:srgbClr val="0000FF"/>
                </a:solidFill>
              </a:rPr>
              <a:t>: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eaLnBrk="0" hangingPunct="0"/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</a:rPr>
              <a:t>63 </a:t>
            </a:r>
            <a:r>
              <a:rPr lang="en-US" sz="2400" b="1" dirty="0">
                <a:solidFill>
                  <a:srgbClr val="0000FF"/>
                </a:solidFill>
              </a:rPr>
              <a:t>: 7 x </a:t>
            </a:r>
            <a:r>
              <a:rPr lang="en-US" sz="2400" b="1" dirty="0" smtClean="0">
                <a:solidFill>
                  <a:srgbClr val="0000FF"/>
                </a:solidFill>
              </a:rPr>
              <a:t>5 </a:t>
            </a:r>
            <a:r>
              <a:rPr lang="en-US" sz="2400" b="1" dirty="0">
                <a:solidFill>
                  <a:srgbClr val="0000FF"/>
                </a:solidFill>
              </a:rPr>
              <a:t>= </a:t>
            </a:r>
            <a:r>
              <a:rPr lang="en-US" sz="2400" b="1" dirty="0" smtClean="0">
                <a:solidFill>
                  <a:srgbClr val="0000FF"/>
                </a:solidFill>
              </a:rPr>
              <a:t>45 (ô </a:t>
            </a:r>
            <a:r>
              <a:rPr lang="en-US" sz="2400" b="1" dirty="0" err="1" smtClean="0">
                <a:solidFill>
                  <a:srgbClr val="0000FF"/>
                </a:solidFill>
              </a:rPr>
              <a:t>tô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3886200" y="4931678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</a:rPr>
              <a:t>Đáp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</a:rPr>
              <a:t>: 45 ô </a:t>
            </a:r>
            <a:r>
              <a:rPr lang="en-US" sz="2400" b="1" dirty="0" err="1" smtClean="0">
                <a:solidFill>
                  <a:srgbClr val="0000FF"/>
                </a:solidFill>
              </a:rPr>
              <a:t>tô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3" grpId="0"/>
      <p:bldP spid="5" grpId="0"/>
      <p:bldP spid="6" grpId="0"/>
      <p:bldP spid="8" grpId="0" animBg="1"/>
      <p:bldP spid="9" grpId="0"/>
      <p:bldP spid="10" grpId="0"/>
      <p:bldP spid="37" grpId="0" animBg="1"/>
      <p:bldP spid="41" grpId="0" animBg="1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62857" y="263833"/>
            <a:ext cx="8686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(153)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9008638"/>
              </p:ext>
            </p:extLst>
          </p:nvPr>
        </p:nvGraphicFramePr>
        <p:xfrm>
          <a:off x="8008940" y="109526"/>
          <a:ext cx="593725" cy="1069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0" name="Picture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8940" y="109526"/>
                        <a:ext cx="593725" cy="1069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10000" y="1443132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60120" y="2011456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007746" y="2473286"/>
            <a:ext cx="13544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4" name="Arc 16"/>
          <p:cNvSpPr>
            <a:spLocks/>
          </p:cNvSpPr>
          <p:nvPr/>
        </p:nvSpPr>
        <p:spPr bwMode="auto">
          <a:xfrm rot="16200000">
            <a:off x="6280041" y="274022"/>
            <a:ext cx="192326" cy="4621196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033347" y="1697175"/>
            <a:ext cx="7913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2730802" y="3207603"/>
            <a:ext cx="4431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 </a:t>
            </a:r>
            <a:r>
              <a:rPr lang="en-DE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= 7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2730802" y="3962400"/>
            <a:ext cx="40844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x 2 = 10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3810000" y="495300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5977005" y="2146882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1" name="Arc 33"/>
          <p:cNvSpPr>
            <a:spLocks/>
          </p:cNvSpPr>
          <p:nvPr/>
        </p:nvSpPr>
        <p:spPr bwMode="auto">
          <a:xfrm rot="16200000">
            <a:off x="3281300" y="1442338"/>
            <a:ext cx="217488" cy="1355725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675423" y="2180525"/>
            <a:ext cx="1371627" cy="153671"/>
            <a:chOff x="934720" y="3314700"/>
            <a:chExt cx="1371627" cy="153671"/>
          </a:xfrm>
        </p:grpSpPr>
        <p:grpSp>
          <p:nvGrpSpPr>
            <p:cNvPr id="40" name="Group 39"/>
            <p:cNvGrpSpPr/>
            <p:nvPr/>
          </p:nvGrpSpPr>
          <p:grpSpPr>
            <a:xfrm>
              <a:off x="934720" y="3314700"/>
              <a:ext cx="679294" cy="152400"/>
              <a:chOff x="923741" y="2971800"/>
              <a:chExt cx="679294" cy="152400"/>
            </a:xfrm>
          </p:grpSpPr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>
                <a:off x="923741" y="3048000"/>
                <a:ext cx="6792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0"/>
              <p:cNvSpPr>
                <a:spLocks noChangeShapeType="1"/>
              </p:cNvSpPr>
              <p:nvPr/>
            </p:nvSpPr>
            <p:spPr bwMode="auto">
              <a:xfrm>
                <a:off x="934720" y="29718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614833" y="3315971"/>
              <a:ext cx="679294" cy="152400"/>
              <a:chOff x="923741" y="2971800"/>
              <a:chExt cx="679294" cy="152400"/>
            </a:xfrm>
          </p:grpSpPr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923741" y="3048000"/>
                <a:ext cx="6792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0"/>
              <p:cNvSpPr>
                <a:spLocks noChangeShapeType="1"/>
              </p:cNvSpPr>
              <p:nvPr/>
            </p:nvSpPr>
            <p:spPr bwMode="auto">
              <a:xfrm>
                <a:off x="934720" y="29718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>
              <a:off x="2306347" y="33147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675423" y="2683100"/>
            <a:ext cx="6107006" cy="160240"/>
            <a:chOff x="933901" y="5972776"/>
            <a:chExt cx="6107006" cy="160240"/>
          </a:xfrm>
        </p:grpSpPr>
        <p:grpSp>
          <p:nvGrpSpPr>
            <p:cNvPr id="48" name="Group 47"/>
            <p:cNvGrpSpPr/>
            <p:nvPr/>
          </p:nvGrpSpPr>
          <p:grpSpPr>
            <a:xfrm>
              <a:off x="933901" y="5972776"/>
              <a:ext cx="4749417" cy="160219"/>
              <a:chOff x="962365" y="5486400"/>
              <a:chExt cx="4749417" cy="160219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962365" y="5494219"/>
                <a:ext cx="679294" cy="152400"/>
                <a:chOff x="923741" y="2971800"/>
                <a:chExt cx="679294" cy="152400"/>
              </a:xfrm>
            </p:grpSpPr>
            <p:sp>
              <p:nvSpPr>
                <p:cNvPr id="77" name="Line 12"/>
                <p:cNvSpPr>
                  <a:spLocks noChangeShapeType="1"/>
                </p:cNvSpPr>
                <p:nvPr/>
              </p:nvSpPr>
              <p:spPr bwMode="auto">
                <a:xfrm>
                  <a:off x="923741" y="3048000"/>
                  <a:ext cx="6792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20"/>
                <p:cNvSpPr>
                  <a:spLocks noChangeShapeType="1"/>
                </p:cNvSpPr>
                <p:nvPr/>
              </p:nvSpPr>
              <p:spPr bwMode="auto">
                <a:xfrm>
                  <a:off x="934720" y="2971800"/>
                  <a:ext cx="0" cy="1524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632613" y="5488725"/>
                <a:ext cx="679294" cy="152400"/>
                <a:chOff x="923741" y="2971800"/>
                <a:chExt cx="679294" cy="152400"/>
              </a:xfrm>
            </p:grpSpPr>
            <p:sp>
              <p:nvSpPr>
                <p:cNvPr id="75" name="Line 12"/>
                <p:cNvSpPr>
                  <a:spLocks noChangeShapeType="1"/>
                </p:cNvSpPr>
                <p:nvPr/>
              </p:nvSpPr>
              <p:spPr bwMode="auto">
                <a:xfrm>
                  <a:off x="923741" y="3048000"/>
                  <a:ext cx="6792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20"/>
                <p:cNvSpPr>
                  <a:spLocks noChangeShapeType="1"/>
                </p:cNvSpPr>
                <p:nvPr/>
              </p:nvSpPr>
              <p:spPr bwMode="auto">
                <a:xfrm>
                  <a:off x="934720" y="2971800"/>
                  <a:ext cx="0" cy="1524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293621" y="5488526"/>
                <a:ext cx="679294" cy="152400"/>
                <a:chOff x="923741" y="2971800"/>
                <a:chExt cx="679294" cy="152400"/>
              </a:xfrm>
            </p:grpSpPr>
            <p:sp>
              <p:nvSpPr>
                <p:cNvPr id="73" name="Line 12"/>
                <p:cNvSpPr>
                  <a:spLocks noChangeShapeType="1"/>
                </p:cNvSpPr>
                <p:nvPr/>
              </p:nvSpPr>
              <p:spPr bwMode="auto">
                <a:xfrm>
                  <a:off x="923741" y="3048000"/>
                  <a:ext cx="6792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20"/>
                <p:cNvSpPr>
                  <a:spLocks noChangeShapeType="1"/>
                </p:cNvSpPr>
                <p:nvPr/>
              </p:nvSpPr>
              <p:spPr bwMode="auto">
                <a:xfrm>
                  <a:off x="934720" y="2971800"/>
                  <a:ext cx="0" cy="1524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976166" y="5488526"/>
                <a:ext cx="679294" cy="152400"/>
                <a:chOff x="923741" y="2971800"/>
                <a:chExt cx="679294" cy="152400"/>
              </a:xfrm>
            </p:grpSpPr>
            <p:sp>
              <p:nvSpPr>
                <p:cNvPr id="71" name="Line 12"/>
                <p:cNvSpPr>
                  <a:spLocks noChangeShapeType="1"/>
                </p:cNvSpPr>
                <p:nvPr/>
              </p:nvSpPr>
              <p:spPr bwMode="auto">
                <a:xfrm>
                  <a:off x="923741" y="3048000"/>
                  <a:ext cx="6792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20"/>
                <p:cNvSpPr>
                  <a:spLocks noChangeShapeType="1"/>
                </p:cNvSpPr>
                <p:nvPr/>
              </p:nvSpPr>
              <p:spPr bwMode="auto">
                <a:xfrm>
                  <a:off x="934720" y="2971800"/>
                  <a:ext cx="0" cy="1524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3664510" y="5488526"/>
                <a:ext cx="679294" cy="152400"/>
                <a:chOff x="923741" y="2971800"/>
                <a:chExt cx="679294" cy="152400"/>
              </a:xfrm>
            </p:grpSpPr>
            <p:sp>
              <p:nvSpPr>
                <p:cNvPr id="69" name="Line 12"/>
                <p:cNvSpPr>
                  <a:spLocks noChangeShapeType="1"/>
                </p:cNvSpPr>
                <p:nvPr/>
              </p:nvSpPr>
              <p:spPr bwMode="auto">
                <a:xfrm>
                  <a:off x="923741" y="3048000"/>
                  <a:ext cx="6792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20"/>
                <p:cNvSpPr>
                  <a:spLocks noChangeShapeType="1"/>
                </p:cNvSpPr>
                <p:nvPr/>
              </p:nvSpPr>
              <p:spPr bwMode="auto">
                <a:xfrm>
                  <a:off x="934720" y="2971800"/>
                  <a:ext cx="0" cy="1524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4343400" y="5488526"/>
                <a:ext cx="679294" cy="152400"/>
                <a:chOff x="923741" y="2971800"/>
                <a:chExt cx="679294" cy="152400"/>
              </a:xfrm>
            </p:grpSpPr>
            <p:sp>
              <p:nvSpPr>
                <p:cNvPr id="67" name="Line 12"/>
                <p:cNvSpPr>
                  <a:spLocks noChangeShapeType="1"/>
                </p:cNvSpPr>
                <p:nvPr/>
              </p:nvSpPr>
              <p:spPr bwMode="auto">
                <a:xfrm>
                  <a:off x="923741" y="3048000"/>
                  <a:ext cx="6792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20"/>
                <p:cNvSpPr>
                  <a:spLocks noChangeShapeType="1"/>
                </p:cNvSpPr>
                <p:nvPr/>
              </p:nvSpPr>
              <p:spPr bwMode="auto">
                <a:xfrm>
                  <a:off x="934720" y="2971800"/>
                  <a:ext cx="0" cy="1524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5020267" y="5488526"/>
                <a:ext cx="679294" cy="152400"/>
                <a:chOff x="923741" y="2971800"/>
                <a:chExt cx="679294" cy="152400"/>
              </a:xfrm>
            </p:grpSpPr>
            <p:sp>
              <p:nvSpPr>
                <p:cNvPr id="65" name="Line 12"/>
                <p:cNvSpPr>
                  <a:spLocks noChangeShapeType="1"/>
                </p:cNvSpPr>
                <p:nvPr/>
              </p:nvSpPr>
              <p:spPr bwMode="auto">
                <a:xfrm>
                  <a:off x="923741" y="3048000"/>
                  <a:ext cx="6792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20"/>
                <p:cNvSpPr>
                  <a:spLocks noChangeShapeType="1"/>
                </p:cNvSpPr>
                <p:nvPr/>
              </p:nvSpPr>
              <p:spPr bwMode="auto">
                <a:xfrm>
                  <a:off x="934720" y="2971800"/>
                  <a:ext cx="0" cy="1524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" name="Line 22"/>
              <p:cNvSpPr>
                <a:spLocks noChangeShapeType="1"/>
              </p:cNvSpPr>
              <p:nvPr/>
            </p:nvSpPr>
            <p:spPr bwMode="auto">
              <a:xfrm>
                <a:off x="5711782" y="54864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669280" y="5979345"/>
              <a:ext cx="1371627" cy="153671"/>
              <a:chOff x="934720" y="3314700"/>
              <a:chExt cx="1371627" cy="153671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934720" y="3314700"/>
                <a:ext cx="679294" cy="152400"/>
                <a:chOff x="923741" y="2971800"/>
                <a:chExt cx="679294" cy="152400"/>
              </a:xfrm>
            </p:grpSpPr>
            <p:sp>
              <p:nvSpPr>
                <p:cNvPr id="55" name="Line 12"/>
                <p:cNvSpPr>
                  <a:spLocks noChangeShapeType="1"/>
                </p:cNvSpPr>
                <p:nvPr/>
              </p:nvSpPr>
              <p:spPr bwMode="auto">
                <a:xfrm>
                  <a:off x="923741" y="3048000"/>
                  <a:ext cx="6792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0"/>
                <p:cNvSpPr>
                  <a:spLocks noChangeShapeType="1"/>
                </p:cNvSpPr>
                <p:nvPr/>
              </p:nvSpPr>
              <p:spPr bwMode="auto">
                <a:xfrm>
                  <a:off x="934720" y="2971800"/>
                  <a:ext cx="0" cy="1524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1614833" y="3315971"/>
                <a:ext cx="679294" cy="152400"/>
                <a:chOff x="923741" y="2971800"/>
                <a:chExt cx="679294" cy="152400"/>
              </a:xfrm>
            </p:grpSpPr>
            <p:sp>
              <p:nvSpPr>
                <p:cNvPr id="53" name="Line 12"/>
                <p:cNvSpPr>
                  <a:spLocks noChangeShapeType="1"/>
                </p:cNvSpPr>
                <p:nvPr/>
              </p:nvSpPr>
              <p:spPr bwMode="auto">
                <a:xfrm>
                  <a:off x="923741" y="3048000"/>
                  <a:ext cx="6792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"/>
                <p:cNvSpPr>
                  <a:spLocks noChangeShapeType="1"/>
                </p:cNvSpPr>
                <p:nvPr/>
              </p:nvSpPr>
              <p:spPr bwMode="auto">
                <a:xfrm>
                  <a:off x="934720" y="2971800"/>
                  <a:ext cx="0" cy="1524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" name="Line 22"/>
              <p:cNvSpPr>
                <a:spLocks noChangeShapeType="1"/>
              </p:cNvSpPr>
              <p:nvPr/>
            </p:nvSpPr>
            <p:spPr bwMode="auto">
              <a:xfrm>
                <a:off x="2306347" y="33147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3" grpId="0"/>
      <p:bldP spid="12295" grpId="0"/>
      <p:bldP spid="12296" grpId="0"/>
      <p:bldP spid="12304" grpId="0" animBg="1"/>
      <p:bldP spid="12306" grpId="0"/>
      <p:bldP spid="12307" grpId="0"/>
      <p:bldP spid="12309" grpId="0"/>
      <p:bldP spid="12314" grpId="0"/>
      <p:bldP spid="12316" grpId="0"/>
      <p:bldP spid="123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D7E3B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378</Words>
  <Application>Microsoft Office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.VnAristoteH</vt:lpstr>
      <vt:lpstr>.VnTime</vt:lpstr>
      <vt:lpstr>Arial</vt:lpstr>
      <vt:lpstr>Calibri</vt:lpstr>
      <vt:lpstr>Calibri Light</vt:lpstr>
      <vt:lpstr>Cambria Math</vt:lpstr>
      <vt:lpstr>HP001 4 hàng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Cong Hien</cp:lastModifiedBy>
  <cp:revision>55</cp:revision>
  <dcterms:created xsi:type="dcterms:W3CDTF">2016-04-03T02:55:46Z</dcterms:created>
  <dcterms:modified xsi:type="dcterms:W3CDTF">2023-04-11T10:42:51Z</dcterms:modified>
</cp:coreProperties>
</file>