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3.xml" ContentType="application/inkml+xml"/>
  <Override PartName="/ppt/ink/ink4.xml" ContentType="application/inkml+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6" r:id="rId1"/>
  </p:sldMasterIdLst>
  <p:notesMasterIdLst>
    <p:notesMasterId r:id="rId52"/>
  </p:notesMasterIdLst>
  <p:sldIdLst>
    <p:sldId id="281" r:id="rId2"/>
    <p:sldId id="256" r:id="rId3"/>
    <p:sldId id="279" r:id="rId4"/>
    <p:sldId id="274" r:id="rId5"/>
    <p:sldId id="275" r:id="rId6"/>
    <p:sldId id="278" r:id="rId7"/>
    <p:sldId id="304" r:id="rId8"/>
    <p:sldId id="348" r:id="rId9"/>
    <p:sldId id="264" r:id="rId10"/>
    <p:sldId id="301" r:id="rId11"/>
    <p:sldId id="330" r:id="rId12"/>
    <p:sldId id="332" r:id="rId13"/>
    <p:sldId id="331" r:id="rId14"/>
    <p:sldId id="333" r:id="rId15"/>
    <p:sldId id="334" r:id="rId16"/>
    <p:sldId id="336" r:id="rId17"/>
    <p:sldId id="335" r:id="rId18"/>
    <p:sldId id="337" r:id="rId19"/>
    <p:sldId id="305" r:id="rId20"/>
    <p:sldId id="338" r:id="rId21"/>
    <p:sldId id="339" r:id="rId22"/>
    <p:sldId id="340" r:id="rId23"/>
    <p:sldId id="341" r:id="rId24"/>
    <p:sldId id="342" r:id="rId25"/>
    <p:sldId id="302" r:id="rId26"/>
    <p:sldId id="343" r:id="rId27"/>
    <p:sldId id="344" r:id="rId28"/>
    <p:sldId id="345" r:id="rId29"/>
    <p:sldId id="346" r:id="rId30"/>
    <p:sldId id="289" r:id="rId31"/>
    <p:sldId id="292" r:id="rId32"/>
    <p:sldId id="347" r:id="rId33"/>
    <p:sldId id="291" r:id="rId34"/>
    <p:sldId id="293" r:id="rId35"/>
    <p:sldId id="329" r:id="rId36"/>
    <p:sldId id="349" r:id="rId37"/>
    <p:sldId id="265" r:id="rId38"/>
    <p:sldId id="285" r:id="rId39"/>
    <p:sldId id="322" r:id="rId40"/>
    <p:sldId id="323" r:id="rId41"/>
    <p:sldId id="324" r:id="rId42"/>
    <p:sldId id="325" r:id="rId43"/>
    <p:sldId id="326" r:id="rId44"/>
    <p:sldId id="327" r:id="rId45"/>
    <p:sldId id="328" r:id="rId46"/>
    <p:sldId id="266" r:id="rId47"/>
    <p:sldId id="287" r:id="rId48"/>
    <p:sldId id="288" r:id="rId49"/>
    <p:sldId id="295" r:id="rId50"/>
    <p:sldId id="290" r:id="rId51"/>
  </p:sldIdLst>
  <p:sldSz cx="12192000" cy="6858000"/>
  <p:notesSz cx="6858000" cy="9144000"/>
  <p:embeddedFontLst>
    <p:embeddedFont>
      <p:font typeface="Serpentine" panose="02020800000000000000" charset="0"/>
      <p:bold r:id="rId53"/>
    </p:embeddedFont>
    <p:embeddedFont>
      <p:font typeface="#9Slide03 Montserrat ExtraBold" panose="020B0604020202020204" charset="0"/>
      <p:bold r:id="rId54"/>
    </p:embeddedFont>
    <p:embeddedFont>
      <p:font typeface="Barlow Condensed" panose="020B0604020202020204" charset="0"/>
      <p:regular r:id="rId55"/>
      <p:bold r:id="rId56"/>
      <p:italic r:id="rId57"/>
      <p:boldItalic r:id="rId58"/>
    </p:embeddedFont>
    <p:embeddedFont>
      <p:font typeface="Ranchers" panose="020B0604020202020204" charset="0"/>
      <p:regular r:id="rId59"/>
    </p:embeddedFont>
    <p:embeddedFont>
      <p:font typeface="#9Slide03 AmpleSoft Bold" panose="020B0604020202020204" charset="0"/>
      <p:regular r:id="rId60"/>
      <p:bold r:id="rId61"/>
    </p:embeddedFont>
    <p:embeddedFont>
      <p:font typeface="#9Slide07 SVNBeachwood Sans" charset="0"/>
      <p:bold r:id="rId62"/>
    </p:embeddedFont>
    <p:embeddedFont>
      <p:font typeface="Handlee" panose="020B0604020202020204" charset="0"/>
      <p:regular r:id="rId63"/>
    </p:embeddedFont>
    <p:embeddedFont>
      <p:font typeface="#9Slide07 SVNZiclets" panose="02000603000000000000" charset="0"/>
      <p:regular r:id="rId64"/>
    </p:embeddedFont>
    <p:embeddedFont>
      <p:font typeface="Gochi Hand" panose="020B0604020202020204" charset="0"/>
      <p:regular r:id="rId65"/>
    </p:embeddedFont>
    <p:embeddedFont>
      <p:font typeface="#9Slide03 Sympathique Alt" panose="020B0604020202020204" charset="0"/>
      <p:regular r:id="rId66"/>
    </p:embeddedFont>
    <p:embeddedFont>
      <p:font typeface="Calibri" panose="020F0502020204030204" pitchFamily="34" charset="0"/>
      <p:regular r:id="rId67"/>
      <p:bold r:id="rId68"/>
      <p:italic r:id="rId69"/>
      <p:boldItalic r:id="rId70"/>
    </p:embeddedFont>
    <p:embeddedFont>
      <p:font typeface="Barriecito" panose="020B0604020202020204" charset="0"/>
      <p:regular r:id="rId71"/>
    </p:embeddedFont>
    <p:embeddedFont>
      <p:font typeface="#9Slide03 AmpleSoft" panose="020B0604020202020204" charset="0"/>
      <p:regular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BC9"/>
    <a:srgbClr val="FCC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7" autoAdjust="0"/>
    <p:restoredTop sz="94753" autoAdjust="0"/>
  </p:normalViewPr>
  <p:slideViewPr>
    <p:cSldViewPr snapToGrid="0">
      <p:cViewPr varScale="1">
        <p:scale>
          <a:sx n="60" d="100"/>
          <a:sy n="60" d="100"/>
        </p:scale>
        <p:origin x="1440"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6:00:07.8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0,'0'10,"0"14,0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6T16:00:10.41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1273 50,'0'10,"0"13,0 14,0 9,0 8,0 4,0 3,0 1,0-1,0 0,0 0,0-1,0 10,0 2,0 0,0-2,0-4,0-3,0-1,0-2,10-1,14 0,2-1,7 0,-2 1,-16-10,-21-13,-20-13,-5-1,2-13,7-19,6-18,7-14,4-9,4-7,1-3,1-2,0 1,0 0,11 10,2 5,10 10,0 1,6 7,-2-2,5 5,6 6,-3-3,-8-8,2-9,5 3,7 7,6 9,-4-2,-1 3,-7-6,-20 3,-32 5,-34 5,-29 5,-31 4,-16 3,-18 1,-4 0,-7 2,-7-1,4-1,9 1,19-1,12 1,16-1,15 0,22-11,33-2,32 0,35 2,33 4,23 2,28 2,13 2,-5 1,-15 1,-16-1,-14 1,-12 0,-6-11,-6-3,-11-9,-15-12,-2 1,3-5,7 5,16-3,9 6,13-4,15-4,10 3,-2 8,-8-1,-20-7,-12 3,-27 6,-19 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794562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515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370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024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708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6528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7970FC-EE57-426B-A49B-30C3011654D6}" type="slidenum">
              <a:rPr lang="zh-CN" altLang="en-US" smtClean="0"/>
              <a:pPr/>
              <a:t>25</a:t>
            </a:fld>
            <a:endParaRPr lang="zh-CN" altLang="en-US"/>
          </a:p>
        </p:txBody>
      </p:sp>
    </p:spTree>
    <p:extLst>
      <p:ext uri="{BB962C8B-B14F-4D97-AF65-F5344CB8AC3E}">
        <p14:creationId xmlns:p14="http://schemas.microsoft.com/office/powerpoint/2010/main" val="2937614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155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558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3050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Home">
  <p:cSld name="CUSTOM">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Picture 1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99820" y="5416250"/>
            <a:ext cx="2918460" cy="496824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2 Monday">
  <p:cSld name="CUSTOM_14">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pic>
        <p:nvPicPr>
          <p:cNvPr id="361" name="Picture 36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8230" y="3157846"/>
            <a:ext cx="2918460" cy="496824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pPr/>
              <a:t>2023/4/18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3251619-C973-4F6A-8B28-A38E9BC25C3F}" type="slidenum">
              <a:rPr lang="zh-CN" altLang="en-US" smtClean="0"/>
              <a:pPr/>
              <a:t>‹#›</a:t>
            </a:fld>
            <a:endParaRPr lang="zh-CN" altLang="en-US"/>
          </a:p>
        </p:txBody>
      </p:sp>
    </p:spTree>
    <p:extLst>
      <p:ext uri="{BB962C8B-B14F-4D97-AF65-F5344CB8AC3E}">
        <p14:creationId xmlns:p14="http://schemas.microsoft.com/office/powerpoint/2010/main" val="238622750"/>
      </p:ext>
    </p:extLst>
  </p:cSld>
  <p:clrMapOvr>
    <a:masterClrMapping/>
  </p:clrMapOvr>
  <p:transition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pPr/>
              <a:t>2023/4/18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3251619-C973-4F6A-8B28-A38E9BC25C3F}" type="slidenum">
              <a:rPr lang="zh-CN" altLang="en-US" smtClean="0"/>
              <a:pPr/>
              <a:t>‹#›</a:t>
            </a:fld>
            <a:endParaRPr lang="zh-CN" altLang="en-US"/>
          </a:p>
        </p:txBody>
      </p:sp>
    </p:spTree>
    <p:extLst>
      <p:ext uri="{BB962C8B-B14F-4D97-AF65-F5344CB8AC3E}">
        <p14:creationId xmlns:p14="http://schemas.microsoft.com/office/powerpoint/2010/main" val="3925188942"/>
      </p:ext>
    </p:extLst>
  </p:cSld>
  <p:clrMapOvr>
    <a:masterClrMapping/>
  </p:clrMapOvr>
  <p:transition advClick="0" advTm="0">
    <p:comb/>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 name="Google Shape;8;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1pPr>
            <a:lvl2pPr lvl="1">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2pPr>
            <a:lvl3pPr lvl="2">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3pPr>
            <a:lvl4pPr lvl="3">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4pPr>
            <a:lvl5pPr lvl="4">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5pPr>
            <a:lvl6pPr lvl="5">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6pPr>
            <a:lvl7pPr lvl="6">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7pPr>
            <a:lvl8pPr lvl="7">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8pPr>
            <a:lvl9pPr lvl="8">
              <a:spcBef>
                <a:spcPts val="0"/>
              </a:spcBef>
              <a:spcAft>
                <a:spcPts val="0"/>
              </a:spcAft>
              <a:buClr>
                <a:schemeClr val="dk1"/>
              </a:buClr>
              <a:buSzPts val="3700"/>
              <a:buFont typeface="Ranchers"/>
              <a:buNone/>
              <a:defRPr sz="3700">
                <a:solidFill>
                  <a:schemeClr val="dk1"/>
                </a:solidFill>
                <a:latin typeface="Ranchers"/>
                <a:ea typeface="Ranchers"/>
                <a:cs typeface="Ranchers"/>
                <a:sym typeface="Ranchers"/>
              </a:defRPr>
            </a:lvl9pPr>
          </a:lstStyle>
          <a:p>
            <a:endParaRPr/>
          </a:p>
        </p:txBody>
      </p:sp>
      <p:sp>
        <p:nvSpPr>
          <p:cNvPr id="9" name="Google Shape;9;p1"/>
          <p:cNvSpPr txBox="1">
            <a:spLocks noGrp="1"/>
          </p:cNvSpPr>
          <p:nvPr>
            <p:ph type="body" idx="1"/>
          </p:nvPr>
        </p:nvSpPr>
        <p:spPr>
          <a:xfrm>
            <a:off x="415650" y="1509658"/>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1"/>
              </a:buClr>
              <a:buSzPts val="2400"/>
              <a:buFont typeface="Gochi Hand"/>
              <a:buChar char="●"/>
              <a:defRPr sz="2400">
                <a:solidFill>
                  <a:schemeClr val="dk1"/>
                </a:solidFill>
                <a:latin typeface="Gochi Hand"/>
                <a:ea typeface="Gochi Hand"/>
                <a:cs typeface="Gochi Hand"/>
                <a:sym typeface="Gochi Hand"/>
              </a:defRPr>
            </a:lvl1pPr>
            <a:lvl2pPr marL="914400" lvl="1"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1"/>
              </a:buClr>
              <a:buSzPts val="1900"/>
              <a:buFont typeface="Gochi Hand"/>
              <a:buChar char="■"/>
              <a:defRPr sz="1900">
                <a:solidFill>
                  <a:schemeClr val="dk1"/>
                </a:solidFill>
                <a:latin typeface="Gochi Hand"/>
                <a:ea typeface="Gochi Hand"/>
                <a:cs typeface="Gochi Hand"/>
                <a:sym typeface="Gochi Hand"/>
              </a:defRPr>
            </a:lvl9pPr>
          </a:lstStyle>
          <a:p>
            <a:endParaRPr dirty="0"/>
          </a:p>
        </p:txBody>
      </p:sp>
      <p:sp>
        <p:nvSpPr>
          <p:cNvPr id="10" name="Google Shape;10;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 name="Google Shape;11;p1"/>
          <p:cNvSpPr txBox="1"/>
          <p:nvPr/>
        </p:nvSpPr>
        <p:spPr>
          <a:xfrm rot="5400000">
            <a:off x="-679350" y="6092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arlow Condensed"/>
                <a:ea typeface="Barlow Condensed"/>
                <a:cs typeface="Barlow Condensed"/>
                <a:sym typeface="Barlow Condensed"/>
              </a:rPr>
              <a:t>MĂNGNON</a:t>
            </a:r>
            <a:endParaRPr dirty="0">
              <a:latin typeface="Barlow Condensed"/>
              <a:ea typeface="Barlow Condensed"/>
              <a:cs typeface="Barlow Condensed"/>
              <a:sym typeface="Barlow Condensed"/>
            </a:endParaRPr>
          </a:p>
        </p:txBody>
      </p:sp>
      <p:sp>
        <p:nvSpPr>
          <p:cNvPr id="16" name="Google Shape;11;p1"/>
          <p:cNvSpPr txBox="1"/>
          <p:nvPr userDrawn="1"/>
        </p:nvSpPr>
        <p:spPr>
          <a:xfrm>
            <a:off x="11554017" y="20166"/>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Barlow Condensed"/>
                <a:ea typeface="Barlow Condensed"/>
                <a:cs typeface="Barlow Condensed"/>
                <a:sym typeface="Barlow Condensed"/>
              </a:rPr>
              <a:t>HẢO</a:t>
            </a:r>
            <a:endParaRPr dirty="0">
              <a:latin typeface="Barlow Condensed"/>
              <a:ea typeface="Barlow Condensed"/>
              <a:cs typeface="Barlow Condensed"/>
              <a:sym typeface="Barlow Condensed"/>
            </a:endParaRPr>
          </a:p>
        </p:txBody>
      </p:sp>
      <p:sp>
        <p:nvSpPr>
          <p:cNvPr id="17" name="Google Shape;11;p1"/>
          <p:cNvSpPr txBox="1"/>
          <p:nvPr userDrawn="1"/>
        </p:nvSpPr>
        <p:spPr>
          <a:xfrm>
            <a:off x="60233" y="64841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Barlow Condensed"/>
                <a:ea typeface="Barlow Condensed"/>
                <a:cs typeface="Barlow Condensed"/>
                <a:sym typeface="Barlow Condensed"/>
              </a:rPr>
              <a:t>HẢO</a:t>
            </a:r>
            <a:endParaRPr dirty="0">
              <a:latin typeface="Barlow Condensed"/>
              <a:ea typeface="Barlow Condensed"/>
              <a:cs typeface="Barlow Condensed"/>
              <a:sym typeface="Barlow Condensed"/>
            </a:endParaRPr>
          </a:p>
        </p:txBody>
      </p:sp>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45230" y="-5246370"/>
            <a:ext cx="2918460" cy="4968240"/>
          </a:xfrm>
          <a:prstGeom prst="rect">
            <a:avLst/>
          </a:prstGeom>
        </p:spPr>
      </p:pic>
      <p:sp>
        <p:nvSpPr>
          <p:cNvPr id="12" name="TextBox 3">
            <a:extLst>
              <a:ext uri="{FF2B5EF4-FFF2-40B4-BE49-F238E27FC236}">
                <a16:creationId xmlns:a16="http://schemas.microsoft.com/office/drawing/2014/main" id="{FF059262-A519-4ED5-8F9D-8AA4EE0134F3}"/>
              </a:ext>
            </a:extLst>
          </p:cNvPr>
          <p:cNvSpPr txBox="1"/>
          <p:nvPr userDrawn="1"/>
        </p:nvSpPr>
        <p:spPr>
          <a:xfrm>
            <a:off x="1640033" y="7125942"/>
            <a:ext cx="8640416" cy="175432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algn="ctr"/>
            <a:r>
              <a:rPr lang="en-US" sz="1800" b="1" dirty="0">
                <a:solidFill>
                  <a:srgbClr val="DA148A"/>
                </a:solidFill>
                <a:latin typeface="SVN-Newton" panose="02040603050506020204" pitchFamily="18" charset="0"/>
                <a:cs typeface="Times New Roman" panose="02020603050405020304" pitchFamily="18" charset="0"/>
              </a:rPr>
              <a:t>CHUYÊN GIÁO ÁN ĐIỆN TỬ THEO TUẦN KHỐI 4 </a:t>
            </a:r>
          </a:p>
          <a:p>
            <a:pPr algn="ctr"/>
            <a:r>
              <a:rPr lang="en-US" sz="1800" b="1" dirty="0">
                <a:solidFill>
                  <a:srgbClr val="DA148A"/>
                </a:solidFill>
                <a:latin typeface="SVN-Newton" panose="02040603050506020204" pitchFamily="18" charset="0"/>
                <a:cs typeface="Times New Roman" panose="02020603050405020304" pitchFamily="18" charset="0"/>
              </a:rPr>
              <a:t>BÀI THAO GIẢNG – ELEARNING</a:t>
            </a:r>
          </a:p>
          <a:p>
            <a:pPr algn="ctr"/>
            <a:r>
              <a:rPr lang="en-US" sz="1800" dirty="0" err="1">
                <a:solidFill>
                  <a:schemeClr val="accent6">
                    <a:lumMod val="50000"/>
                  </a:schemeClr>
                </a:solidFill>
                <a:latin typeface="SVN-Newton" panose="02040603050506020204" pitchFamily="18" charset="0"/>
                <a:cs typeface="Times New Roman" panose="02020603050405020304" pitchFamily="18" charset="0"/>
              </a:rPr>
              <a:t>Nhóm</a:t>
            </a:r>
            <a:r>
              <a:rPr lang="en-US" sz="1800" dirty="0">
                <a:solidFill>
                  <a:schemeClr val="accent6">
                    <a:lumMod val="50000"/>
                  </a:schemeClr>
                </a:solidFill>
                <a:latin typeface="SVN-Newton" panose="02040603050506020204" pitchFamily="18" charset="0"/>
                <a:cs typeface="Times New Roman" panose="02020603050405020304" pitchFamily="18" charset="0"/>
              </a:rPr>
              <a:t> chia </a:t>
            </a:r>
            <a:r>
              <a:rPr lang="en-US" sz="1800" dirty="0" err="1">
                <a:solidFill>
                  <a:schemeClr val="accent6">
                    <a:lumMod val="50000"/>
                  </a:schemeClr>
                </a:solidFill>
                <a:latin typeface="SVN-Newton" panose="02040603050506020204" pitchFamily="18" charset="0"/>
                <a:cs typeface="Times New Roman" panose="02020603050405020304" pitchFamily="18" charset="0"/>
              </a:rPr>
              <a:t>sẻ</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tài</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liệu</a:t>
            </a:r>
            <a:r>
              <a:rPr lang="en-US" sz="1800" dirty="0">
                <a:solidFill>
                  <a:schemeClr val="accent6">
                    <a:lumMod val="50000"/>
                  </a:schemeClr>
                </a:solidFill>
                <a:latin typeface="SVN-Newton" panose="02040603050506020204" pitchFamily="18" charset="0"/>
                <a:cs typeface="Times New Roman" panose="02020603050405020304" pitchFamily="18" charset="0"/>
              </a:rPr>
              <a:t> – </a:t>
            </a:r>
            <a:r>
              <a:rPr lang="en-US" sz="1800" dirty="0" err="1">
                <a:solidFill>
                  <a:schemeClr val="accent6">
                    <a:lumMod val="50000"/>
                  </a:schemeClr>
                </a:solidFill>
                <a:latin typeface="SVN-Newton" panose="02040603050506020204" pitchFamily="18" charset="0"/>
                <a:cs typeface="Times New Roman" panose="02020603050405020304" pitchFamily="18" charset="0"/>
              </a:rPr>
              <a:t>Quà</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tặng</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Măng</a:t>
            </a:r>
            <a:r>
              <a:rPr lang="en-US" sz="1800" dirty="0">
                <a:solidFill>
                  <a:schemeClr val="accent6">
                    <a:lumMod val="50000"/>
                  </a:schemeClr>
                </a:solidFill>
                <a:latin typeface="SVN-Newton" panose="02040603050506020204" pitchFamily="18" charset="0"/>
                <a:cs typeface="Times New Roman" panose="02020603050405020304" pitchFamily="18" charset="0"/>
              </a:rPr>
              <a:t> Non – </a:t>
            </a:r>
            <a:r>
              <a:rPr lang="en-US" sz="1800" dirty="0" err="1">
                <a:solidFill>
                  <a:schemeClr val="accent6">
                    <a:lumMod val="50000"/>
                  </a:schemeClr>
                </a:solidFill>
                <a:latin typeface="SVN-Newton" panose="02040603050506020204" pitchFamily="18" charset="0"/>
                <a:cs typeface="Times New Roman" panose="02020603050405020304" pitchFamily="18" charset="0"/>
              </a:rPr>
              <a:t>Tài</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liệu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Tiểu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học</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dirty="0">
                <a:solidFill>
                  <a:schemeClr val="accent6">
                    <a:lumMod val="50000"/>
                  </a:schemeClr>
                </a:solidFill>
                <a:latin typeface="SVN-Newton" panose="02040603050506020204" pitchFamily="18" charset="0"/>
                <a:cs typeface="Times New Roman" panose="02020603050405020304" pitchFamily="18" charset="0"/>
              </a:rPr>
              <a:t>Page: </a:t>
            </a:r>
            <a:r>
              <a:rPr lang="en-US" sz="1800" dirty="0" err="1">
                <a:solidFill>
                  <a:schemeClr val="accent6">
                    <a:lumMod val="50000"/>
                  </a:schemeClr>
                </a:solidFill>
                <a:latin typeface="SVN-Newton" panose="02040603050506020204" pitchFamily="18" charset="0"/>
                <a:cs typeface="Times New Roman" panose="02020603050405020304" pitchFamily="18" charset="0"/>
              </a:rPr>
              <a:t>Măng</a:t>
            </a:r>
            <a:r>
              <a:rPr lang="en-US" sz="1800" dirty="0">
                <a:solidFill>
                  <a:schemeClr val="accent6">
                    <a:lumMod val="50000"/>
                  </a:schemeClr>
                </a:solidFill>
                <a:latin typeface="SVN-Newton" panose="02040603050506020204" pitchFamily="18" charset="0"/>
                <a:cs typeface="Times New Roman" panose="02020603050405020304" pitchFamily="18" charset="0"/>
              </a:rPr>
              <a:t> Non – </a:t>
            </a:r>
            <a:r>
              <a:rPr lang="en-US" sz="1800" dirty="0" err="1">
                <a:solidFill>
                  <a:schemeClr val="accent6">
                    <a:lumMod val="50000"/>
                  </a:schemeClr>
                </a:solidFill>
                <a:latin typeface="SVN-Newton" panose="02040603050506020204" pitchFamily="18" charset="0"/>
                <a:cs typeface="Times New Roman" panose="02020603050405020304" pitchFamily="18" charset="0"/>
              </a:rPr>
              <a:t>Tài</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liệu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Tiểu</a:t>
            </a:r>
            <a:r>
              <a:rPr lang="en-US" sz="1800" dirty="0">
                <a:solidFill>
                  <a:schemeClr val="accent6">
                    <a:lumMod val="50000"/>
                  </a:schemeClr>
                </a:solidFill>
                <a:latin typeface="SVN-Newton" panose="02040603050506020204" pitchFamily="18" charset="0"/>
                <a:cs typeface="Times New Roman" panose="02020603050405020304" pitchFamily="18" charset="0"/>
              </a:rPr>
              <a:t> </a:t>
            </a:r>
            <a:r>
              <a:rPr lang="en-US" sz="1800" dirty="0" err="1">
                <a:solidFill>
                  <a:schemeClr val="accent6">
                    <a:lumMod val="50000"/>
                  </a:schemeClr>
                </a:solidFill>
                <a:latin typeface="SVN-Newton" panose="02040603050506020204" pitchFamily="18" charset="0"/>
                <a:cs typeface="Times New Roman" panose="02020603050405020304" pitchFamily="18" charset="0"/>
              </a:rPr>
              <a:t>học</a:t>
            </a:r>
            <a:r>
              <a:rPr lang="en-US" sz="1800" dirty="0">
                <a:solidFill>
                  <a:schemeClr val="accent6">
                    <a:lumMod val="50000"/>
                  </a:schemeClr>
                </a:solidFill>
                <a:latin typeface="SVN-Newton" panose="02040603050506020204" pitchFamily="18" charset="0"/>
                <a:cs typeface="Times New Roman" panose="02020603050405020304" pitchFamily="18" charset="0"/>
              </a:rPr>
              <a:t> </a:t>
            </a: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5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3.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jpeg"/><Relationship Id="rId5" Type="http://schemas.microsoft.com/office/2007/relationships/hdphoto" Target="../media/hdphoto9.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slide" Target="slide16.xml"/><Relationship Id="rId3" Type="http://schemas.microsoft.com/office/2007/relationships/hdphoto" Target="../media/hdphoto8.wdp"/><Relationship Id="rId7" Type="http://schemas.openxmlformats.org/officeDocument/2006/relationships/slide" Target="slide4.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microsoft.com/office/2007/relationships/hdphoto" Target="../media/hdphoto9.wdp"/><Relationship Id="rId4" Type="http://schemas.openxmlformats.org/officeDocument/2006/relationships/image" Target="../media/image16.png"/><Relationship Id="rId9" Type="http://schemas.openxmlformats.org/officeDocument/2006/relationships/image" Target="../media/image20.gif"/></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0.wdp"/><Relationship Id="rId3" Type="http://schemas.openxmlformats.org/officeDocument/2006/relationships/slide" Target="slide2.xml"/><Relationship Id="rId7" Type="http://schemas.openxmlformats.org/officeDocument/2006/relationships/image" Target="../media/image15.png"/><Relationship Id="rId12" Type="http://schemas.openxmlformats.org/officeDocument/2006/relationships/image" Target="../media/image21.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7.jpeg"/><Relationship Id="rId5" Type="http://schemas.openxmlformats.org/officeDocument/2006/relationships/slide" Target="slide4.xml"/><Relationship Id="rId10" Type="http://schemas.microsoft.com/office/2007/relationships/hdphoto" Target="../media/hdphoto9.wdp"/><Relationship Id="rId4" Type="http://schemas.openxmlformats.org/officeDocument/2006/relationships/slide" Target="slide3.xm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hyperlink" Target="https://www.publicdomainpictures.net/en/view-image.php?image=302492&amp;picture=airplane-flying" TargetMode="External"/><Relationship Id="rId3" Type="http://schemas.microsoft.com/office/2007/relationships/hdphoto" Target="../media/hdphoto8.wdp"/><Relationship Id="rId7" Type="http://schemas.openxmlformats.org/officeDocument/2006/relationships/hyperlink" Target="https://pxhere.com/vi/photo/503550" TargetMode="External"/><Relationship Id="rId12" Type="http://schemas.openxmlformats.org/officeDocument/2006/relationships/image" Target="../media/image25.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hyperlink" Target="https://commons.wikimedia.org/wiki/Category:Steam_locomotives?uselang=it" TargetMode="External"/><Relationship Id="rId5" Type="http://schemas.microsoft.com/office/2007/relationships/hdphoto" Target="../media/hdphoto9.wdp"/><Relationship Id="rId10" Type="http://schemas.openxmlformats.org/officeDocument/2006/relationships/image" Target="../media/image24.jpeg"/><Relationship Id="rId4" Type="http://schemas.openxmlformats.org/officeDocument/2006/relationships/image" Target="../media/image16.png"/><Relationship Id="rId9" Type="http://schemas.openxmlformats.org/officeDocument/2006/relationships/hyperlink" Target="https://pxhere.com/vi/photo/1108000"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microsoft.com/office/2007/relationships/hdphoto" Target="../media/hdphoto8.wdp"/><Relationship Id="rId7" Type="http://schemas.openxmlformats.org/officeDocument/2006/relationships/image" Target="../media/image27.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6.jpeg"/><Relationship Id="rId5" Type="http://schemas.microsoft.com/office/2007/relationships/hdphoto" Target="../media/hdphoto9.wdp"/><Relationship Id="rId4" Type="http://schemas.openxmlformats.org/officeDocument/2006/relationships/image" Target="../media/image16.png"/><Relationship Id="rId9"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microsoft.com/office/2007/relationships/hdphoto" Target="../media/hdphoto8.wdp"/><Relationship Id="rId7" Type="http://schemas.openxmlformats.org/officeDocument/2006/relationships/image" Target="../media/image31.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0.jpeg"/><Relationship Id="rId5" Type="http://schemas.microsoft.com/office/2007/relationships/hdphoto" Target="../media/hdphoto9.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jpeg"/><Relationship Id="rId1" Type="http://schemas.openxmlformats.org/officeDocument/2006/relationships/slideLayout" Target="../slideLayouts/slideLayout4.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1.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9.wdp"/><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8.wdp"/><Relationship Id="rId7" Type="http://schemas.openxmlformats.org/officeDocument/2006/relationships/image" Target="../media/image35.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4.jpeg"/><Relationship Id="rId5" Type="http://schemas.microsoft.com/office/2007/relationships/hdphoto" Target="../media/hdphoto9.wdp"/><Relationship Id="rId4" Type="http://schemas.openxmlformats.org/officeDocument/2006/relationships/image" Target="../media/image16.png"/><Relationship Id="rId9"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7.jpeg"/><Relationship Id="rId5" Type="http://schemas.microsoft.com/office/2007/relationships/hdphoto" Target="../media/hdphoto9.wdp"/><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12.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1.jpeg"/><Relationship Id="rId5" Type="http://schemas.microsoft.com/office/2007/relationships/hdphoto" Target="../media/hdphoto9.wdp"/><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44.jpeg"/><Relationship Id="rId3" Type="http://schemas.microsoft.com/office/2007/relationships/hdphoto" Target="../media/hdphoto8.wdp"/><Relationship Id="rId7" Type="http://schemas.openxmlformats.org/officeDocument/2006/relationships/image" Target="../media/image43.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microsoft.com/office/2007/relationships/hdphoto" Target="../media/hdphoto9.wdp"/><Relationship Id="rId10" Type="http://schemas.openxmlformats.org/officeDocument/2006/relationships/image" Target="../media/image46.jpeg"/><Relationship Id="rId4" Type="http://schemas.openxmlformats.org/officeDocument/2006/relationships/image" Target="../media/image16.png"/><Relationship Id="rId9"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8.wdp"/><Relationship Id="rId7" Type="http://schemas.openxmlformats.org/officeDocument/2006/relationships/image" Target="../media/image49.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9.wdp"/><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53.jpeg"/><Relationship Id="rId3" Type="http://schemas.microsoft.com/office/2007/relationships/hdphoto" Target="../media/hdphoto8.wdp"/><Relationship Id="rId7" Type="http://schemas.openxmlformats.org/officeDocument/2006/relationships/image" Target="../media/image52.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1.jpeg"/><Relationship Id="rId5" Type="http://schemas.microsoft.com/office/2007/relationships/hdphoto" Target="../media/hdphoto9.wdp"/><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image" Target="../media/image56.jpeg"/><Relationship Id="rId3" Type="http://schemas.microsoft.com/office/2007/relationships/hdphoto" Target="../media/hdphoto8.wdp"/><Relationship Id="rId7" Type="http://schemas.openxmlformats.org/officeDocument/2006/relationships/image" Target="../media/image55.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4.jpeg"/><Relationship Id="rId5" Type="http://schemas.microsoft.com/office/2007/relationships/hdphoto" Target="../media/hdphoto9.wdp"/><Relationship Id="rId10" Type="http://schemas.openxmlformats.org/officeDocument/2006/relationships/image" Target="../media/image58.jpeg"/><Relationship Id="rId4" Type="http://schemas.openxmlformats.org/officeDocument/2006/relationships/image" Target="../media/image16.png"/><Relationship Id="rId9" Type="http://schemas.openxmlformats.org/officeDocument/2006/relationships/image" Target="../media/image57.jpeg"/></Relationships>
</file>

<file path=ppt/slides/_rels/slide34.xml.rels><?xml version="1.0" encoding="UTF-8" standalone="yes"?>
<Relationships xmlns="http://schemas.openxmlformats.org/package/2006/relationships"><Relationship Id="rId8" Type="http://schemas.openxmlformats.org/officeDocument/2006/relationships/image" Target="../media/image61.jpeg"/><Relationship Id="rId3" Type="http://schemas.microsoft.com/office/2007/relationships/hdphoto" Target="../media/hdphoto8.wdp"/><Relationship Id="rId7" Type="http://schemas.openxmlformats.org/officeDocument/2006/relationships/image" Target="../media/image6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9.jpeg"/><Relationship Id="rId5" Type="http://schemas.microsoft.com/office/2007/relationships/hdphoto" Target="../media/hdphoto9.wdp"/><Relationship Id="rId4" Type="http://schemas.openxmlformats.org/officeDocument/2006/relationships/image" Target="../media/image16.png"/><Relationship Id="rId9"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65.jpeg"/><Relationship Id="rId3" Type="http://schemas.microsoft.com/office/2007/relationships/hdphoto" Target="../media/hdphoto8.wdp"/><Relationship Id="rId7" Type="http://schemas.openxmlformats.org/officeDocument/2006/relationships/image" Target="../media/image64.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3.jpeg"/><Relationship Id="rId5" Type="http://schemas.microsoft.com/office/2007/relationships/hdphoto" Target="../media/hdphoto9.wdp"/><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4.wdp"/><Relationship Id="rId3" Type="http://schemas.openxmlformats.org/officeDocument/2006/relationships/slide" Target="slide1.xml"/><Relationship Id="rId7" Type="http://schemas.openxmlformats.org/officeDocument/2006/relationships/slide" Target="slide5.xml"/><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microsoft.com/office/2007/relationships/hdphoto" Target="../media/hdphoto1.wdp"/><Relationship Id="rId5" Type="http://schemas.openxmlformats.org/officeDocument/2006/relationships/slide" Target="slide3.xml"/><Relationship Id="rId10" Type="http://schemas.openxmlformats.org/officeDocument/2006/relationships/image" Target="../media/image6.png"/><Relationship Id="rId4" Type="http://schemas.openxmlformats.org/officeDocument/2006/relationships/slide" Target="slide2.xml"/><Relationship Id="rId9"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7"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67.pn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7"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67.png"/><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7"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4.jpeg"/><Relationship Id="rId7" Type="http://schemas.openxmlformats.org/officeDocument/2006/relationships/image" Target="../media/image12.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76.jpeg"/><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7"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67.png"/><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80.jpeg"/><Relationship Id="rId7" Type="http://schemas.openxmlformats.org/officeDocument/2006/relationships/image" Target="../media/image12.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5.wdp"/><Relationship Id="rId3" Type="http://schemas.openxmlformats.org/officeDocument/2006/relationships/slide" Target="slide1.xml"/><Relationship Id="rId7" Type="http://schemas.openxmlformats.org/officeDocument/2006/relationships/slide" Target="slide5.xml"/><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4.xml"/><Relationship Id="rId11" Type="http://schemas.microsoft.com/office/2007/relationships/hdphoto" Target="../media/hdphoto2.wdp"/><Relationship Id="rId5" Type="http://schemas.openxmlformats.org/officeDocument/2006/relationships/slide" Target="slide3.xml"/><Relationship Id="rId10" Type="http://schemas.openxmlformats.org/officeDocument/2006/relationships/image" Target="../media/image7.png"/><Relationship Id="rId4" Type="http://schemas.openxmlformats.org/officeDocument/2006/relationships/slide" Target="slide2.xml"/><Relationship Id="rId9"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slide" Target="slide5.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6.wdp"/><Relationship Id="rId3" Type="http://schemas.openxmlformats.org/officeDocument/2006/relationships/slide" Target="slide1.xml"/><Relationship Id="rId7" Type="http://schemas.openxmlformats.org/officeDocument/2006/relationships/slide" Target="slide5.xml"/><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4.xml"/><Relationship Id="rId11" Type="http://schemas.microsoft.com/office/2007/relationships/hdphoto" Target="../media/hdphoto1.wdp"/><Relationship Id="rId5" Type="http://schemas.openxmlformats.org/officeDocument/2006/relationships/slide" Target="slide3.xml"/><Relationship Id="rId10" Type="http://schemas.openxmlformats.org/officeDocument/2006/relationships/image" Target="../media/image6.png"/><Relationship Id="rId4" Type="http://schemas.openxmlformats.org/officeDocument/2006/relationships/slide" Target="slide2.xml"/><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customXml" Target="../ink/ink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7D49F84-B497-4ED6-8955-28BC638E858F}"/>
              </a:ext>
            </a:extLst>
          </p:cNvPr>
          <p:cNvPicPr>
            <a:picLocks noChangeAspect="1"/>
          </p:cNvPicPr>
          <p:nvPr/>
        </p:nvPicPr>
        <p:blipFill>
          <a:blip r:embed="rId2"/>
          <a:stretch>
            <a:fillRect/>
          </a:stretch>
        </p:blipFill>
        <p:spPr>
          <a:xfrm>
            <a:off x="-398256" y="-85658"/>
            <a:ext cx="12630022" cy="7207746"/>
          </a:xfrm>
          <a:prstGeom prst="rect">
            <a:avLst/>
          </a:prstGeom>
        </p:spPr>
      </p:pic>
      <p:sp>
        <p:nvSpPr>
          <p:cNvPr id="4" name="Subtitle 3"/>
          <p:cNvSpPr>
            <a:spLocks noGrp="1"/>
          </p:cNvSpPr>
          <p:nvPr>
            <p:ph type="subTitle" idx="3"/>
          </p:nvPr>
        </p:nvSpPr>
        <p:spPr>
          <a:xfrm>
            <a:off x="-125582" y="837439"/>
            <a:ext cx="2945400" cy="563400"/>
          </a:xfrm>
        </p:spPr>
        <p:txBody>
          <a:bodyPr/>
          <a:lstStyle/>
          <a:p>
            <a:r>
              <a:rPr lang="en-US" dirty="0"/>
              <a:t>DA NANG CITY</a:t>
            </a:r>
          </a:p>
        </p:txBody>
      </p:sp>
      <p:sp>
        <p:nvSpPr>
          <p:cNvPr id="16" name="Google Shape;931;p14"/>
          <p:cNvSpPr/>
          <p:nvPr/>
        </p:nvSpPr>
        <p:spPr>
          <a:xfrm>
            <a:off x="7736445" y="528647"/>
            <a:ext cx="98562" cy="666901"/>
          </a:xfrm>
          <a:prstGeom prst="rect">
            <a:avLst/>
          </a:prstGeom>
        </p:spPr>
        <p:txBody>
          <a:bodyPr>
            <a:prstTxWarp prst="textPlain">
              <a:avLst/>
            </a:prstTxWarp>
          </a:bodyPr>
          <a:lstStyle/>
          <a:p>
            <a:pPr lvl="0" algn="ctr"/>
            <a:endParaRPr b="0" i="0" dirty="0">
              <a:ln w="28575" cap="flat" cmpd="sng">
                <a:solidFill>
                  <a:schemeClr val="dk1"/>
                </a:solidFill>
                <a:prstDash val="solid"/>
                <a:round/>
                <a:headEnd type="none" w="sm" len="sm"/>
                <a:tailEnd type="none" w="sm" len="sm"/>
              </a:ln>
              <a:solidFill>
                <a:schemeClr val="accent4"/>
              </a:solidFill>
              <a:latin typeface="#9Slide07 SVNBeachwood Sans" pitchFamily="2" charset="0"/>
            </a:endParaRPr>
          </a:p>
        </p:txBody>
      </p:sp>
      <p:sp>
        <p:nvSpPr>
          <p:cNvPr id="12" name="Google Shape;936;p14"/>
          <p:cNvSpPr/>
          <p:nvPr/>
        </p:nvSpPr>
        <p:spPr>
          <a:xfrm>
            <a:off x="10047454" y="519408"/>
            <a:ext cx="176360" cy="684577"/>
          </a:xfrm>
          <a:prstGeom prst="rect">
            <a:avLst/>
          </a:prstGeom>
        </p:spPr>
        <p:txBody>
          <a:bodyPr>
            <a:prstTxWarp prst="textPlain">
              <a:avLst/>
            </a:prstTxWarp>
          </a:bodyPr>
          <a:lstStyle/>
          <a:p>
            <a:pPr lvl="0" algn="ctr"/>
            <a:endParaRPr b="0" i="0" dirty="0">
              <a:ln w="28575" cap="flat" cmpd="sng">
                <a:solidFill>
                  <a:schemeClr val="dk1"/>
                </a:solidFill>
                <a:prstDash val="solid"/>
                <a:round/>
                <a:headEnd type="none" w="sm" len="sm"/>
                <a:tailEnd type="none" w="sm" len="sm"/>
              </a:ln>
              <a:solidFill>
                <a:schemeClr val="accent1"/>
              </a:solidFill>
              <a:latin typeface="#9Slide07 SVNBeachwood Sans" pitchFamily="2" charset="0"/>
            </a:endParaRPr>
          </a:p>
        </p:txBody>
      </p:sp>
      <p:sp>
        <p:nvSpPr>
          <p:cNvPr id="25" name="TextBox 24"/>
          <p:cNvSpPr txBox="1"/>
          <p:nvPr/>
        </p:nvSpPr>
        <p:spPr>
          <a:xfrm flipH="1">
            <a:off x="-1020623" y="7102993"/>
            <a:ext cx="2041246" cy="461665"/>
          </a:xfrm>
          <a:prstGeom prst="rect">
            <a:avLst/>
          </a:prstGeom>
          <a:noFill/>
        </p:spPr>
        <p:txBody>
          <a:bodyPr wrap="square" rtlCol="0">
            <a:spAutoFit/>
          </a:bodyPr>
          <a:lstStyle/>
          <a:p>
            <a:r>
              <a:rPr lang="en-US" sz="2400" dirty="0">
                <a:solidFill>
                  <a:schemeClr val="tx1">
                    <a:lumMod val="65000"/>
                    <a:lumOff val="35000"/>
                  </a:schemeClr>
                </a:solidFill>
                <a:latin typeface="#9Slide07 SVNZiclets" pitchFamily="2" charset="0"/>
              </a:rPr>
              <a:t>MĂNG NON</a:t>
            </a:r>
          </a:p>
        </p:txBody>
      </p:sp>
      <p:pic>
        <p:nvPicPr>
          <p:cNvPr id="2" name="Ink 1">
            <a:extLst>
              <a:ext uri="{FF2B5EF4-FFF2-40B4-BE49-F238E27FC236}">
                <a16:creationId xmlns:a16="http://schemas.microsoft.com/office/drawing/2014/main" id="{1B0D58C1-325D-4801-BC20-13192DCCC2F8}"/>
              </a:ext>
            </a:extLst>
          </p:cNvPr>
          <p:cNvPicPr/>
          <p:nvPr/>
        </p:nvPicPr>
        <p:blipFill>
          <a:blip r:embed="rId3"/>
          <a:stretch>
            <a:fillRect/>
          </a:stretch>
        </p:blipFill>
        <p:spPr>
          <a:xfrm>
            <a:off x="11690814" y="109037"/>
            <a:ext cx="36000" cy="237240"/>
          </a:xfrm>
          <a:prstGeom prst="rect">
            <a:avLst/>
          </a:prstGeom>
        </p:spPr>
      </p:pic>
      <p:pic>
        <p:nvPicPr>
          <p:cNvPr id="7" name="Picture 6">
            <a:extLst>
              <a:ext uri="{FF2B5EF4-FFF2-40B4-BE49-F238E27FC236}">
                <a16:creationId xmlns:a16="http://schemas.microsoft.com/office/drawing/2014/main" id="{5F847554-7056-430F-B546-55DE303B6A7B}"/>
              </a:ext>
            </a:extLst>
          </p:cNvPr>
          <p:cNvPicPr>
            <a:picLocks noChangeAspect="1"/>
          </p:cNvPicPr>
          <p:nvPr/>
        </p:nvPicPr>
        <p:blipFill>
          <a:blip r:embed="rId4"/>
          <a:stretch>
            <a:fillRect/>
          </a:stretch>
        </p:blipFill>
        <p:spPr>
          <a:xfrm>
            <a:off x="2767406" y="2335664"/>
            <a:ext cx="8632684" cy="2499577"/>
          </a:xfrm>
          <a:prstGeom prst="rect">
            <a:avLst/>
          </a:prstGeom>
        </p:spPr>
      </p:pic>
      <p:sp>
        <p:nvSpPr>
          <p:cNvPr id="6" name="TextBox 5">
            <a:extLst>
              <a:ext uri="{FF2B5EF4-FFF2-40B4-BE49-F238E27FC236}">
                <a16:creationId xmlns:a16="http://schemas.microsoft.com/office/drawing/2014/main" id="{6C22DC97-0E79-42B3-8655-6D57DBCAC0F7}"/>
              </a:ext>
            </a:extLst>
          </p:cNvPr>
          <p:cNvSpPr txBox="1"/>
          <p:nvPr/>
        </p:nvSpPr>
        <p:spPr>
          <a:xfrm>
            <a:off x="4497943" y="29117"/>
            <a:ext cx="5171609" cy="2215991"/>
          </a:xfrm>
          <a:prstGeom prst="rect">
            <a:avLst/>
          </a:prstGeom>
          <a:noFill/>
        </p:spPr>
        <p:txBody>
          <a:bodyPr wrap="none" rtlCol="0">
            <a:spAutoFit/>
          </a:bodyPr>
          <a:lstStyle/>
          <a:p>
            <a:r>
              <a:rPr lang="en-US" sz="13800" b="1" dirty="0" err="1">
                <a:ln w="38100">
                  <a:solidFill>
                    <a:schemeClr val="bg2"/>
                  </a:solidFill>
                </a:ln>
                <a:latin typeface="#9Slide03 Sympathique Alt" panose="02000506000000020002" pitchFamily="2" charset="0"/>
              </a:rPr>
              <a:t>Thành</a:t>
            </a:r>
            <a:r>
              <a:rPr lang="en-US" sz="13800" b="1" dirty="0">
                <a:ln w="38100">
                  <a:solidFill>
                    <a:schemeClr val="bg2"/>
                  </a:solidFill>
                </a:ln>
                <a:latin typeface="#9Slide03 Sympathique Alt" panose="02000506000000020002" pitchFamily="2" charset="0"/>
              </a:rPr>
              <a:t> </a:t>
            </a:r>
            <a:r>
              <a:rPr lang="en-US" sz="13800" b="1" dirty="0" err="1">
                <a:ln w="38100">
                  <a:solidFill>
                    <a:schemeClr val="bg2"/>
                  </a:solidFill>
                </a:ln>
                <a:latin typeface="#9Slide03 Sympathique Alt" panose="02000506000000020002" pitchFamily="2" charset="0"/>
              </a:rPr>
              <a:t>phố</a:t>
            </a:r>
            <a:endParaRPr lang="en-US" sz="13800" b="1" dirty="0">
              <a:ln w="38100">
                <a:solidFill>
                  <a:schemeClr val="bg2"/>
                </a:solidFill>
              </a:ln>
              <a:latin typeface="#9Slide03 Sympathique Alt" panose="02000506000000020002" pitchFamily="2" charset="0"/>
            </a:endParaRPr>
          </a:p>
        </p:txBody>
      </p:sp>
    </p:spTree>
    <p:extLst>
      <p:ext uri="{BB962C8B-B14F-4D97-AF65-F5344CB8AC3E}">
        <p14:creationId xmlns:p14="http://schemas.microsoft.com/office/powerpoint/2010/main" val="822898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26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2E62-4F29-40E6-BAAA-D797E3ED61A8}"/>
              </a:ext>
            </a:extLst>
          </p:cNvPr>
          <p:cNvPicPr>
            <a:picLocks noChangeAspect="1"/>
          </p:cNvPicPr>
          <p:nvPr/>
        </p:nvPicPr>
        <p:blipFill>
          <a:blip r:embed="rId2"/>
          <a:stretch>
            <a:fillRect/>
          </a:stretch>
        </p:blipFill>
        <p:spPr>
          <a:xfrm>
            <a:off x="1" y="0"/>
            <a:ext cx="12320336" cy="6858000"/>
          </a:xfrm>
          <a:prstGeom prst="rect">
            <a:avLst/>
          </a:prstGeom>
        </p:spPr>
      </p:pic>
      <p:sp>
        <p:nvSpPr>
          <p:cNvPr id="5" name="TextBox 4"/>
          <p:cNvSpPr txBox="1"/>
          <p:nvPr/>
        </p:nvSpPr>
        <p:spPr>
          <a:xfrm>
            <a:off x="1325935" y="2379961"/>
            <a:ext cx="10036679" cy="1225868"/>
          </a:xfrm>
          <a:prstGeom prst="roundRect">
            <a:avLst/>
          </a:prstGeom>
          <a:solidFill>
            <a:srgbClr val="002060">
              <a:alpha val="65098"/>
            </a:srgbClr>
          </a:solidFill>
        </p:spPr>
        <p:txBody>
          <a:bodyPr wrap="none" rtlCol="0">
            <a:spAutoFit/>
          </a:bodyPr>
          <a:lstStyle/>
          <a:p>
            <a:pPr algn="ct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thành</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phố</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cảng</a:t>
            </a:r>
            <a:endPar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6" name="Picture 2" descr="C:\Users\HP\Desktop\school-bus-260nw-145141642.jpg">
            <a:extLst>
              <a:ext uri="{FF2B5EF4-FFF2-40B4-BE49-F238E27FC236}">
                <a16:creationId xmlns:a16="http://schemas.microsoft.com/office/drawing/2014/main" id="{1717224B-95C3-4AE9-9CD7-9A03789D8FC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6486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Effect transition="in" filter="fade">
                                      <p:cBhvr>
                                        <p:cTn id="9" dur="600"/>
                                        <p:tgtEl>
                                          <p:spTgt spid="6"/>
                                        </p:tgtEl>
                                      </p:cBhvr>
                                    </p:animEffect>
                                  </p:childTnLst>
                                </p:cTn>
                              </p:par>
                              <p:par>
                                <p:cTn id="10" presetID="63" presetClass="path" presetSubtype="0" accel="50000" decel="50000" fill="hold" nodeType="withEffect">
                                  <p:stCondLst>
                                    <p:cond delay="0"/>
                                  </p:stCondLst>
                                  <p:childTnLst>
                                    <p:animMotion origin="layout" path="M 3.75E-6 3.7037E-6 L 1.29739 -0.00371 " pathEditMode="relative" rAng="0" ptsTypes="AA">
                                      <p:cBhvr>
                                        <p:cTn id="11" dur="2750" fill="hold"/>
                                        <p:tgtEl>
                                          <p:spTgt spid="6"/>
                                        </p:tgtEl>
                                        <p:attrNameLst>
                                          <p:attrName>ppt_x</p:attrName>
                                          <p:attrName>ppt_y</p:attrName>
                                        </p:attrNameLst>
                                      </p:cBhvr>
                                      <p:rCtr x="64870" y="-185"/>
                                    </p:animMotion>
                                  </p:childTnLst>
                                </p:cTn>
                              </p:par>
                            </p:childTnLst>
                          </p:cTn>
                        </p:par>
                        <p:par>
                          <p:cTn id="12" fill="hold">
                            <p:stCondLst>
                              <p:cond delay="275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254523" y="-357365"/>
            <a:ext cx="7963462" cy="8446516"/>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Rectangle 22"/>
          <p:cNvSpPr>
            <a:spLocks noChangeArrowheads="1"/>
          </p:cNvSpPr>
          <p:nvPr/>
        </p:nvSpPr>
        <p:spPr bwMode="auto">
          <a:xfrm rot="20946344">
            <a:off x="5290930" y="1185864"/>
            <a:ext cx="5294263" cy="1384995"/>
          </a:xfrm>
          <a:prstGeom prst="rect">
            <a:avLst/>
          </a:prstGeom>
          <a:solidFill>
            <a:schemeClr val="bg2"/>
          </a:solidFill>
          <a:ln w="57150">
            <a:solidFill>
              <a:schemeClr val="tx1"/>
            </a:solidFill>
            <a:prstDash val="sysDash"/>
          </a:ln>
          <a:effectLst/>
        </p:spPr>
        <p:txBody>
          <a:bodyPr wrap="square">
            <a:spAutoFit/>
          </a:bodyPr>
          <a:lstStyle/>
          <a:p>
            <a:pPr algn="ctr"/>
            <a:r>
              <a:rPr lang="en-US" altLang="en-US" sz="2800" dirty="0">
                <a:solidFill>
                  <a:schemeClr val="tx1"/>
                </a:solidFill>
                <a:latin typeface="#9Slide07 SVNZiclets" panose="02000603000000000000" pitchFamily="2" charset="0"/>
              </a:rPr>
              <a:t>Quan </a:t>
            </a:r>
            <a:r>
              <a:rPr lang="en-US" altLang="en-US" sz="2800" dirty="0" err="1">
                <a:solidFill>
                  <a:schemeClr val="tx1"/>
                </a:solidFill>
                <a:latin typeface="#9Slide07 SVNZiclets" panose="02000603000000000000" pitchFamily="2" charset="0"/>
              </a:rPr>
              <a:t>sát</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lược</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đồ</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hình</a:t>
            </a:r>
            <a:r>
              <a:rPr lang="en-US" altLang="en-US" sz="2800" dirty="0">
                <a:solidFill>
                  <a:schemeClr val="tx1"/>
                </a:solidFill>
                <a:latin typeface="#9Slide07 SVNZiclets" panose="02000603000000000000" pitchFamily="2" charset="0"/>
              </a:rPr>
              <a:t> 1, </a:t>
            </a:r>
            <a:r>
              <a:rPr lang="en-US" altLang="en-US" sz="2800" dirty="0" err="1">
                <a:solidFill>
                  <a:schemeClr val="tx1"/>
                </a:solidFill>
                <a:latin typeface="#9Slide07 SVNZiclets" panose="02000603000000000000" pitchFamily="2" charset="0"/>
              </a:rPr>
              <a:t>em</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hãy</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cho</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biết</a:t>
            </a:r>
            <a:r>
              <a:rPr lang="en-US" altLang="en-US" sz="2800" dirty="0">
                <a:solidFill>
                  <a:schemeClr val="tx1"/>
                </a:solidFill>
                <a:latin typeface="#9Slide07 SVNZiclets" panose="02000603000000000000" pitchFamily="2" charset="0"/>
              </a:rPr>
              <a:t> vị trí </a:t>
            </a:r>
            <a:r>
              <a:rPr lang="en-US" altLang="en-US" sz="2800" dirty="0" err="1">
                <a:solidFill>
                  <a:schemeClr val="tx1"/>
                </a:solidFill>
                <a:latin typeface="#9Slide07 SVNZiclets" panose="02000603000000000000" pitchFamily="2" charset="0"/>
              </a:rPr>
              <a:t>của</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thành</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phố</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Đà</a:t>
            </a:r>
            <a:r>
              <a:rPr lang="en-US" altLang="en-US" sz="2800" dirty="0">
                <a:solidFill>
                  <a:schemeClr val="tx1"/>
                </a:solidFill>
                <a:latin typeface="#9Slide07 SVNZiclets" panose="02000603000000000000" pitchFamily="2" charset="0"/>
              </a:rPr>
              <a:t> </a:t>
            </a:r>
            <a:r>
              <a:rPr lang="en-US" altLang="en-US" sz="2800" dirty="0" err="1">
                <a:solidFill>
                  <a:schemeClr val="tx1"/>
                </a:solidFill>
                <a:latin typeface="#9Slide07 SVNZiclets" panose="02000603000000000000" pitchFamily="2" charset="0"/>
              </a:rPr>
              <a:t>Nẵng</a:t>
            </a:r>
            <a:r>
              <a:rPr lang="en-US" altLang="en-US" sz="2800" dirty="0">
                <a:solidFill>
                  <a:schemeClr val="tx1"/>
                </a:solidFill>
                <a:latin typeface="#9Slide07 SVNZiclets" panose="02000603000000000000" pitchFamily="2" charset="0"/>
              </a:rPr>
              <a:t>.</a:t>
            </a:r>
          </a:p>
        </p:txBody>
      </p:sp>
      <p:sp>
        <p:nvSpPr>
          <p:cNvPr id="40" name="Rectangle 23"/>
          <p:cNvSpPr>
            <a:spLocks noChangeArrowheads="1"/>
          </p:cNvSpPr>
          <p:nvPr/>
        </p:nvSpPr>
        <p:spPr bwMode="auto">
          <a:xfrm>
            <a:off x="6062585" y="3865894"/>
            <a:ext cx="4177903" cy="181588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altLang="en-US" sz="2800" b="1" dirty="0">
                <a:solidFill>
                  <a:schemeClr val="accent6">
                    <a:lumMod val="50000"/>
                  </a:schemeClr>
                </a:solidFill>
              </a:rPr>
              <a:t>(</a:t>
            </a:r>
            <a:r>
              <a:rPr lang="en-US" altLang="en-US" sz="2800" b="1" dirty="0" err="1">
                <a:solidFill>
                  <a:schemeClr val="accent6">
                    <a:lumMod val="50000"/>
                  </a:schemeClr>
                </a:solidFill>
              </a:rPr>
              <a:t>Đà</a:t>
            </a:r>
            <a:r>
              <a:rPr lang="en-US" altLang="en-US" sz="2800" b="1" dirty="0">
                <a:solidFill>
                  <a:schemeClr val="accent6">
                    <a:lumMod val="50000"/>
                  </a:schemeClr>
                </a:solidFill>
              </a:rPr>
              <a:t> </a:t>
            </a:r>
            <a:r>
              <a:rPr lang="en-US" altLang="en-US" sz="2800" b="1" dirty="0" err="1">
                <a:solidFill>
                  <a:schemeClr val="accent6">
                    <a:lumMod val="50000"/>
                  </a:schemeClr>
                </a:solidFill>
              </a:rPr>
              <a:t>Nẵng</a:t>
            </a:r>
            <a:r>
              <a:rPr lang="en-US" altLang="en-US" sz="2800" b="1" dirty="0">
                <a:solidFill>
                  <a:schemeClr val="accent6">
                    <a:lumMod val="50000"/>
                  </a:schemeClr>
                </a:solidFill>
              </a:rPr>
              <a:t> </a:t>
            </a:r>
            <a:r>
              <a:rPr lang="en-US" altLang="en-US" sz="2800" b="1" dirty="0" err="1">
                <a:solidFill>
                  <a:schemeClr val="accent6">
                    <a:lumMod val="50000"/>
                  </a:schemeClr>
                </a:solidFill>
              </a:rPr>
              <a:t>nằm</a:t>
            </a:r>
            <a:r>
              <a:rPr lang="en-US" altLang="en-US" sz="2800" b="1" dirty="0">
                <a:solidFill>
                  <a:schemeClr val="accent6">
                    <a:lumMod val="50000"/>
                  </a:schemeClr>
                </a:solidFill>
              </a:rPr>
              <a:t> ở </a:t>
            </a:r>
            <a:r>
              <a:rPr lang="en-US" altLang="en-US" sz="2800" b="1" dirty="0" err="1">
                <a:solidFill>
                  <a:schemeClr val="accent6">
                    <a:lumMod val="50000"/>
                  </a:schemeClr>
                </a:solidFill>
              </a:rPr>
              <a:t>phía</a:t>
            </a:r>
            <a:r>
              <a:rPr lang="en-US" altLang="en-US" sz="2800" b="1" dirty="0">
                <a:solidFill>
                  <a:schemeClr val="accent6">
                    <a:lumMod val="50000"/>
                  </a:schemeClr>
                </a:solidFill>
              </a:rPr>
              <a:t> …</a:t>
            </a:r>
            <a:r>
              <a:rPr lang="en-US" altLang="en-US" sz="2800" b="1" dirty="0" err="1">
                <a:solidFill>
                  <a:schemeClr val="accent6">
                    <a:lumMod val="50000"/>
                  </a:schemeClr>
                </a:solidFill>
              </a:rPr>
              <a:t>của</a:t>
            </a:r>
            <a:r>
              <a:rPr lang="en-US" altLang="en-US" sz="2800" b="1" dirty="0">
                <a:solidFill>
                  <a:schemeClr val="accent6">
                    <a:lumMod val="50000"/>
                  </a:schemeClr>
                </a:solidFill>
              </a:rPr>
              <a:t> </a:t>
            </a:r>
            <a:r>
              <a:rPr lang="en-US" altLang="en-US" sz="2800" b="1" dirty="0" err="1">
                <a:solidFill>
                  <a:schemeClr val="accent6">
                    <a:lumMod val="50000"/>
                  </a:schemeClr>
                </a:solidFill>
              </a:rPr>
              <a:t>đèo</a:t>
            </a:r>
            <a:r>
              <a:rPr lang="en-US" altLang="en-US" sz="2800" b="1" dirty="0">
                <a:solidFill>
                  <a:schemeClr val="accent6">
                    <a:lumMod val="50000"/>
                  </a:schemeClr>
                </a:solidFill>
              </a:rPr>
              <a:t> </a:t>
            </a:r>
            <a:r>
              <a:rPr lang="en-US" altLang="en-US" sz="2800" b="1" dirty="0" err="1">
                <a:solidFill>
                  <a:schemeClr val="accent6">
                    <a:lumMod val="50000"/>
                  </a:schemeClr>
                </a:solidFill>
              </a:rPr>
              <a:t>Hải</a:t>
            </a:r>
            <a:r>
              <a:rPr lang="en-US" altLang="en-US" sz="2800" b="1" dirty="0">
                <a:solidFill>
                  <a:schemeClr val="accent6">
                    <a:lumMod val="50000"/>
                  </a:schemeClr>
                </a:solidFill>
              </a:rPr>
              <a:t> </a:t>
            </a:r>
            <a:r>
              <a:rPr lang="en-US" altLang="en-US" sz="2800" b="1" dirty="0" err="1">
                <a:solidFill>
                  <a:schemeClr val="accent6">
                    <a:lumMod val="50000"/>
                  </a:schemeClr>
                </a:solidFill>
              </a:rPr>
              <a:t>Vân</a:t>
            </a:r>
            <a:r>
              <a:rPr lang="en-US" altLang="en-US" sz="2800" b="1" dirty="0">
                <a:solidFill>
                  <a:schemeClr val="accent6">
                    <a:lumMod val="50000"/>
                  </a:schemeClr>
                </a:solidFill>
              </a:rPr>
              <a:t>, </a:t>
            </a:r>
            <a:r>
              <a:rPr lang="en-US" altLang="en-US" sz="2800" b="1" dirty="0" err="1">
                <a:solidFill>
                  <a:schemeClr val="accent6">
                    <a:lumMod val="50000"/>
                  </a:schemeClr>
                </a:solidFill>
              </a:rPr>
              <a:t>bên</a:t>
            </a:r>
            <a:r>
              <a:rPr lang="en-US" altLang="en-US" sz="2800" b="1" dirty="0">
                <a:solidFill>
                  <a:schemeClr val="accent6">
                    <a:lumMod val="50000"/>
                  </a:schemeClr>
                </a:solidFill>
              </a:rPr>
              <a:t> </a:t>
            </a:r>
            <a:r>
              <a:rPr lang="en-US" altLang="en-US" sz="2800" b="1" dirty="0" err="1">
                <a:solidFill>
                  <a:schemeClr val="accent6">
                    <a:lumMod val="50000"/>
                  </a:schemeClr>
                </a:solidFill>
              </a:rPr>
              <a:t>vịnh</a:t>
            </a:r>
            <a:r>
              <a:rPr lang="en-US" altLang="en-US" sz="2800" b="1" dirty="0">
                <a:solidFill>
                  <a:schemeClr val="accent6">
                    <a:lumMod val="50000"/>
                  </a:schemeClr>
                </a:solidFill>
              </a:rPr>
              <a:t> …, </a:t>
            </a:r>
            <a:r>
              <a:rPr lang="en-US" altLang="en-US" sz="2800" b="1" dirty="0" err="1">
                <a:solidFill>
                  <a:schemeClr val="accent6">
                    <a:lumMod val="50000"/>
                  </a:schemeClr>
                </a:solidFill>
              </a:rPr>
              <a:t>Đà</a:t>
            </a:r>
            <a:r>
              <a:rPr lang="en-US" altLang="en-US" sz="2800" b="1" dirty="0">
                <a:solidFill>
                  <a:schemeClr val="accent6">
                    <a:lumMod val="50000"/>
                  </a:schemeClr>
                </a:solidFill>
              </a:rPr>
              <a:t> </a:t>
            </a:r>
            <a:r>
              <a:rPr lang="en-US" altLang="en-US" sz="2800" b="1" dirty="0" err="1">
                <a:solidFill>
                  <a:schemeClr val="accent6">
                    <a:lumMod val="50000"/>
                  </a:schemeClr>
                </a:solidFill>
              </a:rPr>
              <a:t>Nẵng</a:t>
            </a:r>
            <a:r>
              <a:rPr lang="en-US" altLang="en-US" sz="2800" b="1" dirty="0">
                <a:solidFill>
                  <a:schemeClr val="accent6">
                    <a:lumMod val="50000"/>
                  </a:schemeClr>
                </a:solidFill>
              </a:rPr>
              <a:t> </a:t>
            </a:r>
            <a:r>
              <a:rPr lang="en-US" altLang="en-US" sz="2800" b="1" dirty="0" err="1">
                <a:solidFill>
                  <a:schemeClr val="accent6">
                    <a:lumMod val="50000"/>
                  </a:schemeClr>
                </a:solidFill>
              </a:rPr>
              <a:t>giáp</a:t>
            </a:r>
            <a:r>
              <a:rPr lang="en-US" altLang="en-US" sz="2800" b="1" dirty="0">
                <a:solidFill>
                  <a:schemeClr val="accent6">
                    <a:lumMod val="50000"/>
                  </a:schemeClr>
                </a:solidFill>
              </a:rPr>
              <a:t> </a:t>
            </a:r>
            <a:r>
              <a:rPr lang="en-US" altLang="en-US" sz="2800" b="1" dirty="0" err="1">
                <a:solidFill>
                  <a:schemeClr val="accent6">
                    <a:lumMod val="50000"/>
                  </a:schemeClr>
                </a:solidFill>
              </a:rPr>
              <a:t>các</a:t>
            </a:r>
            <a:r>
              <a:rPr lang="en-US" altLang="en-US" sz="2800" b="1" dirty="0">
                <a:solidFill>
                  <a:schemeClr val="accent6">
                    <a:lumMod val="50000"/>
                  </a:schemeClr>
                </a:solidFill>
              </a:rPr>
              <a:t> </a:t>
            </a:r>
            <a:r>
              <a:rPr lang="en-US" altLang="en-US" sz="2800" b="1" dirty="0" err="1">
                <a:solidFill>
                  <a:schemeClr val="accent6">
                    <a:lumMod val="50000"/>
                  </a:schemeClr>
                </a:solidFill>
              </a:rPr>
              <a:t>tỉnh</a:t>
            </a:r>
            <a:r>
              <a:rPr lang="en-US" altLang="en-US" sz="2800" b="1" dirty="0">
                <a:solidFill>
                  <a:schemeClr val="accent6">
                    <a:lumMod val="50000"/>
                  </a:schemeClr>
                </a:solidFill>
              </a:rPr>
              <a:t> ….)</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2209146" y="4231692"/>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468525" y="4208964"/>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FBE1927-48EB-4FBC-AEC7-882AF5A33040}"/>
              </a:ext>
            </a:extLst>
          </p:cNvPr>
          <p:cNvSpPr txBox="1"/>
          <p:nvPr/>
        </p:nvSpPr>
        <p:spPr>
          <a:xfrm>
            <a:off x="1164930" y="2688511"/>
            <a:ext cx="3690420" cy="1328023"/>
          </a:xfrm>
          <a:prstGeom prst="roundRect">
            <a:avLst/>
          </a:prstGeom>
          <a:solidFill>
            <a:srgbClr val="002060">
              <a:alpha val="65098"/>
            </a:srgbClr>
          </a:solidFill>
        </p:spPr>
        <p:txBody>
          <a:bodyPr wrap="square" rtlCol="0">
            <a:spAutoFit/>
          </a:bodyPr>
          <a:lstStyle/>
          <a:p>
            <a:pPr algn="ctr"/>
            <a:r>
              <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3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thành</a:t>
            </a:r>
            <a:r>
              <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phố</a:t>
            </a:r>
            <a:r>
              <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cảng</a:t>
            </a:r>
            <a:endParaRPr lang="en-US" sz="3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sp>
        <p:nvSpPr>
          <p:cNvPr id="43" name="Text Box 21">
            <a:extLst>
              <a:ext uri="{FF2B5EF4-FFF2-40B4-BE49-F238E27FC236}">
                <a16:creationId xmlns:a16="http://schemas.microsoft.com/office/drawing/2014/main" id="{F4DCC2CD-EB93-48E3-91DA-FD9609F3CD11}"/>
              </a:ext>
            </a:extLst>
          </p:cNvPr>
          <p:cNvSpPr txBox="1">
            <a:spLocks noChangeArrowheads="1"/>
          </p:cNvSpPr>
          <p:nvPr/>
        </p:nvSpPr>
        <p:spPr bwMode="auto">
          <a:xfrm>
            <a:off x="7159145" y="3063082"/>
            <a:ext cx="2227734" cy="578882"/>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bg2"/>
                </a:solidFill>
                <a:latin typeface="#9Slide03 AmpleSoft Bold" pitchFamily="2" charset="0"/>
                <a:cs typeface="Times New Roman" pitchFamily="18" charset="0"/>
              </a:rPr>
              <a:t>Gợi</a:t>
            </a:r>
            <a:r>
              <a:rPr lang="en-US" sz="2800" b="1" dirty="0">
                <a:solidFill>
                  <a:schemeClr val="bg2"/>
                </a:solidFill>
                <a:latin typeface="#9Slide03 AmpleSoft Bold" pitchFamily="2" charset="0"/>
                <a:cs typeface="Times New Roman" pitchFamily="18" charset="0"/>
              </a:rPr>
              <a:t> ý</a:t>
            </a:r>
          </a:p>
        </p:txBody>
      </p:sp>
    </p:spTree>
    <p:extLst>
      <p:ext uri="{BB962C8B-B14F-4D97-AF65-F5344CB8AC3E}">
        <p14:creationId xmlns:p14="http://schemas.microsoft.com/office/powerpoint/2010/main" val="34869898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ox(in)">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linds(horizont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linds(horizontal)">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9" grpId="0" animBg="1"/>
      <p:bldP spid="40"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44174" y="6006861"/>
            <a:ext cx="2294218" cy="369332"/>
          </a:xfrm>
          <a:prstGeom prst="rect">
            <a:avLst/>
          </a:prstGeom>
        </p:spPr>
        <p:txBody>
          <a:bodyPr wrap="none">
            <a:spAutoFit/>
          </a:bodyPr>
          <a:lstStyle/>
          <a:p>
            <a:pPr algn="r"/>
            <a:r>
              <a:rPr lang="en-US" sz="1800" dirty="0">
                <a:latin typeface="#9Slide03 AmpleSoft Bold" pitchFamily="2" charset="0"/>
              </a:rPr>
              <a:t>Theo </a:t>
            </a:r>
            <a:r>
              <a:rPr lang="en-US" sz="1800" dirty="0" err="1">
                <a:latin typeface="#9Slide03 AmpleSoft Bold" pitchFamily="2" charset="0"/>
              </a:rPr>
              <a:t>báo</a:t>
            </a:r>
            <a:r>
              <a:rPr lang="en-US" sz="1800" dirty="0">
                <a:latin typeface="#9Slide03 AmpleSoft Bold" pitchFamily="2" charset="0"/>
              </a:rPr>
              <a:t> NHÂN DÂN</a:t>
            </a:r>
          </a:p>
        </p:txBody>
      </p:sp>
      <p:sp>
        <p:nvSpPr>
          <p:cNvPr id="10" name="Google Shape;116;p3"/>
          <p:cNvSpPr/>
          <p:nvPr/>
        </p:nvSpPr>
        <p:spPr>
          <a:xfrm>
            <a:off x="391160" y="319194"/>
            <a:ext cx="10988040" cy="6254121"/>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1" name="Google Shape;118;p3"/>
          <p:cNvGrpSpPr/>
          <p:nvPr/>
        </p:nvGrpSpPr>
        <p:grpSpPr>
          <a:xfrm>
            <a:off x="9631908" y="5303754"/>
            <a:ext cx="2967841" cy="1049662"/>
            <a:chOff x="8939750" y="5320875"/>
            <a:chExt cx="2619075" cy="1003200"/>
          </a:xfrm>
        </p:grpSpPr>
        <p:sp>
          <p:nvSpPr>
            <p:cNvPr id="12" name="Google Shape;119;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 name="Google Shape;120;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 name="Google Shape;121;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 name="Google Shape;122;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sp>
          <p:nvSpPr>
            <p:cNvPr id="16" name="Google Shape;123;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 name="Google Shape;124;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8" name="Google Shape;125;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20" name="Google Shape;127;p3"/>
          <p:cNvGrpSpPr/>
          <p:nvPr/>
        </p:nvGrpSpPr>
        <p:grpSpPr>
          <a:xfrm>
            <a:off x="9756833" y="4484604"/>
            <a:ext cx="2988637" cy="1049662"/>
            <a:chOff x="9064675" y="4501725"/>
            <a:chExt cx="2637427" cy="1003200"/>
          </a:xfrm>
        </p:grpSpPr>
        <p:sp>
          <p:nvSpPr>
            <p:cNvPr id="21" name="Google Shape;128;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2" name="Google Shape;129;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3" name="Google Shape;130;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4" name="Google Shape;131;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sp>
          <p:nvSpPr>
            <p:cNvPr id="25" name="Google Shape;132;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6" name="Google Shape;133;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7" name="Google Shape;134;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29" name="Google Shape;136;p3"/>
          <p:cNvGrpSpPr/>
          <p:nvPr/>
        </p:nvGrpSpPr>
        <p:grpSpPr>
          <a:xfrm>
            <a:off x="9756833" y="2805504"/>
            <a:ext cx="3074976" cy="1049662"/>
            <a:chOff x="9064675" y="2822625"/>
            <a:chExt cx="2713620" cy="1003200"/>
          </a:xfrm>
        </p:grpSpPr>
        <p:sp>
          <p:nvSpPr>
            <p:cNvPr id="30" name="Google Shape;137;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1" name="Google Shape;138;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2" name="Google Shape;139;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3" name="Google Shape;140;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sp>
          <p:nvSpPr>
            <p:cNvPr id="34" name="Google Shape;141;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5" name="Google Shape;142;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6" name="Google Shape;143;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38" name="Google Shape;145;p3"/>
          <p:cNvGrpSpPr/>
          <p:nvPr/>
        </p:nvGrpSpPr>
        <p:grpSpPr>
          <a:xfrm>
            <a:off x="9631908" y="1945554"/>
            <a:ext cx="3054189" cy="1049662"/>
            <a:chOff x="8939750" y="1962675"/>
            <a:chExt cx="2695275" cy="1003200"/>
          </a:xfrm>
        </p:grpSpPr>
        <p:sp>
          <p:nvSpPr>
            <p:cNvPr id="39" name="Google Shape;146;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0" name="Google Shape;147;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1" name="Google Shape;148;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2" name="Google Shape;149;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sp>
          <p:nvSpPr>
            <p:cNvPr id="43" name="Google Shape;150;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4" name="Google Shape;151;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5" name="Google Shape;152;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47" name="Google Shape;154;p3"/>
          <p:cNvGrpSpPr/>
          <p:nvPr/>
        </p:nvGrpSpPr>
        <p:grpSpPr>
          <a:xfrm>
            <a:off x="9631908" y="3624654"/>
            <a:ext cx="3140536" cy="1049662"/>
            <a:chOff x="8939750" y="3641775"/>
            <a:chExt cx="2771475" cy="1003200"/>
          </a:xfrm>
        </p:grpSpPr>
        <p:sp>
          <p:nvSpPr>
            <p:cNvPr id="48" name="Google Shape;155;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9" name="Google Shape;156;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0" name="Google Shape;157;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1" name="Google Shape;158;p3"/>
            <p:cNvSpPr txBox="1"/>
            <p:nvPr/>
          </p:nvSpPr>
          <p:spPr>
            <a:xfrm>
              <a:off x="9941525" y="39432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THURSDAY</a:t>
              </a:r>
              <a:endParaRPr sz="2300">
                <a:solidFill>
                  <a:schemeClr val="dk2"/>
                </a:solidFill>
                <a:latin typeface="Ranchers"/>
                <a:ea typeface="Ranchers"/>
                <a:cs typeface="Ranchers"/>
                <a:sym typeface="Ranchers"/>
              </a:endParaRPr>
            </a:p>
          </p:txBody>
        </p:sp>
        <p:sp>
          <p:nvSpPr>
            <p:cNvPr id="52" name="Google Shape;159;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3" name="Google Shape;160;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4" name="Google Shape;161;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73" name="Google Shape;222;p3"/>
          <p:cNvGrpSpPr/>
          <p:nvPr/>
        </p:nvGrpSpPr>
        <p:grpSpPr>
          <a:xfrm>
            <a:off x="9756833" y="1126404"/>
            <a:ext cx="2965405" cy="1049662"/>
            <a:chOff x="9064675" y="1143525"/>
            <a:chExt cx="2616925" cy="1003200"/>
          </a:xfrm>
        </p:grpSpPr>
        <p:sp>
          <p:nvSpPr>
            <p:cNvPr id="74" name="Google Shape;223;p3"/>
            <p:cNvSpPr/>
            <p:nvPr/>
          </p:nvSpPr>
          <p:spPr>
            <a:xfrm>
              <a:off x="9064675" y="1327575"/>
              <a:ext cx="731700" cy="63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5" name="Google Shape;224;p3"/>
            <p:cNvSpPr/>
            <p:nvPr/>
          </p:nvSpPr>
          <p:spPr>
            <a:xfrm rot="-5400000">
              <a:off x="10223450" y="688575"/>
              <a:ext cx="1003200" cy="1913100"/>
            </a:xfrm>
            <a:prstGeom prst="trapezoid">
              <a:avLst>
                <a:gd name="adj" fmla="val 1952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6" name="Google Shape;225;p3"/>
            <p:cNvSpPr/>
            <p:nvPr/>
          </p:nvSpPr>
          <p:spPr>
            <a:xfrm>
              <a:off x="9064675" y="13275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sp>
        <p:nvSpPr>
          <p:cNvPr id="84" name="Google Shape;176;p3"/>
          <p:cNvSpPr/>
          <p:nvPr/>
        </p:nvSpPr>
        <p:spPr>
          <a:xfrm>
            <a:off x="650240" y="513081"/>
            <a:ext cx="9904142" cy="6273676"/>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5" name="Google Shape;178;p3"/>
          <p:cNvGrpSpPr/>
          <p:nvPr/>
        </p:nvGrpSpPr>
        <p:grpSpPr>
          <a:xfrm>
            <a:off x="1154615" y="122433"/>
            <a:ext cx="8858445" cy="983103"/>
            <a:chOff x="1371600" y="234214"/>
            <a:chExt cx="7736979" cy="822900"/>
          </a:xfrm>
        </p:grpSpPr>
        <p:sp>
          <p:nvSpPr>
            <p:cNvPr id="86"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7"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8"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9"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0"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1"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03" name="Google Shape;71;p2">
            <a:extLst>
              <a:ext uri="{FF2B5EF4-FFF2-40B4-BE49-F238E27FC236}">
                <a16:creationId xmlns:a16="http://schemas.microsoft.com/office/drawing/2014/main" id="{16E9E126-4A21-4E0F-9B63-5A79C64207BD}"/>
              </a:ext>
            </a:extLst>
          </p:cNvPr>
          <p:cNvGrpSpPr/>
          <p:nvPr/>
        </p:nvGrpSpPr>
        <p:grpSpPr>
          <a:xfrm rot="3033166">
            <a:off x="10264640" y="-281890"/>
            <a:ext cx="410609" cy="1583635"/>
            <a:chOff x="5930618" y="1536098"/>
            <a:chExt cx="1609023" cy="2932306"/>
          </a:xfrm>
        </p:grpSpPr>
        <p:grpSp>
          <p:nvGrpSpPr>
            <p:cNvPr id="104" name="Google Shape;72;p2">
              <a:extLst>
                <a:ext uri="{FF2B5EF4-FFF2-40B4-BE49-F238E27FC236}">
                  <a16:creationId xmlns:a16="http://schemas.microsoft.com/office/drawing/2014/main" id="{0F2214F7-1F46-4D12-8363-C81EEB61DBF8}"/>
                </a:ext>
              </a:extLst>
            </p:cNvPr>
            <p:cNvGrpSpPr/>
            <p:nvPr/>
          </p:nvGrpSpPr>
          <p:grpSpPr>
            <a:xfrm>
              <a:off x="5930618" y="1536098"/>
              <a:ext cx="1609023" cy="2932306"/>
              <a:chOff x="6208295" y="550435"/>
              <a:chExt cx="1609023" cy="2932306"/>
            </a:xfrm>
          </p:grpSpPr>
          <p:sp>
            <p:nvSpPr>
              <p:cNvPr id="114" name="Google Shape;73;p2">
                <a:extLst>
                  <a:ext uri="{FF2B5EF4-FFF2-40B4-BE49-F238E27FC236}">
                    <a16:creationId xmlns:a16="http://schemas.microsoft.com/office/drawing/2014/main" id="{2605DC13-C85C-4E58-B36D-5697C2C47845}"/>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 name="Google Shape;74;p2">
                <a:extLst>
                  <a:ext uri="{FF2B5EF4-FFF2-40B4-BE49-F238E27FC236}">
                    <a16:creationId xmlns:a16="http://schemas.microsoft.com/office/drawing/2014/main" id="{3A68F03E-8180-4368-9877-C2254018CCD3}"/>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6" name="Google Shape;75;p2">
                <a:extLst>
                  <a:ext uri="{FF2B5EF4-FFF2-40B4-BE49-F238E27FC236}">
                    <a16:creationId xmlns:a16="http://schemas.microsoft.com/office/drawing/2014/main" id="{E14D4E36-4D47-4C49-8227-7283CB94EA2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 name="Google Shape;76;p2">
                <a:extLst>
                  <a:ext uri="{FF2B5EF4-FFF2-40B4-BE49-F238E27FC236}">
                    <a16:creationId xmlns:a16="http://schemas.microsoft.com/office/drawing/2014/main" id="{B935877D-5ADE-4908-AF44-381F0D1CCFA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8" name="Google Shape;77;p2">
                <a:extLst>
                  <a:ext uri="{FF2B5EF4-FFF2-40B4-BE49-F238E27FC236}">
                    <a16:creationId xmlns:a16="http://schemas.microsoft.com/office/drawing/2014/main" id="{21E6FA9A-2537-4CAA-B8C5-6478E2D46A0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9" name="Google Shape;78;p2">
                <a:extLst>
                  <a:ext uri="{FF2B5EF4-FFF2-40B4-BE49-F238E27FC236}">
                    <a16:creationId xmlns:a16="http://schemas.microsoft.com/office/drawing/2014/main" id="{094A232A-6CCD-4E89-96D3-14842956D20E}"/>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0" name="Google Shape;79;p2">
                <a:extLst>
                  <a:ext uri="{FF2B5EF4-FFF2-40B4-BE49-F238E27FC236}">
                    <a16:creationId xmlns:a16="http://schemas.microsoft.com/office/drawing/2014/main" id="{D88256B6-2E25-4B24-9E19-3707E6F6AB04}"/>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1" name="Google Shape;80;p2">
                <a:extLst>
                  <a:ext uri="{FF2B5EF4-FFF2-40B4-BE49-F238E27FC236}">
                    <a16:creationId xmlns:a16="http://schemas.microsoft.com/office/drawing/2014/main" id="{377F7C2E-3B9C-4160-AF07-330C8E1F6913}"/>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2" name="Google Shape;81;p2">
                <a:extLst>
                  <a:ext uri="{FF2B5EF4-FFF2-40B4-BE49-F238E27FC236}">
                    <a16:creationId xmlns:a16="http://schemas.microsoft.com/office/drawing/2014/main" id="{44AD3F44-2761-425D-9C79-CFABEC3B7BBA}"/>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5" name="Google Shape;82;p2">
              <a:extLst>
                <a:ext uri="{FF2B5EF4-FFF2-40B4-BE49-F238E27FC236}">
                  <a16:creationId xmlns:a16="http://schemas.microsoft.com/office/drawing/2014/main" id="{C5BCCBB7-818F-486C-B1FC-0C65ADA08B0E}"/>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6" name="Google Shape;83;p2">
              <a:extLst>
                <a:ext uri="{FF2B5EF4-FFF2-40B4-BE49-F238E27FC236}">
                  <a16:creationId xmlns:a16="http://schemas.microsoft.com/office/drawing/2014/main" id="{C41C73DD-2079-4914-8DF9-AB31351F43C6}"/>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 name="Google Shape;84;p2">
              <a:extLst>
                <a:ext uri="{FF2B5EF4-FFF2-40B4-BE49-F238E27FC236}">
                  <a16:creationId xmlns:a16="http://schemas.microsoft.com/office/drawing/2014/main" id="{8310966D-DFB8-4BB7-823C-A824AB9AED6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 name="Google Shape;85;p2">
              <a:extLst>
                <a:ext uri="{FF2B5EF4-FFF2-40B4-BE49-F238E27FC236}">
                  <a16:creationId xmlns:a16="http://schemas.microsoft.com/office/drawing/2014/main" id="{0F468635-9FF5-4EE2-B9B9-BB82A19278D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 name="Google Shape;86;p2">
              <a:extLst>
                <a:ext uri="{FF2B5EF4-FFF2-40B4-BE49-F238E27FC236}">
                  <a16:creationId xmlns:a16="http://schemas.microsoft.com/office/drawing/2014/main" id="{BB0CEC45-A387-4460-BD8C-C0180C28132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0" name="Google Shape;87;p2">
              <a:extLst>
                <a:ext uri="{FF2B5EF4-FFF2-40B4-BE49-F238E27FC236}">
                  <a16:creationId xmlns:a16="http://schemas.microsoft.com/office/drawing/2014/main" id="{8C9EED4A-9135-4F11-908A-3EF187F138C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1" name="Google Shape;88;p2">
              <a:extLst>
                <a:ext uri="{FF2B5EF4-FFF2-40B4-BE49-F238E27FC236}">
                  <a16:creationId xmlns:a16="http://schemas.microsoft.com/office/drawing/2014/main" id="{62E07931-FBDD-42AE-A93C-7CDD1C5C16FB}"/>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 name="Google Shape;89;p2">
              <a:extLst>
                <a:ext uri="{FF2B5EF4-FFF2-40B4-BE49-F238E27FC236}">
                  <a16:creationId xmlns:a16="http://schemas.microsoft.com/office/drawing/2014/main" id="{DE473C55-458D-48CB-B65B-E024B84EC2B6}"/>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3" name="Google Shape;90;p2">
              <a:extLst>
                <a:ext uri="{FF2B5EF4-FFF2-40B4-BE49-F238E27FC236}">
                  <a16:creationId xmlns:a16="http://schemas.microsoft.com/office/drawing/2014/main" id="{D0F601F1-E322-44A3-9279-240B93857AE0}"/>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24" name="Google Shape;78;p4">
            <a:extLst>
              <a:ext uri="{FF2B5EF4-FFF2-40B4-BE49-F238E27FC236}">
                <a16:creationId xmlns:a16="http://schemas.microsoft.com/office/drawing/2014/main" id="{74FFEE34-7F65-40F4-A3FF-136F31302F92}"/>
              </a:ext>
            </a:extLst>
          </p:cNvPr>
          <p:cNvGrpSpPr/>
          <p:nvPr/>
        </p:nvGrpSpPr>
        <p:grpSpPr>
          <a:xfrm rot="5223451">
            <a:off x="663245" y="1324295"/>
            <a:ext cx="3480427" cy="3712789"/>
            <a:chOff x="1712498" y="767350"/>
            <a:chExt cx="5272441" cy="5604964"/>
          </a:xfrm>
        </p:grpSpPr>
        <p:sp>
          <p:nvSpPr>
            <p:cNvPr id="125" name="Google Shape;79;p4">
              <a:extLst>
                <a:ext uri="{FF2B5EF4-FFF2-40B4-BE49-F238E27FC236}">
                  <a16:creationId xmlns:a16="http://schemas.microsoft.com/office/drawing/2014/main" id="{175F6001-AC7C-4E27-99C3-0EB524CAAAAD}"/>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80;p4">
              <a:extLst>
                <a:ext uri="{FF2B5EF4-FFF2-40B4-BE49-F238E27FC236}">
                  <a16:creationId xmlns:a16="http://schemas.microsoft.com/office/drawing/2014/main" id="{2BA008A9-5F92-4B6B-B5FC-CD178579F35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81;p4">
              <a:extLst>
                <a:ext uri="{FF2B5EF4-FFF2-40B4-BE49-F238E27FC236}">
                  <a16:creationId xmlns:a16="http://schemas.microsoft.com/office/drawing/2014/main" id="{53FB79ED-22A7-4600-8004-195DEBA82DC9}"/>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82;p4">
              <a:extLst>
                <a:ext uri="{FF2B5EF4-FFF2-40B4-BE49-F238E27FC236}">
                  <a16:creationId xmlns:a16="http://schemas.microsoft.com/office/drawing/2014/main" id="{80620B0C-7594-47FE-A0A9-D0DF35A1F88F}"/>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83;p4">
              <a:extLst>
                <a:ext uri="{FF2B5EF4-FFF2-40B4-BE49-F238E27FC236}">
                  <a16:creationId xmlns:a16="http://schemas.microsoft.com/office/drawing/2014/main" id="{D53E07E6-F8D7-4B70-B6EF-974C7EF0BE17}"/>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84;p4">
              <a:extLst>
                <a:ext uri="{FF2B5EF4-FFF2-40B4-BE49-F238E27FC236}">
                  <a16:creationId xmlns:a16="http://schemas.microsoft.com/office/drawing/2014/main" id="{0F4C1332-7DEC-4317-9524-32069FBBB34C}"/>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85;p4">
              <a:extLst>
                <a:ext uri="{FF2B5EF4-FFF2-40B4-BE49-F238E27FC236}">
                  <a16:creationId xmlns:a16="http://schemas.microsoft.com/office/drawing/2014/main" id="{0625C7DB-C49D-44D6-A6A0-896E41F2174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32" name="Picture 2" descr="C:\Users\HP\Desktop\16659604.jpg">
            <a:extLst>
              <a:ext uri="{FF2B5EF4-FFF2-40B4-BE49-F238E27FC236}">
                <a16:creationId xmlns:a16="http://schemas.microsoft.com/office/drawing/2014/main" id="{CF402D4C-98B4-41ED-9AFA-AA10AF35BF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761298" y="4651110"/>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3" descr="C:\Users\HP\Desktop\vector-illustration-boy-reading-book-260nw-560852614.jpg">
            <a:extLst>
              <a:ext uri="{FF2B5EF4-FFF2-40B4-BE49-F238E27FC236}">
                <a16:creationId xmlns:a16="http://schemas.microsoft.com/office/drawing/2014/main" id="{AF68F18A-8130-4536-9CDB-ABB1CE17E1E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69115" y="444841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22">
            <a:extLst>
              <a:ext uri="{FF2B5EF4-FFF2-40B4-BE49-F238E27FC236}">
                <a16:creationId xmlns:a16="http://schemas.microsoft.com/office/drawing/2014/main" id="{F9BFEA69-7B72-499E-A479-32B7286EB776}"/>
              </a:ext>
            </a:extLst>
          </p:cNvPr>
          <p:cNvSpPr>
            <a:spLocks noChangeArrowheads="1"/>
          </p:cNvSpPr>
          <p:nvPr/>
        </p:nvSpPr>
        <p:spPr bwMode="auto">
          <a:xfrm>
            <a:off x="274333" y="2394001"/>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a:solidFill>
                  <a:schemeClr val="tx1"/>
                </a:solidFill>
                <a:latin typeface="#9Slide03 AmpleSoft Bold" panose="02000000000000000000" pitchFamily="2" charset="0"/>
              </a:rPr>
              <a:t>Quan </a:t>
            </a:r>
            <a:r>
              <a:rPr lang="en-US" altLang="en-US" sz="2800" b="1" dirty="0" err="1">
                <a:solidFill>
                  <a:schemeClr val="tx1"/>
                </a:solidFill>
                <a:latin typeface="#9Slide03 AmpleSoft Bold" panose="02000000000000000000" pitchFamily="2" charset="0"/>
              </a:rPr>
              <a:t>sát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lược</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đồ</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hình</a:t>
            </a:r>
            <a:r>
              <a:rPr lang="en-US" altLang="en-US" sz="2800" b="1" dirty="0">
                <a:solidFill>
                  <a:schemeClr val="tx1"/>
                </a:solidFill>
                <a:latin typeface="#9Slide03 AmpleSoft Bold" panose="02000000000000000000" pitchFamily="2" charset="0"/>
              </a:rPr>
              <a:t> 1, </a:t>
            </a:r>
            <a:r>
              <a:rPr lang="en-US" altLang="en-US" sz="2800" b="1" dirty="0" err="1">
                <a:solidFill>
                  <a:schemeClr val="tx1"/>
                </a:solidFill>
                <a:latin typeface="#9Slide03 AmpleSoft Bold" panose="02000000000000000000" pitchFamily="2" charset="0"/>
              </a:rPr>
              <a:t>em</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hãy</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cho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biết</a:t>
            </a:r>
            <a:r>
              <a:rPr lang="en-US" altLang="en-US" sz="2800" b="1" dirty="0">
                <a:solidFill>
                  <a:schemeClr val="tx1"/>
                </a:solidFill>
                <a:latin typeface="#9Slide03 AmpleSoft Bold" panose="02000000000000000000" pitchFamily="2" charset="0"/>
              </a:rPr>
              <a:t> vị trí </a:t>
            </a:r>
            <a:r>
              <a:rPr lang="en-US" altLang="en-US" sz="2800" b="1" dirty="0" err="1">
                <a:solidFill>
                  <a:schemeClr val="tx1"/>
                </a:solidFill>
                <a:latin typeface="#9Slide03 AmpleSoft Bold" panose="02000000000000000000" pitchFamily="2" charset="0"/>
              </a:rPr>
              <a:t>của</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thành</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phố</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Đà</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Nẵng</a:t>
            </a:r>
            <a:r>
              <a:rPr lang="en-US" altLang="en-US" sz="2800" b="1" dirty="0">
                <a:solidFill>
                  <a:schemeClr val="tx1"/>
                </a:solidFill>
                <a:latin typeface="#9Slide03 AmpleSoft Bold" panose="02000000000000000000" pitchFamily="2" charset="0"/>
              </a:rPr>
              <a:t>.</a:t>
            </a:r>
          </a:p>
        </p:txBody>
      </p:sp>
      <p:pic>
        <p:nvPicPr>
          <p:cNvPr id="135" name="Picture 8" descr="Ða Nang">
            <a:extLst>
              <a:ext uri="{FF2B5EF4-FFF2-40B4-BE49-F238E27FC236}">
                <a16:creationId xmlns:a16="http://schemas.microsoft.com/office/drawing/2014/main" id="{D3F090CF-6B05-48AE-BA0E-6806322C92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737" y="141971"/>
            <a:ext cx="6632073" cy="43142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6" name="Rectangle 23">
            <a:extLst>
              <a:ext uri="{FF2B5EF4-FFF2-40B4-BE49-F238E27FC236}">
                <a16:creationId xmlns:a16="http://schemas.microsoft.com/office/drawing/2014/main" id="{D01BE9F4-545D-4B22-A608-A02A71176976}"/>
              </a:ext>
            </a:extLst>
          </p:cNvPr>
          <p:cNvSpPr>
            <a:spLocks noChangeArrowheads="1"/>
          </p:cNvSpPr>
          <p:nvPr/>
        </p:nvSpPr>
        <p:spPr bwMode="auto">
          <a:xfrm>
            <a:off x="5177273" y="4511708"/>
            <a:ext cx="5162266"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altLang="en-US" sz="2800" b="1" dirty="0">
                <a:solidFill>
                  <a:schemeClr val="accent6">
                    <a:lumMod val="50000"/>
                  </a:schemeClr>
                </a:solidFill>
              </a:rPr>
              <a:t>(</a:t>
            </a:r>
            <a:r>
              <a:rPr lang="en-US" altLang="en-US" sz="2800" b="1" dirty="0" err="1">
                <a:solidFill>
                  <a:schemeClr val="accent6">
                    <a:lumMod val="50000"/>
                  </a:schemeClr>
                </a:solidFill>
              </a:rPr>
              <a:t>Đà</a:t>
            </a:r>
            <a:r>
              <a:rPr lang="en-US" altLang="en-US" sz="2800" b="1" dirty="0">
                <a:solidFill>
                  <a:schemeClr val="accent6">
                    <a:lumMod val="50000"/>
                  </a:schemeClr>
                </a:solidFill>
              </a:rPr>
              <a:t> </a:t>
            </a:r>
            <a:r>
              <a:rPr lang="en-US" altLang="en-US" sz="2800" b="1" dirty="0" err="1">
                <a:solidFill>
                  <a:schemeClr val="accent6">
                    <a:lumMod val="50000"/>
                  </a:schemeClr>
                </a:solidFill>
              </a:rPr>
              <a:t>Nẵng</a:t>
            </a:r>
            <a:r>
              <a:rPr lang="en-US" altLang="en-US" sz="2800" b="1" dirty="0">
                <a:solidFill>
                  <a:schemeClr val="accent6">
                    <a:lumMod val="50000"/>
                  </a:schemeClr>
                </a:solidFill>
              </a:rPr>
              <a:t> </a:t>
            </a:r>
            <a:r>
              <a:rPr lang="en-US" altLang="en-US" sz="2800" b="1" dirty="0" err="1">
                <a:solidFill>
                  <a:schemeClr val="accent6">
                    <a:lumMod val="50000"/>
                  </a:schemeClr>
                </a:solidFill>
              </a:rPr>
              <a:t>nằm</a:t>
            </a:r>
            <a:r>
              <a:rPr lang="en-US" altLang="en-US" sz="2800" b="1" dirty="0">
                <a:solidFill>
                  <a:schemeClr val="accent6">
                    <a:lumMod val="50000"/>
                  </a:schemeClr>
                </a:solidFill>
              </a:rPr>
              <a:t> ở </a:t>
            </a:r>
            <a:r>
              <a:rPr lang="en-US" altLang="en-US" sz="2800" b="1" dirty="0" err="1">
                <a:solidFill>
                  <a:schemeClr val="accent6">
                    <a:lumMod val="50000"/>
                  </a:schemeClr>
                </a:solidFill>
              </a:rPr>
              <a:t>phía</a:t>
            </a:r>
            <a:r>
              <a:rPr lang="en-US" altLang="en-US" sz="2800" b="1" dirty="0">
                <a:solidFill>
                  <a:schemeClr val="accent6">
                    <a:lumMod val="50000"/>
                  </a:schemeClr>
                </a:solidFill>
              </a:rPr>
              <a:t> </a:t>
            </a:r>
            <a:r>
              <a:rPr lang="en-US" altLang="en-US" sz="2800" b="1" dirty="0" err="1">
                <a:solidFill>
                  <a:schemeClr val="accent6">
                    <a:lumMod val="50000"/>
                  </a:schemeClr>
                </a:solidFill>
              </a:rPr>
              <a:t>nam</a:t>
            </a:r>
            <a:r>
              <a:rPr lang="en-US" altLang="en-US" sz="2800" b="1" dirty="0">
                <a:solidFill>
                  <a:schemeClr val="accent6">
                    <a:lumMod val="50000"/>
                  </a:schemeClr>
                </a:solidFill>
              </a:rPr>
              <a:t> </a:t>
            </a:r>
            <a:r>
              <a:rPr lang="en-US" altLang="en-US" sz="2800" b="1" dirty="0" err="1">
                <a:solidFill>
                  <a:schemeClr val="accent6">
                    <a:lumMod val="50000"/>
                  </a:schemeClr>
                </a:solidFill>
              </a:rPr>
              <a:t>của</a:t>
            </a:r>
            <a:r>
              <a:rPr lang="en-US" altLang="en-US" sz="2800" b="1" dirty="0">
                <a:solidFill>
                  <a:schemeClr val="accent6">
                    <a:lumMod val="50000"/>
                  </a:schemeClr>
                </a:solidFill>
              </a:rPr>
              <a:t> </a:t>
            </a:r>
            <a:r>
              <a:rPr lang="en-US" altLang="en-US" sz="2800" b="1" dirty="0" err="1">
                <a:solidFill>
                  <a:schemeClr val="accent6">
                    <a:lumMod val="50000"/>
                  </a:schemeClr>
                </a:solidFill>
              </a:rPr>
              <a:t>đèo</a:t>
            </a:r>
            <a:r>
              <a:rPr lang="en-US" altLang="en-US" sz="2800" b="1" dirty="0">
                <a:solidFill>
                  <a:schemeClr val="accent6">
                    <a:lumMod val="50000"/>
                  </a:schemeClr>
                </a:solidFill>
              </a:rPr>
              <a:t> </a:t>
            </a:r>
            <a:r>
              <a:rPr lang="en-US" altLang="en-US" sz="2800" b="1" dirty="0" err="1">
                <a:solidFill>
                  <a:schemeClr val="accent6">
                    <a:lumMod val="50000"/>
                  </a:schemeClr>
                </a:solidFill>
              </a:rPr>
              <a:t>Hải</a:t>
            </a:r>
            <a:r>
              <a:rPr lang="en-US" altLang="en-US" sz="2800" b="1" dirty="0">
                <a:solidFill>
                  <a:schemeClr val="accent6">
                    <a:lumMod val="50000"/>
                  </a:schemeClr>
                </a:solidFill>
              </a:rPr>
              <a:t> </a:t>
            </a:r>
            <a:r>
              <a:rPr lang="en-US" altLang="en-US" sz="2800" b="1" dirty="0" err="1">
                <a:solidFill>
                  <a:schemeClr val="accent6">
                    <a:lumMod val="50000"/>
                  </a:schemeClr>
                </a:solidFill>
              </a:rPr>
              <a:t>Vân</a:t>
            </a:r>
            <a:r>
              <a:rPr lang="en-US" altLang="en-US" sz="2800" b="1" dirty="0">
                <a:solidFill>
                  <a:schemeClr val="accent6">
                    <a:lumMod val="50000"/>
                  </a:schemeClr>
                </a:solidFill>
              </a:rPr>
              <a:t>, </a:t>
            </a:r>
            <a:r>
              <a:rPr lang="en-US" altLang="en-US" sz="2800" b="1" dirty="0" err="1">
                <a:solidFill>
                  <a:schemeClr val="accent6">
                    <a:lumMod val="50000"/>
                  </a:schemeClr>
                </a:solidFill>
              </a:rPr>
              <a:t>bên</a:t>
            </a:r>
            <a:r>
              <a:rPr lang="en-US" altLang="en-US" sz="2800" b="1" dirty="0">
                <a:solidFill>
                  <a:schemeClr val="accent6">
                    <a:lumMod val="50000"/>
                  </a:schemeClr>
                </a:solidFill>
              </a:rPr>
              <a:t> </a:t>
            </a:r>
            <a:r>
              <a:rPr lang="en-US" altLang="en-US" sz="2800" b="1" dirty="0" err="1">
                <a:solidFill>
                  <a:schemeClr val="accent6">
                    <a:lumMod val="50000"/>
                  </a:schemeClr>
                </a:solidFill>
              </a:rPr>
              <a:t>vịnh</a:t>
            </a:r>
            <a:r>
              <a:rPr lang="en-US" altLang="en-US" sz="2800" b="1" dirty="0">
                <a:solidFill>
                  <a:schemeClr val="accent6">
                    <a:lumMod val="50000"/>
                  </a:schemeClr>
                </a:solidFill>
              </a:rPr>
              <a:t> </a:t>
            </a:r>
            <a:r>
              <a:rPr lang="en-US" altLang="en-US" sz="2800" b="1" dirty="0" err="1">
                <a:solidFill>
                  <a:schemeClr val="accent6">
                    <a:lumMod val="50000"/>
                  </a:schemeClr>
                </a:solidFill>
              </a:rPr>
              <a:t>Đà</a:t>
            </a:r>
            <a:r>
              <a:rPr lang="en-US" altLang="en-US" sz="2800" b="1" dirty="0">
                <a:solidFill>
                  <a:schemeClr val="accent6">
                    <a:lumMod val="50000"/>
                  </a:schemeClr>
                </a:solidFill>
              </a:rPr>
              <a:t> </a:t>
            </a:r>
            <a:r>
              <a:rPr lang="en-US" altLang="en-US" sz="2800" b="1" dirty="0" err="1">
                <a:solidFill>
                  <a:schemeClr val="accent6">
                    <a:lumMod val="50000"/>
                  </a:schemeClr>
                </a:solidFill>
              </a:rPr>
              <a:t>Nẵng</a:t>
            </a:r>
            <a:r>
              <a:rPr lang="en-US" altLang="en-US" sz="2800" b="1" dirty="0">
                <a:solidFill>
                  <a:schemeClr val="accent6">
                    <a:lumMod val="50000"/>
                  </a:schemeClr>
                </a:solidFill>
              </a:rPr>
              <a:t>, </a:t>
            </a:r>
            <a:r>
              <a:rPr lang="en-US" altLang="en-US" sz="2800" b="1" dirty="0" err="1">
                <a:solidFill>
                  <a:schemeClr val="accent6">
                    <a:lumMod val="50000"/>
                  </a:schemeClr>
                </a:solidFill>
              </a:rPr>
              <a:t>Đà</a:t>
            </a:r>
            <a:r>
              <a:rPr lang="en-US" altLang="en-US" sz="2800" b="1" dirty="0">
                <a:solidFill>
                  <a:schemeClr val="accent6">
                    <a:lumMod val="50000"/>
                  </a:schemeClr>
                </a:solidFill>
              </a:rPr>
              <a:t> </a:t>
            </a:r>
            <a:r>
              <a:rPr lang="en-US" altLang="en-US" sz="2800" b="1" dirty="0" err="1">
                <a:solidFill>
                  <a:schemeClr val="accent6">
                    <a:lumMod val="50000"/>
                  </a:schemeClr>
                </a:solidFill>
              </a:rPr>
              <a:t>Nẵng</a:t>
            </a:r>
            <a:r>
              <a:rPr lang="en-US" altLang="en-US" sz="2800" b="1" dirty="0">
                <a:solidFill>
                  <a:schemeClr val="accent6">
                    <a:lumMod val="50000"/>
                  </a:schemeClr>
                </a:solidFill>
              </a:rPr>
              <a:t> </a:t>
            </a:r>
            <a:r>
              <a:rPr lang="en-US" altLang="en-US" sz="2800" b="1" dirty="0" err="1">
                <a:solidFill>
                  <a:schemeClr val="accent6">
                    <a:lumMod val="50000"/>
                  </a:schemeClr>
                </a:solidFill>
              </a:rPr>
              <a:t>giáp</a:t>
            </a:r>
            <a:r>
              <a:rPr lang="en-US" altLang="en-US" sz="2800" b="1" dirty="0">
                <a:solidFill>
                  <a:schemeClr val="accent6">
                    <a:lumMod val="50000"/>
                  </a:schemeClr>
                </a:solidFill>
              </a:rPr>
              <a:t> </a:t>
            </a:r>
            <a:r>
              <a:rPr lang="en-US" altLang="en-US" sz="2800" b="1" dirty="0" err="1">
                <a:solidFill>
                  <a:schemeClr val="accent6">
                    <a:lumMod val="50000"/>
                  </a:schemeClr>
                </a:solidFill>
              </a:rPr>
              <a:t>các</a:t>
            </a:r>
            <a:r>
              <a:rPr lang="en-US" altLang="en-US" sz="2800" b="1" dirty="0">
                <a:solidFill>
                  <a:schemeClr val="accent6">
                    <a:lumMod val="50000"/>
                  </a:schemeClr>
                </a:solidFill>
              </a:rPr>
              <a:t> </a:t>
            </a:r>
            <a:r>
              <a:rPr lang="en-US" altLang="en-US" sz="2800" b="1" dirty="0" err="1">
                <a:solidFill>
                  <a:schemeClr val="accent6">
                    <a:lumMod val="50000"/>
                  </a:schemeClr>
                </a:solidFill>
              </a:rPr>
              <a:t>tỉnh</a:t>
            </a:r>
            <a:r>
              <a:rPr lang="en-US" altLang="en-US" sz="2800" b="1" dirty="0">
                <a:solidFill>
                  <a:schemeClr val="accent6">
                    <a:lumMod val="50000"/>
                  </a:schemeClr>
                </a:solidFill>
              </a:rPr>
              <a:t> </a:t>
            </a:r>
            <a:r>
              <a:rPr lang="en-US" altLang="en-US" sz="2800" b="1" dirty="0" err="1">
                <a:solidFill>
                  <a:schemeClr val="accent6">
                    <a:lumMod val="50000"/>
                  </a:schemeClr>
                </a:solidFill>
              </a:rPr>
              <a:t>Thừa</a:t>
            </a:r>
            <a:r>
              <a:rPr lang="en-US" altLang="en-US" sz="2800" b="1" dirty="0">
                <a:solidFill>
                  <a:schemeClr val="accent6">
                    <a:lumMod val="50000"/>
                  </a:schemeClr>
                </a:solidFill>
              </a:rPr>
              <a:t> </a:t>
            </a:r>
            <a:r>
              <a:rPr lang="en-US" altLang="en-US" sz="2800" b="1" dirty="0" err="1">
                <a:solidFill>
                  <a:schemeClr val="accent6">
                    <a:lumMod val="50000"/>
                  </a:schemeClr>
                </a:solidFill>
              </a:rPr>
              <a:t>Thiên</a:t>
            </a:r>
            <a:r>
              <a:rPr lang="en-US" altLang="en-US" sz="2800" b="1" dirty="0">
                <a:solidFill>
                  <a:schemeClr val="accent6">
                    <a:lumMod val="50000"/>
                  </a:schemeClr>
                </a:solidFill>
              </a:rPr>
              <a:t> </a:t>
            </a:r>
            <a:r>
              <a:rPr lang="en-US" altLang="en-US" sz="2800" b="1" dirty="0" err="1">
                <a:solidFill>
                  <a:schemeClr val="accent6">
                    <a:lumMod val="50000"/>
                  </a:schemeClr>
                </a:solidFill>
              </a:rPr>
              <a:t>Huế</a:t>
            </a:r>
            <a:r>
              <a:rPr lang="en-US" altLang="en-US" sz="2800" b="1" dirty="0">
                <a:solidFill>
                  <a:schemeClr val="accent6">
                    <a:lumMod val="50000"/>
                  </a:schemeClr>
                </a:solidFill>
              </a:rPr>
              <a:t> </a:t>
            </a:r>
            <a:r>
              <a:rPr lang="en-US" altLang="en-US" sz="2800" b="1" dirty="0" err="1">
                <a:solidFill>
                  <a:schemeClr val="accent6">
                    <a:lumMod val="50000"/>
                  </a:schemeClr>
                </a:solidFill>
              </a:rPr>
              <a:t>và</a:t>
            </a:r>
            <a:r>
              <a:rPr lang="en-US" altLang="en-US" sz="2800" b="1" dirty="0">
                <a:solidFill>
                  <a:schemeClr val="accent6">
                    <a:lumMod val="50000"/>
                  </a:schemeClr>
                </a:solidFill>
              </a:rPr>
              <a:t> </a:t>
            </a:r>
            <a:r>
              <a:rPr lang="en-US" altLang="en-US" sz="2800" b="1" dirty="0" err="1">
                <a:solidFill>
                  <a:schemeClr val="accent6">
                    <a:lumMod val="50000"/>
                  </a:schemeClr>
                </a:solidFill>
              </a:rPr>
              <a:t>Quảng</a:t>
            </a:r>
            <a:r>
              <a:rPr lang="en-US" altLang="en-US" sz="2800" b="1" dirty="0">
                <a:solidFill>
                  <a:schemeClr val="accent6">
                    <a:lumMod val="50000"/>
                  </a:schemeClr>
                </a:solidFill>
              </a:rPr>
              <a:t> Nam)</a:t>
            </a:r>
          </a:p>
        </p:txBody>
      </p:sp>
      <p:sp>
        <p:nvSpPr>
          <p:cNvPr id="2" name="Freeform: Shape 1">
            <a:extLst>
              <a:ext uri="{FF2B5EF4-FFF2-40B4-BE49-F238E27FC236}">
                <a16:creationId xmlns:a16="http://schemas.microsoft.com/office/drawing/2014/main" id="{C7351C9A-6160-487C-B6FE-E6DE6F41D7D3}"/>
              </a:ext>
            </a:extLst>
          </p:cNvPr>
          <p:cNvSpPr/>
          <p:nvPr/>
        </p:nvSpPr>
        <p:spPr>
          <a:xfrm>
            <a:off x="4835980" y="317087"/>
            <a:ext cx="6177460" cy="3700130"/>
          </a:xfrm>
          <a:custGeom>
            <a:avLst/>
            <a:gdLst>
              <a:gd name="connsiteX0" fmla="*/ 4433720 w 6177460"/>
              <a:gd name="connsiteY0" fmla="*/ 202018 h 3700130"/>
              <a:gd name="connsiteX1" fmla="*/ 4338027 w 6177460"/>
              <a:gd name="connsiteY1" fmla="*/ 244548 h 3700130"/>
              <a:gd name="connsiteX2" fmla="*/ 4295497 w 6177460"/>
              <a:gd name="connsiteY2" fmla="*/ 255181 h 3700130"/>
              <a:gd name="connsiteX3" fmla="*/ 4263600 w 6177460"/>
              <a:gd name="connsiteY3" fmla="*/ 276446 h 3700130"/>
              <a:gd name="connsiteX4" fmla="*/ 4189172 w 6177460"/>
              <a:gd name="connsiteY4" fmla="*/ 297711 h 3700130"/>
              <a:gd name="connsiteX5" fmla="*/ 4104111 w 6177460"/>
              <a:gd name="connsiteY5" fmla="*/ 329609 h 3700130"/>
              <a:gd name="connsiteX6" fmla="*/ 3997786 w 6177460"/>
              <a:gd name="connsiteY6" fmla="*/ 318976 h 3700130"/>
              <a:gd name="connsiteX7" fmla="*/ 3965888 w 6177460"/>
              <a:gd name="connsiteY7" fmla="*/ 308344 h 3700130"/>
              <a:gd name="connsiteX8" fmla="*/ 3785134 w 6177460"/>
              <a:gd name="connsiteY8" fmla="*/ 329609 h 3700130"/>
              <a:gd name="connsiteX9" fmla="*/ 3753237 w 6177460"/>
              <a:gd name="connsiteY9" fmla="*/ 361506 h 3700130"/>
              <a:gd name="connsiteX10" fmla="*/ 3721339 w 6177460"/>
              <a:gd name="connsiteY10" fmla="*/ 382772 h 3700130"/>
              <a:gd name="connsiteX11" fmla="*/ 3657544 w 6177460"/>
              <a:gd name="connsiteY11" fmla="*/ 435934 h 3700130"/>
              <a:gd name="connsiteX12" fmla="*/ 3604381 w 6177460"/>
              <a:gd name="connsiteY12" fmla="*/ 467832 h 3700130"/>
              <a:gd name="connsiteX13" fmla="*/ 3572483 w 6177460"/>
              <a:gd name="connsiteY13" fmla="*/ 489097 h 3700130"/>
              <a:gd name="connsiteX14" fmla="*/ 3221609 w 6177460"/>
              <a:gd name="connsiteY14" fmla="*/ 499730 h 3700130"/>
              <a:gd name="connsiteX15" fmla="*/ 3200344 w 6177460"/>
              <a:gd name="connsiteY15" fmla="*/ 531627 h 3700130"/>
              <a:gd name="connsiteX16" fmla="*/ 2945162 w 6177460"/>
              <a:gd name="connsiteY16" fmla="*/ 499730 h 3700130"/>
              <a:gd name="connsiteX17" fmla="*/ 2860102 w 6177460"/>
              <a:gd name="connsiteY17" fmla="*/ 510362 h 3700130"/>
              <a:gd name="connsiteX18" fmla="*/ 2785674 w 6177460"/>
              <a:gd name="connsiteY18" fmla="*/ 520995 h 3700130"/>
              <a:gd name="connsiteX19" fmla="*/ 2700613 w 6177460"/>
              <a:gd name="connsiteY19" fmla="*/ 489097 h 3700130"/>
              <a:gd name="connsiteX20" fmla="*/ 2604920 w 6177460"/>
              <a:gd name="connsiteY20" fmla="*/ 446567 h 3700130"/>
              <a:gd name="connsiteX21" fmla="*/ 2551758 w 6177460"/>
              <a:gd name="connsiteY21" fmla="*/ 435934 h 3700130"/>
              <a:gd name="connsiteX22" fmla="*/ 2477330 w 6177460"/>
              <a:gd name="connsiteY22" fmla="*/ 414669 h 3700130"/>
              <a:gd name="connsiteX23" fmla="*/ 2360372 w 6177460"/>
              <a:gd name="connsiteY23" fmla="*/ 404037 h 3700130"/>
              <a:gd name="connsiteX24" fmla="*/ 2328474 w 6177460"/>
              <a:gd name="connsiteY24" fmla="*/ 393404 h 3700130"/>
              <a:gd name="connsiteX25" fmla="*/ 2243413 w 6177460"/>
              <a:gd name="connsiteY25" fmla="*/ 350874 h 3700130"/>
              <a:gd name="connsiteX26" fmla="*/ 2222148 w 6177460"/>
              <a:gd name="connsiteY26" fmla="*/ 318976 h 3700130"/>
              <a:gd name="connsiteX27" fmla="*/ 2147720 w 6177460"/>
              <a:gd name="connsiteY27" fmla="*/ 276446 h 3700130"/>
              <a:gd name="connsiteX28" fmla="*/ 2105190 w 6177460"/>
              <a:gd name="connsiteY28" fmla="*/ 255181 h 3700130"/>
              <a:gd name="connsiteX29" fmla="*/ 2062660 w 6177460"/>
              <a:gd name="connsiteY29" fmla="*/ 244548 h 3700130"/>
              <a:gd name="connsiteX30" fmla="*/ 2009497 w 6177460"/>
              <a:gd name="connsiteY30" fmla="*/ 223283 h 3700130"/>
              <a:gd name="connsiteX31" fmla="*/ 1977600 w 6177460"/>
              <a:gd name="connsiteY31" fmla="*/ 191386 h 3700130"/>
              <a:gd name="connsiteX32" fmla="*/ 1892539 w 6177460"/>
              <a:gd name="connsiteY32" fmla="*/ 233916 h 3700130"/>
              <a:gd name="connsiteX33" fmla="*/ 1818111 w 6177460"/>
              <a:gd name="connsiteY33" fmla="*/ 382772 h 3700130"/>
              <a:gd name="connsiteX34" fmla="*/ 1764948 w 6177460"/>
              <a:gd name="connsiteY34" fmla="*/ 393404 h 3700130"/>
              <a:gd name="connsiteX35" fmla="*/ 1733051 w 6177460"/>
              <a:gd name="connsiteY35" fmla="*/ 414669 h 3700130"/>
              <a:gd name="connsiteX36" fmla="*/ 1371544 w 6177460"/>
              <a:gd name="connsiteY36" fmla="*/ 382772 h 3700130"/>
              <a:gd name="connsiteX37" fmla="*/ 1329013 w 6177460"/>
              <a:gd name="connsiteY37" fmla="*/ 329609 h 3700130"/>
              <a:gd name="connsiteX38" fmla="*/ 1265218 w 6177460"/>
              <a:gd name="connsiteY38" fmla="*/ 287079 h 3700130"/>
              <a:gd name="connsiteX39" fmla="*/ 1243953 w 6177460"/>
              <a:gd name="connsiteY39" fmla="*/ 265813 h 3700130"/>
              <a:gd name="connsiteX40" fmla="*/ 1201423 w 6177460"/>
              <a:gd name="connsiteY40" fmla="*/ 244548 h 3700130"/>
              <a:gd name="connsiteX41" fmla="*/ 1126995 w 6177460"/>
              <a:gd name="connsiteY41" fmla="*/ 202018 h 3700130"/>
              <a:gd name="connsiteX42" fmla="*/ 1052567 w 6177460"/>
              <a:gd name="connsiteY42" fmla="*/ 191386 h 3700130"/>
              <a:gd name="connsiteX43" fmla="*/ 1010037 w 6177460"/>
              <a:gd name="connsiteY43" fmla="*/ 180753 h 3700130"/>
              <a:gd name="connsiteX44" fmla="*/ 914344 w 6177460"/>
              <a:gd name="connsiteY44" fmla="*/ 202018 h 3700130"/>
              <a:gd name="connsiteX45" fmla="*/ 903711 w 6177460"/>
              <a:gd name="connsiteY45" fmla="*/ 233916 h 3700130"/>
              <a:gd name="connsiteX46" fmla="*/ 871813 w 6177460"/>
              <a:gd name="connsiteY46" fmla="*/ 265813 h 3700130"/>
              <a:gd name="connsiteX47" fmla="*/ 829283 w 6177460"/>
              <a:gd name="connsiteY47" fmla="*/ 297711 h 3700130"/>
              <a:gd name="connsiteX48" fmla="*/ 808018 w 6177460"/>
              <a:gd name="connsiteY48" fmla="*/ 329609 h 3700130"/>
              <a:gd name="connsiteX49" fmla="*/ 776120 w 6177460"/>
              <a:gd name="connsiteY49" fmla="*/ 350874 h 3700130"/>
              <a:gd name="connsiteX50" fmla="*/ 691060 w 6177460"/>
              <a:gd name="connsiteY50" fmla="*/ 393404 h 3700130"/>
              <a:gd name="connsiteX51" fmla="*/ 659162 w 6177460"/>
              <a:gd name="connsiteY51" fmla="*/ 425302 h 3700130"/>
              <a:gd name="connsiteX52" fmla="*/ 627265 w 6177460"/>
              <a:gd name="connsiteY52" fmla="*/ 510362 h 3700130"/>
              <a:gd name="connsiteX53" fmla="*/ 637897 w 6177460"/>
              <a:gd name="connsiteY53" fmla="*/ 574158 h 3700130"/>
              <a:gd name="connsiteX54" fmla="*/ 659162 w 6177460"/>
              <a:gd name="connsiteY54" fmla="*/ 637953 h 3700130"/>
              <a:gd name="connsiteX55" fmla="*/ 627265 w 6177460"/>
              <a:gd name="connsiteY55" fmla="*/ 839972 h 3700130"/>
              <a:gd name="connsiteX56" fmla="*/ 595367 w 6177460"/>
              <a:gd name="connsiteY56" fmla="*/ 861237 h 3700130"/>
              <a:gd name="connsiteX57" fmla="*/ 584734 w 6177460"/>
              <a:gd name="connsiteY57" fmla="*/ 903767 h 3700130"/>
              <a:gd name="connsiteX58" fmla="*/ 563469 w 6177460"/>
              <a:gd name="connsiteY58" fmla="*/ 935665 h 3700130"/>
              <a:gd name="connsiteX59" fmla="*/ 510307 w 6177460"/>
              <a:gd name="connsiteY59" fmla="*/ 1020725 h 3700130"/>
              <a:gd name="connsiteX60" fmla="*/ 489041 w 6177460"/>
              <a:gd name="connsiteY60" fmla="*/ 1137683 h 3700130"/>
              <a:gd name="connsiteX61" fmla="*/ 478409 w 6177460"/>
              <a:gd name="connsiteY61" fmla="*/ 1435395 h 3700130"/>
              <a:gd name="connsiteX62" fmla="*/ 435879 w 6177460"/>
              <a:gd name="connsiteY62" fmla="*/ 1467293 h 3700130"/>
              <a:gd name="connsiteX63" fmla="*/ 372083 w 6177460"/>
              <a:gd name="connsiteY63" fmla="*/ 1520455 h 3700130"/>
              <a:gd name="connsiteX64" fmla="*/ 297655 w 6177460"/>
              <a:gd name="connsiteY64" fmla="*/ 1531088 h 3700130"/>
              <a:gd name="connsiteX65" fmla="*/ 244493 w 6177460"/>
              <a:gd name="connsiteY65" fmla="*/ 1552353 h 3700130"/>
              <a:gd name="connsiteX66" fmla="*/ 212595 w 6177460"/>
              <a:gd name="connsiteY66" fmla="*/ 1584251 h 3700130"/>
              <a:gd name="connsiteX67" fmla="*/ 148800 w 6177460"/>
              <a:gd name="connsiteY67" fmla="*/ 1626781 h 3700130"/>
              <a:gd name="connsiteX68" fmla="*/ 127534 w 6177460"/>
              <a:gd name="connsiteY68" fmla="*/ 1648046 h 3700130"/>
              <a:gd name="connsiteX69" fmla="*/ 95637 w 6177460"/>
              <a:gd name="connsiteY69" fmla="*/ 1669311 h 3700130"/>
              <a:gd name="connsiteX70" fmla="*/ 53107 w 6177460"/>
              <a:gd name="connsiteY70" fmla="*/ 1775637 h 3700130"/>
              <a:gd name="connsiteX71" fmla="*/ 42474 w 6177460"/>
              <a:gd name="connsiteY71" fmla="*/ 1807534 h 3700130"/>
              <a:gd name="connsiteX72" fmla="*/ 10576 w 6177460"/>
              <a:gd name="connsiteY72" fmla="*/ 1850065 h 3700130"/>
              <a:gd name="connsiteX73" fmla="*/ 63739 w 6177460"/>
              <a:gd name="connsiteY73" fmla="*/ 2073348 h 3700130"/>
              <a:gd name="connsiteX74" fmla="*/ 180697 w 6177460"/>
              <a:gd name="connsiteY74" fmla="*/ 2062716 h 3700130"/>
              <a:gd name="connsiteX75" fmla="*/ 372083 w 6177460"/>
              <a:gd name="connsiteY75" fmla="*/ 2030818 h 3700130"/>
              <a:gd name="connsiteX76" fmla="*/ 414613 w 6177460"/>
              <a:gd name="connsiteY76" fmla="*/ 2020186 h 3700130"/>
              <a:gd name="connsiteX77" fmla="*/ 499674 w 6177460"/>
              <a:gd name="connsiteY77" fmla="*/ 2009553 h 3700130"/>
              <a:gd name="connsiteX78" fmla="*/ 542204 w 6177460"/>
              <a:gd name="connsiteY78" fmla="*/ 1998920 h 3700130"/>
              <a:gd name="connsiteX79" fmla="*/ 712325 w 6177460"/>
              <a:gd name="connsiteY79" fmla="*/ 2041451 h 3700130"/>
              <a:gd name="connsiteX80" fmla="*/ 744223 w 6177460"/>
              <a:gd name="connsiteY80" fmla="*/ 2073348 h 3700130"/>
              <a:gd name="connsiteX81" fmla="*/ 808018 w 6177460"/>
              <a:gd name="connsiteY81" fmla="*/ 2190306 h 3700130"/>
              <a:gd name="connsiteX82" fmla="*/ 839916 w 6177460"/>
              <a:gd name="connsiteY82" fmla="*/ 2211572 h 3700130"/>
              <a:gd name="connsiteX83" fmla="*/ 956874 w 6177460"/>
              <a:gd name="connsiteY83" fmla="*/ 2222204 h 3700130"/>
              <a:gd name="connsiteX84" fmla="*/ 988772 w 6177460"/>
              <a:gd name="connsiteY84" fmla="*/ 2275367 h 3700130"/>
              <a:gd name="connsiteX85" fmla="*/ 1073832 w 6177460"/>
              <a:gd name="connsiteY85" fmla="*/ 2317897 h 3700130"/>
              <a:gd name="connsiteX86" fmla="*/ 1212055 w 6177460"/>
              <a:gd name="connsiteY86" fmla="*/ 2286000 h 3700130"/>
              <a:gd name="connsiteX87" fmla="*/ 1233320 w 6177460"/>
              <a:gd name="connsiteY87" fmla="*/ 2264734 h 3700130"/>
              <a:gd name="connsiteX88" fmla="*/ 1275851 w 6177460"/>
              <a:gd name="connsiteY88" fmla="*/ 2232837 h 3700130"/>
              <a:gd name="connsiteX89" fmla="*/ 1329013 w 6177460"/>
              <a:gd name="connsiteY89" fmla="*/ 2169041 h 3700130"/>
              <a:gd name="connsiteX90" fmla="*/ 1360911 w 6177460"/>
              <a:gd name="connsiteY90" fmla="*/ 2158409 h 3700130"/>
              <a:gd name="connsiteX91" fmla="*/ 1414074 w 6177460"/>
              <a:gd name="connsiteY91" fmla="*/ 2137144 h 3700130"/>
              <a:gd name="connsiteX92" fmla="*/ 1499134 w 6177460"/>
              <a:gd name="connsiteY92" fmla="*/ 2126511 h 3700130"/>
              <a:gd name="connsiteX93" fmla="*/ 1647990 w 6177460"/>
              <a:gd name="connsiteY93" fmla="*/ 2094613 h 3700130"/>
              <a:gd name="connsiteX94" fmla="*/ 1701153 w 6177460"/>
              <a:gd name="connsiteY94" fmla="*/ 2137144 h 3700130"/>
              <a:gd name="connsiteX95" fmla="*/ 1722418 w 6177460"/>
              <a:gd name="connsiteY95" fmla="*/ 2190306 h 3700130"/>
              <a:gd name="connsiteX96" fmla="*/ 1764948 w 6177460"/>
              <a:gd name="connsiteY96" fmla="*/ 2307265 h 3700130"/>
              <a:gd name="connsiteX97" fmla="*/ 1807479 w 6177460"/>
              <a:gd name="connsiteY97" fmla="*/ 2339162 h 3700130"/>
              <a:gd name="connsiteX98" fmla="*/ 1828744 w 6177460"/>
              <a:gd name="connsiteY98" fmla="*/ 2381693 h 3700130"/>
              <a:gd name="connsiteX99" fmla="*/ 1881907 w 6177460"/>
              <a:gd name="connsiteY99" fmla="*/ 2456120 h 3700130"/>
              <a:gd name="connsiteX100" fmla="*/ 1913804 w 6177460"/>
              <a:gd name="connsiteY100" fmla="*/ 2509283 h 3700130"/>
              <a:gd name="connsiteX101" fmla="*/ 1935069 w 6177460"/>
              <a:gd name="connsiteY101" fmla="*/ 2541181 h 3700130"/>
              <a:gd name="connsiteX102" fmla="*/ 1966967 w 6177460"/>
              <a:gd name="connsiteY102" fmla="*/ 2626241 h 3700130"/>
              <a:gd name="connsiteX103" fmla="*/ 2020130 w 6177460"/>
              <a:gd name="connsiteY103" fmla="*/ 2690037 h 3700130"/>
              <a:gd name="connsiteX104" fmla="*/ 2009497 w 6177460"/>
              <a:gd name="connsiteY104" fmla="*/ 2775097 h 3700130"/>
              <a:gd name="connsiteX105" fmla="*/ 1998865 w 6177460"/>
              <a:gd name="connsiteY105" fmla="*/ 2806995 h 3700130"/>
              <a:gd name="connsiteX106" fmla="*/ 1935069 w 6177460"/>
              <a:gd name="connsiteY106" fmla="*/ 2870790 h 3700130"/>
              <a:gd name="connsiteX107" fmla="*/ 1871274 w 6177460"/>
              <a:gd name="connsiteY107" fmla="*/ 2913320 h 3700130"/>
              <a:gd name="connsiteX108" fmla="*/ 1850009 w 6177460"/>
              <a:gd name="connsiteY108" fmla="*/ 2955851 h 3700130"/>
              <a:gd name="connsiteX109" fmla="*/ 1807479 w 6177460"/>
              <a:gd name="connsiteY109" fmla="*/ 2987748 h 3700130"/>
              <a:gd name="connsiteX110" fmla="*/ 1796846 w 6177460"/>
              <a:gd name="connsiteY110" fmla="*/ 3030279 h 3700130"/>
              <a:gd name="connsiteX111" fmla="*/ 1722418 w 6177460"/>
              <a:gd name="connsiteY111" fmla="*/ 3136604 h 3700130"/>
              <a:gd name="connsiteX112" fmla="*/ 1647990 w 6177460"/>
              <a:gd name="connsiteY112" fmla="*/ 3157869 h 3700130"/>
              <a:gd name="connsiteX113" fmla="*/ 1658623 w 6177460"/>
              <a:gd name="connsiteY113" fmla="*/ 3317358 h 3700130"/>
              <a:gd name="connsiteX114" fmla="*/ 1690520 w 6177460"/>
              <a:gd name="connsiteY114" fmla="*/ 3338623 h 3700130"/>
              <a:gd name="connsiteX115" fmla="*/ 1754316 w 6177460"/>
              <a:gd name="connsiteY115" fmla="*/ 3402418 h 3700130"/>
              <a:gd name="connsiteX116" fmla="*/ 1786213 w 6177460"/>
              <a:gd name="connsiteY116" fmla="*/ 3444948 h 3700130"/>
              <a:gd name="connsiteX117" fmla="*/ 1818111 w 6177460"/>
              <a:gd name="connsiteY117" fmla="*/ 3498111 h 3700130"/>
              <a:gd name="connsiteX118" fmla="*/ 1860641 w 6177460"/>
              <a:gd name="connsiteY118" fmla="*/ 3530009 h 3700130"/>
              <a:gd name="connsiteX119" fmla="*/ 1913804 w 6177460"/>
              <a:gd name="connsiteY119" fmla="*/ 3572539 h 3700130"/>
              <a:gd name="connsiteX120" fmla="*/ 1998865 w 6177460"/>
              <a:gd name="connsiteY120" fmla="*/ 3636334 h 3700130"/>
              <a:gd name="connsiteX121" fmla="*/ 2083925 w 6177460"/>
              <a:gd name="connsiteY121" fmla="*/ 3689497 h 3700130"/>
              <a:gd name="connsiteX122" fmla="*/ 2137088 w 6177460"/>
              <a:gd name="connsiteY122" fmla="*/ 3700130 h 3700130"/>
              <a:gd name="connsiteX123" fmla="*/ 2317841 w 6177460"/>
              <a:gd name="connsiteY123" fmla="*/ 3668232 h 3700130"/>
              <a:gd name="connsiteX124" fmla="*/ 2339107 w 6177460"/>
              <a:gd name="connsiteY124" fmla="*/ 3646967 h 3700130"/>
              <a:gd name="connsiteX125" fmla="*/ 2349739 w 6177460"/>
              <a:gd name="connsiteY125" fmla="*/ 3604437 h 3700130"/>
              <a:gd name="connsiteX126" fmla="*/ 2413534 w 6177460"/>
              <a:gd name="connsiteY126" fmla="*/ 3593804 h 3700130"/>
              <a:gd name="connsiteX127" fmla="*/ 2487962 w 6177460"/>
              <a:gd name="connsiteY127" fmla="*/ 3572539 h 3700130"/>
              <a:gd name="connsiteX128" fmla="*/ 2604920 w 6177460"/>
              <a:gd name="connsiteY128" fmla="*/ 3519376 h 3700130"/>
              <a:gd name="connsiteX129" fmla="*/ 2796307 w 6177460"/>
              <a:gd name="connsiteY129" fmla="*/ 3498111 h 3700130"/>
              <a:gd name="connsiteX130" fmla="*/ 2838837 w 6177460"/>
              <a:gd name="connsiteY130" fmla="*/ 3487479 h 3700130"/>
              <a:gd name="connsiteX131" fmla="*/ 2892000 w 6177460"/>
              <a:gd name="connsiteY131" fmla="*/ 3476846 h 3700130"/>
              <a:gd name="connsiteX132" fmla="*/ 2923897 w 6177460"/>
              <a:gd name="connsiteY132" fmla="*/ 3455581 h 3700130"/>
              <a:gd name="connsiteX133" fmla="*/ 2966427 w 6177460"/>
              <a:gd name="connsiteY133" fmla="*/ 3434316 h 3700130"/>
              <a:gd name="connsiteX134" fmla="*/ 2998325 w 6177460"/>
              <a:gd name="connsiteY134" fmla="*/ 3402418 h 3700130"/>
              <a:gd name="connsiteX135" fmla="*/ 3040855 w 6177460"/>
              <a:gd name="connsiteY135" fmla="*/ 3391786 h 3700130"/>
              <a:gd name="connsiteX136" fmla="*/ 3072753 w 6177460"/>
              <a:gd name="connsiteY136" fmla="*/ 3381153 h 3700130"/>
              <a:gd name="connsiteX137" fmla="*/ 3338567 w 6177460"/>
              <a:gd name="connsiteY137" fmla="*/ 3370520 h 3700130"/>
              <a:gd name="connsiteX138" fmla="*/ 3370465 w 6177460"/>
              <a:gd name="connsiteY138" fmla="*/ 3349255 h 3700130"/>
              <a:gd name="connsiteX139" fmla="*/ 3529953 w 6177460"/>
              <a:gd name="connsiteY139" fmla="*/ 3349255 h 3700130"/>
              <a:gd name="connsiteX140" fmla="*/ 3561851 w 6177460"/>
              <a:gd name="connsiteY140" fmla="*/ 3359888 h 3700130"/>
              <a:gd name="connsiteX141" fmla="*/ 3593748 w 6177460"/>
              <a:gd name="connsiteY141" fmla="*/ 3381153 h 3700130"/>
              <a:gd name="connsiteX142" fmla="*/ 3668176 w 6177460"/>
              <a:gd name="connsiteY142" fmla="*/ 3391786 h 3700130"/>
              <a:gd name="connsiteX143" fmla="*/ 3721339 w 6177460"/>
              <a:gd name="connsiteY143" fmla="*/ 3402418 h 3700130"/>
              <a:gd name="connsiteX144" fmla="*/ 3795767 w 6177460"/>
              <a:gd name="connsiteY144" fmla="*/ 3466213 h 3700130"/>
              <a:gd name="connsiteX145" fmla="*/ 3848930 w 6177460"/>
              <a:gd name="connsiteY145" fmla="*/ 3498111 h 3700130"/>
              <a:gd name="connsiteX146" fmla="*/ 3976520 w 6177460"/>
              <a:gd name="connsiteY146" fmla="*/ 3487479 h 3700130"/>
              <a:gd name="connsiteX147" fmla="*/ 3997786 w 6177460"/>
              <a:gd name="connsiteY147" fmla="*/ 3466213 h 3700130"/>
              <a:gd name="connsiteX148" fmla="*/ 4019051 w 6177460"/>
              <a:gd name="connsiteY148" fmla="*/ 3338623 h 3700130"/>
              <a:gd name="connsiteX149" fmla="*/ 4082846 w 6177460"/>
              <a:gd name="connsiteY149" fmla="*/ 3327990 h 3700130"/>
              <a:gd name="connsiteX150" fmla="*/ 4252967 w 6177460"/>
              <a:gd name="connsiteY150" fmla="*/ 3359888 h 3700130"/>
              <a:gd name="connsiteX151" fmla="*/ 4274232 w 6177460"/>
              <a:gd name="connsiteY151" fmla="*/ 3391786 h 3700130"/>
              <a:gd name="connsiteX152" fmla="*/ 4316762 w 6177460"/>
              <a:gd name="connsiteY152" fmla="*/ 3402418 h 3700130"/>
              <a:gd name="connsiteX153" fmla="*/ 4359293 w 6177460"/>
              <a:gd name="connsiteY153" fmla="*/ 3391786 h 3700130"/>
              <a:gd name="connsiteX154" fmla="*/ 4401823 w 6177460"/>
              <a:gd name="connsiteY154" fmla="*/ 3338623 h 3700130"/>
              <a:gd name="connsiteX155" fmla="*/ 4454986 w 6177460"/>
              <a:gd name="connsiteY155" fmla="*/ 3296093 h 3700130"/>
              <a:gd name="connsiteX156" fmla="*/ 4465618 w 6177460"/>
              <a:gd name="connsiteY156" fmla="*/ 3264195 h 3700130"/>
              <a:gd name="connsiteX157" fmla="*/ 4486883 w 6177460"/>
              <a:gd name="connsiteY157" fmla="*/ 3136604 h 3700130"/>
              <a:gd name="connsiteX158" fmla="*/ 4593209 w 6177460"/>
              <a:gd name="connsiteY158" fmla="*/ 3147237 h 3700130"/>
              <a:gd name="connsiteX159" fmla="*/ 4635739 w 6177460"/>
              <a:gd name="connsiteY159" fmla="*/ 3253562 h 3700130"/>
              <a:gd name="connsiteX160" fmla="*/ 4678269 w 6177460"/>
              <a:gd name="connsiteY160" fmla="*/ 3274827 h 3700130"/>
              <a:gd name="connsiteX161" fmla="*/ 4805860 w 6177460"/>
              <a:gd name="connsiteY161" fmla="*/ 3306725 h 3700130"/>
              <a:gd name="connsiteX162" fmla="*/ 4880288 w 6177460"/>
              <a:gd name="connsiteY162" fmla="*/ 3296093 h 3700130"/>
              <a:gd name="connsiteX163" fmla="*/ 4922818 w 6177460"/>
              <a:gd name="connsiteY163" fmla="*/ 3232297 h 3700130"/>
              <a:gd name="connsiteX164" fmla="*/ 4954716 w 6177460"/>
              <a:gd name="connsiteY164" fmla="*/ 3211032 h 3700130"/>
              <a:gd name="connsiteX165" fmla="*/ 4965348 w 6177460"/>
              <a:gd name="connsiteY165" fmla="*/ 3147237 h 3700130"/>
              <a:gd name="connsiteX166" fmla="*/ 4997246 w 6177460"/>
              <a:gd name="connsiteY166" fmla="*/ 3157869 h 3700130"/>
              <a:gd name="connsiteX167" fmla="*/ 5061041 w 6177460"/>
              <a:gd name="connsiteY167" fmla="*/ 3147237 h 3700130"/>
              <a:gd name="connsiteX168" fmla="*/ 5092939 w 6177460"/>
              <a:gd name="connsiteY168" fmla="*/ 3136604 h 3700130"/>
              <a:gd name="connsiteX169" fmla="*/ 5124837 w 6177460"/>
              <a:gd name="connsiteY169" fmla="*/ 3104706 h 3700130"/>
              <a:gd name="connsiteX170" fmla="*/ 5178000 w 6177460"/>
              <a:gd name="connsiteY170" fmla="*/ 3030279 h 3700130"/>
              <a:gd name="connsiteX171" fmla="*/ 5188632 w 6177460"/>
              <a:gd name="connsiteY171" fmla="*/ 2966483 h 3700130"/>
              <a:gd name="connsiteX172" fmla="*/ 5305590 w 6177460"/>
              <a:gd name="connsiteY172" fmla="*/ 3009013 h 3700130"/>
              <a:gd name="connsiteX173" fmla="*/ 5390651 w 6177460"/>
              <a:gd name="connsiteY173" fmla="*/ 3030279 h 3700130"/>
              <a:gd name="connsiteX174" fmla="*/ 5465079 w 6177460"/>
              <a:gd name="connsiteY174" fmla="*/ 3083441 h 3700130"/>
              <a:gd name="connsiteX175" fmla="*/ 5582037 w 6177460"/>
              <a:gd name="connsiteY175" fmla="*/ 3104706 h 3700130"/>
              <a:gd name="connsiteX176" fmla="*/ 5635200 w 6177460"/>
              <a:gd name="connsiteY176" fmla="*/ 3083441 h 3700130"/>
              <a:gd name="connsiteX177" fmla="*/ 5624567 w 6177460"/>
              <a:gd name="connsiteY177" fmla="*/ 3051544 h 3700130"/>
              <a:gd name="connsiteX178" fmla="*/ 5592669 w 6177460"/>
              <a:gd name="connsiteY178" fmla="*/ 3030279 h 3700130"/>
              <a:gd name="connsiteX179" fmla="*/ 5550139 w 6177460"/>
              <a:gd name="connsiteY179" fmla="*/ 2998381 h 3700130"/>
              <a:gd name="connsiteX180" fmla="*/ 5518241 w 6177460"/>
              <a:gd name="connsiteY180" fmla="*/ 2966483 h 3700130"/>
              <a:gd name="connsiteX181" fmla="*/ 5486344 w 6177460"/>
              <a:gd name="connsiteY181" fmla="*/ 2955851 h 3700130"/>
              <a:gd name="connsiteX182" fmla="*/ 5465079 w 6177460"/>
              <a:gd name="connsiteY182" fmla="*/ 2881423 h 3700130"/>
              <a:gd name="connsiteX183" fmla="*/ 5443813 w 6177460"/>
              <a:gd name="connsiteY183" fmla="*/ 2604976 h 3700130"/>
              <a:gd name="connsiteX184" fmla="*/ 5411916 w 6177460"/>
              <a:gd name="connsiteY184" fmla="*/ 2583711 h 3700130"/>
              <a:gd name="connsiteX185" fmla="*/ 5369386 w 6177460"/>
              <a:gd name="connsiteY185" fmla="*/ 2530548 h 3700130"/>
              <a:gd name="connsiteX186" fmla="*/ 5326855 w 6177460"/>
              <a:gd name="connsiteY186" fmla="*/ 2498651 h 3700130"/>
              <a:gd name="connsiteX187" fmla="*/ 5294958 w 6177460"/>
              <a:gd name="connsiteY187" fmla="*/ 2466753 h 3700130"/>
              <a:gd name="connsiteX188" fmla="*/ 5273693 w 6177460"/>
              <a:gd name="connsiteY188" fmla="*/ 2413590 h 3700130"/>
              <a:gd name="connsiteX189" fmla="*/ 5209897 w 6177460"/>
              <a:gd name="connsiteY189" fmla="*/ 2339162 h 3700130"/>
              <a:gd name="connsiteX190" fmla="*/ 5199265 w 6177460"/>
              <a:gd name="connsiteY190" fmla="*/ 2105246 h 3700130"/>
              <a:gd name="connsiteX191" fmla="*/ 5178000 w 6177460"/>
              <a:gd name="connsiteY191" fmla="*/ 2030818 h 3700130"/>
              <a:gd name="connsiteX192" fmla="*/ 5167367 w 6177460"/>
              <a:gd name="connsiteY192" fmla="*/ 1988288 h 3700130"/>
              <a:gd name="connsiteX193" fmla="*/ 5156734 w 6177460"/>
              <a:gd name="connsiteY193" fmla="*/ 1913860 h 3700130"/>
              <a:gd name="connsiteX194" fmla="*/ 5135469 w 6177460"/>
              <a:gd name="connsiteY194" fmla="*/ 1828800 h 3700130"/>
              <a:gd name="connsiteX195" fmla="*/ 5178000 w 6177460"/>
              <a:gd name="connsiteY195" fmla="*/ 1509823 h 3700130"/>
              <a:gd name="connsiteX196" fmla="*/ 5199265 w 6177460"/>
              <a:gd name="connsiteY196" fmla="*/ 1477925 h 3700130"/>
              <a:gd name="connsiteX197" fmla="*/ 5348120 w 6177460"/>
              <a:gd name="connsiteY197" fmla="*/ 1499190 h 3700130"/>
              <a:gd name="connsiteX198" fmla="*/ 5380018 w 6177460"/>
              <a:gd name="connsiteY198" fmla="*/ 1509823 h 3700130"/>
              <a:gd name="connsiteX199" fmla="*/ 5411916 w 6177460"/>
              <a:gd name="connsiteY199" fmla="*/ 1531088 h 3700130"/>
              <a:gd name="connsiteX200" fmla="*/ 5550139 w 6177460"/>
              <a:gd name="connsiteY200" fmla="*/ 1509823 h 3700130"/>
              <a:gd name="connsiteX201" fmla="*/ 5592669 w 6177460"/>
              <a:gd name="connsiteY201" fmla="*/ 1477925 h 3700130"/>
              <a:gd name="connsiteX202" fmla="*/ 5624567 w 6177460"/>
              <a:gd name="connsiteY202" fmla="*/ 1467293 h 3700130"/>
              <a:gd name="connsiteX203" fmla="*/ 5677730 w 6177460"/>
              <a:gd name="connsiteY203" fmla="*/ 1392865 h 3700130"/>
              <a:gd name="connsiteX204" fmla="*/ 5730893 w 6177460"/>
              <a:gd name="connsiteY204" fmla="*/ 1446027 h 3700130"/>
              <a:gd name="connsiteX205" fmla="*/ 5752158 w 6177460"/>
              <a:gd name="connsiteY205" fmla="*/ 1477925 h 3700130"/>
              <a:gd name="connsiteX206" fmla="*/ 5890381 w 6177460"/>
              <a:gd name="connsiteY206" fmla="*/ 1382232 h 3700130"/>
              <a:gd name="connsiteX207" fmla="*/ 5901013 w 6177460"/>
              <a:gd name="connsiteY207" fmla="*/ 1286539 h 3700130"/>
              <a:gd name="connsiteX208" fmla="*/ 5922279 w 6177460"/>
              <a:gd name="connsiteY208" fmla="*/ 1265274 h 3700130"/>
              <a:gd name="connsiteX209" fmla="*/ 6060502 w 6177460"/>
              <a:gd name="connsiteY209" fmla="*/ 1254641 h 3700130"/>
              <a:gd name="connsiteX210" fmla="*/ 6166827 w 6177460"/>
              <a:gd name="connsiteY210" fmla="*/ 1212111 h 3700130"/>
              <a:gd name="connsiteX211" fmla="*/ 6177460 w 6177460"/>
              <a:gd name="connsiteY211" fmla="*/ 1169581 h 3700130"/>
              <a:gd name="connsiteX212" fmla="*/ 6156195 w 6177460"/>
              <a:gd name="connsiteY212" fmla="*/ 1052623 h 3700130"/>
              <a:gd name="connsiteX213" fmla="*/ 6103032 w 6177460"/>
              <a:gd name="connsiteY213" fmla="*/ 1020725 h 3700130"/>
              <a:gd name="connsiteX214" fmla="*/ 6071134 w 6177460"/>
              <a:gd name="connsiteY214" fmla="*/ 999460 h 3700130"/>
              <a:gd name="connsiteX215" fmla="*/ 5996707 w 6177460"/>
              <a:gd name="connsiteY215" fmla="*/ 925032 h 3700130"/>
              <a:gd name="connsiteX216" fmla="*/ 5932911 w 6177460"/>
              <a:gd name="connsiteY216" fmla="*/ 903767 h 3700130"/>
              <a:gd name="connsiteX217" fmla="*/ 5826586 w 6177460"/>
              <a:gd name="connsiteY217" fmla="*/ 914400 h 3700130"/>
              <a:gd name="connsiteX218" fmla="*/ 5784055 w 6177460"/>
              <a:gd name="connsiteY218" fmla="*/ 988827 h 3700130"/>
              <a:gd name="connsiteX219" fmla="*/ 5773423 w 6177460"/>
              <a:gd name="connsiteY219" fmla="*/ 1020725 h 3700130"/>
              <a:gd name="connsiteX220" fmla="*/ 5762790 w 6177460"/>
              <a:gd name="connsiteY220" fmla="*/ 1148316 h 3700130"/>
              <a:gd name="connsiteX221" fmla="*/ 5603302 w 6177460"/>
              <a:gd name="connsiteY221" fmla="*/ 1105786 h 3700130"/>
              <a:gd name="connsiteX222" fmla="*/ 5582037 w 6177460"/>
              <a:gd name="connsiteY222" fmla="*/ 1084520 h 3700130"/>
              <a:gd name="connsiteX223" fmla="*/ 5560772 w 6177460"/>
              <a:gd name="connsiteY223" fmla="*/ 1052623 h 3700130"/>
              <a:gd name="connsiteX224" fmla="*/ 5518241 w 6177460"/>
              <a:gd name="connsiteY224" fmla="*/ 1041990 h 3700130"/>
              <a:gd name="connsiteX225" fmla="*/ 5486344 w 6177460"/>
              <a:gd name="connsiteY225" fmla="*/ 1010093 h 3700130"/>
              <a:gd name="connsiteX226" fmla="*/ 5348120 w 6177460"/>
              <a:gd name="connsiteY226" fmla="*/ 978195 h 3700130"/>
              <a:gd name="connsiteX227" fmla="*/ 5252427 w 6177460"/>
              <a:gd name="connsiteY227" fmla="*/ 914400 h 3700130"/>
              <a:gd name="connsiteX228" fmla="*/ 5220530 w 6177460"/>
              <a:gd name="connsiteY228" fmla="*/ 871869 h 3700130"/>
              <a:gd name="connsiteX229" fmla="*/ 5199265 w 6177460"/>
              <a:gd name="connsiteY229" fmla="*/ 839972 h 3700130"/>
              <a:gd name="connsiteX230" fmla="*/ 5178000 w 6177460"/>
              <a:gd name="connsiteY230" fmla="*/ 818706 h 3700130"/>
              <a:gd name="connsiteX231" fmla="*/ 4901553 w 6177460"/>
              <a:gd name="connsiteY231" fmla="*/ 850604 h 3700130"/>
              <a:gd name="connsiteX232" fmla="*/ 4869655 w 6177460"/>
              <a:gd name="connsiteY232" fmla="*/ 903767 h 3700130"/>
              <a:gd name="connsiteX233" fmla="*/ 4848390 w 6177460"/>
              <a:gd name="connsiteY233" fmla="*/ 978195 h 3700130"/>
              <a:gd name="connsiteX234" fmla="*/ 4837758 w 6177460"/>
              <a:gd name="connsiteY234" fmla="*/ 1010093 h 3700130"/>
              <a:gd name="connsiteX235" fmla="*/ 4816493 w 6177460"/>
              <a:gd name="connsiteY235" fmla="*/ 1095153 h 3700130"/>
              <a:gd name="connsiteX236" fmla="*/ 4784595 w 6177460"/>
              <a:gd name="connsiteY236" fmla="*/ 1127051 h 3700130"/>
              <a:gd name="connsiteX237" fmla="*/ 4795227 w 6177460"/>
              <a:gd name="connsiteY237" fmla="*/ 1329069 h 3700130"/>
              <a:gd name="connsiteX238" fmla="*/ 4848390 w 6177460"/>
              <a:gd name="connsiteY238" fmla="*/ 1350334 h 3700130"/>
              <a:gd name="connsiteX239" fmla="*/ 4869655 w 6177460"/>
              <a:gd name="connsiteY239" fmla="*/ 1392865 h 3700130"/>
              <a:gd name="connsiteX240" fmla="*/ 4954716 w 6177460"/>
              <a:gd name="connsiteY240" fmla="*/ 1424762 h 3700130"/>
              <a:gd name="connsiteX241" fmla="*/ 4944083 w 6177460"/>
              <a:gd name="connsiteY241" fmla="*/ 1520455 h 3700130"/>
              <a:gd name="connsiteX242" fmla="*/ 4710167 w 6177460"/>
              <a:gd name="connsiteY242" fmla="*/ 1562986 h 3700130"/>
              <a:gd name="connsiteX243" fmla="*/ 4688902 w 6177460"/>
              <a:gd name="connsiteY243" fmla="*/ 1594883 h 3700130"/>
              <a:gd name="connsiteX244" fmla="*/ 4657004 w 6177460"/>
              <a:gd name="connsiteY244" fmla="*/ 1616148 h 3700130"/>
              <a:gd name="connsiteX245" fmla="*/ 4242334 w 6177460"/>
              <a:gd name="connsiteY245" fmla="*/ 1658679 h 3700130"/>
              <a:gd name="connsiteX246" fmla="*/ 4157274 w 6177460"/>
              <a:gd name="connsiteY246" fmla="*/ 1648046 h 3700130"/>
              <a:gd name="connsiteX247" fmla="*/ 4019051 w 6177460"/>
              <a:gd name="connsiteY247" fmla="*/ 1616148 h 3700130"/>
              <a:gd name="connsiteX248" fmla="*/ 3965888 w 6177460"/>
              <a:gd name="connsiteY248" fmla="*/ 1584251 h 3700130"/>
              <a:gd name="connsiteX249" fmla="*/ 3944623 w 6177460"/>
              <a:gd name="connsiteY249" fmla="*/ 1552353 h 3700130"/>
              <a:gd name="connsiteX250" fmla="*/ 3902093 w 6177460"/>
              <a:gd name="connsiteY250" fmla="*/ 1531088 h 3700130"/>
              <a:gd name="connsiteX251" fmla="*/ 3880827 w 6177460"/>
              <a:gd name="connsiteY251" fmla="*/ 1509823 h 3700130"/>
              <a:gd name="connsiteX252" fmla="*/ 3827665 w 6177460"/>
              <a:gd name="connsiteY252" fmla="*/ 1414130 h 3700130"/>
              <a:gd name="connsiteX253" fmla="*/ 3785134 w 6177460"/>
              <a:gd name="connsiteY253" fmla="*/ 1392865 h 3700130"/>
              <a:gd name="connsiteX254" fmla="*/ 3731972 w 6177460"/>
              <a:gd name="connsiteY254" fmla="*/ 1339702 h 3700130"/>
              <a:gd name="connsiteX255" fmla="*/ 3678809 w 6177460"/>
              <a:gd name="connsiteY255" fmla="*/ 1275906 h 3700130"/>
              <a:gd name="connsiteX256" fmla="*/ 3678809 w 6177460"/>
              <a:gd name="connsiteY256" fmla="*/ 1052623 h 3700130"/>
              <a:gd name="connsiteX257" fmla="*/ 3710707 w 6177460"/>
              <a:gd name="connsiteY257" fmla="*/ 999460 h 3700130"/>
              <a:gd name="connsiteX258" fmla="*/ 3742604 w 6177460"/>
              <a:gd name="connsiteY258" fmla="*/ 988827 h 3700130"/>
              <a:gd name="connsiteX259" fmla="*/ 3774502 w 6177460"/>
              <a:gd name="connsiteY259" fmla="*/ 956930 h 3700130"/>
              <a:gd name="connsiteX260" fmla="*/ 3827665 w 6177460"/>
              <a:gd name="connsiteY260" fmla="*/ 946297 h 3700130"/>
              <a:gd name="connsiteX261" fmla="*/ 3838297 w 6177460"/>
              <a:gd name="connsiteY261" fmla="*/ 882502 h 3700130"/>
              <a:gd name="connsiteX262" fmla="*/ 3891460 w 6177460"/>
              <a:gd name="connsiteY262" fmla="*/ 701748 h 3700130"/>
              <a:gd name="connsiteX263" fmla="*/ 3923358 w 6177460"/>
              <a:gd name="connsiteY263" fmla="*/ 691116 h 3700130"/>
              <a:gd name="connsiteX264" fmla="*/ 3965888 w 6177460"/>
              <a:gd name="connsiteY264" fmla="*/ 659218 h 3700130"/>
              <a:gd name="connsiteX265" fmla="*/ 4019051 w 6177460"/>
              <a:gd name="connsiteY265" fmla="*/ 457200 h 3700130"/>
              <a:gd name="connsiteX266" fmla="*/ 4040316 w 6177460"/>
              <a:gd name="connsiteY266" fmla="*/ 435934 h 3700130"/>
              <a:gd name="connsiteX267" fmla="*/ 4136009 w 6177460"/>
              <a:gd name="connsiteY267" fmla="*/ 425302 h 3700130"/>
              <a:gd name="connsiteX268" fmla="*/ 4306130 w 6177460"/>
              <a:gd name="connsiteY268" fmla="*/ 340241 h 3700130"/>
              <a:gd name="connsiteX269" fmla="*/ 4338027 w 6177460"/>
              <a:gd name="connsiteY269" fmla="*/ 329609 h 3700130"/>
              <a:gd name="connsiteX270" fmla="*/ 4454986 w 6177460"/>
              <a:gd name="connsiteY270" fmla="*/ 318976 h 3700130"/>
              <a:gd name="connsiteX271" fmla="*/ 4486883 w 6177460"/>
              <a:gd name="connsiteY271" fmla="*/ 297711 h 3700130"/>
              <a:gd name="connsiteX272" fmla="*/ 4529413 w 6177460"/>
              <a:gd name="connsiteY272" fmla="*/ 276446 h 3700130"/>
              <a:gd name="connsiteX273" fmla="*/ 4571944 w 6177460"/>
              <a:gd name="connsiteY273" fmla="*/ 244548 h 3700130"/>
              <a:gd name="connsiteX274" fmla="*/ 4625107 w 6177460"/>
              <a:gd name="connsiteY274" fmla="*/ 212651 h 3700130"/>
              <a:gd name="connsiteX275" fmla="*/ 4646372 w 6177460"/>
              <a:gd name="connsiteY275" fmla="*/ 180753 h 3700130"/>
              <a:gd name="connsiteX276" fmla="*/ 4678269 w 6177460"/>
              <a:gd name="connsiteY276" fmla="*/ 159488 h 3700130"/>
              <a:gd name="connsiteX277" fmla="*/ 4710167 w 6177460"/>
              <a:gd name="connsiteY277" fmla="*/ 106325 h 3700130"/>
              <a:gd name="connsiteX278" fmla="*/ 4699534 w 6177460"/>
              <a:gd name="connsiteY278" fmla="*/ 63795 h 3700130"/>
              <a:gd name="connsiteX279" fmla="*/ 4635739 w 6177460"/>
              <a:gd name="connsiteY279" fmla="*/ 31897 h 3700130"/>
              <a:gd name="connsiteX280" fmla="*/ 4593209 w 6177460"/>
              <a:gd name="connsiteY280" fmla="*/ 0 h 3700130"/>
              <a:gd name="connsiteX281" fmla="*/ 4497516 w 6177460"/>
              <a:gd name="connsiteY281" fmla="*/ 10632 h 3700130"/>
              <a:gd name="connsiteX282" fmla="*/ 4465618 w 6177460"/>
              <a:gd name="connsiteY282" fmla="*/ 53162 h 3700130"/>
              <a:gd name="connsiteX283" fmla="*/ 4423088 w 6177460"/>
              <a:gd name="connsiteY283" fmla="*/ 138223 h 3700130"/>
              <a:gd name="connsiteX284" fmla="*/ 4433720 w 6177460"/>
              <a:gd name="connsiteY284" fmla="*/ 202018 h 37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Lst>
            <a:rect l="l" t="t" r="r" b="b"/>
            <a:pathLst>
              <a:path w="6177460" h="3700130">
                <a:moveTo>
                  <a:pt x="4433720" y="202018"/>
                </a:moveTo>
                <a:cubicBezTo>
                  <a:pt x="4419543" y="219739"/>
                  <a:pt x="4370606" y="232017"/>
                  <a:pt x="4338027" y="244548"/>
                </a:cubicBezTo>
                <a:cubicBezTo>
                  <a:pt x="4324388" y="249794"/>
                  <a:pt x="4308928" y="249425"/>
                  <a:pt x="4295497" y="255181"/>
                </a:cubicBezTo>
                <a:cubicBezTo>
                  <a:pt x="4283752" y="260215"/>
                  <a:pt x="4275029" y="270731"/>
                  <a:pt x="4263600" y="276446"/>
                </a:cubicBezTo>
                <a:cubicBezTo>
                  <a:pt x="4246601" y="284946"/>
                  <a:pt x="4205076" y="293167"/>
                  <a:pt x="4189172" y="297711"/>
                </a:cubicBezTo>
                <a:cubicBezTo>
                  <a:pt x="4160008" y="306043"/>
                  <a:pt x="4132190" y="318378"/>
                  <a:pt x="4104111" y="329609"/>
                </a:cubicBezTo>
                <a:cubicBezTo>
                  <a:pt x="4068669" y="326065"/>
                  <a:pt x="4032990" y="324392"/>
                  <a:pt x="3997786" y="318976"/>
                </a:cubicBezTo>
                <a:cubicBezTo>
                  <a:pt x="3986709" y="317272"/>
                  <a:pt x="3977082" y="307784"/>
                  <a:pt x="3965888" y="308344"/>
                </a:cubicBezTo>
                <a:cubicBezTo>
                  <a:pt x="3905297" y="311374"/>
                  <a:pt x="3845385" y="322521"/>
                  <a:pt x="3785134" y="329609"/>
                </a:cubicBezTo>
                <a:cubicBezTo>
                  <a:pt x="3774502" y="340241"/>
                  <a:pt x="3764788" y="351880"/>
                  <a:pt x="3753237" y="361506"/>
                </a:cubicBezTo>
                <a:cubicBezTo>
                  <a:pt x="3743420" y="369687"/>
                  <a:pt x="3729322" y="372793"/>
                  <a:pt x="3721339" y="382772"/>
                </a:cubicBezTo>
                <a:cubicBezTo>
                  <a:pt x="3670355" y="446502"/>
                  <a:pt x="3779553" y="387131"/>
                  <a:pt x="3657544" y="435934"/>
                </a:cubicBezTo>
                <a:cubicBezTo>
                  <a:pt x="3616010" y="477470"/>
                  <a:pt x="3659591" y="440228"/>
                  <a:pt x="3604381" y="467832"/>
                </a:cubicBezTo>
                <a:cubicBezTo>
                  <a:pt x="3592951" y="473547"/>
                  <a:pt x="3585218" y="488036"/>
                  <a:pt x="3572483" y="489097"/>
                </a:cubicBezTo>
                <a:cubicBezTo>
                  <a:pt x="3455876" y="498814"/>
                  <a:pt x="3338567" y="496186"/>
                  <a:pt x="3221609" y="499730"/>
                </a:cubicBezTo>
                <a:cubicBezTo>
                  <a:pt x="3214521" y="510362"/>
                  <a:pt x="3213052" y="530289"/>
                  <a:pt x="3200344" y="531627"/>
                </a:cubicBezTo>
                <a:cubicBezTo>
                  <a:pt x="3080500" y="544242"/>
                  <a:pt x="3040573" y="526990"/>
                  <a:pt x="2945162" y="499730"/>
                </a:cubicBezTo>
                <a:cubicBezTo>
                  <a:pt x="2916809" y="503274"/>
                  <a:pt x="2887669" y="502844"/>
                  <a:pt x="2860102" y="510362"/>
                </a:cubicBezTo>
                <a:cubicBezTo>
                  <a:pt x="2782842" y="531432"/>
                  <a:pt x="2878570" y="544218"/>
                  <a:pt x="2785674" y="520995"/>
                </a:cubicBezTo>
                <a:cubicBezTo>
                  <a:pt x="2667267" y="461791"/>
                  <a:pt x="2816427" y="532527"/>
                  <a:pt x="2700613" y="489097"/>
                </a:cubicBezTo>
                <a:cubicBezTo>
                  <a:pt x="2616831" y="457679"/>
                  <a:pt x="2701917" y="475667"/>
                  <a:pt x="2604920" y="446567"/>
                </a:cubicBezTo>
                <a:cubicBezTo>
                  <a:pt x="2587611" y="441374"/>
                  <a:pt x="2569290" y="440317"/>
                  <a:pt x="2551758" y="435934"/>
                </a:cubicBezTo>
                <a:cubicBezTo>
                  <a:pt x="2514281" y="426565"/>
                  <a:pt x="2519932" y="420349"/>
                  <a:pt x="2477330" y="414669"/>
                </a:cubicBezTo>
                <a:cubicBezTo>
                  <a:pt x="2438527" y="409495"/>
                  <a:pt x="2399358" y="407581"/>
                  <a:pt x="2360372" y="404037"/>
                </a:cubicBezTo>
                <a:cubicBezTo>
                  <a:pt x="2349739" y="400493"/>
                  <a:pt x="2338677" y="398042"/>
                  <a:pt x="2328474" y="393404"/>
                </a:cubicBezTo>
                <a:cubicBezTo>
                  <a:pt x="2299615" y="380286"/>
                  <a:pt x="2243413" y="350874"/>
                  <a:pt x="2243413" y="350874"/>
                </a:cubicBezTo>
                <a:cubicBezTo>
                  <a:pt x="2236325" y="340241"/>
                  <a:pt x="2231184" y="328012"/>
                  <a:pt x="2222148" y="318976"/>
                </a:cubicBezTo>
                <a:cubicBezTo>
                  <a:pt x="2180348" y="277176"/>
                  <a:pt x="2190297" y="294693"/>
                  <a:pt x="2147720" y="276446"/>
                </a:cubicBezTo>
                <a:cubicBezTo>
                  <a:pt x="2133152" y="270202"/>
                  <a:pt x="2120031" y="260746"/>
                  <a:pt x="2105190" y="255181"/>
                </a:cubicBezTo>
                <a:cubicBezTo>
                  <a:pt x="2091507" y="250050"/>
                  <a:pt x="2076523" y="249169"/>
                  <a:pt x="2062660" y="244548"/>
                </a:cubicBezTo>
                <a:cubicBezTo>
                  <a:pt x="2044553" y="238512"/>
                  <a:pt x="2027218" y="230371"/>
                  <a:pt x="2009497" y="223283"/>
                </a:cubicBezTo>
                <a:cubicBezTo>
                  <a:pt x="1998865" y="212651"/>
                  <a:pt x="1992187" y="195033"/>
                  <a:pt x="1977600" y="191386"/>
                </a:cubicBezTo>
                <a:cubicBezTo>
                  <a:pt x="1934138" y="180521"/>
                  <a:pt x="1916875" y="209580"/>
                  <a:pt x="1892539" y="233916"/>
                </a:cubicBezTo>
                <a:cubicBezTo>
                  <a:pt x="1875465" y="319286"/>
                  <a:pt x="1894071" y="344792"/>
                  <a:pt x="1818111" y="382772"/>
                </a:cubicBezTo>
                <a:cubicBezTo>
                  <a:pt x="1801947" y="390854"/>
                  <a:pt x="1782669" y="389860"/>
                  <a:pt x="1764948" y="393404"/>
                </a:cubicBezTo>
                <a:cubicBezTo>
                  <a:pt x="1754316" y="400492"/>
                  <a:pt x="1745824" y="414282"/>
                  <a:pt x="1733051" y="414669"/>
                </a:cubicBezTo>
                <a:cubicBezTo>
                  <a:pt x="1438411" y="423598"/>
                  <a:pt x="1503241" y="448621"/>
                  <a:pt x="1371544" y="382772"/>
                </a:cubicBezTo>
                <a:cubicBezTo>
                  <a:pt x="1357592" y="361843"/>
                  <a:pt x="1349216" y="344761"/>
                  <a:pt x="1329013" y="329609"/>
                </a:cubicBezTo>
                <a:cubicBezTo>
                  <a:pt x="1308567" y="314275"/>
                  <a:pt x="1283289" y="305151"/>
                  <a:pt x="1265218" y="287079"/>
                </a:cubicBezTo>
                <a:cubicBezTo>
                  <a:pt x="1258130" y="279990"/>
                  <a:pt x="1252294" y="271374"/>
                  <a:pt x="1243953" y="265813"/>
                </a:cubicBezTo>
                <a:cubicBezTo>
                  <a:pt x="1230765" y="257021"/>
                  <a:pt x="1215185" y="252412"/>
                  <a:pt x="1201423" y="244548"/>
                </a:cubicBezTo>
                <a:cubicBezTo>
                  <a:pt x="1175064" y="229486"/>
                  <a:pt x="1157726" y="210399"/>
                  <a:pt x="1126995" y="202018"/>
                </a:cubicBezTo>
                <a:cubicBezTo>
                  <a:pt x="1102817" y="195424"/>
                  <a:pt x="1077224" y="195869"/>
                  <a:pt x="1052567" y="191386"/>
                </a:cubicBezTo>
                <a:cubicBezTo>
                  <a:pt x="1038190" y="188772"/>
                  <a:pt x="1024214" y="184297"/>
                  <a:pt x="1010037" y="180753"/>
                </a:cubicBezTo>
                <a:cubicBezTo>
                  <a:pt x="978139" y="187841"/>
                  <a:pt x="943570" y="187405"/>
                  <a:pt x="914344" y="202018"/>
                </a:cubicBezTo>
                <a:cubicBezTo>
                  <a:pt x="904319" y="207030"/>
                  <a:pt x="909928" y="224591"/>
                  <a:pt x="903711" y="233916"/>
                </a:cubicBezTo>
                <a:cubicBezTo>
                  <a:pt x="895370" y="246427"/>
                  <a:pt x="883230" y="256027"/>
                  <a:pt x="871813" y="265813"/>
                </a:cubicBezTo>
                <a:cubicBezTo>
                  <a:pt x="858358" y="277346"/>
                  <a:pt x="841813" y="285180"/>
                  <a:pt x="829283" y="297711"/>
                </a:cubicBezTo>
                <a:cubicBezTo>
                  <a:pt x="820247" y="306747"/>
                  <a:pt x="817054" y="320573"/>
                  <a:pt x="808018" y="329609"/>
                </a:cubicBezTo>
                <a:cubicBezTo>
                  <a:pt x="798982" y="338645"/>
                  <a:pt x="786519" y="343446"/>
                  <a:pt x="776120" y="350874"/>
                </a:cubicBezTo>
                <a:cubicBezTo>
                  <a:pt x="717728" y="392583"/>
                  <a:pt x="754222" y="377614"/>
                  <a:pt x="691060" y="393404"/>
                </a:cubicBezTo>
                <a:cubicBezTo>
                  <a:pt x="680427" y="404037"/>
                  <a:pt x="667902" y="413066"/>
                  <a:pt x="659162" y="425302"/>
                </a:cubicBezTo>
                <a:cubicBezTo>
                  <a:pt x="637777" y="455241"/>
                  <a:pt x="635827" y="476114"/>
                  <a:pt x="627265" y="510362"/>
                </a:cubicBezTo>
                <a:cubicBezTo>
                  <a:pt x="630809" y="531627"/>
                  <a:pt x="632668" y="553243"/>
                  <a:pt x="637897" y="574158"/>
                </a:cubicBezTo>
                <a:cubicBezTo>
                  <a:pt x="643333" y="595904"/>
                  <a:pt x="659162" y="637953"/>
                  <a:pt x="659162" y="637953"/>
                </a:cubicBezTo>
                <a:cubicBezTo>
                  <a:pt x="656263" y="681443"/>
                  <a:pt x="669743" y="788998"/>
                  <a:pt x="627265" y="839972"/>
                </a:cubicBezTo>
                <a:cubicBezTo>
                  <a:pt x="619084" y="849789"/>
                  <a:pt x="606000" y="854149"/>
                  <a:pt x="595367" y="861237"/>
                </a:cubicBezTo>
                <a:cubicBezTo>
                  <a:pt x="591823" y="875414"/>
                  <a:pt x="590490" y="890336"/>
                  <a:pt x="584734" y="903767"/>
                </a:cubicBezTo>
                <a:cubicBezTo>
                  <a:pt x="579700" y="915513"/>
                  <a:pt x="569809" y="924570"/>
                  <a:pt x="563469" y="935665"/>
                </a:cubicBezTo>
                <a:cubicBezTo>
                  <a:pt x="516766" y="1017397"/>
                  <a:pt x="571295" y="939407"/>
                  <a:pt x="510307" y="1020725"/>
                </a:cubicBezTo>
                <a:cubicBezTo>
                  <a:pt x="499355" y="1064531"/>
                  <a:pt x="491863" y="1088298"/>
                  <a:pt x="489041" y="1137683"/>
                </a:cubicBezTo>
                <a:cubicBezTo>
                  <a:pt x="483376" y="1236822"/>
                  <a:pt x="494221" y="1337361"/>
                  <a:pt x="478409" y="1435395"/>
                </a:cubicBezTo>
                <a:cubicBezTo>
                  <a:pt x="475587" y="1452890"/>
                  <a:pt x="449334" y="1455760"/>
                  <a:pt x="435879" y="1467293"/>
                </a:cubicBezTo>
                <a:cubicBezTo>
                  <a:pt x="418840" y="1481897"/>
                  <a:pt x="396185" y="1513224"/>
                  <a:pt x="372083" y="1520455"/>
                </a:cubicBezTo>
                <a:cubicBezTo>
                  <a:pt x="348079" y="1527656"/>
                  <a:pt x="322464" y="1527544"/>
                  <a:pt x="297655" y="1531088"/>
                </a:cubicBezTo>
                <a:cubicBezTo>
                  <a:pt x="279934" y="1538176"/>
                  <a:pt x="260678" y="1542237"/>
                  <a:pt x="244493" y="1552353"/>
                </a:cubicBezTo>
                <a:cubicBezTo>
                  <a:pt x="231742" y="1560323"/>
                  <a:pt x="224464" y="1575019"/>
                  <a:pt x="212595" y="1584251"/>
                </a:cubicBezTo>
                <a:cubicBezTo>
                  <a:pt x="192421" y="1599942"/>
                  <a:pt x="169246" y="1611447"/>
                  <a:pt x="148800" y="1626781"/>
                </a:cubicBezTo>
                <a:cubicBezTo>
                  <a:pt x="140780" y="1632796"/>
                  <a:pt x="135362" y="1641784"/>
                  <a:pt x="127534" y="1648046"/>
                </a:cubicBezTo>
                <a:cubicBezTo>
                  <a:pt x="117556" y="1656029"/>
                  <a:pt x="106269" y="1662223"/>
                  <a:pt x="95637" y="1669311"/>
                </a:cubicBezTo>
                <a:cubicBezTo>
                  <a:pt x="81460" y="1704753"/>
                  <a:pt x="65179" y="1739424"/>
                  <a:pt x="53107" y="1775637"/>
                </a:cubicBezTo>
                <a:cubicBezTo>
                  <a:pt x="49563" y="1786269"/>
                  <a:pt x="48035" y="1797803"/>
                  <a:pt x="42474" y="1807534"/>
                </a:cubicBezTo>
                <a:cubicBezTo>
                  <a:pt x="33682" y="1822920"/>
                  <a:pt x="21209" y="1835888"/>
                  <a:pt x="10576" y="1850065"/>
                </a:cubicBezTo>
                <a:cubicBezTo>
                  <a:pt x="12028" y="1877644"/>
                  <a:pt x="-36751" y="2066648"/>
                  <a:pt x="63739" y="2073348"/>
                </a:cubicBezTo>
                <a:cubicBezTo>
                  <a:pt x="102799" y="2075952"/>
                  <a:pt x="141711" y="2066260"/>
                  <a:pt x="180697" y="2062716"/>
                </a:cubicBezTo>
                <a:cubicBezTo>
                  <a:pt x="259767" y="2010003"/>
                  <a:pt x="188004" y="2050195"/>
                  <a:pt x="372083" y="2030818"/>
                </a:cubicBezTo>
                <a:cubicBezTo>
                  <a:pt x="386616" y="2029288"/>
                  <a:pt x="400199" y="2022588"/>
                  <a:pt x="414613" y="2020186"/>
                </a:cubicBezTo>
                <a:cubicBezTo>
                  <a:pt x="442799" y="2015488"/>
                  <a:pt x="471320" y="2013097"/>
                  <a:pt x="499674" y="2009553"/>
                </a:cubicBezTo>
                <a:cubicBezTo>
                  <a:pt x="513851" y="2006009"/>
                  <a:pt x="527691" y="1997213"/>
                  <a:pt x="542204" y="1998920"/>
                </a:cubicBezTo>
                <a:cubicBezTo>
                  <a:pt x="613127" y="2007264"/>
                  <a:pt x="654109" y="2022045"/>
                  <a:pt x="712325" y="2041451"/>
                </a:cubicBezTo>
                <a:cubicBezTo>
                  <a:pt x="722958" y="2052083"/>
                  <a:pt x="736254" y="2060597"/>
                  <a:pt x="744223" y="2073348"/>
                </a:cubicBezTo>
                <a:cubicBezTo>
                  <a:pt x="804546" y="2169864"/>
                  <a:pt x="715310" y="2084353"/>
                  <a:pt x="808018" y="2190306"/>
                </a:cubicBezTo>
                <a:cubicBezTo>
                  <a:pt x="816433" y="2199923"/>
                  <a:pt x="827421" y="2208894"/>
                  <a:pt x="839916" y="2211572"/>
                </a:cubicBezTo>
                <a:cubicBezTo>
                  <a:pt x="878194" y="2219774"/>
                  <a:pt x="917888" y="2218660"/>
                  <a:pt x="956874" y="2222204"/>
                </a:cubicBezTo>
                <a:cubicBezTo>
                  <a:pt x="967507" y="2239925"/>
                  <a:pt x="972777" y="2262280"/>
                  <a:pt x="988772" y="2275367"/>
                </a:cubicBezTo>
                <a:cubicBezTo>
                  <a:pt x="1013306" y="2295441"/>
                  <a:pt x="1073832" y="2317897"/>
                  <a:pt x="1073832" y="2317897"/>
                </a:cubicBezTo>
                <a:cubicBezTo>
                  <a:pt x="1142003" y="2310323"/>
                  <a:pt x="1162191" y="2319243"/>
                  <a:pt x="1212055" y="2286000"/>
                </a:cubicBezTo>
                <a:cubicBezTo>
                  <a:pt x="1220396" y="2280439"/>
                  <a:pt x="1225619" y="2271152"/>
                  <a:pt x="1233320" y="2264734"/>
                </a:cubicBezTo>
                <a:cubicBezTo>
                  <a:pt x="1246934" y="2253389"/>
                  <a:pt x="1263320" y="2245368"/>
                  <a:pt x="1275851" y="2232837"/>
                </a:cubicBezTo>
                <a:cubicBezTo>
                  <a:pt x="1295424" y="2213264"/>
                  <a:pt x="1308181" y="2187269"/>
                  <a:pt x="1329013" y="2169041"/>
                </a:cubicBezTo>
                <a:cubicBezTo>
                  <a:pt x="1337448" y="2161661"/>
                  <a:pt x="1350417" y="2162344"/>
                  <a:pt x="1360911" y="2158409"/>
                </a:cubicBezTo>
                <a:cubicBezTo>
                  <a:pt x="1378782" y="2151708"/>
                  <a:pt x="1395477" y="2141436"/>
                  <a:pt x="1414074" y="2137144"/>
                </a:cubicBezTo>
                <a:cubicBezTo>
                  <a:pt x="1441916" y="2130719"/>
                  <a:pt x="1471021" y="2131623"/>
                  <a:pt x="1499134" y="2126511"/>
                </a:cubicBezTo>
                <a:cubicBezTo>
                  <a:pt x="1549061" y="2117433"/>
                  <a:pt x="1647990" y="2094613"/>
                  <a:pt x="1647990" y="2094613"/>
                </a:cubicBezTo>
                <a:cubicBezTo>
                  <a:pt x="1665711" y="2108790"/>
                  <a:pt x="1687220" y="2119230"/>
                  <a:pt x="1701153" y="2137144"/>
                </a:cubicBezTo>
                <a:cubicBezTo>
                  <a:pt x="1712871" y="2152209"/>
                  <a:pt x="1715896" y="2172369"/>
                  <a:pt x="1722418" y="2190306"/>
                </a:cubicBezTo>
                <a:cubicBezTo>
                  <a:pt x="1725917" y="2199929"/>
                  <a:pt x="1755624" y="2294833"/>
                  <a:pt x="1764948" y="2307265"/>
                </a:cubicBezTo>
                <a:cubicBezTo>
                  <a:pt x="1775581" y="2321442"/>
                  <a:pt x="1793302" y="2328530"/>
                  <a:pt x="1807479" y="2339162"/>
                </a:cubicBezTo>
                <a:cubicBezTo>
                  <a:pt x="1814567" y="2353339"/>
                  <a:pt x="1820880" y="2367931"/>
                  <a:pt x="1828744" y="2381693"/>
                </a:cubicBezTo>
                <a:cubicBezTo>
                  <a:pt x="1847763" y="2414977"/>
                  <a:pt x="1859088" y="2421891"/>
                  <a:pt x="1881907" y="2456120"/>
                </a:cubicBezTo>
                <a:cubicBezTo>
                  <a:pt x="1893370" y="2473315"/>
                  <a:pt x="1902851" y="2491758"/>
                  <a:pt x="1913804" y="2509283"/>
                </a:cubicBezTo>
                <a:cubicBezTo>
                  <a:pt x="1920577" y="2520119"/>
                  <a:pt x="1928729" y="2530086"/>
                  <a:pt x="1935069" y="2541181"/>
                </a:cubicBezTo>
                <a:cubicBezTo>
                  <a:pt x="1995818" y="2647492"/>
                  <a:pt x="1922112" y="2521581"/>
                  <a:pt x="1966967" y="2626241"/>
                </a:cubicBezTo>
                <a:cubicBezTo>
                  <a:pt x="1978070" y="2652148"/>
                  <a:pt x="2000969" y="2670876"/>
                  <a:pt x="2020130" y="2690037"/>
                </a:cubicBezTo>
                <a:cubicBezTo>
                  <a:pt x="2016586" y="2718390"/>
                  <a:pt x="2014608" y="2746984"/>
                  <a:pt x="2009497" y="2775097"/>
                </a:cubicBezTo>
                <a:cubicBezTo>
                  <a:pt x="2007492" y="2786124"/>
                  <a:pt x="2005746" y="2798148"/>
                  <a:pt x="1998865" y="2806995"/>
                </a:cubicBezTo>
                <a:cubicBezTo>
                  <a:pt x="1980402" y="2830734"/>
                  <a:pt x="1960092" y="2854108"/>
                  <a:pt x="1935069" y="2870790"/>
                </a:cubicBezTo>
                <a:lnTo>
                  <a:pt x="1871274" y="2913320"/>
                </a:lnTo>
                <a:cubicBezTo>
                  <a:pt x="1864186" y="2927497"/>
                  <a:pt x="1860324" y="2943817"/>
                  <a:pt x="1850009" y="2955851"/>
                </a:cubicBezTo>
                <a:cubicBezTo>
                  <a:pt x="1838477" y="2969306"/>
                  <a:pt x="1817779" y="2973328"/>
                  <a:pt x="1807479" y="2987748"/>
                </a:cubicBezTo>
                <a:cubicBezTo>
                  <a:pt x="1798985" y="2999639"/>
                  <a:pt x="1802467" y="3016790"/>
                  <a:pt x="1796846" y="3030279"/>
                </a:cubicBezTo>
                <a:cubicBezTo>
                  <a:pt x="1777524" y="3076652"/>
                  <a:pt x="1769033" y="3117958"/>
                  <a:pt x="1722418" y="3136604"/>
                </a:cubicBezTo>
                <a:cubicBezTo>
                  <a:pt x="1698461" y="3146187"/>
                  <a:pt x="1672799" y="3150781"/>
                  <a:pt x="1647990" y="3157869"/>
                </a:cubicBezTo>
                <a:cubicBezTo>
                  <a:pt x="1651534" y="3211032"/>
                  <a:pt x="1646420" y="3265493"/>
                  <a:pt x="1658623" y="3317358"/>
                </a:cubicBezTo>
                <a:cubicBezTo>
                  <a:pt x="1661550" y="3329797"/>
                  <a:pt x="1680969" y="3330133"/>
                  <a:pt x="1690520" y="3338623"/>
                </a:cubicBezTo>
                <a:cubicBezTo>
                  <a:pt x="1712997" y="3358603"/>
                  <a:pt x="1736272" y="3378359"/>
                  <a:pt x="1754316" y="3402418"/>
                </a:cubicBezTo>
                <a:cubicBezTo>
                  <a:pt x="1764948" y="3416595"/>
                  <a:pt x="1776383" y="3430203"/>
                  <a:pt x="1786213" y="3444948"/>
                </a:cubicBezTo>
                <a:cubicBezTo>
                  <a:pt x="1797676" y="3462143"/>
                  <a:pt x="1804502" y="3482558"/>
                  <a:pt x="1818111" y="3498111"/>
                </a:cubicBezTo>
                <a:cubicBezTo>
                  <a:pt x="1829780" y="3511447"/>
                  <a:pt x="1848110" y="3517479"/>
                  <a:pt x="1860641" y="3530009"/>
                </a:cubicBezTo>
                <a:cubicBezTo>
                  <a:pt x="1908734" y="3578102"/>
                  <a:pt x="1851708" y="3551839"/>
                  <a:pt x="1913804" y="3572539"/>
                </a:cubicBezTo>
                <a:cubicBezTo>
                  <a:pt x="1963522" y="3622257"/>
                  <a:pt x="1928400" y="3592293"/>
                  <a:pt x="1998865" y="3636334"/>
                </a:cubicBezTo>
                <a:cubicBezTo>
                  <a:pt x="2021815" y="3650678"/>
                  <a:pt x="2062081" y="3680759"/>
                  <a:pt x="2083925" y="3689497"/>
                </a:cubicBezTo>
                <a:cubicBezTo>
                  <a:pt x="2100704" y="3696209"/>
                  <a:pt x="2119367" y="3696586"/>
                  <a:pt x="2137088" y="3700130"/>
                </a:cubicBezTo>
                <a:cubicBezTo>
                  <a:pt x="2197339" y="3689497"/>
                  <a:pt x="2258673" y="3683802"/>
                  <a:pt x="2317841" y="3668232"/>
                </a:cubicBezTo>
                <a:cubicBezTo>
                  <a:pt x="2327536" y="3665681"/>
                  <a:pt x="2334624" y="3655933"/>
                  <a:pt x="2339107" y="3646967"/>
                </a:cubicBezTo>
                <a:cubicBezTo>
                  <a:pt x="2345642" y="3633897"/>
                  <a:pt x="2337848" y="3612931"/>
                  <a:pt x="2349739" y="3604437"/>
                </a:cubicBezTo>
                <a:cubicBezTo>
                  <a:pt x="2367282" y="3591906"/>
                  <a:pt x="2392528" y="3598652"/>
                  <a:pt x="2413534" y="3593804"/>
                </a:cubicBezTo>
                <a:cubicBezTo>
                  <a:pt x="2438675" y="3588002"/>
                  <a:pt x="2463880" y="3581801"/>
                  <a:pt x="2487962" y="3572539"/>
                </a:cubicBezTo>
                <a:cubicBezTo>
                  <a:pt x="2512545" y="3563084"/>
                  <a:pt x="2574866" y="3524603"/>
                  <a:pt x="2604920" y="3519376"/>
                </a:cubicBezTo>
                <a:cubicBezTo>
                  <a:pt x="2668159" y="3508378"/>
                  <a:pt x="2732511" y="3505199"/>
                  <a:pt x="2796307" y="3498111"/>
                </a:cubicBezTo>
                <a:cubicBezTo>
                  <a:pt x="2810484" y="3494567"/>
                  <a:pt x="2824572" y="3490649"/>
                  <a:pt x="2838837" y="3487479"/>
                </a:cubicBezTo>
                <a:cubicBezTo>
                  <a:pt x="2856479" y="3483559"/>
                  <a:pt x="2875079" y="3483192"/>
                  <a:pt x="2892000" y="3476846"/>
                </a:cubicBezTo>
                <a:cubicBezTo>
                  <a:pt x="2903965" y="3472359"/>
                  <a:pt x="2912802" y="3461921"/>
                  <a:pt x="2923897" y="3455581"/>
                </a:cubicBezTo>
                <a:cubicBezTo>
                  <a:pt x="2937659" y="3447717"/>
                  <a:pt x="2953529" y="3443529"/>
                  <a:pt x="2966427" y="3434316"/>
                </a:cubicBezTo>
                <a:cubicBezTo>
                  <a:pt x="2978663" y="3425576"/>
                  <a:pt x="2985269" y="3409878"/>
                  <a:pt x="2998325" y="3402418"/>
                </a:cubicBezTo>
                <a:cubicBezTo>
                  <a:pt x="3011013" y="3395168"/>
                  <a:pt x="3026804" y="3395800"/>
                  <a:pt x="3040855" y="3391786"/>
                </a:cubicBezTo>
                <a:cubicBezTo>
                  <a:pt x="3051632" y="3388707"/>
                  <a:pt x="3061574" y="3381952"/>
                  <a:pt x="3072753" y="3381153"/>
                </a:cubicBezTo>
                <a:cubicBezTo>
                  <a:pt x="3161203" y="3374835"/>
                  <a:pt x="3249962" y="3374064"/>
                  <a:pt x="3338567" y="3370520"/>
                </a:cubicBezTo>
                <a:cubicBezTo>
                  <a:pt x="3349200" y="3363432"/>
                  <a:pt x="3358342" y="3353296"/>
                  <a:pt x="3370465" y="3349255"/>
                </a:cubicBezTo>
                <a:cubicBezTo>
                  <a:pt x="3430121" y="3329370"/>
                  <a:pt x="3466123" y="3342163"/>
                  <a:pt x="3529953" y="3349255"/>
                </a:cubicBezTo>
                <a:cubicBezTo>
                  <a:pt x="3540586" y="3352799"/>
                  <a:pt x="3551826" y="3354876"/>
                  <a:pt x="3561851" y="3359888"/>
                </a:cubicBezTo>
                <a:cubicBezTo>
                  <a:pt x="3573280" y="3365603"/>
                  <a:pt x="3581508" y="3377481"/>
                  <a:pt x="3593748" y="3381153"/>
                </a:cubicBezTo>
                <a:cubicBezTo>
                  <a:pt x="3617752" y="3388354"/>
                  <a:pt x="3643456" y="3387666"/>
                  <a:pt x="3668176" y="3391786"/>
                </a:cubicBezTo>
                <a:cubicBezTo>
                  <a:pt x="3686002" y="3394757"/>
                  <a:pt x="3703618" y="3398874"/>
                  <a:pt x="3721339" y="3402418"/>
                </a:cubicBezTo>
                <a:cubicBezTo>
                  <a:pt x="3779067" y="3479388"/>
                  <a:pt x="3722790" y="3417560"/>
                  <a:pt x="3795767" y="3466213"/>
                </a:cubicBezTo>
                <a:cubicBezTo>
                  <a:pt x="3854146" y="3505133"/>
                  <a:pt x="3774887" y="3473432"/>
                  <a:pt x="3848930" y="3498111"/>
                </a:cubicBezTo>
                <a:cubicBezTo>
                  <a:pt x="3891460" y="3494567"/>
                  <a:pt x="3934790" y="3496421"/>
                  <a:pt x="3976520" y="3487479"/>
                </a:cubicBezTo>
                <a:cubicBezTo>
                  <a:pt x="3986322" y="3485378"/>
                  <a:pt x="3995032" y="3475852"/>
                  <a:pt x="3997786" y="3466213"/>
                </a:cubicBezTo>
                <a:cubicBezTo>
                  <a:pt x="4009631" y="3424755"/>
                  <a:pt x="3996454" y="3375344"/>
                  <a:pt x="4019051" y="3338623"/>
                </a:cubicBezTo>
                <a:cubicBezTo>
                  <a:pt x="4030350" y="3320263"/>
                  <a:pt x="4061581" y="3331534"/>
                  <a:pt x="4082846" y="3327990"/>
                </a:cubicBezTo>
                <a:cubicBezTo>
                  <a:pt x="4139553" y="3338623"/>
                  <a:pt x="4198233" y="3341643"/>
                  <a:pt x="4252967" y="3359888"/>
                </a:cubicBezTo>
                <a:cubicBezTo>
                  <a:pt x="4265090" y="3363929"/>
                  <a:pt x="4263599" y="3384698"/>
                  <a:pt x="4274232" y="3391786"/>
                </a:cubicBezTo>
                <a:cubicBezTo>
                  <a:pt x="4286391" y="3399892"/>
                  <a:pt x="4302585" y="3398874"/>
                  <a:pt x="4316762" y="3402418"/>
                </a:cubicBezTo>
                <a:cubicBezTo>
                  <a:pt x="4330939" y="3398874"/>
                  <a:pt x="4347602" y="3400554"/>
                  <a:pt x="4359293" y="3391786"/>
                </a:cubicBezTo>
                <a:cubicBezTo>
                  <a:pt x="4377448" y="3378170"/>
                  <a:pt x="4385776" y="3354670"/>
                  <a:pt x="4401823" y="3338623"/>
                </a:cubicBezTo>
                <a:cubicBezTo>
                  <a:pt x="4417870" y="3322576"/>
                  <a:pt x="4437265" y="3310270"/>
                  <a:pt x="4454986" y="3296093"/>
                </a:cubicBezTo>
                <a:cubicBezTo>
                  <a:pt x="4458530" y="3285460"/>
                  <a:pt x="4463420" y="3275185"/>
                  <a:pt x="4465618" y="3264195"/>
                </a:cubicBezTo>
                <a:cubicBezTo>
                  <a:pt x="4474074" y="3221915"/>
                  <a:pt x="4455099" y="3165739"/>
                  <a:pt x="4486883" y="3136604"/>
                </a:cubicBezTo>
                <a:cubicBezTo>
                  <a:pt x="4513140" y="3112536"/>
                  <a:pt x="4557767" y="3143693"/>
                  <a:pt x="4593209" y="3147237"/>
                </a:cubicBezTo>
                <a:cubicBezTo>
                  <a:pt x="4692585" y="3246610"/>
                  <a:pt x="4540051" y="3081322"/>
                  <a:pt x="4635739" y="3253562"/>
                </a:cubicBezTo>
                <a:cubicBezTo>
                  <a:pt x="4643436" y="3267417"/>
                  <a:pt x="4663553" y="3268940"/>
                  <a:pt x="4678269" y="3274827"/>
                </a:cubicBezTo>
                <a:cubicBezTo>
                  <a:pt x="4738449" y="3298899"/>
                  <a:pt x="4743101" y="3296266"/>
                  <a:pt x="4805860" y="3306725"/>
                </a:cubicBezTo>
                <a:cubicBezTo>
                  <a:pt x="4830669" y="3303181"/>
                  <a:pt x="4856513" y="3304018"/>
                  <a:pt x="4880288" y="3296093"/>
                </a:cubicBezTo>
                <a:cubicBezTo>
                  <a:pt x="4902812" y="3288585"/>
                  <a:pt x="4912799" y="3244320"/>
                  <a:pt x="4922818" y="3232297"/>
                </a:cubicBezTo>
                <a:cubicBezTo>
                  <a:pt x="4930999" y="3222480"/>
                  <a:pt x="4944083" y="3218120"/>
                  <a:pt x="4954716" y="3211032"/>
                </a:cubicBezTo>
                <a:cubicBezTo>
                  <a:pt x="4958260" y="3189767"/>
                  <a:pt x="4951881" y="3164071"/>
                  <a:pt x="4965348" y="3147237"/>
                </a:cubicBezTo>
                <a:cubicBezTo>
                  <a:pt x="4972349" y="3138485"/>
                  <a:pt x="4986038" y="3157869"/>
                  <a:pt x="4997246" y="3157869"/>
                </a:cubicBezTo>
                <a:cubicBezTo>
                  <a:pt x="5018804" y="3157869"/>
                  <a:pt x="5039776" y="3150781"/>
                  <a:pt x="5061041" y="3147237"/>
                </a:cubicBezTo>
                <a:cubicBezTo>
                  <a:pt x="5071674" y="3143693"/>
                  <a:pt x="5083614" y="3142821"/>
                  <a:pt x="5092939" y="3136604"/>
                </a:cubicBezTo>
                <a:cubicBezTo>
                  <a:pt x="5105450" y="3128263"/>
                  <a:pt x="5115051" y="3116123"/>
                  <a:pt x="5124837" y="3104706"/>
                </a:cubicBezTo>
                <a:cubicBezTo>
                  <a:pt x="5144611" y="3081636"/>
                  <a:pt x="5161175" y="3055516"/>
                  <a:pt x="5178000" y="3030279"/>
                </a:cubicBezTo>
                <a:cubicBezTo>
                  <a:pt x="5181544" y="3009014"/>
                  <a:pt x="5170350" y="2977909"/>
                  <a:pt x="5188632" y="2966483"/>
                </a:cubicBezTo>
                <a:cubicBezTo>
                  <a:pt x="5241126" y="2933674"/>
                  <a:pt x="5270925" y="2994569"/>
                  <a:pt x="5305590" y="3009013"/>
                </a:cubicBezTo>
                <a:cubicBezTo>
                  <a:pt x="5332568" y="3020254"/>
                  <a:pt x="5390651" y="3030279"/>
                  <a:pt x="5390651" y="3030279"/>
                </a:cubicBezTo>
                <a:cubicBezTo>
                  <a:pt x="5395493" y="3033911"/>
                  <a:pt x="5452986" y="3078258"/>
                  <a:pt x="5465079" y="3083441"/>
                </a:cubicBezTo>
                <a:cubicBezTo>
                  <a:pt x="5490149" y="3094185"/>
                  <a:pt x="5564784" y="3102241"/>
                  <a:pt x="5582037" y="3104706"/>
                </a:cubicBezTo>
                <a:cubicBezTo>
                  <a:pt x="5599758" y="3097618"/>
                  <a:pt x="5623277" y="3098345"/>
                  <a:pt x="5635200" y="3083441"/>
                </a:cubicBezTo>
                <a:cubicBezTo>
                  <a:pt x="5642201" y="3074689"/>
                  <a:pt x="5631568" y="3060296"/>
                  <a:pt x="5624567" y="3051544"/>
                </a:cubicBezTo>
                <a:cubicBezTo>
                  <a:pt x="5616584" y="3041566"/>
                  <a:pt x="5603068" y="3037707"/>
                  <a:pt x="5592669" y="3030279"/>
                </a:cubicBezTo>
                <a:cubicBezTo>
                  <a:pt x="5578249" y="3019979"/>
                  <a:pt x="5563594" y="3009914"/>
                  <a:pt x="5550139" y="2998381"/>
                </a:cubicBezTo>
                <a:cubicBezTo>
                  <a:pt x="5538722" y="2988595"/>
                  <a:pt x="5530752" y="2974824"/>
                  <a:pt x="5518241" y="2966483"/>
                </a:cubicBezTo>
                <a:cubicBezTo>
                  <a:pt x="5508916" y="2960266"/>
                  <a:pt x="5496976" y="2959395"/>
                  <a:pt x="5486344" y="2955851"/>
                </a:cubicBezTo>
                <a:cubicBezTo>
                  <a:pt x="5479866" y="2936418"/>
                  <a:pt x="5466987" y="2900500"/>
                  <a:pt x="5465079" y="2881423"/>
                </a:cubicBezTo>
                <a:cubicBezTo>
                  <a:pt x="5455883" y="2789460"/>
                  <a:pt x="5460060" y="2695958"/>
                  <a:pt x="5443813" y="2604976"/>
                </a:cubicBezTo>
                <a:cubicBezTo>
                  <a:pt x="5441567" y="2592396"/>
                  <a:pt x="5420952" y="2592747"/>
                  <a:pt x="5411916" y="2583711"/>
                </a:cubicBezTo>
                <a:cubicBezTo>
                  <a:pt x="5395869" y="2567664"/>
                  <a:pt x="5385433" y="2546595"/>
                  <a:pt x="5369386" y="2530548"/>
                </a:cubicBezTo>
                <a:cubicBezTo>
                  <a:pt x="5356855" y="2518017"/>
                  <a:pt x="5340310" y="2510184"/>
                  <a:pt x="5326855" y="2498651"/>
                </a:cubicBezTo>
                <a:cubicBezTo>
                  <a:pt x="5315438" y="2488865"/>
                  <a:pt x="5305590" y="2477386"/>
                  <a:pt x="5294958" y="2466753"/>
                </a:cubicBezTo>
                <a:cubicBezTo>
                  <a:pt x="5287870" y="2449032"/>
                  <a:pt x="5287189" y="2427086"/>
                  <a:pt x="5273693" y="2413590"/>
                </a:cubicBezTo>
                <a:cubicBezTo>
                  <a:pt x="5193259" y="2333156"/>
                  <a:pt x="5234208" y="2460711"/>
                  <a:pt x="5209897" y="2339162"/>
                </a:cubicBezTo>
                <a:cubicBezTo>
                  <a:pt x="5206353" y="2261190"/>
                  <a:pt x="5207296" y="2182884"/>
                  <a:pt x="5199265" y="2105246"/>
                </a:cubicBezTo>
                <a:cubicBezTo>
                  <a:pt x="5196610" y="2079581"/>
                  <a:pt x="5184789" y="2055711"/>
                  <a:pt x="5178000" y="2030818"/>
                </a:cubicBezTo>
                <a:cubicBezTo>
                  <a:pt x="5174155" y="2016720"/>
                  <a:pt x="5169981" y="2002665"/>
                  <a:pt x="5167367" y="1988288"/>
                </a:cubicBezTo>
                <a:cubicBezTo>
                  <a:pt x="5162884" y="1963631"/>
                  <a:pt x="5161649" y="1938435"/>
                  <a:pt x="5156734" y="1913860"/>
                </a:cubicBezTo>
                <a:cubicBezTo>
                  <a:pt x="5151002" y="1885202"/>
                  <a:pt x="5135469" y="1828800"/>
                  <a:pt x="5135469" y="1828800"/>
                </a:cubicBezTo>
                <a:cubicBezTo>
                  <a:pt x="5149646" y="1722474"/>
                  <a:pt x="5158811" y="1615359"/>
                  <a:pt x="5178000" y="1509823"/>
                </a:cubicBezTo>
                <a:cubicBezTo>
                  <a:pt x="5180286" y="1497250"/>
                  <a:pt x="5186511" y="1478722"/>
                  <a:pt x="5199265" y="1477925"/>
                </a:cubicBezTo>
                <a:cubicBezTo>
                  <a:pt x="5249289" y="1474798"/>
                  <a:pt x="5298502" y="1492102"/>
                  <a:pt x="5348120" y="1499190"/>
                </a:cubicBezTo>
                <a:cubicBezTo>
                  <a:pt x="5358753" y="1502734"/>
                  <a:pt x="5369993" y="1504811"/>
                  <a:pt x="5380018" y="1509823"/>
                </a:cubicBezTo>
                <a:cubicBezTo>
                  <a:pt x="5391448" y="1515538"/>
                  <a:pt x="5399137" y="1531088"/>
                  <a:pt x="5411916" y="1531088"/>
                </a:cubicBezTo>
                <a:cubicBezTo>
                  <a:pt x="5458532" y="1531088"/>
                  <a:pt x="5504065" y="1516911"/>
                  <a:pt x="5550139" y="1509823"/>
                </a:cubicBezTo>
                <a:cubicBezTo>
                  <a:pt x="5564316" y="1499190"/>
                  <a:pt x="5577283" y="1486717"/>
                  <a:pt x="5592669" y="1477925"/>
                </a:cubicBezTo>
                <a:cubicBezTo>
                  <a:pt x="5602400" y="1472364"/>
                  <a:pt x="5615957" y="1474468"/>
                  <a:pt x="5624567" y="1467293"/>
                </a:cubicBezTo>
                <a:cubicBezTo>
                  <a:pt x="5634457" y="1459052"/>
                  <a:pt x="5668034" y="1407409"/>
                  <a:pt x="5677730" y="1392865"/>
                </a:cubicBezTo>
                <a:cubicBezTo>
                  <a:pt x="5695451" y="1410586"/>
                  <a:pt x="5714390" y="1427167"/>
                  <a:pt x="5730893" y="1446027"/>
                </a:cubicBezTo>
                <a:cubicBezTo>
                  <a:pt x="5739308" y="1455644"/>
                  <a:pt x="5739457" y="1479336"/>
                  <a:pt x="5752158" y="1477925"/>
                </a:cubicBezTo>
                <a:cubicBezTo>
                  <a:pt x="5787865" y="1473958"/>
                  <a:pt x="5865428" y="1403026"/>
                  <a:pt x="5890381" y="1382232"/>
                </a:cubicBezTo>
                <a:cubicBezTo>
                  <a:pt x="5893925" y="1350334"/>
                  <a:pt x="5892568" y="1317502"/>
                  <a:pt x="5901013" y="1286539"/>
                </a:cubicBezTo>
                <a:cubicBezTo>
                  <a:pt x="5903651" y="1276868"/>
                  <a:pt x="5912449" y="1267240"/>
                  <a:pt x="5922279" y="1265274"/>
                </a:cubicBezTo>
                <a:cubicBezTo>
                  <a:pt x="5967592" y="1256211"/>
                  <a:pt x="6014428" y="1258185"/>
                  <a:pt x="6060502" y="1254641"/>
                </a:cubicBezTo>
                <a:cubicBezTo>
                  <a:pt x="6067853" y="1252191"/>
                  <a:pt x="6154792" y="1226552"/>
                  <a:pt x="6166827" y="1212111"/>
                </a:cubicBezTo>
                <a:cubicBezTo>
                  <a:pt x="6176182" y="1200885"/>
                  <a:pt x="6173916" y="1183758"/>
                  <a:pt x="6177460" y="1169581"/>
                </a:cubicBezTo>
                <a:cubicBezTo>
                  <a:pt x="6170372" y="1130595"/>
                  <a:pt x="6173916" y="1088065"/>
                  <a:pt x="6156195" y="1052623"/>
                </a:cubicBezTo>
                <a:cubicBezTo>
                  <a:pt x="6146953" y="1034139"/>
                  <a:pt x="6120557" y="1031678"/>
                  <a:pt x="6103032" y="1020725"/>
                </a:cubicBezTo>
                <a:cubicBezTo>
                  <a:pt x="6092196" y="1013952"/>
                  <a:pt x="6080632" y="1008009"/>
                  <a:pt x="6071134" y="999460"/>
                </a:cubicBezTo>
                <a:cubicBezTo>
                  <a:pt x="6045055" y="975989"/>
                  <a:pt x="6029992" y="936127"/>
                  <a:pt x="5996707" y="925032"/>
                </a:cubicBezTo>
                <a:lnTo>
                  <a:pt x="5932911" y="903767"/>
                </a:lnTo>
                <a:cubicBezTo>
                  <a:pt x="5897469" y="907311"/>
                  <a:pt x="5860629" y="903925"/>
                  <a:pt x="5826586" y="914400"/>
                </a:cubicBezTo>
                <a:cubicBezTo>
                  <a:pt x="5791212" y="925284"/>
                  <a:pt x="5791671" y="962172"/>
                  <a:pt x="5784055" y="988827"/>
                </a:cubicBezTo>
                <a:cubicBezTo>
                  <a:pt x="5780976" y="999604"/>
                  <a:pt x="5776967" y="1010092"/>
                  <a:pt x="5773423" y="1020725"/>
                </a:cubicBezTo>
                <a:cubicBezTo>
                  <a:pt x="5769879" y="1063255"/>
                  <a:pt x="5794250" y="1119478"/>
                  <a:pt x="5762790" y="1148316"/>
                </a:cubicBezTo>
                <a:cubicBezTo>
                  <a:pt x="5713454" y="1193540"/>
                  <a:pt x="5638550" y="1135160"/>
                  <a:pt x="5603302" y="1105786"/>
                </a:cubicBezTo>
                <a:cubicBezTo>
                  <a:pt x="5595601" y="1099368"/>
                  <a:pt x="5588299" y="1092348"/>
                  <a:pt x="5582037" y="1084520"/>
                </a:cubicBezTo>
                <a:cubicBezTo>
                  <a:pt x="5574054" y="1074542"/>
                  <a:pt x="5571404" y="1059711"/>
                  <a:pt x="5560772" y="1052623"/>
                </a:cubicBezTo>
                <a:cubicBezTo>
                  <a:pt x="5548613" y="1044517"/>
                  <a:pt x="5532418" y="1045534"/>
                  <a:pt x="5518241" y="1041990"/>
                </a:cubicBezTo>
                <a:cubicBezTo>
                  <a:pt x="5507609" y="1031358"/>
                  <a:pt x="5497895" y="1019719"/>
                  <a:pt x="5486344" y="1010093"/>
                </a:cubicBezTo>
                <a:cubicBezTo>
                  <a:pt x="5438793" y="970467"/>
                  <a:pt x="5428185" y="986201"/>
                  <a:pt x="5348120" y="978195"/>
                </a:cubicBezTo>
                <a:cubicBezTo>
                  <a:pt x="5316222" y="956930"/>
                  <a:pt x="5275428" y="945069"/>
                  <a:pt x="5252427" y="914400"/>
                </a:cubicBezTo>
                <a:cubicBezTo>
                  <a:pt x="5241795" y="900223"/>
                  <a:pt x="5230830" y="886289"/>
                  <a:pt x="5220530" y="871869"/>
                </a:cubicBezTo>
                <a:cubicBezTo>
                  <a:pt x="5213103" y="861471"/>
                  <a:pt x="5207248" y="849950"/>
                  <a:pt x="5199265" y="839972"/>
                </a:cubicBezTo>
                <a:cubicBezTo>
                  <a:pt x="5193003" y="832144"/>
                  <a:pt x="5185088" y="825795"/>
                  <a:pt x="5178000" y="818706"/>
                </a:cubicBezTo>
                <a:cubicBezTo>
                  <a:pt x="5085851" y="829339"/>
                  <a:pt x="4990973" y="825936"/>
                  <a:pt x="4901553" y="850604"/>
                </a:cubicBezTo>
                <a:cubicBezTo>
                  <a:pt x="4881631" y="856100"/>
                  <a:pt x="4877604" y="884691"/>
                  <a:pt x="4869655" y="903767"/>
                </a:cubicBezTo>
                <a:cubicBezTo>
                  <a:pt x="4859731" y="927584"/>
                  <a:pt x="4855804" y="953481"/>
                  <a:pt x="4848390" y="978195"/>
                </a:cubicBezTo>
                <a:cubicBezTo>
                  <a:pt x="4845170" y="988930"/>
                  <a:pt x="4840476" y="999220"/>
                  <a:pt x="4837758" y="1010093"/>
                </a:cubicBezTo>
                <a:cubicBezTo>
                  <a:pt x="4835612" y="1018676"/>
                  <a:pt x="4826213" y="1080573"/>
                  <a:pt x="4816493" y="1095153"/>
                </a:cubicBezTo>
                <a:cubicBezTo>
                  <a:pt x="4808152" y="1107664"/>
                  <a:pt x="4795228" y="1116418"/>
                  <a:pt x="4784595" y="1127051"/>
                </a:cubicBezTo>
                <a:cubicBezTo>
                  <a:pt x="4774422" y="1198258"/>
                  <a:pt x="4758559" y="1255734"/>
                  <a:pt x="4795227" y="1329069"/>
                </a:cubicBezTo>
                <a:cubicBezTo>
                  <a:pt x="4803763" y="1346140"/>
                  <a:pt x="4830669" y="1343246"/>
                  <a:pt x="4848390" y="1350334"/>
                </a:cubicBezTo>
                <a:cubicBezTo>
                  <a:pt x="4855478" y="1364511"/>
                  <a:pt x="4856670" y="1383775"/>
                  <a:pt x="4869655" y="1392865"/>
                </a:cubicBezTo>
                <a:cubicBezTo>
                  <a:pt x="4894463" y="1410230"/>
                  <a:pt x="4939458" y="1398605"/>
                  <a:pt x="4954716" y="1424762"/>
                </a:cubicBezTo>
                <a:cubicBezTo>
                  <a:pt x="4970887" y="1452484"/>
                  <a:pt x="4961886" y="1493751"/>
                  <a:pt x="4944083" y="1520455"/>
                </a:cubicBezTo>
                <a:cubicBezTo>
                  <a:pt x="4912925" y="1567192"/>
                  <a:pt x="4714504" y="1562697"/>
                  <a:pt x="4710167" y="1562986"/>
                </a:cubicBezTo>
                <a:cubicBezTo>
                  <a:pt x="4703079" y="1573618"/>
                  <a:pt x="4697938" y="1585847"/>
                  <a:pt x="4688902" y="1594883"/>
                </a:cubicBezTo>
                <a:cubicBezTo>
                  <a:pt x="4679866" y="1603919"/>
                  <a:pt x="4667403" y="1608720"/>
                  <a:pt x="4657004" y="1616148"/>
                </a:cubicBezTo>
                <a:cubicBezTo>
                  <a:pt x="4507809" y="1722716"/>
                  <a:pt x="4683924" y="1646062"/>
                  <a:pt x="4242334" y="1658679"/>
                </a:cubicBezTo>
                <a:lnTo>
                  <a:pt x="4157274" y="1648046"/>
                </a:lnTo>
                <a:cubicBezTo>
                  <a:pt x="4100466" y="1640471"/>
                  <a:pt x="4071014" y="1639767"/>
                  <a:pt x="4019051" y="1616148"/>
                </a:cubicBezTo>
                <a:cubicBezTo>
                  <a:pt x="4000237" y="1607596"/>
                  <a:pt x="3983609" y="1594883"/>
                  <a:pt x="3965888" y="1584251"/>
                </a:cubicBezTo>
                <a:cubicBezTo>
                  <a:pt x="3958800" y="1573618"/>
                  <a:pt x="3954440" y="1560534"/>
                  <a:pt x="3944623" y="1552353"/>
                </a:cubicBezTo>
                <a:cubicBezTo>
                  <a:pt x="3932447" y="1542206"/>
                  <a:pt x="3915281" y="1539880"/>
                  <a:pt x="3902093" y="1531088"/>
                </a:cubicBezTo>
                <a:cubicBezTo>
                  <a:pt x="3893752" y="1525527"/>
                  <a:pt x="3887916" y="1516911"/>
                  <a:pt x="3880827" y="1509823"/>
                </a:cubicBezTo>
                <a:cubicBezTo>
                  <a:pt x="3870800" y="1489769"/>
                  <a:pt x="3841014" y="1427479"/>
                  <a:pt x="3827665" y="1414130"/>
                </a:cubicBezTo>
                <a:cubicBezTo>
                  <a:pt x="3816457" y="1402922"/>
                  <a:pt x="3799311" y="1399953"/>
                  <a:pt x="3785134" y="1392865"/>
                </a:cubicBezTo>
                <a:cubicBezTo>
                  <a:pt x="3767413" y="1375144"/>
                  <a:pt x="3748622" y="1358433"/>
                  <a:pt x="3731972" y="1339702"/>
                </a:cubicBezTo>
                <a:cubicBezTo>
                  <a:pt x="3630858" y="1225949"/>
                  <a:pt x="3748357" y="1345457"/>
                  <a:pt x="3678809" y="1275906"/>
                </a:cubicBezTo>
                <a:cubicBezTo>
                  <a:pt x="3654928" y="1180387"/>
                  <a:pt x="3661573" y="1224985"/>
                  <a:pt x="3678809" y="1052623"/>
                </a:cubicBezTo>
                <a:cubicBezTo>
                  <a:pt x="3680945" y="1031267"/>
                  <a:pt x="3691951" y="1010714"/>
                  <a:pt x="3710707" y="999460"/>
                </a:cubicBezTo>
                <a:cubicBezTo>
                  <a:pt x="3720317" y="993694"/>
                  <a:pt x="3731972" y="992371"/>
                  <a:pt x="3742604" y="988827"/>
                </a:cubicBezTo>
                <a:cubicBezTo>
                  <a:pt x="3753237" y="978195"/>
                  <a:pt x="3761053" y="963655"/>
                  <a:pt x="3774502" y="956930"/>
                </a:cubicBezTo>
                <a:cubicBezTo>
                  <a:pt x="3790666" y="948848"/>
                  <a:pt x="3815904" y="960018"/>
                  <a:pt x="3827665" y="946297"/>
                </a:cubicBezTo>
                <a:cubicBezTo>
                  <a:pt x="3841695" y="929929"/>
                  <a:pt x="3834753" y="903767"/>
                  <a:pt x="3838297" y="882502"/>
                </a:cubicBezTo>
                <a:cubicBezTo>
                  <a:pt x="3847119" y="758998"/>
                  <a:pt x="3810229" y="748165"/>
                  <a:pt x="3891460" y="701748"/>
                </a:cubicBezTo>
                <a:cubicBezTo>
                  <a:pt x="3901191" y="696187"/>
                  <a:pt x="3912725" y="694660"/>
                  <a:pt x="3923358" y="691116"/>
                </a:cubicBezTo>
                <a:cubicBezTo>
                  <a:pt x="3937535" y="680483"/>
                  <a:pt x="3959928" y="675907"/>
                  <a:pt x="3965888" y="659218"/>
                </a:cubicBezTo>
                <a:cubicBezTo>
                  <a:pt x="3999716" y="564498"/>
                  <a:pt x="3942553" y="533702"/>
                  <a:pt x="4019051" y="457200"/>
                </a:cubicBezTo>
                <a:cubicBezTo>
                  <a:pt x="4026139" y="450111"/>
                  <a:pt x="4030645" y="438572"/>
                  <a:pt x="4040316" y="435934"/>
                </a:cubicBezTo>
                <a:cubicBezTo>
                  <a:pt x="4071279" y="427489"/>
                  <a:pt x="4104111" y="428846"/>
                  <a:pt x="4136009" y="425302"/>
                </a:cubicBezTo>
                <a:cubicBezTo>
                  <a:pt x="4312723" y="322219"/>
                  <a:pt x="4205000" y="369135"/>
                  <a:pt x="4306130" y="340241"/>
                </a:cubicBezTo>
                <a:cubicBezTo>
                  <a:pt x="4316906" y="337162"/>
                  <a:pt x="4326932" y="331194"/>
                  <a:pt x="4338027" y="329609"/>
                </a:cubicBezTo>
                <a:cubicBezTo>
                  <a:pt x="4376781" y="324073"/>
                  <a:pt x="4416000" y="322520"/>
                  <a:pt x="4454986" y="318976"/>
                </a:cubicBezTo>
                <a:cubicBezTo>
                  <a:pt x="4465618" y="311888"/>
                  <a:pt x="4475788" y="304051"/>
                  <a:pt x="4486883" y="297711"/>
                </a:cubicBezTo>
                <a:cubicBezTo>
                  <a:pt x="4500645" y="289847"/>
                  <a:pt x="4515972" y="284846"/>
                  <a:pt x="4529413" y="276446"/>
                </a:cubicBezTo>
                <a:cubicBezTo>
                  <a:pt x="4544441" y="267054"/>
                  <a:pt x="4557199" y="254378"/>
                  <a:pt x="4571944" y="244548"/>
                </a:cubicBezTo>
                <a:cubicBezTo>
                  <a:pt x="4589139" y="233085"/>
                  <a:pt x="4607386" y="223283"/>
                  <a:pt x="4625107" y="212651"/>
                </a:cubicBezTo>
                <a:cubicBezTo>
                  <a:pt x="4632195" y="202018"/>
                  <a:pt x="4637336" y="189789"/>
                  <a:pt x="4646372" y="180753"/>
                </a:cubicBezTo>
                <a:cubicBezTo>
                  <a:pt x="4655408" y="171717"/>
                  <a:pt x="4669953" y="169190"/>
                  <a:pt x="4678269" y="159488"/>
                </a:cubicBezTo>
                <a:cubicBezTo>
                  <a:pt x="4691718" y="143797"/>
                  <a:pt x="4699534" y="124046"/>
                  <a:pt x="4710167" y="106325"/>
                </a:cubicBezTo>
                <a:cubicBezTo>
                  <a:pt x="4706623" y="92148"/>
                  <a:pt x="4709867" y="74128"/>
                  <a:pt x="4699534" y="63795"/>
                </a:cubicBezTo>
                <a:cubicBezTo>
                  <a:pt x="4682722" y="46983"/>
                  <a:pt x="4656126" y="44129"/>
                  <a:pt x="4635739" y="31897"/>
                </a:cubicBezTo>
                <a:cubicBezTo>
                  <a:pt x="4620544" y="22780"/>
                  <a:pt x="4607386" y="10632"/>
                  <a:pt x="4593209" y="0"/>
                </a:cubicBezTo>
                <a:cubicBezTo>
                  <a:pt x="4561311" y="3544"/>
                  <a:pt x="4527141" y="-1712"/>
                  <a:pt x="4497516" y="10632"/>
                </a:cubicBezTo>
                <a:cubicBezTo>
                  <a:pt x="4481158" y="17448"/>
                  <a:pt x="4475448" y="38417"/>
                  <a:pt x="4465618" y="53162"/>
                </a:cubicBezTo>
                <a:cubicBezTo>
                  <a:pt x="4410160" y="136349"/>
                  <a:pt x="4449905" y="75649"/>
                  <a:pt x="4423088" y="138223"/>
                </a:cubicBezTo>
                <a:cubicBezTo>
                  <a:pt x="4397068" y="198938"/>
                  <a:pt x="4447897" y="184297"/>
                  <a:pt x="4433720" y="202018"/>
                </a:cubicBezTo>
                <a:close/>
              </a:path>
            </a:pathLst>
          </a:cu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Picture 141">
            <a:extLst>
              <a:ext uri="{FF2B5EF4-FFF2-40B4-BE49-F238E27FC236}">
                <a16:creationId xmlns:a16="http://schemas.microsoft.com/office/drawing/2014/main" id="{F1112660-13C3-4BE1-B564-66F134EC66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916266" y="-173145"/>
            <a:ext cx="3118887" cy="3118887"/>
          </a:xfrm>
          <a:prstGeom prst="rect">
            <a:avLst/>
          </a:prstGeom>
        </p:spPr>
      </p:pic>
    </p:spTree>
    <p:extLst>
      <p:ext uri="{BB962C8B-B14F-4D97-AF65-F5344CB8AC3E}">
        <p14:creationId xmlns:p14="http://schemas.microsoft.com/office/powerpoint/2010/main" val="6489403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500" fill="hold"/>
                                        <p:tgtEl>
                                          <p:spTgt spid="135"/>
                                        </p:tgtEl>
                                        <p:attrNameLst>
                                          <p:attrName>ppt_x</p:attrName>
                                        </p:attrNameLst>
                                      </p:cBhvr>
                                      <p:tavLst>
                                        <p:tav tm="0">
                                          <p:val>
                                            <p:strVal val="#ppt_x"/>
                                          </p:val>
                                        </p:tav>
                                        <p:tav tm="100000">
                                          <p:val>
                                            <p:strVal val="#ppt_x"/>
                                          </p:val>
                                        </p:tav>
                                      </p:tavLst>
                                    </p:anim>
                                    <p:anim calcmode="lin" valueType="num">
                                      <p:cBhvr additive="base">
                                        <p:cTn id="8"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2"/>
                                        </p:tgtEl>
                                        <p:attrNameLst>
                                          <p:attrName>style.visibility</p:attrName>
                                        </p:attrNameLst>
                                      </p:cBhvr>
                                      <p:to>
                                        <p:strVal val="visible"/>
                                      </p:to>
                                    </p:set>
                                    <p:animEffect transition="in" filter="barn(inVertical)">
                                      <p:cBhvr>
                                        <p:cTn id="18" dur="500"/>
                                        <p:tgtEl>
                                          <p:spTgt spid="14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6"/>
                                        </p:tgtEl>
                                        <p:attrNameLst>
                                          <p:attrName>style.visibility</p:attrName>
                                        </p:attrNameLst>
                                      </p:cBhvr>
                                      <p:to>
                                        <p:strVal val="visible"/>
                                      </p:to>
                                    </p:set>
                                    <p:animEffect transition="in" filter="blinds(horizontal)">
                                      <p:cBhvr>
                                        <p:cTn id="23" dur="500"/>
                                        <p:tgtEl>
                                          <p:spTgt spid="13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path" presetSubtype="0" accel="50000" decel="50000" fill="hold" nodeType="clickEffect">
                                  <p:stCondLst>
                                    <p:cond delay="0"/>
                                  </p:stCondLst>
                                  <p:childTnLst>
                                    <p:animMotion origin="layout" path="M -2.29167E-6 -3.33333E-6 L 0.05313 -3.33333E-6 C 0.07683 -3.33333E-6 0.10625 0.02061 0.10625 0.0375 L 0.10625 0.07523 " pathEditMode="relative" rAng="0" ptsTypes="AAAA">
                                      <p:cBhvr>
                                        <p:cTn id="27" dur="2000" fill="hold"/>
                                        <p:tgtEl>
                                          <p:spTgt spid="142"/>
                                        </p:tgtEl>
                                        <p:attrNameLst>
                                          <p:attrName>ppt_x</p:attrName>
                                          <p:attrName>ppt_y</p:attrName>
                                        </p:attrNameLst>
                                      </p:cBhvr>
                                      <p:rCtr x="5313" y="3750"/>
                                    </p:animMotion>
                                  </p:childTnLst>
                                </p:cTn>
                              </p:par>
                            </p:childTnLst>
                          </p:cTn>
                        </p:par>
                        <p:par>
                          <p:cTn id="28" fill="hold">
                            <p:stCondLst>
                              <p:cond delay="2000"/>
                            </p:stCondLst>
                            <p:childTnLst>
                              <p:par>
                                <p:cTn id="29" presetID="36" presetClass="path" presetSubtype="0" accel="50000" decel="50000" fill="hold" nodeType="afterEffect">
                                  <p:stCondLst>
                                    <p:cond delay="0"/>
                                  </p:stCondLst>
                                  <p:childTnLst>
                                    <p:animMotion origin="layout" path="M 0.10625 0.07523 L 0.10625 0.25625 C 0.10625 0.33727 0.07018 0.43727 0.04128 0.43727 L -0.02278 0.43727 " pathEditMode="relative" rAng="0" ptsTypes="AAAA">
                                      <p:cBhvr>
                                        <p:cTn id="30" dur="2000" fill="hold"/>
                                        <p:tgtEl>
                                          <p:spTgt spid="142"/>
                                        </p:tgtEl>
                                        <p:attrNameLst>
                                          <p:attrName>ppt_x</p:attrName>
                                          <p:attrName>ppt_y</p:attrName>
                                        </p:attrNameLst>
                                      </p:cBhvr>
                                      <p:rCtr x="-6458" y="18102"/>
                                    </p:animMotion>
                                  </p:childTnLst>
                                </p:cTn>
                              </p:par>
                            </p:childTnLst>
                          </p:cTn>
                        </p:par>
                        <p:par>
                          <p:cTn id="31" fill="hold">
                            <p:stCondLst>
                              <p:cond delay="4000"/>
                            </p:stCondLst>
                            <p:childTnLst>
                              <p:par>
                                <p:cTn id="32" presetID="0" presetClass="path" presetSubtype="0" accel="50000" decel="50000" fill="hold" nodeType="afterEffect">
                                  <p:stCondLst>
                                    <p:cond delay="0"/>
                                  </p:stCondLst>
                                  <p:childTnLst>
                                    <p:animMotion origin="layout" path="M -0.02278 0.43727 L -0.02278 0.4375 C -0.02656 0.42871 -0.0306 0.42014 -0.03411 0.41158 C -0.04401 0.38773 -0.03633 0.4 -0.04622 0.38611 C -0.04726 0.38241 -0.04791 0.37824 -0.04909 0.375 C -0.05013 0.37199 -0.05195 0.36991 -0.05286 0.3669 C -0.05364 0.36389 -0.05299 0.36019 -0.05377 0.35741 C -0.05469 0.35371 -0.05651 0.35116 -0.05755 0.34769 C -0.05885 0.34352 -0.05924 0.33889 -0.06028 0.33496 C -0.06146 0.33056 -0.06315 0.32662 -0.06406 0.32223 C -0.06497 0.31852 -0.06497 0.31436 -0.06588 0.31111 C -0.06901 0.30023 -0.07278 0.29422 -0.07721 0.28519 C -0.08151 0.25949 -0.07591 0.28936 -0.08932 0.24699 C -0.09648 0.225 -0.09297 0.23519 -0.09961 0.21667 C -0.10455 0.18357 -0.09752 0.22662 -0.10625 0.18959 C -0.10703 0.18658 -0.10664 0.18311 -0.10716 0.1801 C -0.10794 0.1757 -0.10911 0.17153 -0.10989 0.16736 C -0.11107 0.16204 -0.11185 0.15648 -0.11276 0.15139 C -0.11484 0.14051 -0.11927 0.11945 -0.11927 0.11968 C -0.11966 0.1125 -0.12005 0.10556 -0.12031 0.09838 C -0.12096 0.07824 -0.12083 0.05787 -0.12213 0.03797 C -0.12383 0.01297 -0.12539 0.02061 -0.1306 0.00278 C -0.1319 -0.00139 -0.13242 -0.00602 -0.13333 -0.00995 C -0.13424 -0.01342 -0.13541 -0.0162 -0.1362 -0.01944 C -0.14088 -0.03703 -0.13437 -0.01666 -0.14179 -0.03865 C -0.14349 -0.05 -0.14166 -0.04074 -0.14557 -0.05139 C -0.14635 -0.0537 -0.14687 -0.05578 -0.14739 -0.05787 C -0.14804 -0.05972 -0.1487 -0.06111 -0.14922 -0.0625 L -0.1483 -0.06111 L -0.1483 -0.06088 " pathEditMode="relative" rAng="0" ptsTypes="AAAAAAAAAAAAAAAAAAAAAAAAAAAAAA">
                                      <p:cBhvr>
                                        <p:cTn id="33" dur="2000" fill="hold"/>
                                        <p:tgtEl>
                                          <p:spTgt spid="142"/>
                                        </p:tgtEl>
                                        <p:attrNameLst>
                                          <p:attrName>ppt_x</p:attrName>
                                          <p:attrName>ppt_y</p:attrName>
                                        </p:attrNameLst>
                                      </p:cBhvr>
                                      <p:rCtr x="-6328" y="-2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072002" y="-1128010"/>
            <a:ext cx="8996784" cy="982821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720658" y="4610470"/>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28475" y="440777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22">
            <a:extLst>
              <a:ext uri="{FF2B5EF4-FFF2-40B4-BE49-F238E27FC236}">
                <a16:creationId xmlns:a16="http://schemas.microsoft.com/office/drawing/2014/main" id="{DABC1CB3-2645-44CE-AA3C-91653E4EF099}"/>
              </a:ext>
            </a:extLst>
          </p:cNvPr>
          <p:cNvSpPr>
            <a:spLocks noChangeArrowheads="1"/>
          </p:cNvSpPr>
          <p:nvPr/>
        </p:nvSpPr>
        <p:spPr bwMode="auto">
          <a:xfrm>
            <a:off x="233693" y="2353361"/>
            <a:ext cx="4177903" cy="181588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a:solidFill>
                  <a:schemeClr val="tx1"/>
                </a:solidFill>
                <a:latin typeface="#9Slide03 AmpleSoft Bold" panose="02000000000000000000" pitchFamily="2" charset="0"/>
              </a:rPr>
              <a:t> Quan </a:t>
            </a:r>
            <a:r>
              <a:rPr lang="en-US" altLang="en-US" sz="2800" b="1" dirty="0" err="1">
                <a:solidFill>
                  <a:schemeClr val="tx1"/>
                </a:solidFill>
                <a:latin typeface="#9Slide03 AmpleSoft Bold" panose="02000000000000000000" pitchFamily="2" charset="0"/>
              </a:rPr>
              <a:t>sát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bản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đồ</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hành</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chính</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Việt</a:t>
            </a:r>
            <a:r>
              <a:rPr lang="en-US" altLang="en-US" sz="2800" b="1" dirty="0">
                <a:solidFill>
                  <a:schemeClr val="tx1"/>
                </a:solidFill>
                <a:latin typeface="#9Slide03 AmpleSoft Bold" panose="02000000000000000000" pitchFamily="2" charset="0"/>
              </a:rPr>
              <a:t> Nam, </a:t>
            </a:r>
            <a:r>
              <a:rPr lang="en-US" altLang="en-US" sz="2800" b="1" dirty="0" err="1">
                <a:solidFill>
                  <a:schemeClr val="tx1"/>
                </a:solidFill>
                <a:latin typeface="#9Slide03 AmpleSoft Bold" panose="02000000000000000000" pitchFamily="2" charset="0"/>
              </a:rPr>
              <a:t>tìm</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vị</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trí</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thành</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phố</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Đà</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Nẵng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trên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bản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đồ</a:t>
            </a:r>
            <a:endParaRPr lang="en-US" altLang="en-US" sz="2800" b="1" dirty="0">
              <a:solidFill>
                <a:schemeClr val="tx1"/>
              </a:solidFill>
              <a:latin typeface="#9Slide03 AmpleSoft Bold" panose="02000000000000000000" pitchFamily="2" charset="0"/>
            </a:endParaRPr>
          </a:p>
        </p:txBody>
      </p:sp>
      <p:pic>
        <p:nvPicPr>
          <p:cNvPr id="44" name="Picture 4" descr="Hanh chinh">
            <a:extLst>
              <a:ext uri="{FF2B5EF4-FFF2-40B4-BE49-F238E27FC236}">
                <a16:creationId xmlns:a16="http://schemas.microsoft.com/office/drawing/2014/main" id="{4873E88B-5774-44AC-8725-B26B40B8AC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3153" y="93297"/>
            <a:ext cx="6299696" cy="66984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45" name="Group 13">
            <a:extLst>
              <a:ext uri="{FF2B5EF4-FFF2-40B4-BE49-F238E27FC236}">
                <a16:creationId xmlns:a16="http://schemas.microsoft.com/office/drawing/2014/main" id="{9B32C50E-444C-4E08-BCF1-FA217F28FC53}"/>
              </a:ext>
            </a:extLst>
          </p:cNvPr>
          <p:cNvGrpSpPr>
            <a:grpSpLocks/>
          </p:cNvGrpSpPr>
          <p:nvPr/>
        </p:nvGrpSpPr>
        <p:grpSpPr bwMode="auto">
          <a:xfrm>
            <a:off x="9233948" y="2702119"/>
            <a:ext cx="5030787" cy="548216"/>
            <a:chOff x="2496" y="1768"/>
            <a:chExt cx="2112" cy="296"/>
          </a:xfrm>
        </p:grpSpPr>
        <p:sp>
          <p:nvSpPr>
            <p:cNvPr id="46" name="AutoShape 14">
              <a:extLst>
                <a:ext uri="{FF2B5EF4-FFF2-40B4-BE49-F238E27FC236}">
                  <a16:creationId xmlns:a16="http://schemas.microsoft.com/office/drawing/2014/main" id="{31A3EAA3-7B54-494E-BF33-D6EA4D141345}"/>
                </a:ext>
              </a:extLst>
            </p:cNvPr>
            <p:cNvSpPr>
              <a:spLocks noChangeArrowheads="1"/>
            </p:cNvSpPr>
            <p:nvPr/>
          </p:nvSpPr>
          <p:spPr bwMode="auto">
            <a:xfrm>
              <a:off x="2496" y="1776"/>
              <a:ext cx="1104" cy="288"/>
            </a:xfrm>
            <a:prstGeom prst="wedgeRectCallout">
              <a:avLst>
                <a:gd name="adj1" fmla="val -46741"/>
                <a:gd name="adj2" fmla="val 76736"/>
              </a:avLst>
            </a:prstGeom>
            <a:solidFill>
              <a:srgbClr val="FCCBC9"/>
            </a:solidFill>
            <a:ln w="57150">
              <a:solidFill>
                <a:schemeClr val="accent6">
                  <a:lumMod val="60000"/>
                  <a:lumOff val="40000"/>
                </a:schemeClr>
              </a:solidFill>
              <a:prstDash val="dash"/>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3300">
                <a:solidFill>
                  <a:srgbClr val="0000FF"/>
                </a:solidFill>
                <a:latin typeface="Times New Roman" panose="02020603050405020304" pitchFamily="18" charset="0"/>
              </a:endParaRPr>
            </a:p>
          </p:txBody>
        </p:sp>
        <p:sp>
          <p:nvSpPr>
            <p:cNvPr id="47" name="Text Box 15">
              <a:hlinkClick r:id="rId7" action="ppaction://hlinksldjump"/>
              <a:extLst>
                <a:ext uri="{FF2B5EF4-FFF2-40B4-BE49-F238E27FC236}">
                  <a16:creationId xmlns:a16="http://schemas.microsoft.com/office/drawing/2014/main" id="{DB76BD4A-8EBE-4D50-B64C-4E474C8AE179}"/>
                </a:ext>
              </a:extLst>
            </p:cNvPr>
            <p:cNvSpPr txBox="1">
              <a:spLocks noChangeArrowheads="1"/>
            </p:cNvSpPr>
            <p:nvPr/>
          </p:nvSpPr>
          <p:spPr bwMode="auto">
            <a:xfrm>
              <a:off x="2496" y="1768"/>
              <a:ext cx="2112"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dirty="0">
                  <a:latin typeface="#9Slide03 AmpleSoft Bold" panose="02000000000000000000" pitchFamily="2" charset="0"/>
                </a:rPr>
                <a:t>   </a:t>
              </a:r>
              <a:r>
                <a:rPr lang="en-US" altLang="en-US" sz="2000" b="1" dirty="0" err="1">
                  <a:latin typeface="#9Slide03 AmpleSoft Bold" panose="02000000000000000000" pitchFamily="2" charset="0"/>
                </a:rPr>
                <a:t>Thành</a:t>
              </a:r>
              <a:r>
                <a:rPr lang="en-US" altLang="en-US" sz="2000" b="1" dirty="0">
                  <a:latin typeface="#9Slide03 AmpleSoft Bold" panose="02000000000000000000" pitchFamily="2" charset="0"/>
                </a:rPr>
                <a:t> </a:t>
              </a:r>
              <a:r>
                <a:rPr lang="en-US" altLang="en-US" sz="2000" b="1" dirty="0" err="1">
                  <a:latin typeface="#9Slide03 AmpleSoft Bold" panose="02000000000000000000" pitchFamily="2" charset="0"/>
                </a:rPr>
                <a:t>phố</a:t>
              </a:r>
              <a:r>
                <a:rPr lang="en-US" altLang="en-US" sz="2000" b="1" dirty="0">
                  <a:latin typeface="#9Slide03 AmpleSoft Bold" panose="02000000000000000000" pitchFamily="2" charset="0"/>
                </a:rPr>
                <a:t> </a:t>
              </a:r>
              <a:r>
                <a:rPr lang="en-US" altLang="en-US" sz="2000" b="1" dirty="0" err="1">
                  <a:latin typeface="#9Slide03 AmpleSoft Bold" panose="02000000000000000000" pitchFamily="2" charset="0"/>
                </a:rPr>
                <a:t>Đà</a:t>
              </a:r>
              <a:r>
                <a:rPr lang="en-US" altLang="en-US" sz="2000" b="1" dirty="0">
                  <a:latin typeface="#9Slide03 AmpleSoft Bold" panose="02000000000000000000" pitchFamily="2" charset="0"/>
                </a:rPr>
                <a:t> </a:t>
              </a:r>
              <a:r>
                <a:rPr lang="en-US" altLang="en-US" sz="2000" b="1" dirty="0" err="1">
                  <a:latin typeface="#9Slide03 AmpleSoft Bold" panose="02000000000000000000" pitchFamily="2" charset="0"/>
                </a:rPr>
                <a:t>Nẵng</a:t>
              </a:r>
              <a:r>
                <a:rPr lang="en-US" altLang="en-US" sz="2800" b="1" dirty="0">
                  <a:latin typeface="#9Slide03 AmpleSoft Bold" panose="02000000000000000000" pitchFamily="2" charset="0"/>
                </a:rPr>
                <a:t> </a:t>
              </a:r>
            </a:p>
          </p:txBody>
        </p:sp>
      </p:grpSp>
      <p:pic>
        <p:nvPicPr>
          <p:cNvPr id="48" name="Picture 12" descr="RBWBUTNW">
            <a:hlinkClick r:id="rId8" action="ppaction://hlinksldjump"/>
            <a:extLst>
              <a:ext uri="{FF2B5EF4-FFF2-40B4-BE49-F238E27FC236}">
                <a16:creationId xmlns:a16="http://schemas.microsoft.com/office/drawing/2014/main" id="{4034FF13-0920-4A20-924E-24909B29301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121200" y="3326539"/>
            <a:ext cx="230188"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8708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4)">
                                      <p:cBhvr>
                                        <p:cTn id="7" dur="2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strVal val="#ppt_w*0.70"/>
                                          </p:val>
                                        </p:tav>
                                        <p:tav tm="100000">
                                          <p:val>
                                            <p:strVal val="#ppt_w"/>
                                          </p:val>
                                        </p:tav>
                                      </p:tavLst>
                                    </p:anim>
                                    <p:anim calcmode="lin" valueType="num">
                                      <p:cBhvr>
                                        <p:cTn id="13" dur="1000" fill="hold"/>
                                        <p:tgtEl>
                                          <p:spTgt spid="48"/>
                                        </p:tgtEl>
                                        <p:attrNameLst>
                                          <p:attrName>ppt_h</p:attrName>
                                        </p:attrNameLst>
                                      </p:cBhvr>
                                      <p:tavLst>
                                        <p:tav tm="0">
                                          <p:val>
                                            <p:strVal val="#ppt_h"/>
                                          </p:val>
                                        </p:tav>
                                        <p:tav tm="100000">
                                          <p:val>
                                            <p:strVal val="#ppt_h"/>
                                          </p:val>
                                        </p:tav>
                                      </p:tavLst>
                                    </p:anim>
                                    <p:animEffect transition="in" filter="fade">
                                      <p:cBhvr>
                                        <p:cTn id="14" dur="1000"/>
                                        <p:tgtEl>
                                          <p:spTgt spid="48"/>
                                        </p:tgtEl>
                                      </p:cBhvr>
                                    </p:animEffect>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slide(fromBottom)">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03534" y="5966221"/>
            <a:ext cx="2294218" cy="369332"/>
          </a:xfrm>
          <a:prstGeom prst="rect">
            <a:avLst/>
          </a:prstGeom>
        </p:spPr>
        <p:txBody>
          <a:bodyPr wrap="none">
            <a:spAutoFit/>
          </a:bodyPr>
          <a:lstStyle/>
          <a:p>
            <a:pPr algn="r"/>
            <a:r>
              <a:rPr lang="en-US" sz="1800" dirty="0">
                <a:latin typeface="#9Slide03 AmpleSoft Bold" pitchFamily="2" charset="0"/>
              </a:rPr>
              <a:t>Theo </a:t>
            </a:r>
            <a:r>
              <a:rPr lang="en-US" sz="1800" dirty="0" err="1">
                <a:latin typeface="#9Slide03 AmpleSoft Bold" pitchFamily="2" charset="0"/>
              </a:rPr>
              <a:t>báo</a:t>
            </a:r>
            <a:r>
              <a:rPr lang="en-US" sz="1800" dirty="0">
                <a:latin typeface="#9Slide03 AmpleSoft Bold" pitchFamily="2" charset="0"/>
              </a:rPr>
              <a:t> NHÂN DÂN</a:t>
            </a:r>
          </a:p>
        </p:txBody>
      </p:sp>
      <p:sp>
        <p:nvSpPr>
          <p:cNvPr id="10" name="Google Shape;116;p3"/>
          <p:cNvSpPr/>
          <p:nvPr/>
        </p:nvSpPr>
        <p:spPr>
          <a:xfrm>
            <a:off x="350520" y="278554"/>
            <a:ext cx="10988040" cy="6254121"/>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1" name="Google Shape;118;p3"/>
          <p:cNvGrpSpPr/>
          <p:nvPr/>
        </p:nvGrpSpPr>
        <p:grpSpPr>
          <a:xfrm>
            <a:off x="9591268" y="5263114"/>
            <a:ext cx="2967841" cy="1049662"/>
            <a:chOff x="8939750" y="5320875"/>
            <a:chExt cx="2619075" cy="1003200"/>
          </a:xfrm>
        </p:grpSpPr>
        <p:sp>
          <p:nvSpPr>
            <p:cNvPr id="12" name="Google Shape;119;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 name="Google Shape;120;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 name="Google Shape;121;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 name="Google Shape;122;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sp>
          <p:nvSpPr>
            <p:cNvPr id="16" name="Google Shape;123;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 name="Google Shape;124;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8" name="Google Shape;125;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9" name="Google Shape;126;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grpSp>
      <p:grpSp>
        <p:nvGrpSpPr>
          <p:cNvPr id="20" name="Google Shape;127;p3"/>
          <p:cNvGrpSpPr/>
          <p:nvPr/>
        </p:nvGrpSpPr>
        <p:grpSpPr>
          <a:xfrm>
            <a:off x="9716193" y="4443964"/>
            <a:ext cx="2988637" cy="1049662"/>
            <a:chOff x="9064675" y="4501725"/>
            <a:chExt cx="2637427" cy="1003200"/>
          </a:xfrm>
        </p:grpSpPr>
        <p:sp>
          <p:nvSpPr>
            <p:cNvPr id="21" name="Google Shape;128;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2" name="Google Shape;129;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3" name="Google Shape;130;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4" name="Google Shape;131;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sp>
          <p:nvSpPr>
            <p:cNvPr id="25" name="Google Shape;132;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6" name="Google Shape;133;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7" name="Google Shape;134;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8" name="Google Shape;135;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grpSp>
      <p:grpSp>
        <p:nvGrpSpPr>
          <p:cNvPr id="29" name="Google Shape;136;p3"/>
          <p:cNvGrpSpPr/>
          <p:nvPr/>
        </p:nvGrpSpPr>
        <p:grpSpPr>
          <a:xfrm>
            <a:off x="9716193" y="2764864"/>
            <a:ext cx="3074976" cy="1049662"/>
            <a:chOff x="9064675" y="2822625"/>
            <a:chExt cx="2713620" cy="1003200"/>
          </a:xfrm>
        </p:grpSpPr>
        <p:sp>
          <p:nvSpPr>
            <p:cNvPr id="30" name="Google Shape;137;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1" name="Google Shape;138;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2" name="Google Shape;139;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3" name="Google Shape;140;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sp>
          <p:nvSpPr>
            <p:cNvPr id="34" name="Google Shape;141;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5" name="Google Shape;142;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6" name="Google Shape;143;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7" name="Google Shape;144;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grpSp>
      <p:grpSp>
        <p:nvGrpSpPr>
          <p:cNvPr id="38" name="Google Shape;145;p3"/>
          <p:cNvGrpSpPr/>
          <p:nvPr/>
        </p:nvGrpSpPr>
        <p:grpSpPr>
          <a:xfrm>
            <a:off x="9591268" y="1904914"/>
            <a:ext cx="3054189" cy="1049662"/>
            <a:chOff x="8939750" y="1962675"/>
            <a:chExt cx="2695275" cy="1003200"/>
          </a:xfrm>
        </p:grpSpPr>
        <p:sp>
          <p:nvSpPr>
            <p:cNvPr id="39" name="Google Shape;146;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0" name="Google Shape;147;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1" name="Google Shape;148;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2" name="Google Shape;149;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sp>
          <p:nvSpPr>
            <p:cNvPr id="43" name="Google Shape;150;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4" name="Google Shape;151;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5" name="Google Shape;152;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6" name="Google Shape;153;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grpSp>
      <p:grpSp>
        <p:nvGrpSpPr>
          <p:cNvPr id="47" name="Google Shape;154;p3"/>
          <p:cNvGrpSpPr/>
          <p:nvPr/>
        </p:nvGrpSpPr>
        <p:grpSpPr>
          <a:xfrm>
            <a:off x="9591268" y="3584014"/>
            <a:ext cx="3140536" cy="1049662"/>
            <a:chOff x="8939750" y="3641775"/>
            <a:chExt cx="2771475" cy="1003200"/>
          </a:xfrm>
        </p:grpSpPr>
        <p:sp>
          <p:nvSpPr>
            <p:cNvPr id="48" name="Google Shape;155;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9" name="Google Shape;156;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0" name="Google Shape;157;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1" name="Google Shape;158;p3"/>
            <p:cNvSpPr txBox="1"/>
            <p:nvPr/>
          </p:nvSpPr>
          <p:spPr>
            <a:xfrm>
              <a:off x="9941525" y="39432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THURSDAY</a:t>
              </a:r>
              <a:endParaRPr sz="2300">
                <a:solidFill>
                  <a:schemeClr val="dk2"/>
                </a:solidFill>
                <a:latin typeface="Ranchers"/>
                <a:ea typeface="Ranchers"/>
                <a:cs typeface="Ranchers"/>
                <a:sym typeface="Ranchers"/>
              </a:endParaRPr>
            </a:p>
          </p:txBody>
        </p:sp>
        <p:sp>
          <p:nvSpPr>
            <p:cNvPr id="52" name="Google Shape;159;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3" name="Google Shape;160;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4" name="Google Shape;161;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5" name="Google Shape;162;p3"/>
            <p:cNvSpPr txBox="1"/>
            <p:nvPr/>
          </p:nvSpPr>
          <p:spPr>
            <a:xfrm>
              <a:off x="9941525" y="39432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THURSDAY</a:t>
              </a:r>
              <a:endParaRPr sz="2300">
                <a:solidFill>
                  <a:schemeClr val="dk2"/>
                </a:solidFill>
                <a:latin typeface="Ranchers"/>
                <a:ea typeface="Ranchers"/>
                <a:cs typeface="Ranchers"/>
                <a:sym typeface="Ranchers"/>
              </a:endParaRPr>
            </a:p>
          </p:txBody>
        </p:sp>
      </p:grpSp>
      <p:grpSp>
        <p:nvGrpSpPr>
          <p:cNvPr id="73" name="Google Shape;222;p3"/>
          <p:cNvGrpSpPr/>
          <p:nvPr/>
        </p:nvGrpSpPr>
        <p:grpSpPr>
          <a:xfrm>
            <a:off x="9716193" y="1085764"/>
            <a:ext cx="2988637" cy="1049662"/>
            <a:chOff x="9064675" y="1143525"/>
            <a:chExt cx="2637427" cy="1003200"/>
          </a:xfrm>
        </p:grpSpPr>
        <p:sp>
          <p:nvSpPr>
            <p:cNvPr id="74" name="Google Shape;223;p3"/>
            <p:cNvSpPr/>
            <p:nvPr/>
          </p:nvSpPr>
          <p:spPr>
            <a:xfrm>
              <a:off x="9064675" y="1327575"/>
              <a:ext cx="731700" cy="63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5" name="Google Shape;224;p3"/>
            <p:cNvSpPr/>
            <p:nvPr/>
          </p:nvSpPr>
          <p:spPr>
            <a:xfrm rot="-5400000">
              <a:off x="10223450" y="688575"/>
              <a:ext cx="1003200" cy="1913100"/>
            </a:xfrm>
            <a:prstGeom prst="trapezoid">
              <a:avLst>
                <a:gd name="adj" fmla="val 1952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6" name="Google Shape;225;p3"/>
            <p:cNvSpPr/>
            <p:nvPr/>
          </p:nvSpPr>
          <p:spPr>
            <a:xfrm>
              <a:off x="9064675" y="13275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7" name="Google Shape;226;p3"/>
            <p:cNvSpPr txBox="1"/>
            <p:nvPr/>
          </p:nvSpPr>
          <p:spPr>
            <a:xfrm>
              <a:off x="9932402" y="14450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i="0" u="none" strike="noStrike" cap="none">
                  <a:solidFill>
                    <a:schemeClr val="dk2"/>
                  </a:solidFill>
                  <a:latin typeface="Ranchers"/>
                  <a:ea typeface="Ranchers"/>
                  <a:cs typeface="Ranchers"/>
                  <a:sym typeface="Ranchers"/>
                </a:rPr>
                <a:t>MONDAY</a:t>
              </a:r>
              <a:endParaRPr sz="2300">
                <a:solidFill>
                  <a:schemeClr val="dk2"/>
                </a:solidFill>
                <a:latin typeface="Ranchers"/>
                <a:ea typeface="Ranchers"/>
                <a:cs typeface="Ranchers"/>
                <a:sym typeface="Ranchers"/>
              </a:endParaRPr>
            </a:p>
          </p:txBody>
        </p:sp>
      </p:grpSp>
      <p:sp>
        <p:nvSpPr>
          <p:cNvPr id="78" name="Google Shape;227;p3">
            <a:hlinkClick r:id="rId2" action="ppaction://hlinksldjump"/>
          </p:cNvPr>
          <p:cNvSpPr/>
          <p:nvPr/>
        </p:nvSpPr>
        <p:spPr>
          <a:xfrm>
            <a:off x="10423042" y="12411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8;p3">
            <a:hlinkClick r:id="" action="ppaction://noaction"/>
          </p:cNvPr>
          <p:cNvSpPr/>
          <p:nvPr/>
        </p:nvSpPr>
        <p:spPr>
          <a:xfrm>
            <a:off x="10423042" y="20793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9;p3">
            <a:hlinkClick r:id="rId3" action="ppaction://hlinksldjump"/>
          </p:cNvPr>
          <p:cNvSpPr/>
          <p:nvPr/>
        </p:nvSpPr>
        <p:spPr>
          <a:xfrm>
            <a:off x="10423042" y="29175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0;p3">
            <a:hlinkClick r:id="rId4" action="ppaction://hlinksldjump"/>
          </p:cNvPr>
          <p:cNvSpPr/>
          <p:nvPr/>
        </p:nvSpPr>
        <p:spPr>
          <a:xfrm>
            <a:off x="10423042" y="37557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1;p3">
            <a:hlinkClick r:id="rId5" action="ppaction://hlinksldjump"/>
          </p:cNvPr>
          <p:cNvSpPr/>
          <p:nvPr/>
        </p:nvSpPr>
        <p:spPr>
          <a:xfrm>
            <a:off x="10423042" y="46701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2;p3">
            <a:hlinkClick r:id="rId6" action="ppaction://hlinksldjump"/>
          </p:cNvPr>
          <p:cNvSpPr/>
          <p:nvPr/>
        </p:nvSpPr>
        <p:spPr>
          <a:xfrm>
            <a:off x="10423042" y="5508325"/>
            <a:ext cx="2200831" cy="73482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6;p3"/>
          <p:cNvSpPr/>
          <p:nvPr/>
        </p:nvSpPr>
        <p:spPr>
          <a:xfrm>
            <a:off x="609600" y="472441"/>
            <a:ext cx="9904142" cy="6273676"/>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5" name="Google Shape;178;p3"/>
          <p:cNvGrpSpPr/>
          <p:nvPr/>
        </p:nvGrpSpPr>
        <p:grpSpPr>
          <a:xfrm>
            <a:off x="1113975" y="81793"/>
            <a:ext cx="8858445" cy="983103"/>
            <a:chOff x="1371600" y="234214"/>
            <a:chExt cx="7736979" cy="822900"/>
          </a:xfrm>
        </p:grpSpPr>
        <p:sp>
          <p:nvSpPr>
            <p:cNvPr id="86"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7"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8"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9"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0"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1"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03" name="Google Shape;71;p2">
            <a:extLst>
              <a:ext uri="{FF2B5EF4-FFF2-40B4-BE49-F238E27FC236}">
                <a16:creationId xmlns:a16="http://schemas.microsoft.com/office/drawing/2014/main" id="{16E9E126-4A21-4E0F-9B63-5A79C64207BD}"/>
              </a:ext>
            </a:extLst>
          </p:cNvPr>
          <p:cNvGrpSpPr/>
          <p:nvPr/>
        </p:nvGrpSpPr>
        <p:grpSpPr>
          <a:xfrm rot="3033166">
            <a:off x="10224000" y="-322530"/>
            <a:ext cx="410609" cy="1583635"/>
            <a:chOff x="5930618" y="1536098"/>
            <a:chExt cx="1609023" cy="2932306"/>
          </a:xfrm>
        </p:grpSpPr>
        <p:grpSp>
          <p:nvGrpSpPr>
            <p:cNvPr id="104" name="Google Shape;72;p2">
              <a:extLst>
                <a:ext uri="{FF2B5EF4-FFF2-40B4-BE49-F238E27FC236}">
                  <a16:creationId xmlns:a16="http://schemas.microsoft.com/office/drawing/2014/main" id="{0F2214F7-1F46-4D12-8363-C81EEB61DBF8}"/>
                </a:ext>
              </a:extLst>
            </p:cNvPr>
            <p:cNvGrpSpPr/>
            <p:nvPr/>
          </p:nvGrpSpPr>
          <p:grpSpPr>
            <a:xfrm>
              <a:off x="5930618" y="1536098"/>
              <a:ext cx="1609023" cy="2932306"/>
              <a:chOff x="6208295" y="550435"/>
              <a:chExt cx="1609023" cy="2932306"/>
            </a:xfrm>
          </p:grpSpPr>
          <p:sp>
            <p:nvSpPr>
              <p:cNvPr id="114" name="Google Shape;73;p2">
                <a:extLst>
                  <a:ext uri="{FF2B5EF4-FFF2-40B4-BE49-F238E27FC236}">
                    <a16:creationId xmlns:a16="http://schemas.microsoft.com/office/drawing/2014/main" id="{2605DC13-C85C-4E58-B36D-5697C2C47845}"/>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 name="Google Shape;74;p2">
                <a:extLst>
                  <a:ext uri="{FF2B5EF4-FFF2-40B4-BE49-F238E27FC236}">
                    <a16:creationId xmlns:a16="http://schemas.microsoft.com/office/drawing/2014/main" id="{3A68F03E-8180-4368-9877-C2254018CCD3}"/>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6" name="Google Shape;75;p2">
                <a:extLst>
                  <a:ext uri="{FF2B5EF4-FFF2-40B4-BE49-F238E27FC236}">
                    <a16:creationId xmlns:a16="http://schemas.microsoft.com/office/drawing/2014/main" id="{E14D4E36-4D47-4C49-8227-7283CB94EA2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 name="Google Shape;76;p2">
                <a:extLst>
                  <a:ext uri="{FF2B5EF4-FFF2-40B4-BE49-F238E27FC236}">
                    <a16:creationId xmlns:a16="http://schemas.microsoft.com/office/drawing/2014/main" id="{B935877D-5ADE-4908-AF44-381F0D1CCFA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8" name="Google Shape;77;p2">
                <a:extLst>
                  <a:ext uri="{FF2B5EF4-FFF2-40B4-BE49-F238E27FC236}">
                    <a16:creationId xmlns:a16="http://schemas.microsoft.com/office/drawing/2014/main" id="{21E6FA9A-2537-4CAA-B8C5-6478E2D46A0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9" name="Google Shape;78;p2">
                <a:extLst>
                  <a:ext uri="{FF2B5EF4-FFF2-40B4-BE49-F238E27FC236}">
                    <a16:creationId xmlns:a16="http://schemas.microsoft.com/office/drawing/2014/main" id="{094A232A-6CCD-4E89-96D3-14842956D20E}"/>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0" name="Google Shape;79;p2">
                <a:extLst>
                  <a:ext uri="{FF2B5EF4-FFF2-40B4-BE49-F238E27FC236}">
                    <a16:creationId xmlns:a16="http://schemas.microsoft.com/office/drawing/2014/main" id="{D88256B6-2E25-4B24-9E19-3707E6F6AB04}"/>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1" name="Google Shape;80;p2">
                <a:extLst>
                  <a:ext uri="{FF2B5EF4-FFF2-40B4-BE49-F238E27FC236}">
                    <a16:creationId xmlns:a16="http://schemas.microsoft.com/office/drawing/2014/main" id="{377F7C2E-3B9C-4160-AF07-330C8E1F6913}"/>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2" name="Google Shape;81;p2">
                <a:extLst>
                  <a:ext uri="{FF2B5EF4-FFF2-40B4-BE49-F238E27FC236}">
                    <a16:creationId xmlns:a16="http://schemas.microsoft.com/office/drawing/2014/main" id="{44AD3F44-2761-425D-9C79-CFABEC3B7BBA}"/>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5" name="Google Shape;82;p2">
              <a:extLst>
                <a:ext uri="{FF2B5EF4-FFF2-40B4-BE49-F238E27FC236}">
                  <a16:creationId xmlns:a16="http://schemas.microsoft.com/office/drawing/2014/main" id="{C5BCCBB7-818F-486C-B1FC-0C65ADA08B0E}"/>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6" name="Google Shape;83;p2">
              <a:extLst>
                <a:ext uri="{FF2B5EF4-FFF2-40B4-BE49-F238E27FC236}">
                  <a16:creationId xmlns:a16="http://schemas.microsoft.com/office/drawing/2014/main" id="{C41C73DD-2079-4914-8DF9-AB31351F43C6}"/>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 name="Google Shape;84;p2">
              <a:extLst>
                <a:ext uri="{FF2B5EF4-FFF2-40B4-BE49-F238E27FC236}">
                  <a16:creationId xmlns:a16="http://schemas.microsoft.com/office/drawing/2014/main" id="{8310966D-DFB8-4BB7-823C-A824AB9AED6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 name="Google Shape;85;p2">
              <a:extLst>
                <a:ext uri="{FF2B5EF4-FFF2-40B4-BE49-F238E27FC236}">
                  <a16:creationId xmlns:a16="http://schemas.microsoft.com/office/drawing/2014/main" id="{0F468635-9FF5-4EE2-B9B9-BB82A19278D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 name="Google Shape;86;p2">
              <a:extLst>
                <a:ext uri="{FF2B5EF4-FFF2-40B4-BE49-F238E27FC236}">
                  <a16:creationId xmlns:a16="http://schemas.microsoft.com/office/drawing/2014/main" id="{BB0CEC45-A387-4460-BD8C-C0180C28132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0" name="Google Shape;87;p2">
              <a:extLst>
                <a:ext uri="{FF2B5EF4-FFF2-40B4-BE49-F238E27FC236}">
                  <a16:creationId xmlns:a16="http://schemas.microsoft.com/office/drawing/2014/main" id="{8C9EED4A-9135-4F11-908A-3EF187F138C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1" name="Google Shape;88;p2">
              <a:extLst>
                <a:ext uri="{FF2B5EF4-FFF2-40B4-BE49-F238E27FC236}">
                  <a16:creationId xmlns:a16="http://schemas.microsoft.com/office/drawing/2014/main" id="{62E07931-FBDD-42AE-A93C-7CDD1C5C16FB}"/>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 name="Google Shape;89;p2">
              <a:extLst>
                <a:ext uri="{FF2B5EF4-FFF2-40B4-BE49-F238E27FC236}">
                  <a16:creationId xmlns:a16="http://schemas.microsoft.com/office/drawing/2014/main" id="{DE473C55-458D-48CB-B65B-E024B84EC2B6}"/>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3" name="Google Shape;90;p2">
              <a:extLst>
                <a:ext uri="{FF2B5EF4-FFF2-40B4-BE49-F238E27FC236}">
                  <a16:creationId xmlns:a16="http://schemas.microsoft.com/office/drawing/2014/main" id="{D0F601F1-E322-44A3-9279-240B93857AE0}"/>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24" name="Google Shape;78;p4">
            <a:extLst>
              <a:ext uri="{FF2B5EF4-FFF2-40B4-BE49-F238E27FC236}">
                <a16:creationId xmlns:a16="http://schemas.microsoft.com/office/drawing/2014/main" id="{74FFEE34-7F65-40F4-A3FF-136F31302F92}"/>
              </a:ext>
            </a:extLst>
          </p:cNvPr>
          <p:cNvGrpSpPr/>
          <p:nvPr/>
        </p:nvGrpSpPr>
        <p:grpSpPr>
          <a:xfrm rot="5223451">
            <a:off x="622605" y="1283655"/>
            <a:ext cx="3480427" cy="3712789"/>
            <a:chOff x="1712498" y="767350"/>
            <a:chExt cx="5272441" cy="5604964"/>
          </a:xfrm>
        </p:grpSpPr>
        <p:sp>
          <p:nvSpPr>
            <p:cNvPr id="125" name="Google Shape;79;p4">
              <a:extLst>
                <a:ext uri="{FF2B5EF4-FFF2-40B4-BE49-F238E27FC236}">
                  <a16:creationId xmlns:a16="http://schemas.microsoft.com/office/drawing/2014/main" id="{175F6001-AC7C-4E27-99C3-0EB524CAAAAD}"/>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80;p4">
              <a:extLst>
                <a:ext uri="{FF2B5EF4-FFF2-40B4-BE49-F238E27FC236}">
                  <a16:creationId xmlns:a16="http://schemas.microsoft.com/office/drawing/2014/main" id="{2BA008A9-5F92-4B6B-B5FC-CD178579F35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81;p4">
              <a:extLst>
                <a:ext uri="{FF2B5EF4-FFF2-40B4-BE49-F238E27FC236}">
                  <a16:creationId xmlns:a16="http://schemas.microsoft.com/office/drawing/2014/main" id="{53FB79ED-22A7-4600-8004-195DEBA82DC9}"/>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82;p4">
              <a:extLst>
                <a:ext uri="{FF2B5EF4-FFF2-40B4-BE49-F238E27FC236}">
                  <a16:creationId xmlns:a16="http://schemas.microsoft.com/office/drawing/2014/main" id="{80620B0C-7594-47FE-A0A9-D0DF35A1F88F}"/>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83;p4">
              <a:extLst>
                <a:ext uri="{FF2B5EF4-FFF2-40B4-BE49-F238E27FC236}">
                  <a16:creationId xmlns:a16="http://schemas.microsoft.com/office/drawing/2014/main" id="{D53E07E6-F8D7-4B70-B6EF-974C7EF0BE17}"/>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84;p4">
              <a:extLst>
                <a:ext uri="{FF2B5EF4-FFF2-40B4-BE49-F238E27FC236}">
                  <a16:creationId xmlns:a16="http://schemas.microsoft.com/office/drawing/2014/main" id="{0F4C1332-7DEC-4317-9524-32069FBBB34C}"/>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85;p4">
              <a:extLst>
                <a:ext uri="{FF2B5EF4-FFF2-40B4-BE49-F238E27FC236}">
                  <a16:creationId xmlns:a16="http://schemas.microsoft.com/office/drawing/2014/main" id="{0625C7DB-C49D-44D6-A6A0-896E41F2174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32" name="Picture 2" descr="C:\Users\HP\Desktop\16659604.jpg">
            <a:extLst>
              <a:ext uri="{FF2B5EF4-FFF2-40B4-BE49-F238E27FC236}">
                <a16:creationId xmlns:a16="http://schemas.microsoft.com/office/drawing/2014/main" id="{CF402D4C-98B4-41ED-9AFA-AA10AF35BF9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720658" y="4610470"/>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3" descr="C:\Users\HP\Desktop\vector-illustration-boy-reading-book-260nw-560852614.jpg">
            <a:extLst>
              <a:ext uri="{FF2B5EF4-FFF2-40B4-BE49-F238E27FC236}">
                <a16:creationId xmlns:a16="http://schemas.microsoft.com/office/drawing/2014/main" id="{AF68F18A-8130-4536-9CDB-ABB1CE17E1E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28475" y="440777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22">
            <a:extLst>
              <a:ext uri="{FF2B5EF4-FFF2-40B4-BE49-F238E27FC236}">
                <a16:creationId xmlns:a16="http://schemas.microsoft.com/office/drawing/2014/main" id="{F9BFEA69-7B72-499E-A479-32B7286EB776}"/>
              </a:ext>
            </a:extLst>
          </p:cNvPr>
          <p:cNvSpPr>
            <a:spLocks noChangeArrowheads="1"/>
          </p:cNvSpPr>
          <p:nvPr/>
        </p:nvSpPr>
        <p:spPr bwMode="auto">
          <a:xfrm>
            <a:off x="206839" y="1959314"/>
            <a:ext cx="4072404" cy="181588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a:solidFill>
                  <a:schemeClr val="tx1"/>
                </a:solidFill>
                <a:latin typeface="#9Slide03 AmpleSoft Bold" panose="02000000000000000000" pitchFamily="2" charset="0"/>
              </a:rPr>
              <a:t>Quan </a:t>
            </a:r>
            <a:r>
              <a:rPr lang="en-US" altLang="en-US" sz="2800" b="1" dirty="0" err="1">
                <a:solidFill>
                  <a:schemeClr val="tx1"/>
                </a:solidFill>
                <a:latin typeface="#9Slide03 AmpleSoft Bold" panose="02000000000000000000" pitchFamily="2" charset="0"/>
              </a:rPr>
              <a:t>sát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lược</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đồ</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hình</a:t>
            </a:r>
            <a:r>
              <a:rPr lang="en-US" altLang="en-US" sz="2800" b="1" dirty="0">
                <a:solidFill>
                  <a:schemeClr val="tx1"/>
                </a:solidFill>
                <a:latin typeface="#9Slide03 AmpleSoft Bold" panose="02000000000000000000" pitchFamily="2" charset="0"/>
              </a:rPr>
              <a:t> 1, </a:t>
            </a:r>
            <a:r>
              <a:rPr lang="en-US" altLang="en-US" sz="2800" b="1" dirty="0" err="1">
                <a:solidFill>
                  <a:schemeClr val="tx1"/>
                </a:solidFill>
                <a:latin typeface="#9Slide03 AmpleSoft Bold" panose="02000000000000000000" pitchFamily="2" charset="0"/>
              </a:rPr>
              <a:t>em</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hãy</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tìm</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các</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loại</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đường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giao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thông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có</a:t>
            </a:r>
            <a:r>
              <a:rPr lang="en-US" altLang="en-US" sz="2800" b="1" dirty="0">
                <a:solidFill>
                  <a:schemeClr val="tx1"/>
                </a:solidFill>
                <a:latin typeface="#9Slide03 AmpleSoft Bold" panose="02000000000000000000" pitchFamily="2" charset="0"/>
              </a:rPr>
              <a:t> ở </a:t>
            </a:r>
            <a:r>
              <a:rPr lang="en-US" altLang="en-US" sz="2800" b="1" dirty="0" err="1">
                <a:solidFill>
                  <a:schemeClr val="tx1"/>
                </a:solidFill>
                <a:latin typeface="#9Slide03 AmpleSoft Bold" panose="02000000000000000000" pitchFamily="2" charset="0"/>
              </a:rPr>
              <a:t>Đà</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Nẵng</a:t>
            </a:r>
            <a:r>
              <a:rPr lang="en-US" altLang="en-US" sz="2800" b="1" dirty="0">
                <a:solidFill>
                  <a:schemeClr val="tx1"/>
                </a:solidFill>
                <a:latin typeface="#9Slide03 AmpleSoft Bold" panose="02000000000000000000" pitchFamily="2" charset="0"/>
              </a:rPr>
              <a:t>..</a:t>
            </a:r>
          </a:p>
        </p:txBody>
      </p:sp>
      <p:pic>
        <p:nvPicPr>
          <p:cNvPr id="135" name="Picture 8" descr="Ða Nang">
            <a:extLst>
              <a:ext uri="{FF2B5EF4-FFF2-40B4-BE49-F238E27FC236}">
                <a16:creationId xmlns:a16="http://schemas.microsoft.com/office/drawing/2014/main" id="{D3F090CF-6B05-48AE-BA0E-6806322C92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0761" y="416708"/>
            <a:ext cx="7433406" cy="48354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6" name="Rectangle 23">
            <a:extLst>
              <a:ext uri="{FF2B5EF4-FFF2-40B4-BE49-F238E27FC236}">
                <a16:creationId xmlns:a16="http://schemas.microsoft.com/office/drawing/2014/main" id="{D01BE9F4-545D-4B22-A608-A02A71176976}"/>
              </a:ext>
            </a:extLst>
          </p:cNvPr>
          <p:cNvSpPr>
            <a:spLocks noChangeArrowheads="1"/>
          </p:cNvSpPr>
          <p:nvPr/>
        </p:nvSpPr>
        <p:spPr bwMode="auto">
          <a:xfrm>
            <a:off x="6734646" y="5596982"/>
            <a:ext cx="2312782" cy="523220"/>
          </a:xfrm>
          <a:prstGeom prst="rect">
            <a:avLst/>
          </a:prstGeom>
          <a:solidFill>
            <a:schemeClr val="accent4">
              <a:lumMod val="20000"/>
              <a:lumOff val="80000"/>
            </a:schemeClr>
          </a:solidFill>
          <a:ln w="38100">
            <a:solidFill>
              <a:srgbClr val="0070C0"/>
            </a:solidFill>
            <a:prstDash val="sysDash"/>
          </a:ln>
          <a:effectLst/>
        </p:spPr>
        <p:txBody>
          <a:bodyPr wrap="square">
            <a:spAutoFit/>
          </a:bodyPr>
          <a:lstStyle/>
          <a:p>
            <a:pPr algn="ctr">
              <a:spcBef>
                <a:spcPct val="50000"/>
              </a:spcBef>
            </a:pPr>
            <a:r>
              <a:rPr lang="en-US" sz="2800" b="1" dirty="0">
                <a:solidFill>
                  <a:schemeClr val="accent4">
                    <a:lumMod val="50000"/>
                  </a:schemeClr>
                </a:solidFill>
                <a:latin typeface="#9Slide03 AmpleSoft Bold" pitchFamily="2" charset="0"/>
              </a:rPr>
              <a:t> </a:t>
            </a:r>
            <a:r>
              <a:rPr lang="en-US" sz="2800" b="1" dirty="0" err="1">
                <a:solidFill>
                  <a:schemeClr val="accent4">
                    <a:lumMod val="50000"/>
                  </a:schemeClr>
                </a:solidFill>
              </a:rPr>
              <a:t>Đường</a:t>
            </a:r>
            <a:r>
              <a:rPr lang="en-US" sz="2800" b="1" dirty="0">
                <a:solidFill>
                  <a:schemeClr val="accent4">
                    <a:lumMod val="50000"/>
                  </a:schemeClr>
                </a:solidFill>
              </a:rPr>
              <a:t> </a:t>
            </a:r>
            <a:r>
              <a:rPr lang="en-US" sz="2800" b="1" dirty="0" err="1">
                <a:solidFill>
                  <a:schemeClr val="accent4">
                    <a:lumMod val="50000"/>
                  </a:schemeClr>
                </a:solidFill>
              </a:rPr>
              <a:t>biển</a:t>
            </a:r>
            <a:endParaRPr lang="en-US" altLang="en-US" sz="2800" b="1" dirty="0">
              <a:solidFill>
                <a:schemeClr val="accent4">
                  <a:lumMod val="50000"/>
                </a:schemeClr>
              </a:solidFill>
            </a:endParaRPr>
          </a:p>
        </p:txBody>
      </p:sp>
      <p:sp>
        <p:nvSpPr>
          <p:cNvPr id="3" name="Freeform: Shape 2">
            <a:extLst>
              <a:ext uri="{FF2B5EF4-FFF2-40B4-BE49-F238E27FC236}">
                <a16:creationId xmlns:a16="http://schemas.microsoft.com/office/drawing/2014/main" id="{A12E50F9-B556-4C9C-A9CB-9CF41DAD47A8}"/>
              </a:ext>
            </a:extLst>
          </p:cNvPr>
          <p:cNvSpPr/>
          <p:nvPr/>
        </p:nvSpPr>
        <p:spPr>
          <a:xfrm>
            <a:off x="9152963" y="1155700"/>
            <a:ext cx="2518337" cy="2198266"/>
          </a:xfrm>
          <a:custGeom>
            <a:avLst/>
            <a:gdLst>
              <a:gd name="connsiteX0" fmla="*/ 397437 w 2518337"/>
              <a:gd name="connsiteY0" fmla="*/ 0 h 2198266"/>
              <a:gd name="connsiteX1" fmla="*/ 333937 w 2518337"/>
              <a:gd name="connsiteY1" fmla="*/ 38100 h 2198266"/>
              <a:gd name="connsiteX2" fmla="*/ 232337 w 2518337"/>
              <a:gd name="connsiteY2" fmla="*/ 203200 h 2198266"/>
              <a:gd name="connsiteX3" fmla="*/ 181537 w 2518337"/>
              <a:gd name="connsiteY3" fmla="*/ 254000 h 2198266"/>
              <a:gd name="connsiteX4" fmla="*/ 156137 w 2518337"/>
              <a:gd name="connsiteY4" fmla="*/ 355600 h 2198266"/>
              <a:gd name="connsiteX5" fmla="*/ 79937 w 2518337"/>
              <a:gd name="connsiteY5" fmla="*/ 495300 h 2198266"/>
              <a:gd name="connsiteX6" fmla="*/ 29137 w 2518337"/>
              <a:gd name="connsiteY6" fmla="*/ 571500 h 2198266"/>
              <a:gd name="connsiteX7" fmla="*/ 3737 w 2518337"/>
              <a:gd name="connsiteY7" fmla="*/ 647700 h 2198266"/>
              <a:gd name="connsiteX8" fmla="*/ 79937 w 2518337"/>
              <a:gd name="connsiteY8" fmla="*/ 1016000 h 2198266"/>
              <a:gd name="connsiteX9" fmla="*/ 143437 w 2518337"/>
              <a:gd name="connsiteY9" fmla="*/ 1041400 h 2198266"/>
              <a:gd name="connsiteX10" fmla="*/ 194237 w 2518337"/>
              <a:gd name="connsiteY10" fmla="*/ 1092200 h 2198266"/>
              <a:gd name="connsiteX11" fmla="*/ 219637 w 2518337"/>
              <a:gd name="connsiteY11" fmla="*/ 1130300 h 2198266"/>
              <a:gd name="connsiteX12" fmla="*/ 295837 w 2518337"/>
              <a:gd name="connsiteY12" fmla="*/ 1181100 h 2198266"/>
              <a:gd name="connsiteX13" fmla="*/ 499037 w 2518337"/>
              <a:gd name="connsiteY13" fmla="*/ 1168400 h 2198266"/>
              <a:gd name="connsiteX14" fmla="*/ 575237 w 2518337"/>
              <a:gd name="connsiteY14" fmla="*/ 1016000 h 2198266"/>
              <a:gd name="connsiteX15" fmla="*/ 600637 w 2518337"/>
              <a:gd name="connsiteY15" fmla="*/ 876300 h 2198266"/>
              <a:gd name="connsiteX16" fmla="*/ 626037 w 2518337"/>
              <a:gd name="connsiteY16" fmla="*/ 825500 h 2198266"/>
              <a:gd name="connsiteX17" fmla="*/ 664137 w 2518337"/>
              <a:gd name="connsiteY17" fmla="*/ 635000 h 2198266"/>
              <a:gd name="connsiteX18" fmla="*/ 702237 w 2518337"/>
              <a:gd name="connsiteY18" fmla="*/ 571500 h 2198266"/>
              <a:gd name="connsiteX19" fmla="*/ 727637 w 2518337"/>
              <a:gd name="connsiteY19" fmla="*/ 520700 h 2198266"/>
              <a:gd name="connsiteX20" fmla="*/ 740337 w 2518337"/>
              <a:gd name="connsiteY20" fmla="*/ 457200 h 2198266"/>
              <a:gd name="connsiteX21" fmla="*/ 791137 w 2518337"/>
              <a:gd name="connsiteY21" fmla="*/ 381000 h 2198266"/>
              <a:gd name="connsiteX22" fmla="*/ 816537 w 2518337"/>
              <a:gd name="connsiteY22" fmla="*/ 279400 h 2198266"/>
              <a:gd name="connsiteX23" fmla="*/ 854637 w 2518337"/>
              <a:gd name="connsiteY23" fmla="*/ 241300 h 2198266"/>
              <a:gd name="connsiteX24" fmla="*/ 892737 w 2518337"/>
              <a:gd name="connsiteY24" fmla="*/ 190500 h 2198266"/>
              <a:gd name="connsiteX25" fmla="*/ 1007037 w 2518337"/>
              <a:gd name="connsiteY25" fmla="*/ 114300 h 2198266"/>
              <a:gd name="connsiteX26" fmla="*/ 1095937 w 2518337"/>
              <a:gd name="connsiteY26" fmla="*/ 50800 h 2198266"/>
              <a:gd name="connsiteX27" fmla="*/ 1197537 w 2518337"/>
              <a:gd name="connsiteY27" fmla="*/ 76200 h 2198266"/>
              <a:gd name="connsiteX28" fmla="*/ 1248337 w 2518337"/>
              <a:gd name="connsiteY28" fmla="*/ 101600 h 2198266"/>
              <a:gd name="connsiteX29" fmla="*/ 1388037 w 2518337"/>
              <a:gd name="connsiteY29" fmla="*/ 190500 h 2198266"/>
              <a:gd name="connsiteX30" fmla="*/ 1426137 w 2518337"/>
              <a:gd name="connsiteY30" fmla="*/ 215900 h 2198266"/>
              <a:gd name="connsiteX31" fmla="*/ 1476937 w 2518337"/>
              <a:gd name="connsiteY31" fmla="*/ 241300 h 2198266"/>
              <a:gd name="connsiteX32" fmla="*/ 1553137 w 2518337"/>
              <a:gd name="connsiteY32" fmla="*/ 317500 h 2198266"/>
              <a:gd name="connsiteX33" fmla="*/ 1603937 w 2518337"/>
              <a:gd name="connsiteY33" fmla="*/ 342900 h 2198266"/>
              <a:gd name="connsiteX34" fmla="*/ 1642037 w 2518337"/>
              <a:gd name="connsiteY34" fmla="*/ 368300 h 2198266"/>
              <a:gd name="connsiteX35" fmla="*/ 1705537 w 2518337"/>
              <a:gd name="connsiteY35" fmla="*/ 381000 h 2198266"/>
              <a:gd name="connsiteX36" fmla="*/ 1807137 w 2518337"/>
              <a:gd name="connsiteY36" fmla="*/ 419100 h 2198266"/>
              <a:gd name="connsiteX37" fmla="*/ 1845237 w 2518337"/>
              <a:gd name="connsiteY37" fmla="*/ 431800 h 2198266"/>
              <a:gd name="connsiteX38" fmla="*/ 2073837 w 2518337"/>
              <a:gd name="connsiteY38" fmla="*/ 444500 h 2198266"/>
              <a:gd name="connsiteX39" fmla="*/ 2277037 w 2518337"/>
              <a:gd name="connsiteY39" fmla="*/ 469900 h 2198266"/>
              <a:gd name="connsiteX40" fmla="*/ 2327837 w 2518337"/>
              <a:gd name="connsiteY40" fmla="*/ 482600 h 2198266"/>
              <a:gd name="connsiteX41" fmla="*/ 2416737 w 2518337"/>
              <a:gd name="connsiteY41" fmla="*/ 571500 h 2198266"/>
              <a:gd name="connsiteX42" fmla="*/ 2454837 w 2518337"/>
              <a:gd name="connsiteY42" fmla="*/ 635000 h 2198266"/>
              <a:gd name="connsiteX43" fmla="*/ 2492937 w 2518337"/>
              <a:gd name="connsiteY43" fmla="*/ 647700 h 2198266"/>
              <a:gd name="connsiteX44" fmla="*/ 2518337 w 2518337"/>
              <a:gd name="connsiteY44" fmla="*/ 774700 h 2198266"/>
              <a:gd name="connsiteX45" fmla="*/ 2505637 w 2518337"/>
              <a:gd name="connsiteY45" fmla="*/ 1079500 h 2198266"/>
              <a:gd name="connsiteX46" fmla="*/ 2480237 w 2518337"/>
              <a:gd name="connsiteY46" fmla="*/ 1130300 h 2198266"/>
              <a:gd name="connsiteX47" fmla="*/ 2404037 w 2518337"/>
              <a:gd name="connsiteY47" fmla="*/ 1193800 h 2198266"/>
              <a:gd name="connsiteX48" fmla="*/ 2340537 w 2518337"/>
              <a:gd name="connsiteY48" fmla="*/ 1244600 h 2198266"/>
              <a:gd name="connsiteX49" fmla="*/ 2251637 w 2518337"/>
              <a:gd name="connsiteY49" fmla="*/ 1295400 h 2198266"/>
              <a:gd name="connsiteX50" fmla="*/ 2124637 w 2518337"/>
              <a:gd name="connsiteY50" fmla="*/ 1308100 h 2198266"/>
              <a:gd name="connsiteX51" fmla="*/ 2061137 w 2518337"/>
              <a:gd name="connsiteY51" fmla="*/ 1346200 h 2198266"/>
              <a:gd name="connsiteX52" fmla="*/ 2010337 w 2518337"/>
              <a:gd name="connsiteY52" fmla="*/ 1358900 h 2198266"/>
              <a:gd name="connsiteX53" fmla="*/ 1857937 w 2518337"/>
              <a:gd name="connsiteY53" fmla="*/ 1384300 h 2198266"/>
              <a:gd name="connsiteX54" fmla="*/ 1794437 w 2518337"/>
              <a:gd name="connsiteY54" fmla="*/ 1409700 h 2198266"/>
              <a:gd name="connsiteX55" fmla="*/ 1654737 w 2518337"/>
              <a:gd name="connsiteY55" fmla="*/ 1447800 h 2198266"/>
              <a:gd name="connsiteX56" fmla="*/ 1603937 w 2518337"/>
              <a:gd name="connsiteY56" fmla="*/ 1485900 h 2198266"/>
              <a:gd name="connsiteX57" fmla="*/ 1527737 w 2518337"/>
              <a:gd name="connsiteY57" fmla="*/ 1549400 h 2198266"/>
              <a:gd name="connsiteX58" fmla="*/ 1515037 w 2518337"/>
              <a:gd name="connsiteY58" fmla="*/ 1612900 h 2198266"/>
              <a:gd name="connsiteX59" fmla="*/ 1489637 w 2518337"/>
              <a:gd name="connsiteY59" fmla="*/ 1676400 h 2198266"/>
              <a:gd name="connsiteX60" fmla="*/ 1527737 w 2518337"/>
              <a:gd name="connsiteY60" fmla="*/ 1892300 h 2198266"/>
              <a:gd name="connsiteX61" fmla="*/ 1578537 w 2518337"/>
              <a:gd name="connsiteY61" fmla="*/ 1968500 h 2198266"/>
              <a:gd name="connsiteX62" fmla="*/ 1680137 w 2518337"/>
              <a:gd name="connsiteY62" fmla="*/ 2057400 h 2198266"/>
              <a:gd name="connsiteX63" fmla="*/ 1730937 w 2518337"/>
              <a:gd name="connsiteY63" fmla="*/ 2108200 h 2198266"/>
              <a:gd name="connsiteX64" fmla="*/ 1832537 w 2518337"/>
              <a:gd name="connsiteY64" fmla="*/ 2159000 h 2198266"/>
              <a:gd name="connsiteX65" fmla="*/ 1921437 w 2518337"/>
              <a:gd name="connsiteY65" fmla="*/ 2197100 h 2198266"/>
              <a:gd name="connsiteX66" fmla="*/ 1984937 w 2518337"/>
              <a:gd name="connsiteY66" fmla="*/ 2197100 h 219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18337" h="2198266">
                <a:moveTo>
                  <a:pt x="397437" y="0"/>
                </a:moveTo>
                <a:cubicBezTo>
                  <a:pt x="376270" y="12700"/>
                  <a:pt x="351391" y="20646"/>
                  <a:pt x="333937" y="38100"/>
                </a:cubicBezTo>
                <a:cubicBezTo>
                  <a:pt x="151254" y="220783"/>
                  <a:pt x="323436" y="66551"/>
                  <a:pt x="232337" y="203200"/>
                </a:cubicBezTo>
                <a:cubicBezTo>
                  <a:pt x="219053" y="223125"/>
                  <a:pt x="198470" y="237067"/>
                  <a:pt x="181537" y="254000"/>
                </a:cubicBezTo>
                <a:cubicBezTo>
                  <a:pt x="173070" y="287867"/>
                  <a:pt x="167878" y="322725"/>
                  <a:pt x="156137" y="355600"/>
                </a:cubicBezTo>
                <a:cubicBezTo>
                  <a:pt x="143696" y="390434"/>
                  <a:pt x="100748" y="462596"/>
                  <a:pt x="79937" y="495300"/>
                </a:cubicBezTo>
                <a:cubicBezTo>
                  <a:pt x="63548" y="521054"/>
                  <a:pt x="42789" y="544196"/>
                  <a:pt x="29137" y="571500"/>
                </a:cubicBezTo>
                <a:cubicBezTo>
                  <a:pt x="17163" y="595447"/>
                  <a:pt x="12204" y="622300"/>
                  <a:pt x="3737" y="647700"/>
                </a:cubicBezTo>
                <a:cubicBezTo>
                  <a:pt x="15326" y="792568"/>
                  <a:pt x="-42392" y="934447"/>
                  <a:pt x="79937" y="1016000"/>
                </a:cubicBezTo>
                <a:cubicBezTo>
                  <a:pt x="98905" y="1028646"/>
                  <a:pt x="122270" y="1032933"/>
                  <a:pt x="143437" y="1041400"/>
                </a:cubicBezTo>
                <a:cubicBezTo>
                  <a:pt x="160370" y="1058333"/>
                  <a:pt x="178652" y="1074018"/>
                  <a:pt x="194237" y="1092200"/>
                </a:cubicBezTo>
                <a:cubicBezTo>
                  <a:pt x="204170" y="1103789"/>
                  <a:pt x="208150" y="1120249"/>
                  <a:pt x="219637" y="1130300"/>
                </a:cubicBezTo>
                <a:cubicBezTo>
                  <a:pt x="242611" y="1150402"/>
                  <a:pt x="295837" y="1181100"/>
                  <a:pt x="295837" y="1181100"/>
                </a:cubicBezTo>
                <a:cubicBezTo>
                  <a:pt x="363570" y="1176867"/>
                  <a:pt x="433406" y="1185671"/>
                  <a:pt x="499037" y="1168400"/>
                </a:cubicBezTo>
                <a:cubicBezTo>
                  <a:pt x="532212" y="1159670"/>
                  <a:pt x="575205" y="1016085"/>
                  <a:pt x="575237" y="1016000"/>
                </a:cubicBezTo>
                <a:cubicBezTo>
                  <a:pt x="579873" y="983550"/>
                  <a:pt x="586818" y="913149"/>
                  <a:pt x="600637" y="876300"/>
                </a:cubicBezTo>
                <a:cubicBezTo>
                  <a:pt x="607284" y="858573"/>
                  <a:pt x="617570" y="842433"/>
                  <a:pt x="626037" y="825500"/>
                </a:cubicBezTo>
                <a:cubicBezTo>
                  <a:pt x="634293" y="775966"/>
                  <a:pt x="649612" y="675669"/>
                  <a:pt x="664137" y="635000"/>
                </a:cubicBezTo>
                <a:cubicBezTo>
                  <a:pt x="672439" y="611754"/>
                  <a:pt x="690249" y="593078"/>
                  <a:pt x="702237" y="571500"/>
                </a:cubicBezTo>
                <a:cubicBezTo>
                  <a:pt x="711431" y="554950"/>
                  <a:pt x="719170" y="537633"/>
                  <a:pt x="727637" y="520700"/>
                </a:cubicBezTo>
                <a:cubicBezTo>
                  <a:pt x="731870" y="499533"/>
                  <a:pt x="731405" y="476851"/>
                  <a:pt x="740337" y="457200"/>
                </a:cubicBezTo>
                <a:cubicBezTo>
                  <a:pt x="752969" y="429409"/>
                  <a:pt x="791137" y="381000"/>
                  <a:pt x="791137" y="381000"/>
                </a:cubicBezTo>
                <a:cubicBezTo>
                  <a:pt x="799604" y="347133"/>
                  <a:pt x="802092" y="311180"/>
                  <a:pt x="816537" y="279400"/>
                </a:cubicBezTo>
                <a:cubicBezTo>
                  <a:pt x="823969" y="263049"/>
                  <a:pt x="842948" y="254937"/>
                  <a:pt x="854637" y="241300"/>
                </a:cubicBezTo>
                <a:cubicBezTo>
                  <a:pt x="868412" y="225229"/>
                  <a:pt x="876476" y="204051"/>
                  <a:pt x="892737" y="190500"/>
                </a:cubicBezTo>
                <a:cubicBezTo>
                  <a:pt x="927914" y="161186"/>
                  <a:pt x="968937" y="139700"/>
                  <a:pt x="1007037" y="114300"/>
                </a:cubicBezTo>
                <a:cubicBezTo>
                  <a:pt x="1062749" y="77159"/>
                  <a:pt x="1032926" y="98058"/>
                  <a:pt x="1095937" y="50800"/>
                </a:cubicBezTo>
                <a:cubicBezTo>
                  <a:pt x="1129804" y="59267"/>
                  <a:pt x="1164419" y="65161"/>
                  <a:pt x="1197537" y="76200"/>
                </a:cubicBezTo>
                <a:cubicBezTo>
                  <a:pt x="1215498" y="82187"/>
                  <a:pt x="1231717" y="92534"/>
                  <a:pt x="1248337" y="101600"/>
                </a:cubicBezTo>
                <a:cubicBezTo>
                  <a:pt x="1365752" y="165644"/>
                  <a:pt x="1303646" y="130221"/>
                  <a:pt x="1388037" y="190500"/>
                </a:cubicBezTo>
                <a:cubicBezTo>
                  <a:pt x="1400457" y="199372"/>
                  <a:pt x="1412885" y="208327"/>
                  <a:pt x="1426137" y="215900"/>
                </a:cubicBezTo>
                <a:cubicBezTo>
                  <a:pt x="1442575" y="225293"/>
                  <a:pt x="1462154" y="229473"/>
                  <a:pt x="1476937" y="241300"/>
                </a:cubicBezTo>
                <a:cubicBezTo>
                  <a:pt x="1504987" y="263740"/>
                  <a:pt x="1521008" y="301436"/>
                  <a:pt x="1553137" y="317500"/>
                </a:cubicBezTo>
                <a:cubicBezTo>
                  <a:pt x="1570070" y="325967"/>
                  <a:pt x="1587499" y="333507"/>
                  <a:pt x="1603937" y="342900"/>
                </a:cubicBezTo>
                <a:cubicBezTo>
                  <a:pt x="1617189" y="350473"/>
                  <a:pt x="1627745" y="362941"/>
                  <a:pt x="1642037" y="368300"/>
                </a:cubicBezTo>
                <a:cubicBezTo>
                  <a:pt x="1662248" y="375879"/>
                  <a:pt x="1684370" y="376767"/>
                  <a:pt x="1705537" y="381000"/>
                </a:cubicBezTo>
                <a:cubicBezTo>
                  <a:pt x="1784452" y="420458"/>
                  <a:pt x="1726442" y="396044"/>
                  <a:pt x="1807137" y="419100"/>
                </a:cubicBezTo>
                <a:cubicBezTo>
                  <a:pt x="1820009" y="422778"/>
                  <a:pt x="1831910" y="430531"/>
                  <a:pt x="1845237" y="431800"/>
                </a:cubicBezTo>
                <a:cubicBezTo>
                  <a:pt x="1921211" y="439036"/>
                  <a:pt x="1997637" y="440267"/>
                  <a:pt x="2073837" y="444500"/>
                </a:cubicBezTo>
                <a:cubicBezTo>
                  <a:pt x="2141570" y="452967"/>
                  <a:pt x="2209532" y="459774"/>
                  <a:pt x="2277037" y="469900"/>
                </a:cubicBezTo>
                <a:cubicBezTo>
                  <a:pt x="2294298" y="472489"/>
                  <a:pt x="2312225" y="474794"/>
                  <a:pt x="2327837" y="482600"/>
                </a:cubicBezTo>
                <a:cubicBezTo>
                  <a:pt x="2370170" y="503767"/>
                  <a:pt x="2391337" y="533400"/>
                  <a:pt x="2416737" y="571500"/>
                </a:cubicBezTo>
                <a:cubicBezTo>
                  <a:pt x="2430429" y="592039"/>
                  <a:pt x="2437383" y="617546"/>
                  <a:pt x="2454837" y="635000"/>
                </a:cubicBezTo>
                <a:cubicBezTo>
                  <a:pt x="2464303" y="644466"/>
                  <a:pt x="2480237" y="643467"/>
                  <a:pt x="2492937" y="647700"/>
                </a:cubicBezTo>
                <a:cubicBezTo>
                  <a:pt x="2508577" y="694619"/>
                  <a:pt x="2518337" y="716327"/>
                  <a:pt x="2518337" y="774700"/>
                </a:cubicBezTo>
                <a:cubicBezTo>
                  <a:pt x="2518337" y="876388"/>
                  <a:pt x="2516470" y="978391"/>
                  <a:pt x="2505637" y="1079500"/>
                </a:cubicBezTo>
                <a:cubicBezTo>
                  <a:pt x="2503620" y="1098324"/>
                  <a:pt x="2491241" y="1114894"/>
                  <a:pt x="2480237" y="1130300"/>
                </a:cubicBezTo>
                <a:cubicBezTo>
                  <a:pt x="2453430" y="1167830"/>
                  <a:pt x="2438312" y="1168094"/>
                  <a:pt x="2404037" y="1193800"/>
                </a:cubicBezTo>
                <a:cubicBezTo>
                  <a:pt x="2382352" y="1210064"/>
                  <a:pt x="2363091" y="1229564"/>
                  <a:pt x="2340537" y="1244600"/>
                </a:cubicBezTo>
                <a:cubicBezTo>
                  <a:pt x="2312139" y="1263532"/>
                  <a:pt x="2284380" y="1285770"/>
                  <a:pt x="2251637" y="1295400"/>
                </a:cubicBezTo>
                <a:cubicBezTo>
                  <a:pt x="2210821" y="1307405"/>
                  <a:pt x="2166970" y="1303867"/>
                  <a:pt x="2124637" y="1308100"/>
                </a:cubicBezTo>
                <a:cubicBezTo>
                  <a:pt x="2103470" y="1320800"/>
                  <a:pt x="2083694" y="1336175"/>
                  <a:pt x="2061137" y="1346200"/>
                </a:cubicBezTo>
                <a:cubicBezTo>
                  <a:pt x="2045187" y="1353289"/>
                  <a:pt x="2027493" y="1355683"/>
                  <a:pt x="2010337" y="1358900"/>
                </a:cubicBezTo>
                <a:cubicBezTo>
                  <a:pt x="1959718" y="1368391"/>
                  <a:pt x="1908737" y="1375833"/>
                  <a:pt x="1857937" y="1384300"/>
                </a:cubicBezTo>
                <a:cubicBezTo>
                  <a:pt x="1836770" y="1392767"/>
                  <a:pt x="1816064" y="1402491"/>
                  <a:pt x="1794437" y="1409700"/>
                </a:cubicBezTo>
                <a:cubicBezTo>
                  <a:pt x="1749144" y="1424798"/>
                  <a:pt x="1701234" y="1436176"/>
                  <a:pt x="1654737" y="1447800"/>
                </a:cubicBezTo>
                <a:cubicBezTo>
                  <a:pt x="1637804" y="1460500"/>
                  <a:pt x="1620008" y="1472125"/>
                  <a:pt x="1603937" y="1485900"/>
                </a:cubicBezTo>
                <a:cubicBezTo>
                  <a:pt x="1518374" y="1559239"/>
                  <a:pt x="1611944" y="1493262"/>
                  <a:pt x="1527737" y="1549400"/>
                </a:cubicBezTo>
                <a:cubicBezTo>
                  <a:pt x="1523504" y="1570567"/>
                  <a:pt x="1521240" y="1592225"/>
                  <a:pt x="1515037" y="1612900"/>
                </a:cubicBezTo>
                <a:cubicBezTo>
                  <a:pt x="1508486" y="1634736"/>
                  <a:pt x="1488602" y="1653626"/>
                  <a:pt x="1489637" y="1676400"/>
                </a:cubicBezTo>
                <a:cubicBezTo>
                  <a:pt x="1492955" y="1749403"/>
                  <a:pt x="1506459" y="1822388"/>
                  <a:pt x="1527737" y="1892300"/>
                </a:cubicBezTo>
                <a:cubicBezTo>
                  <a:pt x="1536625" y="1921504"/>
                  <a:pt x="1559795" y="1944403"/>
                  <a:pt x="1578537" y="1968500"/>
                </a:cubicBezTo>
                <a:cubicBezTo>
                  <a:pt x="1606078" y="2003910"/>
                  <a:pt x="1647476" y="2028368"/>
                  <a:pt x="1680137" y="2057400"/>
                </a:cubicBezTo>
                <a:cubicBezTo>
                  <a:pt x="1698035" y="2073310"/>
                  <a:pt x="1711012" y="2094916"/>
                  <a:pt x="1730937" y="2108200"/>
                </a:cubicBezTo>
                <a:cubicBezTo>
                  <a:pt x="1762442" y="2129203"/>
                  <a:pt x="1798670" y="2142067"/>
                  <a:pt x="1832537" y="2159000"/>
                </a:cubicBezTo>
                <a:cubicBezTo>
                  <a:pt x="1851265" y="2168364"/>
                  <a:pt x="1896521" y="2193986"/>
                  <a:pt x="1921437" y="2197100"/>
                </a:cubicBezTo>
                <a:cubicBezTo>
                  <a:pt x="1942440" y="2199725"/>
                  <a:pt x="1963770" y="2197100"/>
                  <a:pt x="1984937" y="2197100"/>
                </a:cubicBez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A5AFE72-2D62-4017-B831-30BD89152CCC}"/>
              </a:ext>
            </a:extLst>
          </p:cNvPr>
          <p:cNvGrpSpPr/>
          <p:nvPr/>
        </p:nvGrpSpPr>
        <p:grpSpPr>
          <a:xfrm>
            <a:off x="8194592" y="532737"/>
            <a:ext cx="2361538" cy="4699221"/>
            <a:chOff x="8181892" y="532737"/>
            <a:chExt cx="2361538" cy="4699221"/>
          </a:xfrm>
        </p:grpSpPr>
        <p:sp>
          <p:nvSpPr>
            <p:cNvPr id="5" name="Freeform: Shape 4">
              <a:extLst>
                <a:ext uri="{FF2B5EF4-FFF2-40B4-BE49-F238E27FC236}">
                  <a16:creationId xmlns:a16="http://schemas.microsoft.com/office/drawing/2014/main" id="{51DC5A9A-202D-49CB-8ED4-8D89005642C3}"/>
                </a:ext>
              </a:extLst>
            </p:cNvPr>
            <p:cNvSpPr/>
            <p:nvPr/>
          </p:nvSpPr>
          <p:spPr>
            <a:xfrm>
              <a:off x="8181892" y="532737"/>
              <a:ext cx="1792507" cy="4699221"/>
            </a:xfrm>
            <a:custGeom>
              <a:avLst/>
              <a:gdLst>
                <a:gd name="connsiteX0" fmla="*/ 0 w 1792507"/>
                <a:gd name="connsiteY0" fmla="*/ 0 h 4699221"/>
                <a:gd name="connsiteX1" fmla="*/ 7951 w 1792507"/>
                <a:gd name="connsiteY1" fmla="*/ 79513 h 4699221"/>
                <a:gd name="connsiteX2" fmla="*/ 15903 w 1792507"/>
                <a:gd name="connsiteY2" fmla="*/ 103367 h 4699221"/>
                <a:gd name="connsiteX3" fmla="*/ 31805 w 1792507"/>
                <a:gd name="connsiteY3" fmla="*/ 206734 h 4699221"/>
                <a:gd name="connsiteX4" fmla="*/ 63611 w 1792507"/>
                <a:gd name="connsiteY4" fmla="*/ 214686 h 4699221"/>
                <a:gd name="connsiteX5" fmla="*/ 95416 w 1792507"/>
                <a:gd name="connsiteY5" fmla="*/ 198783 h 4699221"/>
                <a:gd name="connsiteX6" fmla="*/ 119270 w 1792507"/>
                <a:gd name="connsiteY6" fmla="*/ 190832 h 4699221"/>
                <a:gd name="connsiteX7" fmla="*/ 151075 w 1792507"/>
                <a:gd name="connsiteY7" fmla="*/ 159026 h 4699221"/>
                <a:gd name="connsiteX8" fmla="*/ 262393 w 1792507"/>
                <a:gd name="connsiteY8" fmla="*/ 174929 h 4699221"/>
                <a:gd name="connsiteX9" fmla="*/ 278296 w 1792507"/>
                <a:gd name="connsiteY9" fmla="*/ 214686 h 4699221"/>
                <a:gd name="connsiteX10" fmla="*/ 310101 w 1792507"/>
                <a:gd name="connsiteY10" fmla="*/ 286247 h 4699221"/>
                <a:gd name="connsiteX11" fmla="*/ 318052 w 1792507"/>
                <a:gd name="connsiteY11" fmla="*/ 318053 h 4699221"/>
                <a:gd name="connsiteX12" fmla="*/ 341906 w 1792507"/>
                <a:gd name="connsiteY12" fmla="*/ 349858 h 4699221"/>
                <a:gd name="connsiteX13" fmla="*/ 421419 w 1792507"/>
                <a:gd name="connsiteY13" fmla="*/ 413468 h 4699221"/>
                <a:gd name="connsiteX14" fmla="*/ 485030 w 1792507"/>
                <a:gd name="connsiteY14" fmla="*/ 453225 h 4699221"/>
                <a:gd name="connsiteX15" fmla="*/ 564543 w 1792507"/>
                <a:gd name="connsiteY15" fmla="*/ 500933 h 4699221"/>
                <a:gd name="connsiteX16" fmla="*/ 659958 w 1792507"/>
                <a:gd name="connsiteY16" fmla="*/ 508884 h 4699221"/>
                <a:gd name="connsiteX17" fmla="*/ 667910 w 1792507"/>
                <a:gd name="connsiteY17" fmla="*/ 532738 h 4699221"/>
                <a:gd name="connsiteX18" fmla="*/ 683812 w 1792507"/>
                <a:gd name="connsiteY18" fmla="*/ 556592 h 4699221"/>
                <a:gd name="connsiteX19" fmla="*/ 707666 w 1792507"/>
                <a:gd name="connsiteY19" fmla="*/ 612251 h 4699221"/>
                <a:gd name="connsiteX20" fmla="*/ 691764 w 1792507"/>
                <a:gd name="connsiteY20" fmla="*/ 652007 h 4699221"/>
                <a:gd name="connsiteX21" fmla="*/ 683812 w 1792507"/>
                <a:gd name="connsiteY21" fmla="*/ 691764 h 4699221"/>
                <a:gd name="connsiteX22" fmla="*/ 659958 w 1792507"/>
                <a:gd name="connsiteY22" fmla="*/ 715618 h 4699221"/>
                <a:gd name="connsiteX23" fmla="*/ 636105 w 1792507"/>
                <a:gd name="connsiteY23" fmla="*/ 858741 h 4699221"/>
                <a:gd name="connsiteX24" fmla="*/ 644056 w 1792507"/>
                <a:gd name="connsiteY24" fmla="*/ 962108 h 4699221"/>
                <a:gd name="connsiteX25" fmla="*/ 659958 w 1792507"/>
                <a:gd name="connsiteY25" fmla="*/ 985962 h 4699221"/>
                <a:gd name="connsiteX26" fmla="*/ 683812 w 1792507"/>
                <a:gd name="connsiteY26" fmla="*/ 1025719 h 4699221"/>
                <a:gd name="connsiteX27" fmla="*/ 644056 w 1792507"/>
                <a:gd name="connsiteY27" fmla="*/ 1168842 h 4699221"/>
                <a:gd name="connsiteX28" fmla="*/ 580445 w 1792507"/>
                <a:gd name="connsiteY28" fmla="*/ 1176793 h 4699221"/>
                <a:gd name="connsiteX29" fmla="*/ 508884 w 1792507"/>
                <a:gd name="connsiteY29" fmla="*/ 1224501 h 4699221"/>
                <a:gd name="connsiteX30" fmla="*/ 500932 w 1792507"/>
                <a:gd name="connsiteY30" fmla="*/ 1264258 h 4699221"/>
                <a:gd name="connsiteX31" fmla="*/ 516835 w 1792507"/>
                <a:gd name="connsiteY31" fmla="*/ 1367625 h 4699221"/>
                <a:gd name="connsiteX32" fmla="*/ 532738 w 1792507"/>
                <a:gd name="connsiteY32" fmla="*/ 1391479 h 4699221"/>
                <a:gd name="connsiteX33" fmla="*/ 556591 w 1792507"/>
                <a:gd name="connsiteY33" fmla="*/ 1423284 h 4699221"/>
                <a:gd name="connsiteX34" fmla="*/ 564543 w 1792507"/>
                <a:gd name="connsiteY34" fmla="*/ 1447138 h 4699221"/>
                <a:gd name="connsiteX35" fmla="*/ 580445 w 1792507"/>
                <a:gd name="connsiteY35" fmla="*/ 1478943 h 4699221"/>
                <a:gd name="connsiteX36" fmla="*/ 588397 w 1792507"/>
                <a:gd name="connsiteY36" fmla="*/ 1510748 h 4699221"/>
                <a:gd name="connsiteX37" fmla="*/ 596348 w 1792507"/>
                <a:gd name="connsiteY37" fmla="*/ 1550505 h 4699221"/>
                <a:gd name="connsiteX38" fmla="*/ 620202 w 1792507"/>
                <a:gd name="connsiteY38" fmla="*/ 1590261 h 4699221"/>
                <a:gd name="connsiteX39" fmla="*/ 628153 w 1792507"/>
                <a:gd name="connsiteY39" fmla="*/ 1614115 h 4699221"/>
                <a:gd name="connsiteX40" fmla="*/ 636105 w 1792507"/>
                <a:gd name="connsiteY40" fmla="*/ 1685677 h 4699221"/>
                <a:gd name="connsiteX41" fmla="*/ 659958 w 1792507"/>
                <a:gd name="connsiteY41" fmla="*/ 1709531 h 4699221"/>
                <a:gd name="connsiteX42" fmla="*/ 675861 w 1792507"/>
                <a:gd name="connsiteY42" fmla="*/ 1741336 h 4699221"/>
                <a:gd name="connsiteX43" fmla="*/ 683812 w 1792507"/>
                <a:gd name="connsiteY43" fmla="*/ 1781093 h 4699221"/>
                <a:gd name="connsiteX44" fmla="*/ 731520 w 1792507"/>
                <a:gd name="connsiteY44" fmla="*/ 1844703 h 4699221"/>
                <a:gd name="connsiteX45" fmla="*/ 771277 w 1792507"/>
                <a:gd name="connsiteY45" fmla="*/ 1916265 h 4699221"/>
                <a:gd name="connsiteX46" fmla="*/ 803082 w 1792507"/>
                <a:gd name="connsiteY46" fmla="*/ 1979875 h 4699221"/>
                <a:gd name="connsiteX47" fmla="*/ 842838 w 1792507"/>
                <a:gd name="connsiteY47" fmla="*/ 2051437 h 4699221"/>
                <a:gd name="connsiteX48" fmla="*/ 866692 w 1792507"/>
                <a:gd name="connsiteY48" fmla="*/ 2075291 h 4699221"/>
                <a:gd name="connsiteX49" fmla="*/ 914400 w 1792507"/>
                <a:gd name="connsiteY49" fmla="*/ 2130950 h 4699221"/>
                <a:gd name="connsiteX50" fmla="*/ 938254 w 1792507"/>
                <a:gd name="connsiteY50" fmla="*/ 2170706 h 4699221"/>
                <a:gd name="connsiteX51" fmla="*/ 962108 w 1792507"/>
                <a:gd name="connsiteY51" fmla="*/ 2194560 h 4699221"/>
                <a:gd name="connsiteX52" fmla="*/ 985962 w 1792507"/>
                <a:gd name="connsiteY52" fmla="*/ 2226366 h 4699221"/>
                <a:gd name="connsiteX53" fmla="*/ 1001865 w 1792507"/>
                <a:gd name="connsiteY53" fmla="*/ 2250220 h 4699221"/>
                <a:gd name="connsiteX54" fmla="*/ 1097280 w 1792507"/>
                <a:gd name="connsiteY54" fmla="*/ 2282025 h 4699221"/>
                <a:gd name="connsiteX55" fmla="*/ 1137037 w 1792507"/>
                <a:gd name="connsiteY55" fmla="*/ 2297927 h 4699221"/>
                <a:gd name="connsiteX56" fmla="*/ 1264258 w 1792507"/>
                <a:gd name="connsiteY56" fmla="*/ 2258171 h 4699221"/>
                <a:gd name="connsiteX57" fmla="*/ 1304014 w 1792507"/>
                <a:gd name="connsiteY57" fmla="*/ 2226366 h 4699221"/>
                <a:gd name="connsiteX58" fmla="*/ 1351722 w 1792507"/>
                <a:gd name="connsiteY58" fmla="*/ 2194560 h 4699221"/>
                <a:gd name="connsiteX59" fmla="*/ 1526651 w 1792507"/>
                <a:gd name="connsiteY59" fmla="*/ 2210463 h 4699221"/>
                <a:gd name="connsiteX60" fmla="*/ 1717482 w 1792507"/>
                <a:gd name="connsiteY60" fmla="*/ 2234317 h 4699221"/>
                <a:gd name="connsiteX61" fmla="*/ 1741336 w 1792507"/>
                <a:gd name="connsiteY61" fmla="*/ 2242268 h 4699221"/>
                <a:gd name="connsiteX62" fmla="*/ 1757238 w 1792507"/>
                <a:gd name="connsiteY62" fmla="*/ 2266122 h 4699221"/>
                <a:gd name="connsiteX63" fmla="*/ 1781092 w 1792507"/>
                <a:gd name="connsiteY63" fmla="*/ 2289976 h 4699221"/>
                <a:gd name="connsiteX64" fmla="*/ 1781092 w 1792507"/>
                <a:gd name="connsiteY64" fmla="*/ 2377440 h 4699221"/>
                <a:gd name="connsiteX65" fmla="*/ 1709531 w 1792507"/>
                <a:gd name="connsiteY65" fmla="*/ 2433100 h 4699221"/>
                <a:gd name="connsiteX66" fmla="*/ 1653871 w 1792507"/>
                <a:gd name="connsiteY66" fmla="*/ 2472856 h 4699221"/>
                <a:gd name="connsiteX67" fmla="*/ 1630018 w 1792507"/>
                <a:gd name="connsiteY67" fmla="*/ 2488759 h 4699221"/>
                <a:gd name="connsiteX68" fmla="*/ 1606164 w 1792507"/>
                <a:gd name="connsiteY68" fmla="*/ 2512613 h 4699221"/>
                <a:gd name="connsiteX69" fmla="*/ 1502797 w 1792507"/>
                <a:gd name="connsiteY69" fmla="*/ 2584174 h 4699221"/>
                <a:gd name="connsiteX70" fmla="*/ 1463040 w 1792507"/>
                <a:gd name="connsiteY70" fmla="*/ 2600077 h 4699221"/>
                <a:gd name="connsiteX71" fmla="*/ 1407381 w 1792507"/>
                <a:gd name="connsiteY71" fmla="*/ 2647785 h 4699221"/>
                <a:gd name="connsiteX72" fmla="*/ 1383527 w 1792507"/>
                <a:gd name="connsiteY72" fmla="*/ 2663687 h 4699221"/>
                <a:gd name="connsiteX73" fmla="*/ 1335819 w 1792507"/>
                <a:gd name="connsiteY73" fmla="*/ 2703444 h 4699221"/>
                <a:gd name="connsiteX74" fmla="*/ 1240404 w 1792507"/>
                <a:gd name="connsiteY74" fmla="*/ 2759103 h 4699221"/>
                <a:gd name="connsiteX75" fmla="*/ 1160891 w 1792507"/>
                <a:gd name="connsiteY75" fmla="*/ 2806811 h 4699221"/>
                <a:gd name="connsiteX76" fmla="*/ 1144988 w 1792507"/>
                <a:gd name="connsiteY76" fmla="*/ 2830665 h 4699221"/>
                <a:gd name="connsiteX77" fmla="*/ 1081378 w 1792507"/>
                <a:gd name="connsiteY77" fmla="*/ 2862470 h 4699221"/>
                <a:gd name="connsiteX78" fmla="*/ 1057524 w 1792507"/>
                <a:gd name="connsiteY78" fmla="*/ 2886324 h 4699221"/>
                <a:gd name="connsiteX79" fmla="*/ 970059 w 1792507"/>
                <a:gd name="connsiteY79" fmla="*/ 2926080 h 4699221"/>
                <a:gd name="connsiteX80" fmla="*/ 898498 w 1792507"/>
                <a:gd name="connsiteY80" fmla="*/ 2957886 h 4699221"/>
                <a:gd name="connsiteX81" fmla="*/ 858741 w 1792507"/>
                <a:gd name="connsiteY81" fmla="*/ 2997642 h 4699221"/>
                <a:gd name="connsiteX82" fmla="*/ 834887 w 1792507"/>
                <a:gd name="connsiteY82" fmla="*/ 3013545 h 4699221"/>
                <a:gd name="connsiteX83" fmla="*/ 818985 w 1792507"/>
                <a:gd name="connsiteY83" fmla="*/ 3045350 h 4699221"/>
                <a:gd name="connsiteX84" fmla="*/ 779228 w 1792507"/>
                <a:gd name="connsiteY84" fmla="*/ 3108960 h 4699221"/>
                <a:gd name="connsiteX85" fmla="*/ 763325 w 1792507"/>
                <a:gd name="connsiteY85" fmla="*/ 3180522 h 4699221"/>
                <a:gd name="connsiteX86" fmla="*/ 723569 w 1792507"/>
                <a:gd name="connsiteY86" fmla="*/ 3252084 h 4699221"/>
                <a:gd name="connsiteX87" fmla="*/ 715618 w 1792507"/>
                <a:gd name="connsiteY87" fmla="*/ 3275938 h 4699221"/>
                <a:gd name="connsiteX88" fmla="*/ 699715 w 1792507"/>
                <a:gd name="connsiteY88" fmla="*/ 3379305 h 4699221"/>
                <a:gd name="connsiteX89" fmla="*/ 659958 w 1792507"/>
                <a:gd name="connsiteY89" fmla="*/ 3927945 h 4699221"/>
                <a:gd name="connsiteX90" fmla="*/ 644056 w 1792507"/>
                <a:gd name="connsiteY90" fmla="*/ 3975653 h 4699221"/>
                <a:gd name="connsiteX91" fmla="*/ 636105 w 1792507"/>
                <a:gd name="connsiteY91" fmla="*/ 4015409 h 4699221"/>
                <a:gd name="connsiteX92" fmla="*/ 596348 w 1792507"/>
                <a:gd name="connsiteY92" fmla="*/ 4063117 h 4699221"/>
                <a:gd name="connsiteX93" fmla="*/ 548640 w 1792507"/>
                <a:gd name="connsiteY93" fmla="*/ 4126727 h 4699221"/>
                <a:gd name="connsiteX94" fmla="*/ 532738 w 1792507"/>
                <a:gd name="connsiteY94" fmla="*/ 4174435 h 4699221"/>
                <a:gd name="connsiteX95" fmla="*/ 508884 w 1792507"/>
                <a:gd name="connsiteY95" fmla="*/ 4206240 h 4699221"/>
                <a:gd name="connsiteX96" fmla="*/ 469127 w 1792507"/>
                <a:gd name="connsiteY96" fmla="*/ 4277802 h 4699221"/>
                <a:gd name="connsiteX97" fmla="*/ 429371 w 1792507"/>
                <a:gd name="connsiteY97" fmla="*/ 4325510 h 4699221"/>
                <a:gd name="connsiteX98" fmla="*/ 405517 w 1792507"/>
                <a:gd name="connsiteY98" fmla="*/ 4405023 h 4699221"/>
                <a:gd name="connsiteX99" fmla="*/ 389614 w 1792507"/>
                <a:gd name="connsiteY99" fmla="*/ 4428877 h 4699221"/>
                <a:gd name="connsiteX100" fmla="*/ 365760 w 1792507"/>
                <a:gd name="connsiteY100" fmla="*/ 4484536 h 4699221"/>
                <a:gd name="connsiteX101" fmla="*/ 326004 w 1792507"/>
                <a:gd name="connsiteY101" fmla="*/ 4532244 h 4699221"/>
                <a:gd name="connsiteX102" fmla="*/ 310101 w 1792507"/>
                <a:gd name="connsiteY102" fmla="*/ 4572000 h 4699221"/>
                <a:gd name="connsiteX103" fmla="*/ 286247 w 1792507"/>
                <a:gd name="connsiteY103" fmla="*/ 4603806 h 4699221"/>
                <a:gd name="connsiteX104" fmla="*/ 270345 w 1792507"/>
                <a:gd name="connsiteY104" fmla="*/ 4683319 h 4699221"/>
                <a:gd name="connsiteX105" fmla="*/ 254442 w 1792507"/>
                <a:gd name="connsiteY105" fmla="*/ 4699221 h 469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92507" h="4699221">
                  <a:moveTo>
                    <a:pt x="0" y="0"/>
                  </a:moveTo>
                  <a:cubicBezTo>
                    <a:pt x="2650" y="26504"/>
                    <a:pt x="3901" y="53186"/>
                    <a:pt x="7951" y="79513"/>
                  </a:cubicBezTo>
                  <a:cubicBezTo>
                    <a:pt x="9225" y="87797"/>
                    <a:pt x="14358" y="95129"/>
                    <a:pt x="15903" y="103367"/>
                  </a:cubicBezTo>
                  <a:cubicBezTo>
                    <a:pt x="22328" y="137631"/>
                    <a:pt x="18073" y="174692"/>
                    <a:pt x="31805" y="206734"/>
                  </a:cubicBezTo>
                  <a:cubicBezTo>
                    <a:pt x="36110" y="216779"/>
                    <a:pt x="53009" y="212035"/>
                    <a:pt x="63611" y="214686"/>
                  </a:cubicBezTo>
                  <a:cubicBezTo>
                    <a:pt x="74213" y="209385"/>
                    <a:pt x="84521" y="203452"/>
                    <a:pt x="95416" y="198783"/>
                  </a:cubicBezTo>
                  <a:cubicBezTo>
                    <a:pt x="103120" y="195481"/>
                    <a:pt x="112450" y="195704"/>
                    <a:pt x="119270" y="190832"/>
                  </a:cubicBezTo>
                  <a:cubicBezTo>
                    <a:pt x="131470" y="182117"/>
                    <a:pt x="140473" y="169628"/>
                    <a:pt x="151075" y="159026"/>
                  </a:cubicBezTo>
                  <a:cubicBezTo>
                    <a:pt x="188181" y="164327"/>
                    <a:pt x="228053" y="159905"/>
                    <a:pt x="262393" y="174929"/>
                  </a:cubicBezTo>
                  <a:cubicBezTo>
                    <a:pt x="275469" y="180650"/>
                    <a:pt x="273418" y="201272"/>
                    <a:pt x="278296" y="214686"/>
                  </a:cubicBezTo>
                  <a:cubicBezTo>
                    <a:pt x="301005" y="277137"/>
                    <a:pt x="282742" y="245209"/>
                    <a:pt x="310101" y="286247"/>
                  </a:cubicBezTo>
                  <a:cubicBezTo>
                    <a:pt x="312751" y="296849"/>
                    <a:pt x="313165" y="308278"/>
                    <a:pt x="318052" y="318053"/>
                  </a:cubicBezTo>
                  <a:cubicBezTo>
                    <a:pt x="323978" y="329906"/>
                    <a:pt x="332992" y="340052"/>
                    <a:pt x="341906" y="349858"/>
                  </a:cubicBezTo>
                  <a:cubicBezTo>
                    <a:pt x="395459" y="408766"/>
                    <a:pt x="375239" y="398075"/>
                    <a:pt x="421419" y="413468"/>
                  </a:cubicBezTo>
                  <a:cubicBezTo>
                    <a:pt x="482232" y="459077"/>
                    <a:pt x="423909" y="418298"/>
                    <a:pt x="485030" y="453225"/>
                  </a:cubicBezTo>
                  <a:cubicBezTo>
                    <a:pt x="511867" y="468560"/>
                    <a:pt x="533741" y="498366"/>
                    <a:pt x="564543" y="500933"/>
                  </a:cubicBezTo>
                  <a:lnTo>
                    <a:pt x="659958" y="508884"/>
                  </a:lnTo>
                  <a:cubicBezTo>
                    <a:pt x="662609" y="516835"/>
                    <a:pt x="664162" y="525241"/>
                    <a:pt x="667910" y="532738"/>
                  </a:cubicBezTo>
                  <a:cubicBezTo>
                    <a:pt x="672184" y="541285"/>
                    <a:pt x="680048" y="547808"/>
                    <a:pt x="683812" y="556592"/>
                  </a:cubicBezTo>
                  <a:cubicBezTo>
                    <a:pt x="714619" y="628475"/>
                    <a:pt x="667743" y="552364"/>
                    <a:pt x="707666" y="612251"/>
                  </a:cubicBezTo>
                  <a:cubicBezTo>
                    <a:pt x="702365" y="625503"/>
                    <a:pt x="695865" y="638336"/>
                    <a:pt x="691764" y="652007"/>
                  </a:cubicBezTo>
                  <a:cubicBezTo>
                    <a:pt x="687881" y="664952"/>
                    <a:pt x="689856" y="679676"/>
                    <a:pt x="683812" y="691764"/>
                  </a:cubicBezTo>
                  <a:cubicBezTo>
                    <a:pt x="678783" y="701822"/>
                    <a:pt x="667909" y="707667"/>
                    <a:pt x="659958" y="715618"/>
                  </a:cubicBezTo>
                  <a:cubicBezTo>
                    <a:pt x="633964" y="793604"/>
                    <a:pt x="645448" y="746621"/>
                    <a:pt x="636105" y="858741"/>
                  </a:cubicBezTo>
                  <a:cubicBezTo>
                    <a:pt x="638755" y="893197"/>
                    <a:pt x="637688" y="928142"/>
                    <a:pt x="644056" y="962108"/>
                  </a:cubicBezTo>
                  <a:cubicBezTo>
                    <a:pt x="645817" y="971501"/>
                    <a:pt x="654893" y="977858"/>
                    <a:pt x="659958" y="985962"/>
                  </a:cubicBezTo>
                  <a:cubicBezTo>
                    <a:pt x="668149" y="999068"/>
                    <a:pt x="675861" y="1012467"/>
                    <a:pt x="683812" y="1025719"/>
                  </a:cubicBezTo>
                  <a:cubicBezTo>
                    <a:pt x="679094" y="1101216"/>
                    <a:pt x="712757" y="1151667"/>
                    <a:pt x="644056" y="1168842"/>
                  </a:cubicBezTo>
                  <a:cubicBezTo>
                    <a:pt x="623325" y="1174024"/>
                    <a:pt x="601649" y="1174143"/>
                    <a:pt x="580445" y="1176793"/>
                  </a:cubicBezTo>
                  <a:cubicBezTo>
                    <a:pt x="573108" y="1181195"/>
                    <a:pt x="515509" y="1213901"/>
                    <a:pt x="508884" y="1224501"/>
                  </a:cubicBezTo>
                  <a:cubicBezTo>
                    <a:pt x="501721" y="1235962"/>
                    <a:pt x="503583" y="1251006"/>
                    <a:pt x="500932" y="1264258"/>
                  </a:cubicBezTo>
                  <a:cubicBezTo>
                    <a:pt x="506233" y="1298714"/>
                    <a:pt x="508380" y="1333805"/>
                    <a:pt x="516835" y="1367625"/>
                  </a:cubicBezTo>
                  <a:cubicBezTo>
                    <a:pt x="519153" y="1376896"/>
                    <a:pt x="527184" y="1383703"/>
                    <a:pt x="532738" y="1391479"/>
                  </a:cubicBezTo>
                  <a:cubicBezTo>
                    <a:pt x="540440" y="1402263"/>
                    <a:pt x="548640" y="1412682"/>
                    <a:pt x="556591" y="1423284"/>
                  </a:cubicBezTo>
                  <a:cubicBezTo>
                    <a:pt x="559242" y="1431235"/>
                    <a:pt x="561241" y="1439434"/>
                    <a:pt x="564543" y="1447138"/>
                  </a:cubicBezTo>
                  <a:cubicBezTo>
                    <a:pt x="569212" y="1458033"/>
                    <a:pt x="576283" y="1467845"/>
                    <a:pt x="580445" y="1478943"/>
                  </a:cubicBezTo>
                  <a:cubicBezTo>
                    <a:pt x="584282" y="1489175"/>
                    <a:pt x="586026" y="1500080"/>
                    <a:pt x="588397" y="1510748"/>
                  </a:cubicBezTo>
                  <a:cubicBezTo>
                    <a:pt x="591329" y="1523941"/>
                    <a:pt x="591329" y="1537957"/>
                    <a:pt x="596348" y="1550505"/>
                  </a:cubicBezTo>
                  <a:cubicBezTo>
                    <a:pt x="602088" y="1564854"/>
                    <a:pt x="613291" y="1576438"/>
                    <a:pt x="620202" y="1590261"/>
                  </a:cubicBezTo>
                  <a:cubicBezTo>
                    <a:pt x="623950" y="1597758"/>
                    <a:pt x="625503" y="1606164"/>
                    <a:pt x="628153" y="1614115"/>
                  </a:cubicBezTo>
                  <a:cubicBezTo>
                    <a:pt x="630804" y="1637969"/>
                    <a:pt x="628515" y="1662908"/>
                    <a:pt x="636105" y="1685677"/>
                  </a:cubicBezTo>
                  <a:cubicBezTo>
                    <a:pt x="639661" y="1696345"/>
                    <a:pt x="653422" y="1700381"/>
                    <a:pt x="659958" y="1709531"/>
                  </a:cubicBezTo>
                  <a:cubicBezTo>
                    <a:pt x="666847" y="1719176"/>
                    <a:pt x="670560" y="1730734"/>
                    <a:pt x="675861" y="1741336"/>
                  </a:cubicBezTo>
                  <a:cubicBezTo>
                    <a:pt x="678511" y="1754588"/>
                    <a:pt x="679067" y="1768439"/>
                    <a:pt x="683812" y="1781093"/>
                  </a:cubicBezTo>
                  <a:cubicBezTo>
                    <a:pt x="688278" y="1793002"/>
                    <a:pt x="730777" y="1843774"/>
                    <a:pt x="731520" y="1844703"/>
                  </a:cubicBezTo>
                  <a:cubicBezTo>
                    <a:pt x="749806" y="1917848"/>
                    <a:pt x="722987" y="1829343"/>
                    <a:pt x="771277" y="1916265"/>
                  </a:cubicBezTo>
                  <a:cubicBezTo>
                    <a:pt x="835081" y="2031111"/>
                    <a:pt x="708837" y="1854217"/>
                    <a:pt x="803082" y="1979875"/>
                  </a:cubicBezTo>
                  <a:cubicBezTo>
                    <a:pt x="815078" y="2015866"/>
                    <a:pt x="810940" y="2010426"/>
                    <a:pt x="842838" y="2051437"/>
                  </a:cubicBezTo>
                  <a:cubicBezTo>
                    <a:pt x="849742" y="2060313"/>
                    <a:pt x="859945" y="2066295"/>
                    <a:pt x="866692" y="2075291"/>
                  </a:cubicBezTo>
                  <a:cubicBezTo>
                    <a:pt x="909848" y="2132832"/>
                    <a:pt x="868792" y="2100544"/>
                    <a:pt x="914400" y="2130950"/>
                  </a:cubicBezTo>
                  <a:cubicBezTo>
                    <a:pt x="922351" y="2144202"/>
                    <a:pt x="928981" y="2158343"/>
                    <a:pt x="938254" y="2170706"/>
                  </a:cubicBezTo>
                  <a:cubicBezTo>
                    <a:pt x="945001" y="2179702"/>
                    <a:pt x="954790" y="2186022"/>
                    <a:pt x="962108" y="2194560"/>
                  </a:cubicBezTo>
                  <a:cubicBezTo>
                    <a:pt x="970732" y="2204622"/>
                    <a:pt x="978259" y="2215582"/>
                    <a:pt x="985962" y="2226366"/>
                  </a:cubicBezTo>
                  <a:cubicBezTo>
                    <a:pt x="991517" y="2234142"/>
                    <a:pt x="993914" y="2244919"/>
                    <a:pt x="1001865" y="2250220"/>
                  </a:cubicBezTo>
                  <a:cubicBezTo>
                    <a:pt x="1049988" y="2282302"/>
                    <a:pt x="1051093" y="2268169"/>
                    <a:pt x="1097280" y="2282025"/>
                  </a:cubicBezTo>
                  <a:cubicBezTo>
                    <a:pt x="1110951" y="2286126"/>
                    <a:pt x="1123785" y="2292626"/>
                    <a:pt x="1137037" y="2297927"/>
                  </a:cubicBezTo>
                  <a:cubicBezTo>
                    <a:pt x="1263355" y="2287401"/>
                    <a:pt x="1202386" y="2313168"/>
                    <a:pt x="1264258" y="2258171"/>
                  </a:cubicBezTo>
                  <a:cubicBezTo>
                    <a:pt x="1276942" y="2246896"/>
                    <a:pt x="1290289" y="2236348"/>
                    <a:pt x="1304014" y="2226366"/>
                  </a:cubicBezTo>
                  <a:cubicBezTo>
                    <a:pt x="1319471" y="2215124"/>
                    <a:pt x="1351722" y="2194560"/>
                    <a:pt x="1351722" y="2194560"/>
                  </a:cubicBezTo>
                  <a:cubicBezTo>
                    <a:pt x="1410032" y="2199861"/>
                    <a:pt x="1468480" y="2203815"/>
                    <a:pt x="1526651" y="2210463"/>
                  </a:cubicBezTo>
                  <a:cubicBezTo>
                    <a:pt x="1882798" y="2251166"/>
                    <a:pt x="1407324" y="2206122"/>
                    <a:pt x="1717482" y="2234317"/>
                  </a:cubicBezTo>
                  <a:cubicBezTo>
                    <a:pt x="1725433" y="2236967"/>
                    <a:pt x="1734791" y="2237032"/>
                    <a:pt x="1741336" y="2242268"/>
                  </a:cubicBezTo>
                  <a:cubicBezTo>
                    <a:pt x="1748798" y="2248238"/>
                    <a:pt x="1751120" y="2258781"/>
                    <a:pt x="1757238" y="2266122"/>
                  </a:cubicBezTo>
                  <a:cubicBezTo>
                    <a:pt x="1764437" y="2274761"/>
                    <a:pt x="1773141" y="2282025"/>
                    <a:pt x="1781092" y="2289976"/>
                  </a:cubicBezTo>
                  <a:cubicBezTo>
                    <a:pt x="1791820" y="2322158"/>
                    <a:pt x="1800235" y="2335964"/>
                    <a:pt x="1781092" y="2377440"/>
                  </a:cubicBezTo>
                  <a:cubicBezTo>
                    <a:pt x="1764721" y="2412910"/>
                    <a:pt x="1738008" y="2416828"/>
                    <a:pt x="1709531" y="2433100"/>
                  </a:cubicBezTo>
                  <a:cubicBezTo>
                    <a:pt x="1690790" y="2443809"/>
                    <a:pt x="1670940" y="2460664"/>
                    <a:pt x="1653871" y="2472856"/>
                  </a:cubicBezTo>
                  <a:cubicBezTo>
                    <a:pt x="1646095" y="2478410"/>
                    <a:pt x="1637359" y="2482641"/>
                    <a:pt x="1630018" y="2488759"/>
                  </a:cubicBezTo>
                  <a:cubicBezTo>
                    <a:pt x="1621380" y="2495958"/>
                    <a:pt x="1614702" y="2505295"/>
                    <a:pt x="1606164" y="2512613"/>
                  </a:cubicBezTo>
                  <a:cubicBezTo>
                    <a:pt x="1586527" y="2529444"/>
                    <a:pt x="1509442" y="2581516"/>
                    <a:pt x="1502797" y="2584174"/>
                  </a:cubicBezTo>
                  <a:cubicBezTo>
                    <a:pt x="1489545" y="2589475"/>
                    <a:pt x="1475517" y="2593145"/>
                    <a:pt x="1463040" y="2600077"/>
                  </a:cubicBezTo>
                  <a:cubicBezTo>
                    <a:pt x="1427305" y="2619930"/>
                    <a:pt x="1436307" y="2623681"/>
                    <a:pt x="1407381" y="2647785"/>
                  </a:cubicBezTo>
                  <a:cubicBezTo>
                    <a:pt x="1400040" y="2653903"/>
                    <a:pt x="1391070" y="2657820"/>
                    <a:pt x="1383527" y="2663687"/>
                  </a:cubicBezTo>
                  <a:cubicBezTo>
                    <a:pt x="1367187" y="2676396"/>
                    <a:pt x="1353043" y="2691961"/>
                    <a:pt x="1335819" y="2703444"/>
                  </a:cubicBezTo>
                  <a:cubicBezTo>
                    <a:pt x="1305182" y="2723869"/>
                    <a:pt x="1269861" y="2737011"/>
                    <a:pt x="1240404" y="2759103"/>
                  </a:cubicBezTo>
                  <a:cubicBezTo>
                    <a:pt x="1194374" y="2793625"/>
                    <a:pt x="1220451" y="2777030"/>
                    <a:pt x="1160891" y="2806811"/>
                  </a:cubicBezTo>
                  <a:cubicBezTo>
                    <a:pt x="1155590" y="2814762"/>
                    <a:pt x="1152764" y="2825111"/>
                    <a:pt x="1144988" y="2830665"/>
                  </a:cubicBezTo>
                  <a:cubicBezTo>
                    <a:pt x="1042699" y="2903726"/>
                    <a:pt x="1153032" y="2802756"/>
                    <a:pt x="1081378" y="2862470"/>
                  </a:cubicBezTo>
                  <a:cubicBezTo>
                    <a:pt x="1072740" y="2869669"/>
                    <a:pt x="1067011" y="2880287"/>
                    <a:pt x="1057524" y="2886324"/>
                  </a:cubicBezTo>
                  <a:cubicBezTo>
                    <a:pt x="961045" y="2947719"/>
                    <a:pt x="1025373" y="2901496"/>
                    <a:pt x="970059" y="2926080"/>
                  </a:cubicBezTo>
                  <a:cubicBezTo>
                    <a:pt x="887239" y="2962889"/>
                    <a:pt x="952236" y="2939971"/>
                    <a:pt x="898498" y="2957886"/>
                  </a:cubicBezTo>
                  <a:cubicBezTo>
                    <a:pt x="885246" y="2971138"/>
                    <a:pt x="872845" y="2985301"/>
                    <a:pt x="858741" y="2997642"/>
                  </a:cubicBezTo>
                  <a:cubicBezTo>
                    <a:pt x="851549" y="3003935"/>
                    <a:pt x="841005" y="3006204"/>
                    <a:pt x="834887" y="3013545"/>
                  </a:cubicBezTo>
                  <a:cubicBezTo>
                    <a:pt x="827299" y="3022651"/>
                    <a:pt x="825267" y="3035299"/>
                    <a:pt x="818985" y="3045350"/>
                  </a:cubicBezTo>
                  <a:cubicBezTo>
                    <a:pt x="767370" y="3127935"/>
                    <a:pt x="819527" y="3028364"/>
                    <a:pt x="779228" y="3108960"/>
                  </a:cubicBezTo>
                  <a:cubicBezTo>
                    <a:pt x="773927" y="3132814"/>
                    <a:pt x="771052" y="3157340"/>
                    <a:pt x="763325" y="3180522"/>
                  </a:cubicBezTo>
                  <a:cubicBezTo>
                    <a:pt x="739356" y="3252428"/>
                    <a:pt x="747098" y="3205024"/>
                    <a:pt x="723569" y="3252084"/>
                  </a:cubicBezTo>
                  <a:cubicBezTo>
                    <a:pt x="719821" y="3259581"/>
                    <a:pt x="718268" y="3267987"/>
                    <a:pt x="715618" y="3275938"/>
                  </a:cubicBezTo>
                  <a:cubicBezTo>
                    <a:pt x="710317" y="3310394"/>
                    <a:pt x="701072" y="3344470"/>
                    <a:pt x="699715" y="3379305"/>
                  </a:cubicBezTo>
                  <a:cubicBezTo>
                    <a:pt x="678599" y="3921282"/>
                    <a:pt x="799034" y="3754102"/>
                    <a:pt x="659958" y="3927945"/>
                  </a:cubicBezTo>
                  <a:cubicBezTo>
                    <a:pt x="654657" y="3943848"/>
                    <a:pt x="647343" y="3959216"/>
                    <a:pt x="644056" y="3975653"/>
                  </a:cubicBezTo>
                  <a:cubicBezTo>
                    <a:pt x="641406" y="3988905"/>
                    <a:pt x="642576" y="4003545"/>
                    <a:pt x="636105" y="4015409"/>
                  </a:cubicBezTo>
                  <a:cubicBezTo>
                    <a:pt x="626192" y="4033582"/>
                    <a:pt x="608524" y="4046376"/>
                    <a:pt x="596348" y="4063117"/>
                  </a:cubicBezTo>
                  <a:cubicBezTo>
                    <a:pt x="543655" y="4135569"/>
                    <a:pt x="600196" y="4075171"/>
                    <a:pt x="548640" y="4126727"/>
                  </a:cubicBezTo>
                  <a:cubicBezTo>
                    <a:pt x="543339" y="4142630"/>
                    <a:pt x="540234" y="4159442"/>
                    <a:pt x="532738" y="4174435"/>
                  </a:cubicBezTo>
                  <a:cubicBezTo>
                    <a:pt x="526812" y="4186288"/>
                    <a:pt x="514266" y="4194130"/>
                    <a:pt x="508884" y="4206240"/>
                  </a:cubicBezTo>
                  <a:cubicBezTo>
                    <a:pt x="474030" y="4284661"/>
                    <a:pt x="537071" y="4209858"/>
                    <a:pt x="469127" y="4277802"/>
                  </a:cubicBezTo>
                  <a:cubicBezTo>
                    <a:pt x="442969" y="4382438"/>
                    <a:pt x="487581" y="4238195"/>
                    <a:pt x="429371" y="4325510"/>
                  </a:cubicBezTo>
                  <a:cubicBezTo>
                    <a:pt x="419274" y="4340656"/>
                    <a:pt x="416048" y="4383962"/>
                    <a:pt x="405517" y="4405023"/>
                  </a:cubicBezTo>
                  <a:cubicBezTo>
                    <a:pt x="401243" y="4413570"/>
                    <a:pt x="393888" y="4420330"/>
                    <a:pt x="389614" y="4428877"/>
                  </a:cubicBezTo>
                  <a:cubicBezTo>
                    <a:pt x="380587" y="4446931"/>
                    <a:pt x="376339" y="4467345"/>
                    <a:pt x="365760" y="4484536"/>
                  </a:cubicBezTo>
                  <a:cubicBezTo>
                    <a:pt x="354911" y="4502166"/>
                    <a:pt x="339256" y="4516341"/>
                    <a:pt x="326004" y="4532244"/>
                  </a:cubicBezTo>
                  <a:cubicBezTo>
                    <a:pt x="320703" y="4545496"/>
                    <a:pt x="317033" y="4559523"/>
                    <a:pt x="310101" y="4572000"/>
                  </a:cubicBezTo>
                  <a:cubicBezTo>
                    <a:pt x="303665" y="4583585"/>
                    <a:pt x="291169" y="4591501"/>
                    <a:pt x="286247" y="4603806"/>
                  </a:cubicBezTo>
                  <a:cubicBezTo>
                    <a:pt x="278263" y="4623766"/>
                    <a:pt x="281010" y="4661988"/>
                    <a:pt x="270345" y="4683319"/>
                  </a:cubicBezTo>
                  <a:cubicBezTo>
                    <a:pt x="266992" y="4690024"/>
                    <a:pt x="259743" y="4693920"/>
                    <a:pt x="254442" y="469922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B2748DCA-A422-4391-AC78-2EF48FBF0994}"/>
                </a:ext>
              </a:extLst>
            </p:cNvPr>
            <p:cNvSpPr/>
            <p:nvPr/>
          </p:nvSpPr>
          <p:spPr>
            <a:xfrm>
              <a:off x="9470003" y="2759103"/>
              <a:ext cx="1073427" cy="2425147"/>
            </a:xfrm>
            <a:custGeom>
              <a:avLst/>
              <a:gdLst>
                <a:gd name="connsiteX0" fmla="*/ 7952 w 1073427"/>
                <a:gd name="connsiteY0" fmla="*/ 0 h 2425147"/>
                <a:gd name="connsiteX1" fmla="*/ 0 w 1073427"/>
                <a:gd name="connsiteY1" fmla="*/ 39756 h 2425147"/>
                <a:gd name="connsiteX2" fmla="*/ 7952 w 1073427"/>
                <a:gd name="connsiteY2" fmla="*/ 63610 h 2425147"/>
                <a:gd name="connsiteX3" fmla="*/ 31806 w 1073427"/>
                <a:gd name="connsiteY3" fmla="*/ 135172 h 2425147"/>
                <a:gd name="connsiteX4" fmla="*/ 47708 w 1073427"/>
                <a:gd name="connsiteY4" fmla="*/ 182880 h 2425147"/>
                <a:gd name="connsiteX5" fmla="*/ 63611 w 1073427"/>
                <a:gd name="connsiteY5" fmla="*/ 214685 h 2425147"/>
                <a:gd name="connsiteX6" fmla="*/ 79514 w 1073427"/>
                <a:gd name="connsiteY6" fmla="*/ 254441 h 2425147"/>
                <a:gd name="connsiteX7" fmla="*/ 95416 w 1073427"/>
                <a:gd name="connsiteY7" fmla="*/ 302149 h 2425147"/>
                <a:gd name="connsiteX8" fmla="*/ 127221 w 1073427"/>
                <a:gd name="connsiteY8" fmla="*/ 357808 h 2425147"/>
                <a:gd name="connsiteX9" fmla="*/ 143124 w 1073427"/>
                <a:gd name="connsiteY9" fmla="*/ 429370 h 2425147"/>
                <a:gd name="connsiteX10" fmla="*/ 166978 w 1073427"/>
                <a:gd name="connsiteY10" fmla="*/ 492980 h 2425147"/>
                <a:gd name="connsiteX11" fmla="*/ 198783 w 1073427"/>
                <a:gd name="connsiteY11" fmla="*/ 644055 h 2425147"/>
                <a:gd name="connsiteX12" fmla="*/ 214686 w 1073427"/>
                <a:gd name="connsiteY12" fmla="*/ 970059 h 2425147"/>
                <a:gd name="connsiteX13" fmla="*/ 254442 w 1073427"/>
                <a:gd name="connsiteY13" fmla="*/ 1009815 h 2425147"/>
                <a:gd name="connsiteX14" fmla="*/ 294199 w 1073427"/>
                <a:gd name="connsiteY14" fmla="*/ 1033669 h 2425147"/>
                <a:gd name="connsiteX15" fmla="*/ 326004 w 1073427"/>
                <a:gd name="connsiteY15" fmla="*/ 1057523 h 2425147"/>
                <a:gd name="connsiteX16" fmla="*/ 365760 w 1073427"/>
                <a:gd name="connsiteY16" fmla="*/ 1065474 h 2425147"/>
                <a:gd name="connsiteX17" fmla="*/ 397566 w 1073427"/>
                <a:gd name="connsiteY17" fmla="*/ 1097280 h 2425147"/>
                <a:gd name="connsiteX18" fmla="*/ 437322 w 1073427"/>
                <a:gd name="connsiteY18" fmla="*/ 1168841 h 2425147"/>
                <a:gd name="connsiteX19" fmla="*/ 453225 w 1073427"/>
                <a:gd name="connsiteY19" fmla="*/ 1288111 h 2425147"/>
                <a:gd name="connsiteX20" fmla="*/ 461176 w 1073427"/>
                <a:gd name="connsiteY20" fmla="*/ 1327867 h 2425147"/>
                <a:gd name="connsiteX21" fmla="*/ 469127 w 1073427"/>
                <a:gd name="connsiteY21" fmla="*/ 1351721 h 2425147"/>
                <a:gd name="connsiteX22" fmla="*/ 485030 w 1073427"/>
                <a:gd name="connsiteY22" fmla="*/ 1407380 h 2425147"/>
                <a:gd name="connsiteX23" fmla="*/ 500933 w 1073427"/>
                <a:gd name="connsiteY23" fmla="*/ 1431234 h 2425147"/>
                <a:gd name="connsiteX24" fmla="*/ 516835 w 1073427"/>
                <a:gd name="connsiteY24" fmla="*/ 1470991 h 2425147"/>
                <a:gd name="connsiteX25" fmla="*/ 540689 w 1073427"/>
                <a:gd name="connsiteY25" fmla="*/ 1494845 h 2425147"/>
                <a:gd name="connsiteX26" fmla="*/ 556592 w 1073427"/>
                <a:gd name="connsiteY26" fmla="*/ 1518699 h 2425147"/>
                <a:gd name="connsiteX27" fmla="*/ 580446 w 1073427"/>
                <a:gd name="connsiteY27" fmla="*/ 1542553 h 2425147"/>
                <a:gd name="connsiteX28" fmla="*/ 636105 w 1073427"/>
                <a:gd name="connsiteY28" fmla="*/ 1622066 h 2425147"/>
                <a:gd name="connsiteX29" fmla="*/ 644056 w 1073427"/>
                <a:gd name="connsiteY29" fmla="*/ 1645920 h 2425147"/>
                <a:gd name="connsiteX30" fmla="*/ 652007 w 1073427"/>
                <a:gd name="connsiteY30" fmla="*/ 1677725 h 2425147"/>
                <a:gd name="connsiteX31" fmla="*/ 667910 w 1073427"/>
                <a:gd name="connsiteY31" fmla="*/ 1701579 h 2425147"/>
                <a:gd name="connsiteX32" fmla="*/ 707667 w 1073427"/>
                <a:gd name="connsiteY32" fmla="*/ 1749287 h 2425147"/>
                <a:gd name="connsiteX33" fmla="*/ 715618 w 1073427"/>
                <a:gd name="connsiteY33" fmla="*/ 1781092 h 2425147"/>
                <a:gd name="connsiteX34" fmla="*/ 723569 w 1073427"/>
                <a:gd name="connsiteY34" fmla="*/ 1804946 h 2425147"/>
                <a:gd name="connsiteX35" fmla="*/ 755374 w 1073427"/>
                <a:gd name="connsiteY35" fmla="*/ 1852654 h 2425147"/>
                <a:gd name="connsiteX36" fmla="*/ 771277 w 1073427"/>
                <a:gd name="connsiteY36" fmla="*/ 1884459 h 2425147"/>
                <a:gd name="connsiteX37" fmla="*/ 803082 w 1073427"/>
                <a:gd name="connsiteY37" fmla="*/ 1963972 h 2425147"/>
                <a:gd name="connsiteX38" fmla="*/ 818985 w 1073427"/>
                <a:gd name="connsiteY38" fmla="*/ 2003728 h 2425147"/>
                <a:gd name="connsiteX39" fmla="*/ 834887 w 1073427"/>
                <a:gd name="connsiteY39" fmla="*/ 2035534 h 2425147"/>
                <a:gd name="connsiteX40" fmla="*/ 850790 w 1073427"/>
                <a:gd name="connsiteY40" fmla="*/ 2075290 h 2425147"/>
                <a:gd name="connsiteX41" fmla="*/ 898498 w 1073427"/>
                <a:gd name="connsiteY41" fmla="*/ 2138900 h 2425147"/>
                <a:gd name="connsiteX42" fmla="*/ 946206 w 1073427"/>
                <a:gd name="connsiteY42" fmla="*/ 2210462 h 2425147"/>
                <a:gd name="connsiteX43" fmla="*/ 970060 w 1073427"/>
                <a:gd name="connsiteY43" fmla="*/ 2282024 h 2425147"/>
                <a:gd name="connsiteX44" fmla="*/ 1033670 w 1073427"/>
                <a:gd name="connsiteY44" fmla="*/ 2361537 h 2425147"/>
                <a:gd name="connsiteX45" fmla="*/ 1049573 w 1073427"/>
                <a:gd name="connsiteY45" fmla="*/ 2385391 h 2425147"/>
                <a:gd name="connsiteX46" fmla="*/ 1073427 w 1073427"/>
                <a:gd name="connsiteY46" fmla="*/ 2425147 h 242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3427" h="2425147">
                  <a:moveTo>
                    <a:pt x="7952" y="0"/>
                  </a:moveTo>
                  <a:cubicBezTo>
                    <a:pt x="5301" y="13252"/>
                    <a:pt x="0" y="26242"/>
                    <a:pt x="0" y="39756"/>
                  </a:cubicBezTo>
                  <a:cubicBezTo>
                    <a:pt x="0" y="48138"/>
                    <a:pt x="6134" y="55428"/>
                    <a:pt x="7952" y="63610"/>
                  </a:cubicBezTo>
                  <a:cubicBezTo>
                    <a:pt x="22236" y="127888"/>
                    <a:pt x="4137" y="93670"/>
                    <a:pt x="31806" y="135172"/>
                  </a:cubicBezTo>
                  <a:cubicBezTo>
                    <a:pt x="37107" y="151075"/>
                    <a:pt x="41482" y="167316"/>
                    <a:pt x="47708" y="182880"/>
                  </a:cubicBezTo>
                  <a:cubicBezTo>
                    <a:pt x="52110" y="193885"/>
                    <a:pt x="58797" y="203854"/>
                    <a:pt x="63611" y="214685"/>
                  </a:cubicBezTo>
                  <a:cubicBezTo>
                    <a:pt x="69408" y="227728"/>
                    <a:pt x="74636" y="241027"/>
                    <a:pt x="79514" y="254441"/>
                  </a:cubicBezTo>
                  <a:cubicBezTo>
                    <a:pt x="85243" y="270195"/>
                    <a:pt x="89190" y="286585"/>
                    <a:pt x="95416" y="302149"/>
                  </a:cubicBezTo>
                  <a:cubicBezTo>
                    <a:pt x="105502" y="327365"/>
                    <a:pt x="112879" y="336295"/>
                    <a:pt x="127221" y="357808"/>
                  </a:cubicBezTo>
                  <a:cubicBezTo>
                    <a:pt x="132522" y="381662"/>
                    <a:pt x="137197" y="405664"/>
                    <a:pt x="143124" y="429370"/>
                  </a:cubicBezTo>
                  <a:cubicBezTo>
                    <a:pt x="147280" y="445995"/>
                    <a:pt x="162110" y="480810"/>
                    <a:pt x="166978" y="492980"/>
                  </a:cubicBezTo>
                  <a:cubicBezTo>
                    <a:pt x="184898" y="618428"/>
                    <a:pt x="168959" y="569497"/>
                    <a:pt x="198783" y="644055"/>
                  </a:cubicBezTo>
                  <a:cubicBezTo>
                    <a:pt x="204084" y="752723"/>
                    <a:pt x="198318" y="862500"/>
                    <a:pt x="214686" y="970059"/>
                  </a:cubicBezTo>
                  <a:cubicBezTo>
                    <a:pt x="217505" y="988587"/>
                    <a:pt x="239808" y="998108"/>
                    <a:pt x="254442" y="1009815"/>
                  </a:cubicBezTo>
                  <a:cubicBezTo>
                    <a:pt x="266510" y="1019469"/>
                    <a:pt x="281340" y="1025096"/>
                    <a:pt x="294199" y="1033669"/>
                  </a:cubicBezTo>
                  <a:cubicBezTo>
                    <a:pt x="305225" y="1041020"/>
                    <a:pt x="313894" y="1052141"/>
                    <a:pt x="326004" y="1057523"/>
                  </a:cubicBezTo>
                  <a:cubicBezTo>
                    <a:pt x="338354" y="1063012"/>
                    <a:pt x="352508" y="1062824"/>
                    <a:pt x="365760" y="1065474"/>
                  </a:cubicBezTo>
                  <a:cubicBezTo>
                    <a:pt x="376362" y="1076076"/>
                    <a:pt x="388361" y="1085445"/>
                    <a:pt x="397566" y="1097280"/>
                  </a:cubicBezTo>
                  <a:cubicBezTo>
                    <a:pt x="411546" y="1115254"/>
                    <a:pt x="426759" y="1147714"/>
                    <a:pt x="437322" y="1168841"/>
                  </a:cubicBezTo>
                  <a:cubicBezTo>
                    <a:pt x="444523" y="1233649"/>
                    <a:pt x="443029" y="1232029"/>
                    <a:pt x="453225" y="1288111"/>
                  </a:cubicBezTo>
                  <a:cubicBezTo>
                    <a:pt x="455642" y="1301407"/>
                    <a:pt x="457898" y="1314756"/>
                    <a:pt x="461176" y="1327867"/>
                  </a:cubicBezTo>
                  <a:cubicBezTo>
                    <a:pt x="463209" y="1335998"/>
                    <a:pt x="466824" y="1343662"/>
                    <a:pt x="469127" y="1351721"/>
                  </a:cubicBezTo>
                  <a:cubicBezTo>
                    <a:pt x="472522" y="1363605"/>
                    <a:pt x="478677" y="1394674"/>
                    <a:pt x="485030" y="1407380"/>
                  </a:cubicBezTo>
                  <a:cubicBezTo>
                    <a:pt x="489304" y="1415927"/>
                    <a:pt x="496659" y="1422686"/>
                    <a:pt x="500933" y="1431234"/>
                  </a:cubicBezTo>
                  <a:cubicBezTo>
                    <a:pt x="507316" y="1444000"/>
                    <a:pt x="509270" y="1458887"/>
                    <a:pt x="516835" y="1470991"/>
                  </a:cubicBezTo>
                  <a:cubicBezTo>
                    <a:pt x="522795" y="1480527"/>
                    <a:pt x="533490" y="1486206"/>
                    <a:pt x="540689" y="1494845"/>
                  </a:cubicBezTo>
                  <a:cubicBezTo>
                    <a:pt x="546807" y="1502186"/>
                    <a:pt x="550474" y="1511358"/>
                    <a:pt x="556592" y="1518699"/>
                  </a:cubicBezTo>
                  <a:cubicBezTo>
                    <a:pt x="563791" y="1527338"/>
                    <a:pt x="573590" y="1533640"/>
                    <a:pt x="580446" y="1542553"/>
                  </a:cubicBezTo>
                  <a:cubicBezTo>
                    <a:pt x="600172" y="1568196"/>
                    <a:pt x="636105" y="1622066"/>
                    <a:pt x="636105" y="1622066"/>
                  </a:cubicBezTo>
                  <a:cubicBezTo>
                    <a:pt x="638755" y="1630017"/>
                    <a:pt x="641754" y="1637861"/>
                    <a:pt x="644056" y="1645920"/>
                  </a:cubicBezTo>
                  <a:cubicBezTo>
                    <a:pt x="647058" y="1656427"/>
                    <a:pt x="647702" y="1667681"/>
                    <a:pt x="652007" y="1677725"/>
                  </a:cubicBezTo>
                  <a:cubicBezTo>
                    <a:pt x="655771" y="1686509"/>
                    <a:pt x="662609" y="1693628"/>
                    <a:pt x="667910" y="1701579"/>
                  </a:cubicBezTo>
                  <a:cubicBezTo>
                    <a:pt x="689945" y="1767688"/>
                    <a:pt x="653512" y="1673471"/>
                    <a:pt x="707667" y="1749287"/>
                  </a:cubicBezTo>
                  <a:cubicBezTo>
                    <a:pt x="714019" y="1758179"/>
                    <a:pt x="712616" y="1770585"/>
                    <a:pt x="715618" y="1781092"/>
                  </a:cubicBezTo>
                  <a:cubicBezTo>
                    <a:pt x="717920" y="1789151"/>
                    <a:pt x="719499" y="1797619"/>
                    <a:pt x="723569" y="1804946"/>
                  </a:cubicBezTo>
                  <a:cubicBezTo>
                    <a:pt x="732851" y="1821653"/>
                    <a:pt x="746826" y="1835559"/>
                    <a:pt x="755374" y="1852654"/>
                  </a:cubicBezTo>
                  <a:lnTo>
                    <a:pt x="771277" y="1884459"/>
                  </a:lnTo>
                  <a:cubicBezTo>
                    <a:pt x="785252" y="1954334"/>
                    <a:pt x="768852" y="1895514"/>
                    <a:pt x="803082" y="1963972"/>
                  </a:cubicBezTo>
                  <a:cubicBezTo>
                    <a:pt x="809465" y="1976738"/>
                    <a:pt x="813188" y="1990685"/>
                    <a:pt x="818985" y="2003728"/>
                  </a:cubicBezTo>
                  <a:cubicBezTo>
                    <a:pt x="823799" y="2014560"/>
                    <a:pt x="830073" y="2024702"/>
                    <a:pt x="834887" y="2035534"/>
                  </a:cubicBezTo>
                  <a:cubicBezTo>
                    <a:pt x="840684" y="2048577"/>
                    <a:pt x="843310" y="2063134"/>
                    <a:pt x="850790" y="2075290"/>
                  </a:cubicBezTo>
                  <a:cubicBezTo>
                    <a:pt x="864681" y="2097862"/>
                    <a:pt x="898498" y="2138900"/>
                    <a:pt x="898498" y="2138900"/>
                  </a:cubicBezTo>
                  <a:cubicBezTo>
                    <a:pt x="923955" y="2215275"/>
                    <a:pt x="874013" y="2075101"/>
                    <a:pt x="946206" y="2210462"/>
                  </a:cubicBezTo>
                  <a:cubicBezTo>
                    <a:pt x="958039" y="2232648"/>
                    <a:pt x="954353" y="2262390"/>
                    <a:pt x="970060" y="2282024"/>
                  </a:cubicBezTo>
                  <a:cubicBezTo>
                    <a:pt x="991263" y="2308528"/>
                    <a:pt x="1014842" y="2333296"/>
                    <a:pt x="1033670" y="2361537"/>
                  </a:cubicBezTo>
                  <a:cubicBezTo>
                    <a:pt x="1038971" y="2369488"/>
                    <a:pt x="1044832" y="2377094"/>
                    <a:pt x="1049573" y="2385391"/>
                  </a:cubicBezTo>
                  <a:cubicBezTo>
                    <a:pt x="1073011" y="2426408"/>
                    <a:pt x="1055240" y="2406962"/>
                    <a:pt x="1073427" y="242514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23">
            <a:extLst>
              <a:ext uri="{FF2B5EF4-FFF2-40B4-BE49-F238E27FC236}">
                <a16:creationId xmlns:a16="http://schemas.microsoft.com/office/drawing/2014/main" id="{1B6D406F-B33D-4335-8153-7F54359630C7}"/>
              </a:ext>
            </a:extLst>
          </p:cNvPr>
          <p:cNvSpPr>
            <a:spLocks noChangeArrowheads="1"/>
          </p:cNvSpPr>
          <p:nvPr/>
        </p:nvSpPr>
        <p:spPr bwMode="auto">
          <a:xfrm>
            <a:off x="6919788" y="5613538"/>
            <a:ext cx="2312782" cy="523220"/>
          </a:xfrm>
          <a:prstGeom prst="rect">
            <a:avLst/>
          </a:prstGeom>
          <a:solidFill>
            <a:schemeClr val="accent6">
              <a:lumMod val="60000"/>
              <a:lumOff val="40000"/>
            </a:schemeClr>
          </a:solidFill>
          <a:ln w="38100">
            <a:solidFill>
              <a:schemeClr val="accent6">
                <a:lumMod val="75000"/>
              </a:schemeClr>
            </a:solidFill>
            <a:prstDash val="sysDash"/>
          </a:ln>
          <a:effectLst/>
        </p:spPr>
        <p:txBody>
          <a:bodyPr wrap="square">
            <a:spAutoFit/>
          </a:bodyPr>
          <a:lstStyle/>
          <a:p>
            <a:pPr algn="ctr">
              <a:spcBef>
                <a:spcPct val="50000"/>
              </a:spcBef>
            </a:pPr>
            <a:r>
              <a:rPr lang="en-US" sz="2800" b="1" dirty="0">
                <a:solidFill>
                  <a:schemeClr val="tx1"/>
                </a:solidFill>
                <a:latin typeface="#9Slide03 AmpleSoft Bold" pitchFamily="2" charset="0"/>
              </a:rPr>
              <a:t> </a:t>
            </a:r>
            <a:r>
              <a:rPr lang="en-US" sz="2800" b="1" dirty="0" err="1">
                <a:solidFill>
                  <a:schemeClr val="tx1"/>
                </a:solidFill>
              </a:rPr>
              <a:t>Đường</a:t>
            </a:r>
            <a:r>
              <a:rPr lang="en-US" sz="2800" b="1" dirty="0">
                <a:solidFill>
                  <a:schemeClr val="tx1"/>
                </a:solidFill>
              </a:rPr>
              <a:t> ô </a:t>
            </a:r>
            <a:r>
              <a:rPr lang="en-US" sz="2800" b="1" dirty="0" err="1">
                <a:solidFill>
                  <a:schemeClr val="tx1"/>
                </a:solidFill>
              </a:rPr>
              <a:t>tô</a:t>
            </a:r>
            <a:endParaRPr lang="en-US" altLang="en-US" sz="2800" b="1" dirty="0">
              <a:solidFill>
                <a:schemeClr val="tx1"/>
              </a:solidFill>
            </a:endParaRPr>
          </a:p>
        </p:txBody>
      </p:sp>
      <p:grpSp>
        <p:nvGrpSpPr>
          <p:cNvPr id="58" name="Group 57">
            <a:extLst>
              <a:ext uri="{FF2B5EF4-FFF2-40B4-BE49-F238E27FC236}">
                <a16:creationId xmlns:a16="http://schemas.microsoft.com/office/drawing/2014/main" id="{B0012D6F-44F1-4304-BB72-9E621CB54333}"/>
              </a:ext>
            </a:extLst>
          </p:cNvPr>
          <p:cNvGrpSpPr/>
          <p:nvPr/>
        </p:nvGrpSpPr>
        <p:grpSpPr>
          <a:xfrm>
            <a:off x="7594600" y="508000"/>
            <a:ext cx="2222500" cy="4724400"/>
            <a:chOff x="7594600" y="508000"/>
            <a:chExt cx="2222500" cy="4724400"/>
          </a:xfrm>
        </p:grpSpPr>
        <p:sp>
          <p:nvSpPr>
            <p:cNvPr id="56" name="Freeform: Shape 55">
              <a:extLst>
                <a:ext uri="{FF2B5EF4-FFF2-40B4-BE49-F238E27FC236}">
                  <a16:creationId xmlns:a16="http://schemas.microsoft.com/office/drawing/2014/main" id="{71FF4525-BDBB-4E83-9BED-BE2B29F79A97}"/>
                </a:ext>
              </a:extLst>
            </p:cNvPr>
            <p:cNvSpPr/>
            <p:nvPr/>
          </p:nvSpPr>
          <p:spPr>
            <a:xfrm>
              <a:off x="7594600" y="508000"/>
              <a:ext cx="2108200" cy="4724400"/>
            </a:xfrm>
            <a:custGeom>
              <a:avLst/>
              <a:gdLst>
                <a:gd name="connsiteX0" fmla="*/ 0 w 2108200"/>
                <a:gd name="connsiteY0" fmla="*/ 0 h 4724400"/>
                <a:gd name="connsiteX1" fmla="*/ 38100 w 2108200"/>
                <a:gd name="connsiteY1" fmla="*/ 114300 h 4724400"/>
                <a:gd name="connsiteX2" fmla="*/ 50800 w 2108200"/>
                <a:gd name="connsiteY2" fmla="*/ 165100 h 4724400"/>
                <a:gd name="connsiteX3" fmla="*/ 127000 w 2108200"/>
                <a:gd name="connsiteY3" fmla="*/ 241300 h 4724400"/>
                <a:gd name="connsiteX4" fmla="*/ 139700 w 2108200"/>
                <a:gd name="connsiteY4" fmla="*/ 292100 h 4724400"/>
                <a:gd name="connsiteX5" fmla="*/ 342900 w 2108200"/>
                <a:gd name="connsiteY5" fmla="*/ 292100 h 4724400"/>
                <a:gd name="connsiteX6" fmla="*/ 355600 w 2108200"/>
                <a:gd name="connsiteY6" fmla="*/ 241300 h 4724400"/>
                <a:gd name="connsiteX7" fmla="*/ 520700 w 2108200"/>
                <a:gd name="connsiteY7" fmla="*/ 190500 h 4724400"/>
                <a:gd name="connsiteX8" fmla="*/ 546100 w 2108200"/>
                <a:gd name="connsiteY8" fmla="*/ 228600 h 4724400"/>
                <a:gd name="connsiteX9" fmla="*/ 635000 w 2108200"/>
                <a:gd name="connsiteY9" fmla="*/ 304800 h 4724400"/>
                <a:gd name="connsiteX10" fmla="*/ 673100 w 2108200"/>
                <a:gd name="connsiteY10" fmla="*/ 317500 h 4724400"/>
                <a:gd name="connsiteX11" fmla="*/ 711200 w 2108200"/>
                <a:gd name="connsiteY11" fmla="*/ 304800 h 4724400"/>
                <a:gd name="connsiteX12" fmla="*/ 762000 w 2108200"/>
                <a:gd name="connsiteY12" fmla="*/ 292100 h 4724400"/>
                <a:gd name="connsiteX13" fmla="*/ 774700 w 2108200"/>
                <a:gd name="connsiteY13" fmla="*/ 254000 h 4724400"/>
                <a:gd name="connsiteX14" fmla="*/ 812800 w 2108200"/>
                <a:gd name="connsiteY14" fmla="*/ 190500 h 4724400"/>
                <a:gd name="connsiteX15" fmla="*/ 901700 w 2108200"/>
                <a:gd name="connsiteY15" fmla="*/ 228600 h 4724400"/>
                <a:gd name="connsiteX16" fmla="*/ 965200 w 2108200"/>
                <a:gd name="connsiteY16" fmla="*/ 292100 h 4724400"/>
                <a:gd name="connsiteX17" fmla="*/ 1028700 w 2108200"/>
                <a:gd name="connsiteY17" fmla="*/ 317500 h 4724400"/>
                <a:gd name="connsiteX18" fmla="*/ 1333500 w 2108200"/>
                <a:gd name="connsiteY18" fmla="*/ 342900 h 4724400"/>
                <a:gd name="connsiteX19" fmla="*/ 1435100 w 2108200"/>
                <a:gd name="connsiteY19" fmla="*/ 457200 h 4724400"/>
                <a:gd name="connsiteX20" fmla="*/ 1485900 w 2108200"/>
                <a:gd name="connsiteY20" fmla="*/ 520700 h 4724400"/>
                <a:gd name="connsiteX21" fmla="*/ 1511300 w 2108200"/>
                <a:gd name="connsiteY21" fmla="*/ 584200 h 4724400"/>
                <a:gd name="connsiteX22" fmla="*/ 1549400 w 2108200"/>
                <a:gd name="connsiteY22" fmla="*/ 635000 h 4724400"/>
                <a:gd name="connsiteX23" fmla="*/ 1524000 w 2108200"/>
                <a:gd name="connsiteY23" fmla="*/ 800100 h 4724400"/>
                <a:gd name="connsiteX24" fmla="*/ 1447800 w 2108200"/>
                <a:gd name="connsiteY24" fmla="*/ 850900 h 4724400"/>
                <a:gd name="connsiteX25" fmla="*/ 1397000 w 2108200"/>
                <a:gd name="connsiteY25" fmla="*/ 889000 h 4724400"/>
                <a:gd name="connsiteX26" fmla="*/ 1320800 w 2108200"/>
                <a:gd name="connsiteY26" fmla="*/ 965200 h 4724400"/>
                <a:gd name="connsiteX27" fmla="*/ 1308100 w 2108200"/>
                <a:gd name="connsiteY27" fmla="*/ 1028700 h 4724400"/>
                <a:gd name="connsiteX28" fmla="*/ 1231900 w 2108200"/>
                <a:gd name="connsiteY28" fmla="*/ 1104900 h 4724400"/>
                <a:gd name="connsiteX29" fmla="*/ 1219200 w 2108200"/>
                <a:gd name="connsiteY29" fmla="*/ 1143000 h 4724400"/>
                <a:gd name="connsiteX30" fmla="*/ 1155700 w 2108200"/>
                <a:gd name="connsiteY30" fmla="*/ 1244600 h 4724400"/>
                <a:gd name="connsiteX31" fmla="*/ 1130300 w 2108200"/>
                <a:gd name="connsiteY31" fmla="*/ 1346200 h 4724400"/>
                <a:gd name="connsiteX32" fmla="*/ 1143000 w 2108200"/>
                <a:gd name="connsiteY32" fmla="*/ 1625600 h 4724400"/>
                <a:gd name="connsiteX33" fmla="*/ 1168400 w 2108200"/>
                <a:gd name="connsiteY33" fmla="*/ 1663700 h 4724400"/>
                <a:gd name="connsiteX34" fmla="*/ 1219200 w 2108200"/>
                <a:gd name="connsiteY34" fmla="*/ 1727200 h 4724400"/>
                <a:gd name="connsiteX35" fmla="*/ 1270000 w 2108200"/>
                <a:gd name="connsiteY35" fmla="*/ 1778000 h 4724400"/>
                <a:gd name="connsiteX36" fmla="*/ 1397000 w 2108200"/>
                <a:gd name="connsiteY36" fmla="*/ 1854200 h 4724400"/>
                <a:gd name="connsiteX37" fmla="*/ 1485900 w 2108200"/>
                <a:gd name="connsiteY37" fmla="*/ 1930400 h 4724400"/>
                <a:gd name="connsiteX38" fmla="*/ 1587500 w 2108200"/>
                <a:gd name="connsiteY38" fmla="*/ 2019300 h 4724400"/>
                <a:gd name="connsiteX39" fmla="*/ 1612900 w 2108200"/>
                <a:gd name="connsiteY39" fmla="*/ 2070100 h 4724400"/>
                <a:gd name="connsiteX40" fmla="*/ 1663700 w 2108200"/>
                <a:gd name="connsiteY40" fmla="*/ 2222500 h 4724400"/>
                <a:gd name="connsiteX41" fmla="*/ 1727200 w 2108200"/>
                <a:gd name="connsiteY41" fmla="*/ 2298700 h 4724400"/>
                <a:gd name="connsiteX42" fmla="*/ 1892300 w 2108200"/>
                <a:gd name="connsiteY42" fmla="*/ 2336800 h 4724400"/>
                <a:gd name="connsiteX43" fmla="*/ 1968500 w 2108200"/>
                <a:gd name="connsiteY43" fmla="*/ 2425700 h 4724400"/>
                <a:gd name="connsiteX44" fmla="*/ 1981200 w 2108200"/>
                <a:gd name="connsiteY44" fmla="*/ 2489200 h 4724400"/>
                <a:gd name="connsiteX45" fmla="*/ 2006600 w 2108200"/>
                <a:gd name="connsiteY45" fmla="*/ 2552700 h 4724400"/>
                <a:gd name="connsiteX46" fmla="*/ 2019300 w 2108200"/>
                <a:gd name="connsiteY46" fmla="*/ 2590800 h 4724400"/>
                <a:gd name="connsiteX47" fmla="*/ 2044700 w 2108200"/>
                <a:gd name="connsiteY47" fmla="*/ 2768600 h 4724400"/>
                <a:gd name="connsiteX48" fmla="*/ 2070100 w 2108200"/>
                <a:gd name="connsiteY48" fmla="*/ 2882900 h 4724400"/>
                <a:gd name="connsiteX49" fmla="*/ 2108200 w 2108200"/>
                <a:gd name="connsiteY49" fmla="*/ 2984500 h 4724400"/>
                <a:gd name="connsiteX50" fmla="*/ 2006600 w 2108200"/>
                <a:gd name="connsiteY50" fmla="*/ 3517900 h 4724400"/>
                <a:gd name="connsiteX51" fmla="*/ 1968500 w 2108200"/>
                <a:gd name="connsiteY51" fmla="*/ 3556000 h 4724400"/>
                <a:gd name="connsiteX52" fmla="*/ 1981200 w 2108200"/>
                <a:gd name="connsiteY52" fmla="*/ 4000500 h 4724400"/>
                <a:gd name="connsiteX53" fmla="*/ 2032000 w 2108200"/>
                <a:gd name="connsiteY53" fmla="*/ 4102100 h 4724400"/>
                <a:gd name="connsiteX54" fmla="*/ 2057400 w 2108200"/>
                <a:gd name="connsiteY54" fmla="*/ 4152900 h 4724400"/>
                <a:gd name="connsiteX55" fmla="*/ 2082800 w 2108200"/>
                <a:gd name="connsiteY55" fmla="*/ 4216400 h 4724400"/>
                <a:gd name="connsiteX56" fmla="*/ 2082800 w 2108200"/>
                <a:gd name="connsiteY56" fmla="*/ 472440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08200" h="4724400">
                  <a:moveTo>
                    <a:pt x="0" y="0"/>
                  </a:moveTo>
                  <a:cubicBezTo>
                    <a:pt x="12700" y="38100"/>
                    <a:pt x="28360" y="75338"/>
                    <a:pt x="38100" y="114300"/>
                  </a:cubicBezTo>
                  <a:cubicBezTo>
                    <a:pt x="42333" y="131233"/>
                    <a:pt x="42994" y="149488"/>
                    <a:pt x="50800" y="165100"/>
                  </a:cubicBezTo>
                  <a:cubicBezTo>
                    <a:pt x="74429" y="212358"/>
                    <a:pt x="88327" y="215518"/>
                    <a:pt x="127000" y="241300"/>
                  </a:cubicBezTo>
                  <a:cubicBezTo>
                    <a:pt x="131233" y="258233"/>
                    <a:pt x="130018" y="277577"/>
                    <a:pt x="139700" y="292100"/>
                  </a:cubicBezTo>
                  <a:cubicBezTo>
                    <a:pt x="181587" y="354931"/>
                    <a:pt x="317905" y="295945"/>
                    <a:pt x="342900" y="292100"/>
                  </a:cubicBezTo>
                  <a:cubicBezTo>
                    <a:pt x="347133" y="275167"/>
                    <a:pt x="352177" y="258416"/>
                    <a:pt x="355600" y="241300"/>
                  </a:cubicBezTo>
                  <a:cubicBezTo>
                    <a:pt x="380863" y="114983"/>
                    <a:pt x="334706" y="159501"/>
                    <a:pt x="520700" y="190500"/>
                  </a:cubicBezTo>
                  <a:cubicBezTo>
                    <a:pt x="529167" y="203200"/>
                    <a:pt x="536167" y="217011"/>
                    <a:pt x="546100" y="228600"/>
                  </a:cubicBezTo>
                  <a:cubicBezTo>
                    <a:pt x="569535" y="255941"/>
                    <a:pt x="601295" y="287948"/>
                    <a:pt x="635000" y="304800"/>
                  </a:cubicBezTo>
                  <a:cubicBezTo>
                    <a:pt x="646974" y="310787"/>
                    <a:pt x="660400" y="313267"/>
                    <a:pt x="673100" y="317500"/>
                  </a:cubicBezTo>
                  <a:cubicBezTo>
                    <a:pt x="685800" y="313267"/>
                    <a:pt x="698328" y="308478"/>
                    <a:pt x="711200" y="304800"/>
                  </a:cubicBezTo>
                  <a:cubicBezTo>
                    <a:pt x="727983" y="300005"/>
                    <a:pt x="748370" y="303004"/>
                    <a:pt x="762000" y="292100"/>
                  </a:cubicBezTo>
                  <a:cubicBezTo>
                    <a:pt x="772453" y="283737"/>
                    <a:pt x="768713" y="265974"/>
                    <a:pt x="774700" y="254000"/>
                  </a:cubicBezTo>
                  <a:cubicBezTo>
                    <a:pt x="785739" y="231922"/>
                    <a:pt x="800100" y="211667"/>
                    <a:pt x="812800" y="190500"/>
                  </a:cubicBezTo>
                  <a:cubicBezTo>
                    <a:pt x="851663" y="200216"/>
                    <a:pt x="872465" y="199365"/>
                    <a:pt x="901700" y="228600"/>
                  </a:cubicBezTo>
                  <a:cubicBezTo>
                    <a:pt x="952500" y="279400"/>
                    <a:pt x="897467" y="258233"/>
                    <a:pt x="965200" y="292100"/>
                  </a:cubicBezTo>
                  <a:cubicBezTo>
                    <a:pt x="985590" y="302295"/>
                    <a:pt x="1006864" y="310949"/>
                    <a:pt x="1028700" y="317500"/>
                  </a:cubicBezTo>
                  <a:cubicBezTo>
                    <a:pt x="1113582" y="342965"/>
                    <a:pt x="1285565" y="340377"/>
                    <a:pt x="1333500" y="342900"/>
                  </a:cubicBezTo>
                  <a:cubicBezTo>
                    <a:pt x="1370535" y="379935"/>
                    <a:pt x="1405101" y="412201"/>
                    <a:pt x="1435100" y="457200"/>
                  </a:cubicBezTo>
                  <a:cubicBezTo>
                    <a:pt x="1484175" y="530812"/>
                    <a:pt x="1400691" y="463894"/>
                    <a:pt x="1485900" y="520700"/>
                  </a:cubicBezTo>
                  <a:cubicBezTo>
                    <a:pt x="1494367" y="541867"/>
                    <a:pt x="1500229" y="564272"/>
                    <a:pt x="1511300" y="584200"/>
                  </a:cubicBezTo>
                  <a:cubicBezTo>
                    <a:pt x="1521579" y="602703"/>
                    <a:pt x="1548157" y="613870"/>
                    <a:pt x="1549400" y="635000"/>
                  </a:cubicBezTo>
                  <a:cubicBezTo>
                    <a:pt x="1552670" y="690585"/>
                    <a:pt x="1547709" y="749719"/>
                    <a:pt x="1524000" y="800100"/>
                  </a:cubicBezTo>
                  <a:cubicBezTo>
                    <a:pt x="1511002" y="827721"/>
                    <a:pt x="1472809" y="833394"/>
                    <a:pt x="1447800" y="850900"/>
                  </a:cubicBezTo>
                  <a:cubicBezTo>
                    <a:pt x="1430460" y="863038"/>
                    <a:pt x="1411967" y="874033"/>
                    <a:pt x="1397000" y="889000"/>
                  </a:cubicBezTo>
                  <a:cubicBezTo>
                    <a:pt x="1302484" y="983516"/>
                    <a:pt x="1410590" y="905340"/>
                    <a:pt x="1320800" y="965200"/>
                  </a:cubicBezTo>
                  <a:cubicBezTo>
                    <a:pt x="1316567" y="986367"/>
                    <a:pt x="1316867" y="1008975"/>
                    <a:pt x="1308100" y="1028700"/>
                  </a:cubicBezTo>
                  <a:cubicBezTo>
                    <a:pt x="1288202" y="1073471"/>
                    <a:pt x="1267882" y="1080912"/>
                    <a:pt x="1231900" y="1104900"/>
                  </a:cubicBezTo>
                  <a:cubicBezTo>
                    <a:pt x="1227667" y="1117600"/>
                    <a:pt x="1225610" y="1131248"/>
                    <a:pt x="1219200" y="1143000"/>
                  </a:cubicBezTo>
                  <a:cubicBezTo>
                    <a:pt x="1200076" y="1178061"/>
                    <a:pt x="1171708" y="1208011"/>
                    <a:pt x="1155700" y="1244600"/>
                  </a:cubicBezTo>
                  <a:cubicBezTo>
                    <a:pt x="1141708" y="1276582"/>
                    <a:pt x="1130300" y="1346200"/>
                    <a:pt x="1130300" y="1346200"/>
                  </a:cubicBezTo>
                  <a:cubicBezTo>
                    <a:pt x="1134533" y="1439333"/>
                    <a:pt x="1131892" y="1533035"/>
                    <a:pt x="1143000" y="1625600"/>
                  </a:cubicBezTo>
                  <a:cubicBezTo>
                    <a:pt x="1144819" y="1640755"/>
                    <a:pt x="1159242" y="1651489"/>
                    <a:pt x="1168400" y="1663700"/>
                  </a:cubicBezTo>
                  <a:cubicBezTo>
                    <a:pt x="1184664" y="1685385"/>
                    <a:pt x="1201191" y="1706940"/>
                    <a:pt x="1219200" y="1727200"/>
                  </a:cubicBezTo>
                  <a:cubicBezTo>
                    <a:pt x="1235110" y="1745098"/>
                    <a:pt x="1250842" y="1763632"/>
                    <a:pt x="1270000" y="1778000"/>
                  </a:cubicBezTo>
                  <a:cubicBezTo>
                    <a:pt x="1350173" y="1838130"/>
                    <a:pt x="1301712" y="1758912"/>
                    <a:pt x="1397000" y="1854200"/>
                  </a:cubicBezTo>
                  <a:cubicBezTo>
                    <a:pt x="1579977" y="2037177"/>
                    <a:pt x="1350507" y="1814349"/>
                    <a:pt x="1485900" y="1930400"/>
                  </a:cubicBezTo>
                  <a:cubicBezTo>
                    <a:pt x="1639357" y="2061934"/>
                    <a:pt x="1440035" y="1908701"/>
                    <a:pt x="1587500" y="2019300"/>
                  </a:cubicBezTo>
                  <a:cubicBezTo>
                    <a:pt x="1595967" y="2036233"/>
                    <a:pt x="1606253" y="2052373"/>
                    <a:pt x="1612900" y="2070100"/>
                  </a:cubicBezTo>
                  <a:cubicBezTo>
                    <a:pt x="1631702" y="2120238"/>
                    <a:pt x="1639753" y="2174605"/>
                    <a:pt x="1663700" y="2222500"/>
                  </a:cubicBezTo>
                  <a:cubicBezTo>
                    <a:pt x="1681907" y="2258914"/>
                    <a:pt x="1684650" y="2285403"/>
                    <a:pt x="1727200" y="2298700"/>
                  </a:cubicBezTo>
                  <a:cubicBezTo>
                    <a:pt x="1781109" y="2315546"/>
                    <a:pt x="1837267" y="2324100"/>
                    <a:pt x="1892300" y="2336800"/>
                  </a:cubicBezTo>
                  <a:cubicBezTo>
                    <a:pt x="1914954" y="2359454"/>
                    <a:pt x="1955466" y="2396374"/>
                    <a:pt x="1968500" y="2425700"/>
                  </a:cubicBezTo>
                  <a:cubicBezTo>
                    <a:pt x="1977267" y="2445425"/>
                    <a:pt x="1974997" y="2468525"/>
                    <a:pt x="1981200" y="2489200"/>
                  </a:cubicBezTo>
                  <a:cubicBezTo>
                    <a:pt x="1987751" y="2511036"/>
                    <a:pt x="1998595" y="2531354"/>
                    <a:pt x="2006600" y="2552700"/>
                  </a:cubicBezTo>
                  <a:cubicBezTo>
                    <a:pt x="2011300" y="2565235"/>
                    <a:pt x="2015067" y="2578100"/>
                    <a:pt x="2019300" y="2590800"/>
                  </a:cubicBezTo>
                  <a:cubicBezTo>
                    <a:pt x="2030340" y="2679120"/>
                    <a:pt x="2030051" y="2688032"/>
                    <a:pt x="2044700" y="2768600"/>
                  </a:cubicBezTo>
                  <a:cubicBezTo>
                    <a:pt x="2063852" y="2873935"/>
                    <a:pt x="2049716" y="2791170"/>
                    <a:pt x="2070100" y="2882900"/>
                  </a:cubicBezTo>
                  <a:cubicBezTo>
                    <a:pt x="2088409" y="2965290"/>
                    <a:pt x="2068977" y="2925665"/>
                    <a:pt x="2108200" y="2984500"/>
                  </a:cubicBezTo>
                  <a:cubicBezTo>
                    <a:pt x="2072503" y="3412867"/>
                    <a:pt x="2166889" y="3337575"/>
                    <a:pt x="2006600" y="3517900"/>
                  </a:cubicBezTo>
                  <a:cubicBezTo>
                    <a:pt x="1994668" y="3531324"/>
                    <a:pt x="1981200" y="3543300"/>
                    <a:pt x="1968500" y="3556000"/>
                  </a:cubicBezTo>
                  <a:cubicBezTo>
                    <a:pt x="1972733" y="3704167"/>
                    <a:pt x="1973409" y="3852478"/>
                    <a:pt x="1981200" y="4000500"/>
                  </a:cubicBezTo>
                  <a:cubicBezTo>
                    <a:pt x="1982820" y="4031276"/>
                    <a:pt x="2021837" y="4083806"/>
                    <a:pt x="2032000" y="4102100"/>
                  </a:cubicBezTo>
                  <a:cubicBezTo>
                    <a:pt x="2041194" y="4118650"/>
                    <a:pt x="2049711" y="4135600"/>
                    <a:pt x="2057400" y="4152900"/>
                  </a:cubicBezTo>
                  <a:cubicBezTo>
                    <a:pt x="2066659" y="4173732"/>
                    <a:pt x="2081788" y="4193625"/>
                    <a:pt x="2082800" y="4216400"/>
                  </a:cubicBezTo>
                  <a:cubicBezTo>
                    <a:pt x="2090319" y="4385566"/>
                    <a:pt x="2082800" y="4555067"/>
                    <a:pt x="2082800" y="472440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371A6200-F0E6-4F7E-821B-E0368372A9D6}"/>
                </a:ext>
              </a:extLst>
            </p:cNvPr>
            <p:cNvSpPr/>
            <p:nvPr/>
          </p:nvSpPr>
          <p:spPr>
            <a:xfrm>
              <a:off x="9334500" y="2679098"/>
              <a:ext cx="482600" cy="127602"/>
            </a:xfrm>
            <a:custGeom>
              <a:avLst/>
              <a:gdLst>
                <a:gd name="connsiteX0" fmla="*/ 0 w 482600"/>
                <a:gd name="connsiteY0" fmla="*/ 127602 h 127602"/>
                <a:gd name="connsiteX1" fmla="*/ 63500 w 482600"/>
                <a:gd name="connsiteY1" fmla="*/ 114902 h 127602"/>
                <a:gd name="connsiteX2" fmla="*/ 114300 w 482600"/>
                <a:gd name="connsiteY2" fmla="*/ 76802 h 127602"/>
                <a:gd name="connsiteX3" fmla="*/ 152400 w 482600"/>
                <a:gd name="connsiteY3" fmla="*/ 64102 h 127602"/>
                <a:gd name="connsiteX4" fmla="*/ 190500 w 482600"/>
                <a:gd name="connsiteY4" fmla="*/ 38702 h 127602"/>
                <a:gd name="connsiteX5" fmla="*/ 228600 w 482600"/>
                <a:gd name="connsiteY5" fmla="*/ 26002 h 127602"/>
                <a:gd name="connsiteX6" fmla="*/ 482600 w 482600"/>
                <a:gd name="connsiteY6" fmla="*/ 602 h 12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600" h="127602">
                  <a:moveTo>
                    <a:pt x="0" y="127602"/>
                  </a:moveTo>
                  <a:cubicBezTo>
                    <a:pt x="21167" y="123369"/>
                    <a:pt x="43775" y="123669"/>
                    <a:pt x="63500" y="114902"/>
                  </a:cubicBezTo>
                  <a:cubicBezTo>
                    <a:pt x="82842" y="106305"/>
                    <a:pt x="95922" y="87304"/>
                    <a:pt x="114300" y="76802"/>
                  </a:cubicBezTo>
                  <a:cubicBezTo>
                    <a:pt x="125923" y="70160"/>
                    <a:pt x="140426" y="70089"/>
                    <a:pt x="152400" y="64102"/>
                  </a:cubicBezTo>
                  <a:cubicBezTo>
                    <a:pt x="166052" y="57276"/>
                    <a:pt x="176848" y="45528"/>
                    <a:pt x="190500" y="38702"/>
                  </a:cubicBezTo>
                  <a:cubicBezTo>
                    <a:pt x="202474" y="32715"/>
                    <a:pt x="215510" y="28807"/>
                    <a:pt x="228600" y="26002"/>
                  </a:cubicBezTo>
                  <a:cubicBezTo>
                    <a:pt x="378939" y="-6214"/>
                    <a:pt x="342581" y="602"/>
                    <a:pt x="482600" y="602"/>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Rectangle 23">
            <a:extLst>
              <a:ext uri="{FF2B5EF4-FFF2-40B4-BE49-F238E27FC236}">
                <a16:creationId xmlns:a16="http://schemas.microsoft.com/office/drawing/2014/main" id="{251F3020-218D-4E9E-B0DB-546FCADDEBC0}"/>
              </a:ext>
            </a:extLst>
          </p:cNvPr>
          <p:cNvSpPr>
            <a:spLocks noChangeArrowheads="1"/>
          </p:cNvSpPr>
          <p:nvPr/>
        </p:nvSpPr>
        <p:spPr bwMode="auto">
          <a:xfrm>
            <a:off x="6993726" y="5613538"/>
            <a:ext cx="2312782" cy="523220"/>
          </a:xfrm>
          <a:prstGeom prst="rect">
            <a:avLst/>
          </a:prstGeom>
          <a:solidFill>
            <a:schemeClr val="bg2">
              <a:lumMod val="85000"/>
            </a:schemeClr>
          </a:solidFill>
          <a:ln w="38100">
            <a:solidFill>
              <a:schemeClr val="tx1"/>
            </a:solidFill>
            <a:prstDash val="sysDash"/>
          </a:ln>
          <a:effectLst/>
        </p:spPr>
        <p:txBody>
          <a:bodyPr wrap="square">
            <a:spAutoFit/>
          </a:bodyPr>
          <a:lstStyle/>
          <a:p>
            <a:pPr algn="ctr">
              <a:spcBef>
                <a:spcPct val="50000"/>
              </a:spcBef>
            </a:pPr>
            <a:r>
              <a:rPr lang="en-US" sz="2800" b="1" dirty="0">
                <a:solidFill>
                  <a:schemeClr val="tx1"/>
                </a:solidFill>
                <a:latin typeface="#9Slide03 AmpleSoft Bold" pitchFamily="2" charset="0"/>
              </a:rPr>
              <a:t> </a:t>
            </a:r>
            <a:r>
              <a:rPr lang="en-US" sz="2800" b="1" dirty="0" err="1">
                <a:solidFill>
                  <a:schemeClr val="tx1"/>
                </a:solidFill>
              </a:rPr>
              <a:t>Đường</a:t>
            </a:r>
            <a:r>
              <a:rPr lang="en-US" sz="2800" b="1" dirty="0">
                <a:solidFill>
                  <a:schemeClr val="tx1"/>
                </a:solidFill>
              </a:rPr>
              <a:t> </a:t>
            </a:r>
            <a:r>
              <a:rPr lang="en-US" sz="2800" b="1" dirty="0" err="1">
                <a:solidFill>
                  <a:schemeClr val="tx1"/>
                </a:solidFill>
              </a:rPr>
              <a:t>sắt</a:t>
            </a:r>
            <a:endParaRPr lang="en-US" altLang="en-US" sz="2800" b="1" dirty="0">
              <a:solidFill>
                <a:schemeClr val="tx1"/>
              </a:solidFill>
            </a:endParaRPr>
          </a:p>
        </p:txBody>
      </p:sp>
      <p:grpSp>
        <p:nvGrpSpPr>
          <p:cNvPr id="66" name="Group 65">
            <a:extLst>
              <a:ext uri="{FF2B5EF4-FFF2-40B4-BE49-F238E27FC236}">
                <a16:creationId xmlns:a16="http://schemas.microsoft.com/office/drawing/2014/main" id="{D818C5F9-CDE8-4F90-8EA5-D39B3261DC51}"/>
              </a:ext>
            </a:extLst>
          </p:cNvPr>
          <p:cNvGrpSpPr/>
          <p:nvPr/>
        </p:nvGrpSpPr>
        <p:grpSpPr>
          <a:xfrm>
            <a:off x="5816600" y="1181100"/>
            <a:ext cx="4584700" cy="4000500"/>
            <a:chOff x="5816600" y="1181100"/>
            <a:chExt cx="4584700" cy="4000500"/>
          </a:xfrm>
        </p:grpSpPr>
        <p:sp>
          <p:nvSpPr>
            <p:cNvPr id="59" name="Freeform: Shape 58">
              <a:extLst>
                <a:ext uri="{FF2B5EF4-FFF2-40B4-BE49-F238E27FC236}">
                  <a16:creationId xmlns:a16="http://schemas.microsoft.com/office/drawing/2014/main" id="{09A10265-9DFC-4F55-9255-9A0AD35080DB}"/>
                </a:ext>
              </a:extLst>
            </p:cNvPr>
            <p:cNvSpPr/>
            <p:nvPr/>
          </p:nvSpPr>
          <p:spPr>
            <a:xfrm>
              <a:off x="5816600" y="1181100"/>
              <a:ext cx="2908403" cy="977900"/>
            </a:xfrm>
            <a:custGeom>
              <a:avLst/>
              <a:gdLst>
                <a:gd name="connsiteX0" fmla="*/ 0 w 2908403"/>
                <a:gd name="connsiteY0" fmla="*/ 0 h 977900"/>
                <a:gd name="connsiteX1" fmla="*/ 25400 w 2908403"/>
                <a:gd name="connsiteY1" fmla="*/ 101600 h 977900"/>
                <a:gd name="connsiteX2" fmla="*/ 38100 w 2908403"/>
                <a:gd name="connsiteY2" fmla="*/ 139700 h 977900"/>
                <a:gd name="connsiteX3" fmla="*/ 139700 w 2908403"/>
                <a:gd name="connsiteY3" fmla="*/ 215900 h 977900"/>
                <a:gd name="connsiteX4" fmla="*/ 190500 w 2908403"/>
                <a:gd name="connsiteY4" fmla="*/ 228600 h 977900"/>
                <a:gd name="connsiteX5" fmla="*/ 228600 w 2908403"/>
                <a:gd name="connsiteY5" fmla="*/ 254000 h 977900"/>
                <a:gd name="connsiteX6" fmla="*/ 266700 w 2908403"/>
                <a:gd name="connsiteY6" fmla="*/ 266700 h 977900"/>
                <a:gd name="connsiteX7" fmla="*/ 393700 w 2908403"/>
                <a:gd name="connsiteY7" fmla="*/ 381000 h 977900"/>
                <a:gd name="connsiteX8" fmla="*/ 431800 w 2908403"/>
                <a:gd name="connsiteY8" fmla="*/ 406400 h 977900"/>
                <a:gd name="connsiteX9" fmla="*/ 406400 w 2908403"/>
                <a:gd name="connsiteY9" fmla="*/ 546100 h 977900"/>
                <a:gd name="connsiteX10" fmla="*/ 342900 w 2908403"/>
                <a:gd name="connsiteY10" fmla="*/ 660400 h 977900"/>
                <a:gd name="connsiteX11" fmla="*/ 292100 w 2908403"/>
                <a:gd name="connsiteY11" fmla="*/ 698500 h 977900"/>
                <a:gd name="connsiteX12" fmla="*/ 304800 w 2908403"/>
                <a:gd name="connsiteY12" fmla="*/ 838200 h 977900"/>
                <a:gd name="connsiteX13" fmla="*/ 444500 w 2908403"/>
                <a:gd name="connsiteY13" fmla="*/ 812800 h 977900"/>
                <a:gd name="connsiteX14" fmla="*/ 596900 w 2908403"/>
                <a:gd name="connsiteY14" fmla="*/ 787400 h 977900"/>
                <a:gd name="connsiteX15" fmla="*/ 647700 w 2908403"/>
                <a:gd name="connsiteY15" fmla="*/ 723900 h 977900"/>
                <a:gd name="connsiteX16" fmla="*/ 660400 w 2908403"/>
                <a:gd name="connsiteY16" fmla="*/ 685800 h 977900"/>
                <a:gd name="connsiteX17" fmla="*/ 812800 w 2908403"/>
                <a:gd name="connsiteY17" fmla="*/ 698500 h 977900"/>
                <a:gd name="connsiteX18" fmla="*/ 965200 w 2908403"/>
                <a:gd name="connsiteY18" fmla="*/ 685800 h 977900"/>
                <a:gd name="connsiteX19" fmla="*/ 977900 w 2908403"/>
                <a:gd name="connsiteY19" fmla="*/ 647700 h 977900"/>
                <a:gd name="connsiteX20" fmla="*/ 1016000 w 2908403"/>
                <a:gd name="connsiteY20" fmla="*/ 635000 h 977900"/>
                <a:gd name="connsiteX21" fmla="*/ 1066800 w 2908403"/>
                <a:gd name="connsiteY21" fmla="*/ 647700 h 977900"/>
                <a:gd name="connsiteX22" fmla="*/ 1104900 w 2908403"/>
                <a:gd name="connsiteY22" fmla="*/ 838200 h 977900"/>
                <a:gd name="connsiteX23" fmla="*/ 1320800 w 2908403"/>
                <a:gd name="connsiteY23" fmla="*/ 825500 h 977900"/>
                <a:gd name="connsiteX24" fmla="*/ 1397000 w 2908403"/>
                <a:gd name="connsiteY24" fmla="*/ 774700 h 977900"/>
                <a:gd name="connsiteX25" fmla="*/ 1435100 w 2908403"/>
                <a:gd name="connsiteY25" fmla="*/ 762000 h 977900"/>
                <a:gd name="connsiteX26" fmla="*/ 1473200 w 2908403"/>
                <a:gd name="connsiteY26" fmla="*/ 736600 h 977900"/>
                <a:gd name="connsiteX27" fmla="*/ 1524000 w 2908403"/>
                <a:gd name="connsiteY27" fmla="*/ 711200 h 977900"/>
                <a:gd name="connsiteX28" fmla="*/ 1562100 w 2908403"/>
                <a:gd name="connsiteY28" fmla="*/ 673100 h 977900"/>
                <a:gd name="connsiteX29" fmla="*/ 1600200 w 2908403"/>
                <a:gd name="connsiteY29" fmla="*/ 647700 h 977900"/>
                <a:gd name="connsiteX30" fmla="*/ 1752600 w 2908403"/>
                <a:gd name="connsiteY30" fmla="*/ 622300 h 977900"/>
                <a:gd name="connsiteX31" fmla="*/ 1981200 w 2908403"/>
                <a:gd name="connsiteY31" fmla="*/ 635000 h 977900"/>
                <a:gd name="connsiteX32" fmla="*/ 2082800 w 2908403"/>
                <a:gd name="connsiteY32" fmla="*/ 660400 h 977900"/>
                <a:gd name="connsiteX33" fmla="*/ 2120900 w 2908403"/>
                <a:gd name="connsiteY33" fmla="*/ 800100 h 977900"/>
                <a:gd name="connsiteX34" fmla="*/ 2171700 w 2908403"/>
                <a:gd name="connsiteY34" fmla="*/ 850900 h 977900"/>
                <a:gd name="connsiteX35" fmla="*/ 2197100 w 2908403"/>
                <a:gd name="connsiteY35" fmla="*/ 901700 h 977900"/>
                <a:gd name="connsiteX36" fmla="*/ 2247900 w 2908403"/>
                <a:gd name="connsiteY36" fmla="*/ 927100 h 977900"/>
                <a:gd name="connsiteX37" fmla="*/ 2362200 w 2908403"/>
                <a:gd name="connsiteY37" fmla="*/ 977900 h 977900"/>
                <a:gd name="connsiteX38" fmla="*/ 2501900 w 2908403"/>
                <a:gd name="connsiteY38" fmla="*/ 965200 h 977900"/>
                <a:gd name="connsiteX39" fmla="*/ 2578100 w 2908403"/>
                <a:gd name="connsiteY39" fmla="*/ 939800 h 977900"/>
                <a:gd name="connsiteX40" fmla="*/ 2628900 w 2908403"/>
                <a:gd name="connsiteY40" fmla="*/ 927100 h 977900"/>
                <a:gd name="connsiteX41" fmla="*/ 2667000 w 2908403"/>
                <a:gd name="connsiteY41" fmla="*/ 914400 h 977900"/>
                <a:gd name="connsiteX42" fmla="*/ 2806700 w 2908403"/>
                <a:gd name="connsiteY42" fmla="*/ 901700 h 977900"/>
                <a:gd name="connsiteX43" fmla="*/ 2870200 w 2908403"/>
                <a:gd name="connsiteY43" fmla="*/ 838200 h 977900"/>
                <a:gd name="connsiteX44" fmla="*/ 2908300 w 2908403"/>
                <a:gd name="connsiteY44" fmla="*/ 81280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08403" h="977900">
                  <a:moveTo>
                    <a:pt x="0" y="0"/>
                  </a:moveTo>
                  <a:cubicBezTo>
                    <a:pt x="8467" y="33867"/>
                    <a:pt x="16215" y="67921"/>
                    <a:pt x="25400" y="101600"/>
                  </a:cubicBezTo>
                  <a:cubicBezTo>
                    <a:pt x="28922" y="114515"/>
                    <a:pt x="30674" y="128561"/>
                    <a:pt x="38100" y="139700"/>
                  </a:cubicBezTo>
                  <a:cubicBezTo>
                    <a:pt x="58879" y="170868"/>
                    <a:pt x="108593" y="202075"/>
                    <a:pt x="139700" y="215900"/>
                  </a:cubicBezTo>
                  <a:cubicBezTo>
                    <a:pt x="155650" y="222989"/>
                    <a:pt x="173567" y="224367"/>
                    <a:pt x="190500" y="228600"/>
                  </a:cubicBezTo>
                  <a:cubicBezTo>
                    <a:pt x="203200" y="237067"/>
                    <a:pt x="214948" y="247174"/>
                    <a:pt x="228600" y="254000"/>
                  </a:cubicBezTo>
                  <a:cubicBezTo>
                    <a:pt x="240574" y="259987"/>
                    <a:pt x="255561" y="259274"/>
                    <a:pt x="266700" y="266700"/>
                  </a:cubicBezTo>
                  <a:cubicBezTo>
                    <a:pt x="355338" y="325792"/>
                    <a:pt x="323837" y="321117"/>
                    <a:pt x="393700" y="381000"/>
                  </a:cubicBezTo>
                  <a:cubicBezTo>
                    <a:pt x="405289" y="390933"/>
                    <a:pt x="419100" y="397933"/>
                    <a:pt x="431800" y="406400"/>
                  </a:cubicBezTo>
                  <a:cubicBezTo>
                    <a:pt x="423333" y="452967"/>
                    <a:pt x="417879" y="500183"/>
                    <a:pt x="406400" y="546100"/>
                  </a:cubicBezTo>
                  <a:cubicBezTo>
                    <a:pt x="395966" y="587837"/>
                    <a:pt x="373484" y="629816"/>
                    <a:pt x="342900" y="660400"/>
                  </a:cubicBezTo>
                  <a:cubicBezTo>
                    <a:pt x="327933" y="675367"/>
                    <a:pt x="309033" y="685800"/>
                    <a:pt x="292100" y="698500"/>
                  </a:cubicBezTo>
                  <a:cubicBezTo>
                    <a:pt x="284076" y="730596"/>
                    <a:pt x="253150" y="818335"/>
                    <a:pt x="304800" y="838200"/>
                  </a:cubicBezTo>
                  <a:cubicBezTo>
                    <a:pt x="348975" y="855191"/>
                    <a:pt x="398089" y="822082"/>
                    <a:pt x="444500" y="812800"/>
                  </a:cubicBezTo>
                  <a:cubicBezTo>
                    <a:pt x="584352" y="784830"/>
                    <a:pt x="368595" y="815938"/>
                    <a:pt x="596900" y="787400"/>
                  </a:cubicBezTo>
                  <a:cubicBezTo>
                    <a:pt x="613833" y="766233"/>
                    <a:pt x="633334" y="746886"/>
                    <a:pt x="647700" y="723900"/>
                  </a:cubicBezTo>
                  <a:cubicBezTo>
                    <a:pt x="654795" y="712548"/>
                    <a:pt x="647169" y="687836"/>
                    <a:pt x="660400" y="685800"/>
                  </a:cubicBezTo>
                  <a:cubicBezTo>
                    <a:pt x="710783" y="678049"/>
                    <a:pt x="762000" y="694267"/>
                    <a:pt x="812800" y="698500"/>
                  </a:cubicBezTo>
                  <a:cubicBezTo>
                    <a:pt x="863600" y="694267"/>
                    <a:pt x="916478" y="700791"/>
                    <a:pt x="965200" y="685800"/>
                  </a:cubicBezTo>
                  <a:cubicBezTo>
                    <a:pt x="977995" y="681863"/>
                    <a:pt x="968434" y="657166"/>
                    <a:pt x="977900" y="647700"/>
                  </a:cubicBezTo>
                  <a:cubicBezTo>
                    <a:pt x="987366" y="638234"/>
                    <a:pt x="1003300" y="639233"/>
                    <a:pt x="1016000" y="635000"/>
                  </a:cubicBezTo>
                  <a:cubicBezTo>
                    <a:pt x="1032933" y="639233"/>
                    <a:pt x="1059804" y="631709"/>
                    <a:pt x="1066800" y="647700"/>
                  </a:cubicBezTo>
                  <a:cubicBezTo>
                    <a:pt x="1092756" y="707028"/>
                    <a:pt x="1104900" y="838200"/>
                    <a:pt x="1104900" y="838200"/>
                  </a:cubicBezTo>
                  <a:cubicBezTo>
                    <a:pt x="1176867" y="833967"/>
                    <a:pt x="1249067" y="832673"/>
                    <a:pt x="1320800" y="825500"/>
                  </a:cubicBezTo>
                  <a:cubicBezTo>
                    <a:pt x="1374090" y="820171"/>
                    <a:pt x="1351915" y="804757"/>
                    <a:pt x="1397000" y="774700"/>
                  </a:cubicBezTo>
                  <a:cubicBezTo>
                    <a:pt x="1408139" y="767274"/>
                    <a:pt x="1423126" y="767987"/>
                    <a:pt x="1435100" y="762000"/>
                  </a:cubicBezTo>
                  <a:cubicBezTo>
                    <a:pt x="1448752" y="755174"/>
                    <a:pt x="1459948" y="744173"/>
                    <a:pt x="1473200" y="736600"/>
                  </a:cubicBezTo>
                  <a:cubicBezTo>
                    <a:pt x="1489638" y="727207"/>
                    <a:pt x="1508594" y="722204"/>
                    <a:pt x="1524000" y="711200"/>
                  </a:cubicBezTo>
                  <a:cubicBezTo>
                    <a:pt x="1538615" y="700761"/>
                    <a:pt x="1548302" y="684598"/>
                    <a:pt x="1562100" y="673100"/>
                  </a:cubicBezTo>
                  <a:cubicBezTo>
                    <a:pt x="1573826" y="663329"/>
                    <a:pt x="1585452" y="651633"/>
                    <a:pt x="1600200" y="647700"/>
                  </a:cubicBezTo>
                  <a:cubicBezTo>
                    <a:pt x="1649962" y="634430"/>
                    <a:pt x="1752600" y="622300"/>
                    <a:pt x="1752600" y="622300"/>
                  </a:cubicBezTo>
                  <a:cubicBezTo>
                    <a:pt x="1828800" y="626533"/>
                    <a:pt x="1905386" y="626252"/>
                    <a:pt x="1981200" y="635000"/>
                  </a:cubicBezTo>
                  <a:cubicBezTo>
                    <a:pt x="2015879" y="639001"/>
                    <a:pt x="2060251" y="633751"/>
                    <a:pt x="2082800" y="660400"/>
                  </a:cubicBezTo>
                  <a:cubicBezTo>
                    <a:pt x="2113978" y="697247"/>
                    <a:pt x="2100488" y="756361"/>
                    <a:pt x="2120900" y="800100"/>
                  </a:cubicBezTo>
                  <a:cubicBezTo>
                    <a:pt x="2131027" y="821801"/>
                    <a:pt x="2157332" y="831742"/>
                    <a:pt x="2171700" y="850900"/>
                  </a:cubicBezTo>
                  <a:cubicBezTo>
                    <a:pt x="2183059" y="866046"/>
                    <a:pt x="2183713" y="888313"/>
                    <a:pt x="2197100" y="901700"/>
                  </a:cubicBezTo>
                  <a:cubicBezTo>
                    <a:pt x="2210487" y="915087"/>
                    <a:pt x="2232494" y="916096"/>
                    <a:pt x="2247900" y="927100"/>
                  </a:cubicBezTo>
                  <a:cubicBezTo>
                    <a:pt x="2333586" y="988305"/>
                    <a:pt x="2226164" y="955227"/>
                    <a:pt x="2362200" y="977900"/>
                  </a:cubicBezTo>
                  <a:cubicBezTo>
                    <a:pt x="2408767" y="973667"/>
                    <a:pt x="2455853" y="973326"/>
                    <a:pt x="2501900" y="965200"/>
                  </a:cubicBezTo>
                  <a:cubicBezTo>
                    <a:pt x="2528267" y="960547"/>
                    <a:pt x="2552455" y="947493"/>
                    <a:pt x="2578100" y="939800"/>
                  </a:cubicBezTo>
                  <a:cubicBezTo>
                    <a:pt x="2594818" y="934784"/>
                    <a:pt x="2612117" y="931895"/>
                    <a:pt x="2628900" y="927100"/>
                  </a:cubicBezTo>
                  <a:cubicBezTo>
                    <a:pt x="2641772" y="923422"/>
                    <a:pt x="2653748" y="916293"/>
                    <a:pt x="2667000" y="914400"/>
                  </a:cubicBezTo>
                  <a:cubicBezTo>
                    <a:pt x="2713289" y="907787"/>
                    <a:pt x="2760133" y="905933"/>
                    <a:pt x="2806700" y="901700"/>
                  </a:cubicBezTo>
                  <a:cubicBezTo>
                    <a:pt x="2921000" y="873125"/>
                    <a:pt x="2806700" y="917575"/>
                    <a:pt x="2870200" y="838200"/>
                  </a:cubicBezTo>
                  <a:cubicBezTo>
                    <a:pt x="2912316" y="785555"/>
                    <a:pt x="2908300" y="851095"/>
                    <a:pt x="2908300" y="812800"/>
                  </a:cubicBez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D70DDA53-E090-4BCE-947D-3469BE9B917B}"/>
                </a:ext>
              </a:extLst>
            </p:cNvPr>
            <p:cNvSpPr/>
            <p:nvPr/>
          </p:nvSpPr>
          <p:spPr>
            <a:xfrm>
              <a:off x="5880100" y="2019300"/>
              <a:ext cx="1054100" cy="865605"/>
            </a:xfrm>
            <a:custGeom>
              <a:avLst/>
              <a:gdLst>
                <a:gd name="connsiteX0" fmla="*/ 0 w 1054100"/>
                <a:gd name="connsiteY0" fmla="*/ 850900 h 865605"/>
                <a:gd name="connsiteX1" fmla="*/ 63500 w 1054100"/>
                <a:gd name="connsiteY1" fmla="*/ 863600 h 865605"/>
                <a:gd name="connsiteX2" fmla="*/ 101600 w 1054100"/>
                <a:gd name="connsiteY2" fmla="*/ 812800 h 865605"/>
                <a:gd name="connsiteX3" fmla="*/ 139700 w 1054100"/>
                <a:gd name="connsiteY3" fmla="*/ 787400 h 865605"/>
                <a:gd name="connsiteX4" fmla="*/ 127000 w 1054100"/>
                <a:gd name="connsiteY4" fmla="*/ 736600 h 865605"/>
                <a:gd name="connsiteX5" fmla="*/ 88900 w 1054100"/>
                <a:gd name="connsiteY5" fmla="*/ 723900 h 865605"/>
                <a:gd name="connsiteX6" fmla="*/ 25400 w 1054100"/>
                <a:gd name="connsiteY6" fmla="*/ 711200 h 865605"/>
                <a:gd name="connsiteX7" fmla="*/ 38100 w 1054100"/>
                <a:gd name="connsiteY7" fmla="*/ 520700 h 865605"/>
                <a:gd name="connsiteX8" fmla="*/ 76200 w 1054100"/>
                <a:gd name="connsiteY8" fmla="*/ 495300 h 865605"/>
                <a:gd name="connsiteX9" fmla="*/ 177800 w 1054100"/>
                <a:gd name="connsiteY9" fmla="*/ 457200 h 865605"/>
                <a:gd name="connsiteX10" fmla="*/ 241300 w 1054100"/>
                <a:gd name="connsiteY10" fmla="*/ 444500 h 865605"/>
                <a:gd name="connsiteX11" fmla="*/ 317500 w 1054100"/>
                <a:gd name="connsiteY11" fmla="*/ 419100 h 865605"/>
                <a:gd name="connsiteX12" fmla="*/ 393700 w 1054100"/>
                <a:gd name="connsiteY12" fmla="*/ 342900 h 865605"/>
                <a:gd name="connsiteX13" fmla="*/ 431800 w 1054100"/>
                <a:gd name="connsiteY13" fmla="*/ 304800 h 865605"/>
                <a:gd name="connsiteX14" fmla="*/ 457200 w 1054100"/>
                <a:gd name="connsiteY14" fmla="*/ 228600 h 865605"/>
                <a:gd name="connsiteX15" fmla="*/ 482600 w 1054100"/>
                <a:gd name="connsiteY15" fmla="*/ 190500 h 865605"/>
                <a:gd name="connsiteX16" fmla="*/ 787400 w 1054100"/>
                <a:gd name="connsiteY16" fmla="*/ 139700 h 865605"/>
                <a:gd name="connsiteX17" fmla="*/ 876300 w 1054100"/>
                <a:gd name="connsiteY17" fmla="*/ 101600 h 865605"/>
                <a:gd name="connsiteX18" fmla="*/ 914400 w 1054100"/>
                <a:gd name="connsiteY18" fmla="*/ 76200 h 865605"/>
                <a:gd name="connsiteX19" fmla="*/ 952500 w 1054100"/>
                <a:gd name="connsiteY19" fmla="*/ 63500 h 865605"/>
                <a:gd name="connsiteX20" fmla="*/ 1054100 w 1054100"/>
                <a:gd name="connsiteY20" fmla="*/ 0 h 86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4100" h="865605">
                  <a:moveTo>
                    <a:pt x="0" y="850900"/>
                  </a:moveTo>
                  <a:cubicBezTo>
                    <a:pt x="21167" y="855133"/>
                    <a:pt x="43289" y="871179"/>
                    <a:pt x="63500" y="863600"/>
                  </a:cubicBezTo>
                  <a:cubicBezTo>
                    <a:pt x="83319" y="856168"/>
                    <a:pt x="86633" y="827767"/>
                    <a:pt x="101600" y="812800"/>
                  </a:cubicBezTo>
                  <a:cubicBezTo>
                    <a:pt x="112393" y="802007"/>
                    <a:pt x="127000" y="795867"/>
                    <a:pt x="139700" y="787400"/>
                  </a:cubicBezTo>
                  <a:cubicBezTo>
                    <a:pt x="135467" y="770467"/>
                    <a:pt x="137904" y="750230"/>
                    <a:pt x="127000" y="736600"/>
                  </a:cubicBezTo>
                  <a:cubicBezTo>
                    <a:pt x="118637" y="726147"/>
                    <a:pt x="101887" y="727147"/>
                    <a:pt x="88900" y="723900"/>
                  </a:cubicBezTo>
                  <a:cubicBezTo>
                    <a:pt x="67959" y="718665"/>
                    <a:pt x="46567" y="715433"/>
                    <a:pt x="25400" y="711200"/>
                  </a:cubicBezTo>
                  <a:cubicBezTo>
                    <a:pt x="29633" y="647700"/>
                    <a:pt x="23524" y="582649"/>
                    <a:pt x="38100" y="520700"/>
                  </a:cubicBezTo>
                  <a:cubicBezTo>
                    <a:pt x="41596" y="505842"/>
                    <a:pt x="62548" y="502126"/>
                    <a:pt x="76200" y="495300"/>
                  </a:cubicBezTo>
                  <a:cubicBezTo>
                    <a:pt x="87854" y="489473"/>
                    <a:pt x="155817" y="462696"/>
                    <a:pt x="177800" y="457200"/>
                  </a:cubicBezTo>
                  <a:cubicBezTo>
                    <a:pt x="198741" y="451965"/>
                    <a:pt x="220475" y="450180"/>
                    <a:pt x="241300" y="444500"/>
                  </a:cubicBezTo>
                  <a:cubicBezTo>
                    <a:pt x="267131" y="437455"/>
                    <a:pt x="317500" y="419100"/>
                    <a:pt x="317500" y="419100"/>
                  </a:cubicBezTo>
                  <a:lnTo>
                    <a:pt x="393700" y="342900"/>
                  </a:lnTo>
                  <a:lnTo>
                    <a:pt x="431800" y="304800"/>
                  </a:lnTo>
                  <a:cubicBezTo>
                    <a:pt x="440267" y="279400"/>
                    <a:pt x="446326" y="253066"/>
                    <a:pt x="457200" y="228600"/>
                  </a:cubicBezTo>
                  <a:cubicBezTo>
                    <a:pt x="463399" y="214652"/>
                    <a:pt x="471807" y="201293"/>
                    <a:pt x="482600" y="190500"/>
                  </a:cubicBezTo>
                  <a:cubicBezTo>
                    <a:pt x="553592" y="119508"/>
                    <a:pt x="747795" y="143472"/>
                    <a:pt x="787400" y="139700"/>
                  </a:cubicBezTo>
                  <a:cubicBezTo>
                    <a:pt x="883052" y="75932"/>
                    <a:pt x="761486" y="150806"/>
                    <a:pt x="876300" y="101600"/>
                  </a:cubicBezTo>
                  <a:cubicBezTo>
                    <a:pt x="890329" y="95587"/>
                    <a:pt x="900748" y="83026"/>
                    <a:pt x="914400" y="76200"/>
                  </a:cubicBezTo>
                  <a:cubicBezTo>
                    <a:pt x="926374" y="70213"/>
                    <a:pt x="940748" y="69910"/>
                    <a:pt x="952500" y="63500"/>
                  </a:cubicBezTo>
                  <a:cubicBezTo>
                    <a:pt x="987561" y="44376"/>
                    <a:pt x="1054100" y="0"/>
                    <a:pt x="1054100" y="0"/>
                  </a:cubicBez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A59FFCDB-1453-4EC1-9750-F3D17F00E2F7}"/>
                </a:ext>
              </a:extLst>
            </p:cNvPr>
            <p:cNvSpPr/>
            <p:nvPr/>
          </p:nvSpPr>
          <p:spPr>
            <a:xfrm>
              <a:off x="6997700" y="2400300"/>
              <a:ext cx="3200400" cy="1358900"/>
            </a:xfrm>
            <a:custGeom>
              <a:avLst/>
              <a:gdLst>
                <a:gd name="connsiteX0" fmla="*/ 0 w 3200400"/>
                <a:gd name="connsiteY0" fmla="*/ 546100 h 1358900"/>
                <a:gd name="connsiteX1" fmla="*/ 50800 w 3200400"/>
                <a:gd name="connsiteY1" fmla="*/ 774700 h 1358900"/>
                <a:gd name="connsiteX2" fmla="*/ 76200 w 3200400"/>
                <a:gd name="connsiteY2" fmla="*/ 825500 h 1358900"/>
                <a:gd name="connsiteX3" fmla="*/ 114300 w 3200400"/>
                <a:gd name="connsiteY3" fmla="*/ 850900 h 1358900"/>
                <a:gd name="connsiteX4" fmla="*/ 292100 w 3200400"/>
                <a:gd name="connsiteY4" fmla="*/ 876300 h 1358900"/>
                <a:gd name="connsiteX5" fmla="*/ 368300 w 3200400"/>
                <a:gd name="connsiteY5" fmla="*/ 914400 h 1358900"/>
                <a:gd name="connsiteX6" fmla="*/ 431800 w 3200400"/>
                <a:gd name="connsiteY6" fmla="*/ 939800 h 1358900"/>
                <a:gd name="connsiteX7" fmla="*/ 495300 w 3200400"/>
                <a:gd name="connsiteY7" fmla="*/ 977900 h 1358900"/>
                <a:gd name="connsiteX8" fmla="*/ 584200 w 3200400"/>
                <a:gd name="connsiteY8" fmla="*/ 990600 h 1358900"/>
                <a:gd name="connsiteX9" fmla="*/ 660400 w 3200400"/>
                <a:gd name="connsiteY9" fmla="*/ 1003300 h 1358900"/>
                <a:gd name="connsiteX10" fmla="*/ 685800 w 3200400"/>
                <a:gd name="connsiteY10" fmla="*/ 1041400 h 1358900"/>
                <a:gd name="connsiteX11" fmla="*/ 723900 w 3200400"/>
                <a:gd name="connsiteY11" fmla="*/ 1092200 h 1358900"/>
                <a:gd name="connsiteX12" fmla="*/ 736600 w 3200400"/>
                <a:gd name="connsiteY12" fmla="*/ 1130300 h 1358900"/>
                <a:gd name="connsiteX13" fmla="*/ 850900 w 3200400"/>
                <a:gd name="connsiteY13" fmla="*/ 1193800 h 1358900"/>
                <a:gd name="connsiteX14" fmla="*/ 939800 w 3200400"/>
                <a:gd name="connsiteY14" fmla="*/ 1219200 h 1358900"/>
                <a:gd name="connsiteX15" fmla="*/ 1016000 w 3200400"/>
                <a:gd name="connsiteY15" fmla="*/ 1231900 h 1358900"/>
                <a:gd name="connsiteX16" fmla="*/ 1066800 w 3200400"/>
                <a:gd name="connsiteY16" fmla="*/ 1257300 h 1358900"/>
                <a:gd name="connsiteX17" fmla="*/ 1117600 w 3200400"/>
                <a:gd name="connsiteY17" fmla="*/ 1244600 h 1358900"/>
                <a:gd name="connsiteX18" fmla="*/ 1181100 w 3200400"/>
                <a:gd name="connsiteY18" fmla="*/ 1231900 h 1358900"/>
                <a:gd name="connsiteX19" fmla="*/ 1562100 w 3200400"/>
                <a:gd name="connsiteY19" fmla="*/ 1219200 h 1358900"/>
                <a:gd name="connsiteX20" fmla="*/ 1905000 w 3200400"/>
                <a:gd name="connsiteY20" fmla="*/ 1219200 h 1358900"/>
                <a:gd name="connsiteX21" fmla="*/ 1955800 w 3200400"/>
                <a:gd name="connsiteY21" fmla="*/ 1270000 h 1358900"/>
                <a:gd name="connsiteX22" fmla="*/ 2006600 w 3200400"/>
                <a:gd name="connsiteY22" fmla="*/ 1282700 h 1358900"/>
                <a:gd name="connsiteX23" fmla="*/ 2057400 w 3200400"/>
                <a:gd name="connsiteY23" fmla="*/ 1320800 h 1358900"/>
                <a:gd name="connsiteX24" fmla="*/ 2197100 w 3200400"/>
                <a:gd name="connsiteY24" fmla="*/ 1333500 h 1358900"/>
                <a:gd name="connsiteX25" fmla="*/ 2286000 w 3200400"/>
                <a:gd name="connsiteY25" fmla="*/ 1358900 h 1358900"/>
                <a:gd name="connsiteX26" fmla="*/ 2413000 w 3200400"/>
                <a:gd name="connsiteY26" fmla="*/ 1333500 h 1358900"/>
                <a:gd name="connsiteX27" fmla="*/ 2514600 w 3200400"/>
                <a:gd name="connsiteY27" fmla="*/ 1295400 h 1358900"/>
                <a:gd name="connsiteX28" fmla="*/ 2628900 w 3200400"/>
                <a:gd name="connsiteY28" fmla="*/ 1257300 h 1358900"/>
                <a:gd name="connsiteX29" fmla="*/ 2743200 w 3200400"/>
                <a:gd name="connsiteY29" fmla="*/ 1206500 h 1358900"/>
                <a:gd name="connsiteX30" fmla="*/ 2781300 w 3200400"/>
                <a:gd name="connsiteY30" fmla="*/ 1155700 h 1358900"/>
                <a:gd name="connsiteX31" fmla="*/ 2832100 w 3200400"/>
                <a:gd name="connsiteY31" fmla="*/ 1092200 h 1358900"/>
                <a:gd name="connsiteX32" fmla="*/ 2908300 w 3200400"/>
                <a:gd name="connsiteY32" fmla="*/ 1079500 h 1358900"/>
                <a:gd name="connsiteX33" fmla="*/ 2959100 w 3200400"/>
                <a:gd name="connsiteY33" fmla="*/ 1028700 h 1358900"/>
                <a:gd name="connsiteX34" fmla="*/ 2997200 w 3200400"/>
                <a:gd name="connsiteY34" fmla="*/ 927100 h 1358900"/>
                <a:gd name="connsiteX35" fmla="*/ 3048000 w 3200400"/>
                <a:gd name="connsiteY35" fmla="*/ 901700 h 1358900"/>
                <a:gd name="connsiteX36" fmla="*/ 3086100 w 3200400"/>
                <a:gd name="connsiteY36" fmla="*/ 863600 h 1358900"/>
                <a:gd name="connsiteX37" fmla="*/ 3124200 w 3200400"/>
                <a:gd name="connsiteY37" fmla="*/ 850900 h 1358900"/>
                <a:gd name="connsiteX38" fmla="*/ 3162300 w 3200400"/>
                <a:gd name="connsiteY38" fmla="*/ 825500 h 1358900"/>
                <a:gd name="connsiteX39" fmla="*/ 3187700 w 3200400"/>
                <a:gd name="connsiteY39" fmla="*/ 762000 h 1358900"/>
                <a:gd name="connsiteX40" fmla="*/ 3200400 w 3200400"/>
                <a:gd name="connsiteY40" fmla="*/ 723900 h 1358900"/>
                <a:gd name="connsiteX41" fmla="*/ 3175000 w 3200400"/>
                <a:gd name="connsiteY41" fmla="*/ 558800 h 1358900"/>
                <a:gd name="connsiteX42" fmla="*/ 3124200 w 3200400"/>
                <a:gd name="connsiteY42" fmla="*/ 495300 h 1358900"/>
                <a:gd name="connsiteX43" fmla="*/ 3098800 w 3200400"/>
                <a:gd name="connsiteY43" fmla="*/ 381000 h 1358900"/>
                <a:gd name="connsiteX44" fmla="*/ 3086100 w 3200400"/>
                <a:gd name="connsiteY44" fmla="*/ 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200400" h="1358900">
                  <a:moveTo>
                    <a:pt x="0" y="546100"/>
                  </a:moveTo>
                  <a:cubicBezTo>
                    <a:pt x="16933" y="622300"/>
                    <a:pt x="30261" y="699392"/>
                    <a:pt x="50800" y="774700"/>
                  </a:cubicBezTo>
                  <a:cubicBezTo>
                    <a:pt x="55781" y="792965"/>
                    <a:pt x="64080" y="810956"/>
                    <a:pt x="76200" y="825500"/>
                  </a:cubicBezTo>
                  <a:cubicBezTo>
                    <a:pt x="85971" y="837226"/>
                    <a:pt x="99442" y="847404"/>
                    <a:pt x="114300" y="850900"/>
                  </a:cubicBezTo>
                  <a:cubicBezTo>
                    <a:pt x="172577" y="864612"/>
                    <a:pt x="232833" y="867833"/>
                    <a:pt x="292100" y="876300"/>
                  </a:cubicBezTo>
                  <a:cubicBezTo>
                    <a:pt x="387865" y="908222"/>
                    <a:pt x="269823" y="865161"/>
                    <a:pt x="368300" y="914400"/>
                  </a:cubicBezTo>
                  <a:cubicBezTo>
                    <a:pt x="388690" y="924595"/>
                    <a:pt x="411410" y="929605"/>
                    <a:pt x="431800" y="939800"/>
                  </a:cubicBezTo>
                  <a:cubicBezTo>
                    <a:pt x="453878" y="950839"/>
                    <a:pt x="471882" y="970094"/>
                    <a:pt x="495300" y="977900"/>
                  </a:cubicBezTo>
                  <a:cubicBezTo>
                    <a:pt x="523698" y="987366"/>
                    <a:pt x="554614" y="986048"/>
                    <a:pt x="584200" y="990600"/>
                  </a:cubicBezTo>
                  <a:cubicBezTo>
                    <a:pt x="609651" y="994516"/>
                    <a:pt x="635000" y="999067"/>
                    <a:pt x="660400" y="1003300"/>
                  </a:cubicBezTo>
                  <a:cubicBezTo>
                    <a:pt x="668867" y="1016000"/>
                    <a:pt x="676928" y="1028980"/>
                    <a:pt x="685800" y="1041400"/>
                  </a:cubicBezTo>
                  <a:cubicBezTo>
                    <a:pt x="698103" y="1058624"/>
                    <a:pt x="713398" y="1073822"/>
                    <a:pt x="723900" y="1092200"/>
                  </a:cubicBezTo>
                  <a:cubicBezTo>
                    <a:pt x="730542" y="1103823"/>
                    <a:pt x="728030" y="1120016"/>
                    <a:pt x="736600" y="1130300"/>
                  </a:cubicBezTo>
                  <a:cubicBezTo>
                    <a:pt x="765641" y="1165149"/>
                    <a:pt x="810825" y="1178772"/>
                    <a:pt x="850900" y="1193800"/>
                  </a:cubicBezTo>
                  <a:cubicBezTo>
                    <a:pt x="878567" y="1204175"/>
                    <a:pt x="911206" y="1213481"/>
                    <a:pt x="939800" y="1219200"/>
                  </a:cubicBezTo>
                  <a:cubicBezTo>
                    <a:pt x="965050" y="1224250"/>
                    <a:pt x="990600" y="1227667"/>
                    <a:pt x="1016000" y="1231900"/>
                  </a:cubicBezTo>
                  <a:cubicBezTo>
                    <a:pt x="1032933" y="1240367"/>
                    <a:pt x="1048014" y="1254952"/>
                    <a:pt x="1066800" y="1257300"/>
                  </a:cubicBezTo>
                  <a:cubicBezTo>
                    <a:pt x="1084120" y="1259465"/>
                    <a:pt x="1100561" y="1248386"/>
                    <a:pt x="1117600" y="1244600"/>
                  </a:cubicBezTo>
                  <a:cubicBezTo>
                    <a:pt x="1138672" y="1239917"/>
                    <a:pt x="1159549" y="1233131"/>
                    <a:pt x="1181100" y="1231900"/>
                  </a:cubicBezTo>
                  <a:cubicBezTo>
                    <a:pt x="1307964" y="1224651"/>
                    <a:pt x="1435100" y="1223433"/>
                    <a:pt x="1562100" y="1219200"/>
                  </a:cubicBezTo>
                  <a:cubicBezTo>
                    <a:pt x="1685468" y="1178077"/>
                    <a:pt x="1671918" y="1177578"/>
                    <a:pt x="1905000" y="1219200"/>
                  </a:cubicBezTo>
                  <a:cubicBezTo>
                    <a:pt x="1928574" y="1223410"/>
                    <a:pt x="1935493" y="1257308"/>
                    <a:pt x="1955800" y="1270000"/>
                  </a:cubicBezTo>
                  <a:cubicBezTo>
                    <a:pt x="1970601" y="1279251"/>
                    <a:pt x="1989667" y="1278467"/>
                    <a:pt x="2006600" y="1282700"/>
                  </a:cubicBezTo>
                  <a:cubicBezTo>
                    <a:pt x="2023533" y="1295400"/>
                    <a:pt x="2036948" y="1315346"/>
                    <a:pt x="2057400" y="1320800"/>
                  </a:cubicBezTo>
                  <a:cubicBezTo>
                    <a:pt x="2102580" y="1332848"/>
                    <a:pt x="2150978" y="1325813"/>
                    <a:pt x="2197100" y="1333500"/>
                  </a:cubicBezTo>
                  <a:cubicBezTo>
                    <a:pt x="2227500" y="1338567"/>
                    <a:pt x="2256367" y="1350433"/>
                    <a:pt x="2286000" y="1358900"/>
                  </a:cubicBezTo>
                  <a:cubicBezTo>
                    <a:pt x="2328333" y="1350433"/>
                    <a:pt x="2370934" y="1343208"/>
                    <a:pt x="2413000" y="1333500"/>
                  </a:cubicBezTo>
                  <a:cubicBezTo>
                    <a:pt x="2439374" y="1327414"/>
                    <a:pt x="2495469" y="1302232"/>
                    <a:pt x="2514600" y="1295400"/>
                  </a:cubicBezTo>
                  <a:cubicBezTo>
                    <a:pt x="2552421" y="1281892"/>
                    <a:pt x="2591612" y="1272215"/>
                    <a:pt x="2628900" y="1257300"/>
                  </a:cubicBezTo>
                  <a:cubicBezTo>
                    <a:pt x="2709978" y="1224869"/>
                    <a:pt x="2672010" y="1242095"/>
                    <a:pt x="2743200" y="1206500"/>
                  </a:cubicBezTo>
                  <a:cubicBezTo>
                    <a:pt x="2755900" y="1189567"/>
                    <a:pt x="2770798" y="1174078"/>
                    <a:pt x="2781300" y="1155700"/>
                  </a:cubicBezTo>
                  <a:cubicBezTo>
                    <a:pt x="2804130" y="1115747"/>
                    <a:pt x="2776814" y="1110629"/>
                    <a:pt x="2832100" y="1092200"/>
                  </a:cubicBezTo>
                  <a:cubicBezTo>
                    <a:pt x="2856529" y="1084057"/>
                    <a:pt x="2882900" y="1083733"/>
                    <a:pt x="2908300" y="1079500"/>
                  </a:cubicBezTo>
                  <a:cubicBezTo>
                    <a:pt x="2925233" y="1062567"/>
                    <a:pt x="2945181" y="1048187"/>
                    <a:pt x="2959100" y="1028700"/>
                  </a:cubicBezTo>
                  <a:cubicBezTo>
                    <a:pt x="3013615" y="952379"/>
                    <a:pt x="2907897" y="1031287"/>
                    <a:pt x="2997200" y="927100"/>
                  </a:cubicBezTo>
                  <a:cubicBezTo>
                    <a:pt x="3009521" y="912726"/>
                    <a:pt x="3032594" y="912704"/>
                    <a:pt x="3048000" y="901700"/>
                  </a:cubicBezTo>
                  <a:cubicBezTo>
                    <a:pt x="3062615" y="891261"/>
                    <a:pt x="3071156" y="873563"/>
                    <a:pt x="3086100" y="863600"/>
                  </a:cubicBezTo>
                  <a:cubicBezTo>
                    <a:pt x="3097239" y="856174"/>
                    <a:pt x="3112226" y="856887"/>
                    <a:pt x="3124200" y="850900"/>
                  </a:cubicBezTo>
                  <a:cubicBezTo>
                    <a:pt x="3137852" y="844074"/>
                    <a:pt x="3149600" y="833967"/>
                    <a:pt x="3162300" y="825500"/>
                  </a:cubicBezTo>
                  <a:cubicBezTo>
                    <a:pt x="3170767" y="804333"/>
                    <a:pt x="3179695" y="783346"/>
                    <a:pt x="3187700" y="762000"/>
                  </a:cubicBezTo>
                  <a:cubicBezTo>
                    <a:pt x="3192400" y="749465"/>
                    <a:pt x="3200400" y="737287"/>
                    <a:pt x="3200400" y="723900"/>
                  </a:cubicBezTo>
                  <a:cubicBezTo>
                    <a:pt x="3200400" y="722396"/>
                    <a:pt x="3196738" y="593582"/>
                    <a:pt x="3175000" y="558800"/>
                  </a:cubicBezTo>
                  <a:cubicBezTo>
                    <a:pt x="3160634" y="535814"/>
                    <a:pt x="3141133" y="516467"/>
                    <a:pt x="3124200" y="495300"/>
                  </a:cubicBezTo>
                  <a:cubicBezTo>
                    <a:pt x="3117129" y="467016"/>
                    <a:pt x="3101487" y="407872"/>
                    <a:pt x="3098800" y="381000"/>
                  </a:cubicBezTo>
                  <a:cubicBezTo>
                    <a:pt x="3081876" y="211760"/>
                    <a:pt x="3086100" y="169709"/>
                    <a:pt x="3086100" y="0"/>
                  </a:cubicBez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5AF4BCC4-519D-4567-8D3F-0D54CA6A01E1}"/>
                </a:ext>
              </a:extLst>
            </p:cNvPr>
            <p:cNvSpPr/>
            <p:nvPr/>
          </p:nvSpPr>
          <p:spPr>
            <a:xfrm>
              <a:off x="7023100" y="3594100"/>
              <a:ext cx="1752600" cy="647700"/>
            </a:xfrm>
            <a:custGeom>
              <a:avLst/>
              <a:gdLst>
                <a:gd name="connsiteX0" fmla="*/ 0 w 1752600"/>
                <a:gd name="connsiteY0" fmla="*/ 647700 h 647700"/>
                <a:gd name="connsiteX1" fmla="*/ 50800 w 1752600"/>
                <a:gd name="connsiteY1" fmla="*/ 584200 h 647700"/>
                <a:gd name="connsiteX2" fmla="*/ 101600 w 1752600"/>
                <a:gd name="connsiteY2" fmla="*/ 546100 h 647700"/>
                <a:gd name="connsiteX3" fmla="*/ 203200 w 1752600"/>
                <a:gd name="connsiteY3" fmla="*/ 482600 h 647700"/>
                <a:gd name="connsiteX4" fmla="*/ 736600 w 1752600"/>
                <a:gd name="connsiteY4" fmla="*/ 431800 h 647700"/>
                <a:gd name="connsiteX5" fmla="*/ 800100 w 1752600"/>
                <a:gd name="connsiteY5" fmla="*/ 241300 h 647700"/>
                <a:gd name="connsiteX6" fmla="*/ 863600 w 1752600"/>
                <a:gd name="connsiteY6" fmla="*/ 215900 h 647700"/>
                <a:gd name="connsiteX7" fmla="*/ 1143000 w 1752600"/>
                <a:gd name="connsiteY7" fmla="*/ 228600 h 647700"/>
                <a:gd name="connsiteX8" fmla="*/ 1219200 w 1752600"/>
                <a:gd name="connsiteY8" fmla="*/ 292100 h 647700"/>
                <a:gd name="connsiteX9" fmla="*/ 1244600 w 1752600"/>
                <a:gd name="connsiteY9" fmla="*/ 342900 h 647700"/>
                <a:gd name="connsiteX10" fmla="*/ 1397000 w 1752600"/>
                <a:gd name="connsiteY10" fmla="*/ 419100 h 647700"/>
                <a:gd name="connsiteX11" fmla="*/ 1574800 w 1752600"/>
                <a:gd name="connsiteY11" fmla="*/ 393700 h 647700"/>
                <a:gd name="connsiteX12" fmla="*/ 1638300 w 1752600"/>
                <a:gd name="connsiteY12" fmla="*/ 228600 h 647700"/>
                <a:gd name="connsiteX13" fmla="*/ 1676400 w 1752600"/>
                <a:gd name="connsiteY13" fmla="*/ 190500 h 647700"/>
                <a:gd name="connsiteX14" fmla="*/ 1701800 w 1752600"/>
                <a:gd name="connsiteY14" fmla="*/ 127000 h 647700"/>
                <a:gd name="connsiteX15" fmla="*/ 1714500 w 1752600"/>
                <a:gd name="connsiteY15" fmla="*/ 63500 h 647700"/>
                <a:gd name="connsiteX16" fmla="*/ 1752600 w 1752600"/>
                <a:gd name="connsiteY16"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2600" h="647700">
                  <a:moveTo>
                    <a:pt x="0" y="647700"/>
                  </a:moveTo>
                  <a:cubicBezTo>
                    <a:pt x="16933" y="626533"/>
                    <a:pt x="31633" y="603367"/>
                    <a:pt x="50800" y="584200"/>
                  </a:cubicBezTo>
                  <a:cubicBezTo>
                    <a:pt x="65767" y="569233"/>
                    <a:pt x="83988" y="557841"/>
                    <a:pt x="101600" y="546100"/>
                  </a:cubicBezTo>
                  <a:cubicBezTo>
                    <a:pt x="134830" y="523947"/>
                    <a:pt x="164038" y="490432"/>
                    <a:pt x="203200" y="482600"/>
                  </a:cubicBezTo>
                  <a:cubicBezTo>
                    <a:pt x="463295" y="430581"/>
                    <a:pt x="287112" y="459893"/>
                    <a:pt x="736600" y="431800"/>
                  </a:cubicBezTo>
                  <a:cubicBezTo>
                    <a:pt x="757767" y="368300"/>
                    <a:pt x="766163" y="298993"/>
                    <a:pt x="800100" y="241300"/>
                  </a:cubicBezTo>
                  <a:cubicBezTo>
                    <a:pt x="811659" y="221650"/>
                    <a:pt x="840818" y="216744"/>
                    <a:pt x="863600" y="215900"/>
                  </a:cubicBezTo>
                  <a:lnTo>
                    <a:pt x="1143000" y="228600"/>
                  </a:lnTo>
                  <a:cubicBezTo>
                    <a:pt x="1168400" y="249767"/>
                    <a:pt x="1197234" y="267388"/>
                    <a:pt x="1219200" y="292100"/>
                  </a:cubicBezTo>
                  <a:cubicBezTo>
                    <a:pt x="1231778" y="306250"/>
                    <a:pt x="1231213" y="329513"/>
                    <a:pt x="1244600" y="342900"/>
                  </a:cubicBezTo>
                  <a:cubicBezTo>
                    <a:pt x="1293839" y="392139"/>
                    <a:pt x="1335025" y="398442"/>
                    <a:pt x="1397000" y="419100"/>
                  </a:cubicBezTo>
                  <a:cubicBezTo>
                    <a:pt x="1456267" y="410633"/>
                    <a:pt x="1518345" y="413625"/>
                    <a:pt x="1574800" y="393700"/>
                  </a:cubicBezTo>
                  <a:cubicBezTo>
                    <a:pt x="1623541" y="376497"/>
                    <a:pt x="1631867" y="244039"/>
                    <a:pt x="1638300" y="228600"/>
                  </a:cubicBezTo>
                  <a:cubicBezTo>
                    <a:pt x="1645208" y="212021"/>
                    <a:pt x="1663700" y="203200"/>
                    <a:pt x="1676400" y="190500"/>
                  </a:cubicBezTo>
                  <a:cubicBezTo>
                    <a:pt x="1684867" y="169333"/>
                    <a:pt x="1695249" y="148836"/>
                    <a:pt x="1701800" y="127000"/>
                  </a:cubicBezTo>
                  <a:cubicBezTo>
                    <a:pt x="1708003" y="106325"/>
                    <a:pt x="1707674" y="83978"/>
                    <a:pt x="1714500" y="63500"/>
                  </a:cubicBezTo>
                  <a:cubicBezTo>
                    <a:pt x="1728539" y="21384"/>
                    <a:pt x="1730952" y="21648"/>
                    <a:pt x="1752600" y="0"/>
                  </a:cubicBez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8F66AA95-53AF-449D-8BB7-E468FBBDDC6E}"/>
                </a:ext>
              </a:extLst>
            </p:cNvPr>
            <p:cNvSpPr/>
            <p:nvPr/>
          </p:nvSpPr>
          <p:spPr>
            <a:xfrm>
              <a:off x="8788400" y="3683000"/>
              <a:ext cx="533400" cy="1498600"/>
            </a:xfrm>
            <a:custGeom>
              <a:avLst/>
              <a:gdLst>
                <a:gd name="connsiteX0" fmla="*/ 0 w 533400"/>
                <a:gd name="connsiteY0" fmla="*/ 1498600 h 1498600"/>
                <a:gd name="connsiteX1" fmla="*/ 101600 w 533400"/>
                <a:gd name="connsiteY1" fmla="*/ 1460500 h 1498600"/>
                <a:gd name="connsiteX2" fmla="*/ 177800 w 533400"/>
                <a:gd name="connsiteY2" fmla="*/ 1384300 h 1498600"/>
                <a:gd name="connsiteX3" fmla="*/ 203200 w 533400"/>
                <a:gd name="connsiteY3" fmla="*/ 1320800 h 1498600"/>
                <a:gd name="connsiteX4" fmla="*/ 215900 w 533400"/>
                <a:gd name="connsiteY4" fmla="*/ 1282700 h 1498600"/>
                <a:gd name="connsiteX5" fmla="*/ 177800 w 533400"/>
                <a:gd name="connsiteY5" fmla="*/ 1155700 h 1498600"/>
                <a:gd name="connsiteX6" fmla="*/ 152400 w 533400"/>
                <a:gd name="connsiteY6" fmla="*/ 1079500 h 1498600"/>
                <a:gd name="connsiteX7" fmla="*/ 177800 w 533400"/>
                <a:gd name="connsiteY7" fmla="*/ 1028700 h 1498600"/>
                <a:gd name="connsiteX8" fmla="*/ 228600 w 533400"/>
                <a:gd name="connsiteY8" fmla="*/ 1016000 h 1498600"/>
                <a:gd name="connsiteX9" fmla="*/ 292100 w 533400"/>
                <a:gd name="connsiteY9" fmla="*/ 1003300 h 1498600"/>
                <a:gd name="connsiteX10" fmla="*/ 317500 w 533400"/>
                <a:gd name="connsiteY10" fmla="*/ 965200 h 1498600"/>
                <a:gd name="connsiteX11" fmla="*/ 381000 w 533400"/>
                <a:gd name="connsiteY11" fmla="*/ 952500 h 1498600"/>
                <a:gd name="connsiteX12" fmla="*/ 406400 w 533400"/>
                <a:gd name="connsiteY12" fmla="*/ 419100 h 1498600"/>
                <a:gd name="connsiteX13" fmla="*/ 457200 w 533400"/>
                <a:gd name="connsiteY13" fmla="*/ 342900 h 1498600"/>
                <a:gd name="connsiteX14" fmla="*/ 508000 w 533400"/>
                <a:gd name="connsiteY14" fmla="*/ 241300 h 1498600"/>
                <a:gd name="connsiteX15" fmla="*/ 533400 w 533400"/>
                <a:gd name="connsiteY15" fmla="*/ 0 h 149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3400" h="1498600">
                  <a:moveTo>
                    <a:pt x="0" y="1498600"/>
                  </a:moveTo>
                  <a:cubicBezTo>
                    <a:pt x="52892" y="1488022"/>
                    <a:pt x="63624" y="1494257"/>
                    <a:pt x="101600" y="1460500"/>
                  </a:cubicBezTo>
                  <a:cubicBezTo>
                    <a:pt x="128448" y="1436635"/>
                    <a:pt x="177800" y="1384300"/>
                    <a:pt x="177800" y="1384300"/>
                  </a:cubicBezTo>
                  <a:cubicBezTo>
                    <a:pt x="186267" y="1363133"/>
                    <a:pt x="195195" y="1342146"/>
                    <a:pt x="203200" y="1320800"/>
                  </a:cubicBezTo>
                  <a:cubicBezTo>
                    <a:pt x="207900" y="1308265"/>
                    <a:pt x="215900" y="1296087"/>
                    <a:pt x="215900" y="1282700"/>
                  </a:cubicBezTo>
                  <a:cubicBezTo>
                    <a:pt x="215900" y="1150339"/>
                    <a:pt x="212228" y="1233163"/>
                    <a:pt x="177800" y="1155700"/>
                  </a:cubicBezTo>
                  <a:cubicBezTo>
                    <a:pt x="166926" y="1131234"/>
                    <a:pt x="160867" y="1104900"/>
                    <a:pt x="152400" y="1079500"/>
                  </a:cubicBezTo>
                  <a:cubicBezTo>
                    <a:pt x="160867" y="1062567"/>
                    <a:pt x="163256" y="1040820"/>
                    <a:pt x="177800" y="1028700"/>
                  </a:cubicBezTo>
                  <a:cubicBezTo>
                    <a:pt x="191209" y="1017526"/>
                    <a:pt x="211561" y="1019786"/>
                    <a:pt x="228600" y="1016000"/>
                  </a:cubicBezTo>
                  <a:cubicBezTo>
                    <a:pt x="249672" y="1011317"/>
                    <a:pt x="270933" y="1007533"/>
                    <a:pt x="292100" y="1003300"/>
                  </a:cubicBezTo>
                  <a:cubicBezTo>
                    <a:pt x="300567" y="990600"/>
                    <a:pt x="304248" y="972773"/>
                    <a:pt x="317500" y="965200"/>
                  </a:cubicBezTo>
                  <a:cubicBezTo>
                    <a:pt x="336242" y="954490"/>
                    <a:pt x="377532" y="973805"/>
                    <a:pt x="381000" y="952500"/>
                  </a:cubicBezTo>
                  <a:cubicBezTo>
                    <a:pt x="409600" y="776811"/>
                    <a:pt x="384322" y="595727"/>
                    <a:pt x="406400" y="419100"/>
                  </a:cubicBezTo>
                  <a:cubicBezTo>
                    <a:pt x="410186" y="388809"/>
                    <a:pt x="442582" y="369700"/>
                    <a:pt x="457200" y="342900"/>
                  </a:cubicBezTo>
                  <a:cubicBezTo>
                    <a:pt x="550406" y="172022"/>
                    <a:pt x="428351" y="360773"/>
                    <a:pt x="508000" y="241300"/>
                  </a:cubicBezTo>
                  <a:lnTo>
                    <a:pt x="533400" y="0"/>
                  </a:ln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47A836BF-3832-4BDC-9B38-E8DD1C6E1724}"/>
                </a:ext>
              </a:extLst>
            </p:cNvPr>
            <p:cNvSpPr/>
            <p:nvPr/>
          </p:nvSpPr>
          <p:spPr>
            <a:xfrm>
              <a:off x="9982200" y="2908300"/>
              <a:ext cx="419100" cy="2222500"/>
            </a:xfrm>
            <a:custGeom>
              <a:avLst/>
              <a:gdLst>
                <a:gd name="connsiteX0" fmla="*/ 419100 w 419100"/>
                <a:gd name="connsiteY0" fmla="*/ 2222500 h 2222500"/>
                <a:gd name="connsiteX1" fmla="*/ 381000 w 419100"/>
                <a:gd name="connsiteY1" fmla="*/ 1981200 h 2222500"/>
                <a:gd name="connsiteX2" fmla="*/ 355600 w 419100"/>
                <a:gd name="connsiteY2" fmla="*/ 1917700 h 2222500"/>
                <a:gd name="connsiteX3" fmla="*/ 342900 w 419100"/>
                <a:gd name="connsiteY3" fmla="*/ 1828800 h 2222500"/>
                <a:gd name="connsiteX4" fmla="*/ 317500 w 419100"/>
                <a:gd name="connsiteY4" fmla="*/ 1714500 h 2222500"/>
                <a:gd name="connsiteX5" fmla="*/ 292100 w 419100"/>
                <a:gd name="connsiteY5" fmla="*/ 1536700 h 2222500"/>
                <a:gd name="connsiteX6" fmla="*/ 266700 w 419100"/>
                <a:gd name="connsiteY6" fmla="*/ 1473200 h 2222500"/>
                <a:gd name="connsiteX7" fmla="*/ 190500 w 419100"/>
                <a:gd name="connsiteY7" fmla="*/ 1435100 h 2222500"/>
                <a:gd name="connsiteX8" fmla="*/ 114300 w 419100"/>
                <a:gd name="connsiteY8" fmla="*/ 1384300 h 2222500"/>
                <a:gd name="connsiteX9" fmla="*/ 63500 w 419100"/>
                <a:gd name="connsiteY9" fmla="*/ 1308100 h 2222500"/>
                <a:gd name="connsiteX10" fmla="*/ 25400 w 419100"/>
                <a:gd name="connsiteY10" fmla="*/ 1193800 h 2222500"/>
                <a:gd name="connsiteX11" fmla="*/ 0 w 419100"/>
                <a:gd name="connsiteY11" fmla="*/ 1104900 h 2222500"/>
                <a:gd name="connsiteX12" fmla="*/ 12700 w 419100"/>
                <a:gd name="connsiteY12" fmla="*/ 952500 h 2222500"/>
                <a:gd name="connsiteX13" fmla="*/ 50800 w 419100"/>
                <a:gd name="connsiteY13" fmla="*/ 914400 h 2222500"/>
                <a:gd name="connsiteX14" fmla="*/ 101600 w 419100"/>
                <a:gd name="connsiteY14" fmla="*/ 876300 h 2222500"/>
                <a:gd name="connsiteX15" fmla="*/ 165100 w 419100"/>
                <a:gd name="connsiteY15" fmla="*/ 800100 h 2222500"/>
                <a:gd name="connsiteX16" fmla="*/ 177800 w 419100"/>
                <a:gd name="connsiteY16" fmla="*/ 749300 h 2222500"/>
                <a:gd name="connsiteX17" fmla="*/ 203200 w 419100"/>
                <a:gd name="connsiteY17" fmla="*/ 520700 h 2222500"/>
                <a:gd name="connsiteX18" fmla="*/ 228600 w 419100"/>
                <a:gd name="connsiteY18" fmla="*/ 393700 h 2222500"/>
                <a:gd name="connsiteX19" fmla="*/ 254000 w 419100"/>
                <a:gd name="connsiteY19" fmla="*/ 304800 h 2222500"/>
                <a:gd name="connsiteX20" fmla="*/ 241300 w 419100"/>
                <a:gd name="connsiteY20" fmla="*/ 101600 h 2222500"/>
                <a:gd name="connsiteX21" fmla="*/ 228600 w 419100"/>
                <a:gd name="connsiteY21" fmla="*/ 63500 h 2222500"/>
                <a:gd name="connsiteX22" fmla="*/ 215900 w 419100"/>
                <a:gd name="connsiteY22" fmla="*/ 0 h 2222500"/>
                <a:gd name="connsiteX23" fmla="*/ 152400 w 419100"/>
                <a:gd name="connsiteY23" fmla="*/ 5080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9100" h="2222500">
                  <a:moveTo>
                    <a:pt x="419100" y="2222500"/>
                  </a:moveTo>
                  <a:cubicBezTo>
                    <a:pt x="402966" y="2093429"/>
                    <a:pt x="413143" y="2066915"/>
                    <a:pt x="381000" y="1981200"/>
                  </a:cubicBezTo>
                  <a:cubicBezTo>
                    <a:pt x="372995" y="1959854"/>
                    <a:pt x="364067" y="1938867"/>
                    <a:pt x="355600" y="1917700"/>
                  </a:cubicBezTo>
                  <a:cubicBezTo>
                    <a:pt x="351367" y="1888067"/>
                    <a:pt x="348417" y="1858221"/>
                    <a:pt x="342900" y="1828800"/>
                  </a:cubicBezTo>
                  <a:cubicBezTo>
                    <a:pt x="335707" y="1790439"/>
                    <a:pt x="323290" y="1753098"/>
                    <a:pt x="317500" y="1714500"/>
                  </a:cubicBezTo>
                  <a:cubicBezTo>
                    <a:pt x="296517" y="1574614"/>
                    <a:pt x="321611" y="1615395"/>
                    <a:pt x="292100" y="1536700"/>
                  </a:cubicBezTo>
                  <a:cubicBezTo>
                    <a:pt x="284095" y="1515354"/>
                    <a:pt x="282820" y="1489320"/>
                    <a:pt x="266700" y="1473200"/>
                  </a:cubicBezTo>
                  <a:cubicBezTo>
                    <a:pt x="246620" y="1453120"/>
                    <a:pt x="214129" y="1450852"/>
                    <a:pt x="190500" y="1435100"/>
                  </a:cubicBezTo>
                  <a:cubicBezTo>
                    <a:pt x="95368" y="1371679"/>
                    <a:pt x="204892" y="1414497"/>
                    <a:pt x="114300" y="1384300"/>
                  </a:cubicBezTo>
                  <a:cubicBezTo>
                    <a:pt x="97367" y="1358900"/>
                    <a:pt x="70904" y="1337716"/>
                    <a:pt x="63500" y="1308100"/>
                  </a:cubicBezTo>
                  <a:cubicBezTo>
                    <a:pt x="42220" y="1222978"/>
                    <a:pt x="61268" y="1289447"/>
                    <a:pt x="25400" y="1193800"/>
                  </a:cubicBezTo>
                  <a:cubicBezTo>
                    <a:pt x="11735" y="1157361"/>
                    <a:pt x="10008" y="1144932"/>
                    <a:pt x="0" y="1104900"/>
                  </a:cubicBezTo>
                  <a:cubicBezTo>
                    <a:pt x="4233" y="1054100"/>
                    <a:pt x="-435" y="1001755"/>
                    <a:pt x="12700" y="952500"/>
                  </a:cubicBezTo>
                  <a:cubicBezTo>
                    <a:pt x="17328" y="935146"/>
                    <a:pt x="37163" y="926089"/>
                    <a:pt x="50800" y="914400"/>
                  </a:cubicBezTo>
                  <a:cubicBezTo>
                    <a:pt x="66871" y="900625"/>
                    <a:pt x="85529" y="890075"/>
                    <a:pt x="101600" y="876300"/>
                  </a:cubicBezTo>
                  <a:cubicBezTo>
                    <a:pt x="139628" y="843705"/>
                    <a:pt x="138971" y="839294"/>
                    <a:pt x="165100" y="800100"/>
                  </a:cubicBezTo>
                  <a:cubicBezTo>
                    <a:pt x="169333" y="783167"/>
                    <a:pt x="174678" y="766473"/>
                    <a:pt x="177800" y="749300"/>
                  </a:cubicBezTo>
                  <a:cubicBezTo>
                    <a:pt x="195677" y="650974"/>
                    <a:pt x="190032" y="632630"/>
                    <a:pt x="203200" y="520700"/>
                  </a:cubicBezTo>
                  <a:cubicBezTo>
                    <a:pt x="208190" y="478287"/>
                    <a:pt x="216826" y="434909"/>
                    <a:pt x="228600" y="393700"/>
                  </a:cubicBezTo>
                  <a:cubicBezTo>
                    <a:pt x="265039" y="266163"/>
                    <a:pt x="214298" y="463609"/>
                    <a:pt x="254000" y="304800"/>
                  </a:cubicBezTo>
                  <a:cubicBezTo>
                    <a:pt x="249767" y="237067"/>
                    <a:pt x="248404" y="169093"/>
                    <a:pt x="241300" y="101600"/>
                  </a:cubicBezTo>
                  <a:cubicBezTo>
                    <a:pt x="239899" y="88287"/>
                    <a:pt x="231847" y="76487"/>
                    <a:pt x="228600" y="63500"/>
                  </a:cubicBezTo>
                  <a:cubicBezTo>
                    <a:pt x="223365" y="42559"/>
                    <a:pt x="220133" y="21167"/>
                    <a:pt x="215900" y="0"/>
                  </a:cubicBezTo>
                  <a:lnTo>
                    <a:pt x="152400" y="50800"/>
                  </a:lnTo>
                </a:path>
              </a:pathLst>
            </a:cu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Rectangle 23">
            <a:extLst>
              <a:ext uri="{FF2B5EF4-FFF2-40B4-BE49-F238E27FC236}">
                <a16:creationId xmlns:a16="http://schemas.microsoft.com/office/drawing/2014/main" id="{F224B06C-4153-4C3C-83E0-53C9261F2E2D}"/>
              </a:ext>
            </a:extLst>
          </p:cNvPr>
          <p:cNvSpPr>
            <a:spLocks noChangeArrowheads="1"/>
          </p:cNvSpPr>
          <p:nvPr/>
        </p:nvSpPr>
        <p:spPr bwMode="auto">
          <a:xfrm>
            <a:off x="6817204" y="5638938"/>
            <a:ext cx="2604092" cy="523220"/>
          </a:xfrm>
          <a:prstGeom prst="rect">
            <a:avLst/>
          </a:prstGeom>
          <a:solidFill>
            <a:schemeClr val="accent1">
              <a:lumMod val="20000"/>
              <a:lumOff val="80000"/>
            </a:schemeClr>
          </a:solidFill>
          <a:ln w="38100">
            <a:solidFill>
              <a:schemeClr val="accent1">
                <a:lumMod val="50000"/>
              </a:schemeClr>
            </a:solidFill>
            <a:prstDash val="sysDash"/>
          </a:ln>
          <a:effectLst/>
        </p:spPr>
        <p:txBody>
          <a:bodyPr wrap="square">
            <a:spAutoFit/>
          </a:bodyPr>
          <a:lstStyle/>
          <a:p>
            <a:pPr algn="ctr">
              <a:spcBef>
                <a:spcPct val="50000"/>
              </a:spcBef>
            </a:pPr>
            <a:r>
              <a:rPr lang="en-US" sz="2800" b="1" dirty="0">
                <a:solidFill>
                  <a:schemeClr val="accent1">
                    <a:lumMod val="50000"/>
                  </a:schemeClr>
                </a:solidFill>
                <a:latin typeface="#9Slide03 AmpleSoft Bold" pitchFamily="2" charset="0"/>
              </a:rPr>
              <a:t> </a:t>
            </a:r>
            <a:r>
              <a:rPr lang="en-US" sz="2800" b="1" dirty="0" err="1">
                <a:solidFill>
                  <a:schemeClr val="accent1">
                    <a:lumMod val="50000"/>
                  </a:schemeClr>
                </a:solidFill>
              </a:rPr>
              <a:t>Đường</a:t>
            </a:r>
            <a:r>
              <a:rPr lang="en-US" sz="2800" b="1" dirty="0">
                <a:solidFill>
                  <a:schemeClr val="accent1">
                    <a:lumMod val="50000"/>
                  </a:schemeClr>
                </a:solidFill>
              </a:rPr>
              <a:t> </a:t>
            </a:r>
            <a:r>
              <a:rPr lang="en-US" sz="2800" b="1" dirty="0" err="1">
                <a:solidFill>
                  <a:schemeClr val="accent1">
                    <a:lumMod val="50000"/>
                  </a:schemeClr>
                </a:solidFill>
              </a:rPr>
              <a:t>sông</a:t>
            </a:r>
            <a:endParaRPr lang="en-US" altLang="en-US" sz="2800" b="1" dirty="0">
              <a:solidFill>
                <a:schemeClr val="accent1">
                  <a:lumMod val="50000"/>
                </a:schemeClr>
              </a:solidFill>
            </a:endParaRPr>
          </a:p>
        </p:txBody>
      </p:sp>
      <p:pic>
        <p:nvPicPr>
          <p:cNvPr id="68" name="Picture 67">
            <a:extLst>
              <a:ext uri="{FF2B5EF4-FFF2-40B4-BE49-F238E27FC236}">
                <a16:creationId xmlns:a16="http://schemas.microsoft.com/office/drawing/2014/main" id="{BE790B1A-F738-4D85-AABD-4B17CA9BB9F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19232616">
            <a:off x="8588359" y="2369494"/>
            <a:ext cx="1828250" cy="1699747"/>
          </a:xfrm>
          <a:prstGeom prst="rect">
            <a:avLst/>
          </a:prstGeom>
        </p:spPr>
      </p:pic>
      <p:sp>
        <p:nvSpPr>
          <p:cNvPr id="145" name="Rectangle 23">
            <a:extLst>
              <a:ext uri="{FF2B5EF4-FFF2-40B4-BE49-F238E27FC236}">
                <a16:creationId xmlns:a16="http://schemas.microsoft.com/office/drawing/2014/main" id="{E9169965-3677-47DB-BB82-E3F768F0C27A}"/>
              </a:ext>
            </a:extLst>
          </p:cNvPr>
          <p:cNvSpPr>
            <a:spLocks noChangeArrowheads="1"/>
          </p:cNvSpPr>
          <p:nvPr/>
        </p:nvSpPr>
        <p:spPr bwMode="auto">
          <a:xfrm>
            <a:off x="6463705" y="5625002"/>
            <a:ext cx="3732311" cy="523220"/>
          </a:xfrm>
          <a:prstGeom prst="rect">
            <a:avLst/>
          </a:prstGeom>
          <a:solidFill>
            <a:schemeClr val="bg2"/>
          </a:solidFill>
          <a:ln w="38100">
            <a:solidFill>
              <a:schemeClr val="tx1"/>
            </a:solidFill>
            <a:prstDash val="sysDash"/>
          </a:ln>
          <a:effectLst/>
        </p:spPr>
        <p:txBody>
          <a:bodyPr wrap="square">
            <a:spAutoFit/>
          </a:bodyPr>
          <a:lstStyle/>
          <a:p>
            <a:pPr algn="ctr">
              <a:spcBef>
                <a:spcPct val="50000"/>
              </a:spcBef>
            </a:pPr>
            <a:r>
              <a:rPr lang="en-US" sz="2800" b="1" dirty="0">
                <a:solidFill>
                  <a:schemeClr val="tx1"/>
                </a:solidFill>
                <a:latin typeface="#9Slide03 AmpleSoft Bold" pitchFamily="2" charset="0"/>
              </a:rPr>
              <a:t> </a:t>
            </a:r>
            <a:r>
              <a:rPr lang="en-US" sz="2800" b="1" dirty="0" err="1">
                <a:solidFill>
                  <a:schemeClr val="tx1"/>
                </a:solidFill>
              </a:rPr>
              <a:t>Đường</a:t>
            </a:r>
            <a:r>
              <a:rPr lang="en-US" sz="2800" b="1" dirty="0">
                <a:solidFill>
                  <a:schemeClr val="tx1"/>
                </a:solidFill>
              </a:rPr>
              <a:t> </a:t>
            </a:r>
            <a:r>
              <a:rPr lang="en-US" sz="2800" b="1" dirty="0" err="1">
                <a:solidFill>
                  <a:schemeClr val="tx1"/>
                </a:solidFill>
              </a:rPr>
              <a:t>hàng</a:t>
            </a:r>
            <a:r>
              <a:rPr lang="en-US" sz="2800" b="1" dirty="0">
                <a:solidFill>
                  <a:schemeClr val="tx1"/>
                </a:solidFill>
              </a:rPr>
              <a:t> </a:t>
            </a:r>
            <a:r>
              <a:rPr lang="en-US" sz="2800" b="1" dirty="0" err="1">
                <a:solidFill>
                  <a:schemeClr val="tx1"/>
                </a:solidFill>
              </a:rPr>
              <a:t>không</a:t>
            </a:r>
            <a:endParaRPr lang="en-US" altLang="en-US" sz="2800" b="1" dirty="0">
              <a:solidFill>
                <a:schemeClr val="tx1"/>
              </a:solidFill>
            </a:endParaRPr>
          </a:p>
        </p:txBody>
      </p:sp>
    </p:spTree>
    <p:extLst>
      <p:ext uri="{BB962C8B-B14F-4D97-AF65-F5344CB8AC3E}">
        <p14:creationId xmlns:p14="http://schemas.microsoft.com/office/powerpoint/2010/main" val="38022349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500" fill="hold"/>
                                        <p:tgtEl>
                                          <p:spTgt spid="135"/>
                                        </p:tgtEl>
                                        <p:attrNameLst>
                                          <p:attrName>ppt_x</p:attrName>
                                        </p:attrNameLst>
                                      </p:cBhvr>
                                      <p:tavLst>
                                        <p:tav tm="0">
                                          <p:val>
                                            <p:strVal val="#ppt_x"/>
                                          </p:val>
                                        </p:tav>
                                        <p:tav tm="100000">
                                          <p:val>
                                            <p:strVal val="#ppt_x"/>
                                          </p:val>
                                        </p:tav>
                                      </p:tavLst>
                                    </p:anim>
                                    <p:anim calcmode="lin" valueType="num">
                                      <p:cBhvr additive="base">
                                        <p:cTn id="8"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8" fill="hold" grpId="0" nodeType="clickEffect">
                                  <p:stCondLst>
                                    <p:cond delay="0"/>
                                  </p:stCondLst>
                                  <p:childTnLst>
                                    <p:set>
                                      <p:cBhvr>
                                        <p:cTn id="12" dur="1" fill="hold">
                                          <p:stCondLst>
                                            <p:cond delay="0"/>
                                          </p:stCondLst>
                                        </p:cTn>
                                        <p:tgtEl>
                                          <p:spTgt spid="136"/>
                                        </p:tgtEl>
                                        <p:attrNameLst>
                                          <p:attrName>style.visibility</p:attrName>
                                        </p:attrNameLst>
                                      </p:cBhvr>
                                      <p:to>
                                        <p:strVal val="visible"/>
                                      </p:to>
                                    </p:set>
                                    <p:animEffect transition="in" filter="wheel(8)">
                                      <p:cBhvr>
                                        <p:cTn id="13" dur="2000"/>
                                        <p:tgtEl>
                                          <p:spTgt spid="136"/>
                                        </p:tgtEl>
                                      </p:cBhvr>
                                    </p:animEffect>
                                  </p:childTnLst>
                                </p:cTn>
                              </p:par>
                              <p:par>
                                <p:cTn id="14" presetID="21"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8)">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36"/>
                                        </p:tgtEl>
                                      </p:cBhvr>
                                    </p:animEffect>
                                    <p:set>
                                      <p:cBhvr>
                                        <p:cTn id="21" dur="1" fill="hold">
                                          <p:stCondLst>
                                            <p:cond delay="499"/>
                                          </p:stCondLst>
                                        </p:cTn>
                                        <p:tgtEl>
                                          <p:spTgt spid="13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arn(inVertical)">
                                      <p:cBhvr>
                                        <p:cTn id="29" dur="500"/>
                                        <p:tgtEl>
                                          <p:spTgt spid="141"/>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41"/>
                                        </p:tgtEl>
                                      </p:cBhvr>
                                    </p:animEffect>
                                    <p:set>
                                      <p:cBhvr>
                                        <p:cTn id="37" dur="1" fill="hold">
                                          <p:stCondLst>
                                            <p:cond delay="499"/>
                                          </p:stCondLst>
                                        </p:cTn>
                                        <p:tgtEl>
                                          <p:spTgt spid="14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3"/>
                                        </p:tgtEl>
                                        <p:attrNameLst>
                                          <p:attrName>style.visibility</p:attrName>
                                        </p:attrNameLst>
                                      </p:cBhvr>
                                      <p:to>
                                        <p:strVal val="visible"/>
                                      </p:to>
                                    </p:set>
                                    <p:animEffect transition="in" filter="barn(inVertical)">
                                      <p:cBhvr>
                                        <p:cTn id="45" dur="500"/>
                                        <p:tgtEl>
                                          <p:spTgt spid="143"/>
                                        </p:tgtEl>
                                      </p:cBhvr>
                                    </p:animEffect>
                                  </p:childTnLst>
                                </p:cTn>
                              </p:par>
                              <p:par>
                                <p:cTn id="46" presetID="16" presetClass="entr" presetSubtype="21"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barn(inVertical)">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43"/>
                                        </p:tgtEl>
                                      </p:cBhvr>
                                    </p:animEffect>
                                    <p:set>
                                      <p:cBhvr>
                                        <p:cTn id="53" dur="1" fill="hold">
                                          <p:stCondLst>
                                            <p:cond delay="499"/>
                                          </p:stCondLst>
                                        </p:cTn>
                                        <p:tgtEl>
                                          <p:spTgt spid="143"/>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58"/>
                                        </p:tgtEl>
                                      </p:cBhvr>
                                    </p:animEffect>
                                    <p:set>
                                      <p:cBhvr>
                                        <p:cTn id="56" dur="1" fill="hold">
                                          <p:stCondLst>
                                            <p:cond delay="499"/>
                                          </p:stCondLst>
                                        </p:cTn>
                                        <p:tgtEl>
                                          <p:spTgt spid="5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44"/>
                                        </p:tgtEl>
                                        <p:attrNameLst>
                                          <p:attrName>style.visibility</p:attrName>
                                        </p:attrNameLst>
                                      </p:cBhvr>
                                      <p:to>
                                        <p:strVal val="visible"/>
                                      </p:to>
                                    </p:set>
                                    <p:animEffect transition="in" filter="barn(inVertical)">
                                      <p:cBhvr>
                                        <p:cTn id="61" dur="500"/>
                                        <p:tgtEl>
                                          <p:spTgt spid="144"/>
                                        </p:tgtEl>
                                      </p:cBhvr>
                                    </p:animEffect>
                                  </p:childTnLst>
                                </p:cTn>
                              </p:par>
                              <p:par>
                                <p:cTn id="62" presetID="16" presetClass="entr" presetSubtype="21" fill="hold" nodeType="with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barn(inVertical)">
                                      <p:cBhvr>
                                        <p:cTn id="64" dur="500"/>
                                        <p:tgtEl>
                                          <p:spTgt spid="6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44"/>
                                        </p:tgtEl>
                                      </p:cBhvr>
                                    </p:animEffect>
                                    <p:set>
                                      <p:cBhvr>
                                        <p:cTn id="69" dur="1" fill="hold">
                                          <p:stCondLst>
                                            <p:cond delay="499"/>
                                          </p:stCondLst>
                                        </p:cTn>
                                        <p:tgtEl>
                                          <p:spTgt spid="14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66"/>
                                        </p:tgtEl>
                                      </p:cBhvr>
                                    </p:animEffect>
                                    <p:set>
                                      <p:cBhvr>
                                        <p:cTn id="72" dur="1" fill="hold">
                                          <p:stCondLst>
                                            <p:cond delay="499"/>
                                          </p:stCondLst>
                                        </p:cTn>
                                        <p:tgtEl>
                                          <p:spTgt spid="6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barn(inVertical)">
                                      <p:cBhvr>
                                        <p:cTn id="77" dur="500"/>
                                        <p:tgtEl>
                                          <p:spTgt spid="68"/>
                                        </p:tgtEl>
                                      </p:cBhvr>
                                    </p:animEffect>
                                  </p:childTnLst>
                                </p:cTn>
                              </p:par>
                              <p:par>
                                <p:cTn id="78" presetID="42" presetClass="path" presetSubtype="0" accel="50000" decel="50000" fill="hold" nodeType="withEffect">
                                  <p:stCondLst>
                                    <p:cond delay="0"/>
                                  </p:stCondLst>
                                  <p:childTnLst>
                                    <p:animMotion origin="layout" path="M 2.91667E-6 -4.44444E-6 L -0.00938 -0.26504 " pathEditMode="relative" rAng="0" ptsTypes="AA">
                                      <p:cBhvr>
                                        <p:cTn id="79" dur="2000" fill="hold"/>
                                        <p:tgtEl>
                                          <p:spTgt spid="68"/>
                                        </p:tgtEl>
                                        <p:attrNameLst>
                                          <p:attrName>ppt_x</p:attrName>
                                          <p:attrName>ppt_y</p:attrName>
                                        </p:attrNameLst>
                                      </p:cBhvr>
                                      <p:rCtr x="-469" y="-13264"/>
                                    </p:animMotion>
                                  </p:childTnLst>
                                </p:cTn>
                              </p:par>
                            </p:childTnLst>
                          </p:cTn>
                        </p:par>
                        <p:par>
                          <p:cTn id="80" fill="hold">
                            <p:stCondLst>
                              <p:cond delay="2000"/>
                            </p:stCondLst>
                            <p:childTnLst>
                              <p:par>
                                <p:cTn id="81" presetID="16" presetClass="entr" presetSubtype="21" fill="hold" grpId="0" nodeType="afterEffect">
                                  <p:stCondLst>
                                    <p:cond delay="0"/>
                                  </p:stCondLst>
                                  <p:childTnLst>
                                    <p:set>
                                      <p:cBhvr>
                                        <p:cTn id="82" dur="1" fill="hold">
                                          <p:stCondLst>
                                            <p:cond delay="0"/>
                                          </p:stCondLst>
                                        </p:cTn>
                                        <p:tgtEl>
                                          <p:spTgt spid="145"/>
                                        </p:tgtEl>
                                        <p:attrNameLst>
                                          <p:attrName>style.visibility</p:attrName>
                                        </p:attrNameLst>
                                      </p:cBhvr>
                                      <p:to>
                                        <p:strVal val="visible"/>
                                      </p:to>
                                    </p:set>
                                    <p:animEffect transition="in" filter="barn(inVertical)">
                                      <p:cBhvr>
                                        <p:cTn id="83"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6" grpId="1" animBg="1"/>
      <p:bldP spid="3" grpId="0" animBg="1"/>
      <p:bldP spid="3" grpId="1" animBg="1"/>
      <p:bldP spid="141" grpId="0" animBg="1"/>
      <p:bldP spid="141" grpId="1" animBg="1"/>
      <p:bldP spid="143" grpId="0" animBg="1"/>
      <p:bldP spid="143" grpId="1" animBg="1"/>
      <p:bldP spid="144" grpId="0" animBg="1"/>
      <p:bldP spid="144" grpId="1" animBg="1"/>
      <p:bldP spid="1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619923" y="571095"/>
            <a:ext cx="6237296" cy="643000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a:off x="465762" y="2653043"/>
            <a:ext cx="4177903" cy="181588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9Slide03 AmpleSoft Bold" panose="02000000000000000000" pitchFamily="2" charset="0"/>
              </a:rPr>
              <a:t>Dựa</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vào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lượt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đồ</a:t>
            </a:r>
            <a:r>
              <a:rPr lang="en-US" altLang="en-US" sz="2800" b="1" dirty="0">
                <a:solidFill>
                  <a:schemeClr val="tx1"/>
                </a:solidFill>
                <a:latin typeface="#9Slide03 AmpleSoft Bold" panose="02000000000000000000" pitchFamily="2" charset="0"/>
              </a:rPr>
              <a:t> 1 , </a:t>
            </a:r>
            <a:r>
              <a:rPr lang="en-US" altLang="en-US" sz="2800" b="1" dirty="0" err="1">
                <a:solidFill>
                  <a:schemeClr val="tx1"/>
                </a:solidFill>
                <a:latin typeface="#9Slide03 AmpleSoft Bold" panose="02000000000000000000" pitchFamily="2" charset="0"/>
              </a:rPr>
              <a:t>em</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hãy</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cho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biết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có</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những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phương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tiện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giao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thông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nào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có</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thể</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đến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Đà</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Nẵng</a:t>
            </a:r>
            <a:r>
              <a:rPr lang="en-US" altLang="en-US" sz="2800" b="1" dirty="0">
                <a:solidFill>
                  <a:schemeClr val="tx1"/>
                </a:solidFill>
                <a:latin typeface="#9Slide03 AmpleSoft Bold" panose="02000000000000000000" pitchFamily="2" charset="0"/>
              </a:rPr>
              <a:t> ?</a:t>
            </a:r>
          </a:p>
        </p:txBody>
      </p:sp>
      <p:sp>
        <p:nvSpPr>
          <p:cNvPr id="40" name="Rectangle 23"/>
          <p:cNvSpPr>
            <a:spLocks noChangeArrowheads="1"/>
          </p:cNvSpPr>
          <p:nvPr/>
        </p:nvSpPr>
        <p:spPr bwMode="auto">
          <a:xfrm>
            <a:off x="5634439" y="4980254"/>
            <a:ext cx="2160009" cy="52624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sz="2800" b="1" dirty="0">
                <a:solidFill>
                  <a:schemeClr val="accent6">
                    <a:lumMod val="50000"/>
                  </a:schemeClr>
                </a:solidFill>
              </a:rPr>
              <a:t>Xe ô </a:t>
            </a:r>
            <a:r>
              <a:rPr lang="en-US" sz="2800" b="1" dirty="0" err="1">
                <a:solidFill>
                  <a:schemeClr val="accent6">
                    <a:lumMod val="50000"/>
                  </a:schemeClr>
                </a:solidFill>
              </a:rPr>
              <a:t>tô</a:t>
            </a:r>
            <a:endParaRPr lang="en-US" altLang="en-US" sz="2800" b="1" dirty="0">
              <a:solidFill>
                <a:schemeClr val="accent6">
                  <a:lumMod val="50000"/>
                </a:schemeClr>
              </a:solidFill>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8281422" y="455453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14800" y="4558048"/>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76FA42-9B7C-416B-B45A-4677DF4E4461}"/>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5038733" y="1258190"/>
            <a:ext cx="5000000" cy="3175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AEFB1875-F7B6-4532-89F3-0BF970EB7411}"/>
              </a:ext>
            </a:extLst>
          </p:cNvPr>
          <p:cNvPicPr>
            <a:picLocks noChangeAspect="1"/>
          </p:cNvPicPr>
          <p:nvPr/>
        </p:nvPicPr>
        <p:blipFill>
          <a:blip r:embed="rId8">
            <a:extLst>
              <a:ext uri="{837473B0-CC2E-450A-ABE3-18F120FF3D39}">
                <a1611:picAttrSrcUrl xmlns:a1611="http://schemas.microsoft.com/office/drawing/2016/11/main" xmlns="" r:id="rId9"/>
              </a:ext>
            </a:extLst>
          </a:blip>
          <a:stretch>
            <a:fillRect/>
          </a:stretch>
        </p:blipFill>
        <p:spPr>
          <a:xfrm>
            <a:off x="6094287" y="1255329"/>
            <a:ext cx="4876035" cy="3238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48994ED2-F050-421D-A5DB-6544BD786C42}"/>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5168797" y="811701"/>
            <a:ext cx="5502281" cy="35801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3" name="Rectangle 23">
            <a:extLst>
              <a:ext uri="{FF2B5EF4-FFF2-40B4-BE49-F238E27FC236}">
                <a16:creationId xmlns:a16="http://schemas.microsoft.com/office/drawing/2014/main" id="{49DD6517-90D6-4CFA-B2AB-61629F8ABC07}"/>
              </a:ext>
            </a:extLst>
          </p:cNvPr>
          <p:cNvSpPr>
            <a:spLocks noChangeArrowheads="1"/>
          </p:cNvSpPr>
          <p:nvPr/>
        </p:nvSpPr>
        <p:spPr bwMode="auto">
          <a:xfrm>
            <a:off x="5715672" y="5006690"/>
            <a:ext cx="2160009" cy="52624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sz="2800" b="1" dirty="0" err="1">
                <a:solidFill>
                  <a:schemeClr val="accent6">
                    <a:lumMod val="50000"/>
                  </a:schemeClr>
                </a:solidFill>
              </a:rPr>
              <a:t>Tàu</a:t>
            </a:r>
            <a:r>
              <a:rPr lang="en-US" sz="2800" b="1" dirty="0">
                <a:solidFill>
                  <a:schemeClr val="accent6">
                    <a:lumMod val="50000"/>
                  </a:schemeClr>
                </a:solidFill>
              </a:rPr>
              <a:t> </a:t>
            </a:r>
            <a:r>
              <a:rPr lang="en-US" sz="2800" b="1" dirty="0" err="1">
                <a:solidFill>
                  <a:schemeClr val="accent6">
                    <a:lumMod val="50000"/>
                  </a:schemeClr>
                </a:solidFill>
              </a:rPr>
              <a:t>hỏa</a:t>
            </a:r>
            <a:endParaRPr lang="en-US" altLang="en-US" sz="2800" b="1" dirty="0">
              <a:solidFill>
                <a:schemeClr val="accent6">
                  <a:lumMod val="50000"/>
                </a:schemeClr>
              </a:solidFill>
            </a:endParaRPr>
          </a:p>
        </p:txBody>
      </p:sp>
      <p:sp>
        <p:nvSpPr>
          <p:cNvPr id="44" name="Rectangle 23">
            <a:extLst>
              <a:ext uri="{FF2B5EF4-FFF2-40B4-BE49-F238E27FC236}">
                <a16:creationId xmlns:a16="http://schemas.microsoft.com/office/drawing/2014/main" id="{8B039A23-A184-4D78-B6C9-CED85B63967F}"/>
              </a:ext>
            </a:extLst>
          </p:cNvPr>
          <p:cNvSpPr>
            <a:spLocks noChangeArrowheads="1"/>
          </p:cNvSpPr>
          <p:nvPr/>
        </p:nvSpPr>
        <p:spPr bwMode="auto">
          <a:xfrm>
            <a:off x="5744654" y="5069300"/>
            <a:ext cx="2160009" cy="52624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sz="2800" b="1" dirty="0" err="1">
                <a:solidFill>
                  <a:schemeClr val="accent6">
                    <a:lumMod val="50000"/>
                  </a:schemeClr>
                </a:solidFill>
              </a:rPr>
              <a:t>Tàu</a:t>
            </a:r>
            <a:r>
              <a:rPr lang="en-US" sz="2800" b="1" dirty="0">
                <a:solidFill>
                  <a:schemeClr val="accent6">
                    <a:lumMod val="50000"/>
                  </a:schemeClr>
                </a:solidFill>
              </a:rPr>
              <a:t> </a:t>
            </a:r>
            <a:r>
              <a:rPr lang="en-US" sz="2800" b="1" dirty="0" err="1">
                <a:solidFill>
                  <a:schemeClr val="accent6">
                    <a:lumMod val="50000"/>
                  </a:schemeClr>
                </a:solidFill>
              </a:rPr>
              <a:t>thủy</a:t>
            </a:r>
            <a:endParaRPr lang="en-US" altLang="en-US" sz="2800" b="1" dirty="0">
              <a:solidFill>
                <a:schemeClr val="accent6">
                  <a:lumMod val="50000"/>
                </a:schemeClr>
              </a:solidFill>
            </a:endParaRPr>
          </a:p>
        </p:txBody>
      </p:sp>
      <p:pic>
        <p:nvPicPr>
          <p:cNvPr id="42" name="Picture 41">
            <a:extLst>
              <a:ext uri="{FF2B5EF4-FFF2-40B4-BE49-F238E27FC236}">
                <a16:creationId xmlns:a16="http://schemas.microsoft.com/office/drawing/2014/main" id="{5571BBD4-1AE5-4F56-ABEC-55CF1D6195C0}"/>
              </a:ext>
            </a:extLst>
          </p:cNvPr>
          <p:cNvPicPr>
            <a:picLocks noChangeAspect="1"/>
          </p:cNvPicPr>
          <p:nvPr/>
        </p:nvPicPr>
        <p:blipFill>
          <a:blip r:embed="rId12">
            <a:extLst>
              <a:ext uri="{837473B0-CC2E-450A-ABE3-18F120FF3D39}">
                <a1611:picAttrSrcUrl xmlns:a1611="http://schemas.microsoft.com/office/drawing/2016/11/main" xmlns="" r:id="rId13"/>
              </a:ext>
            </a:extLst>
          </a:blip>
          <a:stretch>
            <a:fillRect/>
          </a:stretch>
        </p:blipFill>
        <p:spPr>
          <a:xfrm>
            <a:off x="4905726" y="167279"/>
            <a:ext cx="6170581" cy="4113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 name="Rectangle 23">
            <a:extLst>
              <a:ext uri="{FF2B5EF4-FFF2-40B4-BE49-F238E27FC236}">
                <a16:creationId xmlns:a16="http://schemas.microsoft.com/office/drawing/2014/main" id="{E4411155-9DB1-4930-BC5A-09939AF86D42}"/>
              </a:ext>
            </a:extLst>
          </p:cNvPr>
          <p:cNvSpPr>
            <a:spLocks noChangeArrowheads="1"/>
          </p:cNvSpPr>
          <p:nvPr/>
        </p:nvSpPr>
        <p:spPr bwMode="auto">
          <a:xfrm>
            <a:off x="5710017" y="5103542"/>
            <a:ext cx="2160009" cy="52624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2800" b="1" dirty="0">
                <a:solidFill>
                  <a:schemeClr val="accent6">
                    <a:lumMod val="50000"/>
                  </a:schemeClr>
                </a:solidFill>
                <a:latin typeface="#9Slide03 AmpleSoft Bold" pitchFamily="2" charset="0"/>
              </a:rPr>
              <a:t> </a:t>
            </a:r>
            <a:r>
              <a:rPr lang="en-US" sz="2800" b="1" dirty="0" err="1">
                <a:solidFill>
                  <a:schemeClr val="accent6">
                    <a:lumMod val="50000"/>
                  </a:schemeClr>
                </a:solidFill>
              </a:rPr>
              <a:t>Máy</a:t>
            </a:r>
            <a:r>
              <a:rPr lang="en-US" sz="2800" b="1" dirty="0">
                <a:solidFill>
                  <a:schemeClr val="accent6">
                    <a:lumMod val="50000"/>
                  </a:schemeClr>
                </a:solidFill>
              </a:rPr>
              <a:t> bay</a:t>
            </a:r>
            <a:endParaRPr lang="en-US" altLang="en-US" sz="2800" b="1" dirty="0">
              <a:solidFill>
                <a:schemeClr val="accent6">
                  <a:lumMod val="50000"/>
                </a:schemeClr>
              </a:solidFill>
            </a:endParaRPr>
          </a:p>
        </p:txBody>
      </p:sp>
    </p:spTree>
    <p:extLst>
      <p:ext uri="{BB962C8B-B14F-4D97-AF65-F5344CB8AC3E}">
        <p14:creationId xmlns:p14="http://schemas.microsoft.com/office/powerpoint/2010/main" val="23283850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ox(i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80">
                                          <p:stCondLst>
                                            <p:cond delay="0"/>
                                          </p:stCondLst>
                                        </p:cTn>
                                        <p:tgtEl>
                                          <p:spTgt spid="40"/>
                                        </p:tgtEl>
                                      </p:cBhvr>
                                    </p:animEffect>
                                    <p:anim calcmode="lin" valueType="num">
                                      <p:cBhvr>
                                        <p:cTn id="13"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8" dur="26">
                                          <p:stCondLst>
                                            <p:cond delay="650"/>
                                          </p:stCondLst>
                                        </p:cTn>
                                        <p:tgtEl>
                                          <p:spTgt spid="40"/>
                                        </p:tgtEl>
                                      </p:cBhvr>
                                      <p:to x="100000" y="60000"/>
                                    </p:animScale>
                                    <p:animScale>
                                      <p:cBhvr>
                                        <p:cTn id="19" dur="166" decel="50000">
                                          <p:stCondLst>
                                            <p:cond delay="676"/>
                                          </p:stCondLst>
                                        </p:cTn>
                                        <p:tgtEl>
                                          <p:spTgt spid="40"/>
                                        </p:tgtEl>
                                      </p:cBhvr>
                                      <p:to x="100000" y="100000"/>
                                    </p:animScale>
                                    <p:animScale>
                                      <p:cBhvr>
                                        <p:cTn id="20" dur="26">
                                          <p:stCondLst>
                                            <p:cond delay="1312"/>
                                          </p:stCondLst>
                                        </p:cTn>
                                        <p:tgtEl>
                                          <p:spTgt spid="40"/>
                                        </p:tgtEl>
                                      </p:cBhvr>
                                      <p:to x="100000" y="80000"/>
                                    </p:animScale>
                                    <p:animScale>
                                      <p:cBhvr>
                                        <p:cTn id="21" dur="166" decel="50000">
                                          <p:stCondLst>
                                            <p:cond delay="1338"/>
                                          </p:stCondLst>
                                        </p:cTn>
                                        <p:tgtEl>
                                          <p:spTgt spid="40"/>
                                        </p:tgtEl>
                                      </p:cBhvr>
                                      <p:to x="100000" y="100000"/>
                                    </p:animScale>
                                    <p:animScale>
                                      <p:cBhvr>
                                        <p:cTn id="22" dur="26">
                                          <p:stCondLst>
                                            <p:cond delay="1642"/>
                                          </p:stCondLst>
                                        </p:cTn>
                                        <p:tgtEl>
                                          <p:spTgt spid="40"/>
                                        </p:tgtEl>
                                      </p:cBhvr>
                                      <p:to x="100000" y="90000"/>
                                    </p:animScale>
                                    <p:animScale>
                                      <p:cBhvr>
                                        <p:cTn id="23" dur="166" decel="50000">
                                          <p:stCondLst>
                                            <p:cond delay="1668"/>
                                          </p:stCondLst>
                                        </p:cTn>
                                        <p:tgtEl>
                                          <p:spTgt spid="40"/>
                                        </p:tgtEl>
                                      </p:cBhvr>
                                      <p:to x="100000" y="100000"/>
                                    </p:animScale>
                                    <p:animScale>
                                      <p:cBhvr>
                                        <p:cTn id="24" dur="26">
                                          <p:stCondLst>
                                            <p:cond delay="1808"/>
                                          </p:stCondLst>
                                        </p:cTn>
                                        <p:tgtEl>
                                          <p:spTgt spid="40"/>
                                        </p:tgtEl>
                                      </p:cBhvr>
                                      <p:to x="100000" y="95000"/>
                                    </p:animScale>
                                    <p:animScale>
                                      <p:cBhvr>
                                        <p:cTn id="25" dur="166" decel="50000">
                                          <p:stCondLst>
                                            <p:cond delay="1834"/>
                                          </p:stCondLst>
                                        </p:cTn>
                                        <p:tgtEl>
                                          <p:spTgt spid="40"/>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80">
                                          <p:stCondLst>
                                            <p:cond delay="0"/>
                                          </p:stCondLst>
                                        </p:cTn>
                                        <p:tgtEl>
                                          <p:spTgt spid="3"/>
                                        </p:tgtEl>
                                      </p:cBhvr>
                                    </p:animEffect>
                                    <p:anim calcmode="lin" valueType="num">
                                      <p:cBhvr>
                                        <p:cTn id="2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gtEl>
                                      </p:cBhvr>
                                      <p:to x="100000" y="60000"/>
                                    </p:animScale>
                                    <p:animScale>
                                      <p:cBhvr>
                                        <p:cTn id="35" dur="166" decel="50000">
                                          <p:stCondLst>
                                            <p:cond delay="676"/>
                                          </p:stCondLst>
                                        </p:cTn>
                                        <p:tgtEl>
                                          <p:spTgt spid="3"/>
                                        </p:tgtEl>
                                      </p:cBhvr>
                                      <p:to x="100000" y="100000"/>
                                    </p:animScale>
                                    <p:animScale>
                                      <p:cBhvr>
                                        <p:cTn id="36" dur="26">
                                          <p:stCondLst>
                                            <p:cond delay="1312"/>
                                          </p:stCondLst>
                                        </p:cTn>
                                        <p:tgtEl>
                                          <p:spTgt spid="3"/>
                                        </p:tgtEl>
                                      </p:cBhvr>
                                      <p:to x="100000" y="80000"/>
                                    </p:animScale>
                                    <p:animScale>
                                      <p:cBhvr>
                                        <p:cTn id="37" dur="166" decel="50000">
                                          <p:stCondLst>
                                            <p:cond delay="1338"/>
                                          </p:stCondLst>
                                        </p:cTn>
                                        <p:tgtEl>
                                          <p:spTgt spid="3"/>
                                        </p:tgtEl>
                                      </p:cBhvr>
                                      <p:to x="100000" y="100000"/>
                                    </p:animScale>
                                    <p:animScale>
                                      <p:cBhvr>
                                        <p:cTn id="38" dur="26">
                                          <p:stCondLst>
                                            <p:cond delay="1642"/>
                                          </p:stCondLst>
                                        </p:cTn>
                                        <p:tgtEl>
                                          <p:spTgt spid="3"/>
                                        </p:tgtEl>
                                      </p:cBhvr>
                                      <p:to x="100000" y="90000"/>
                                    </p:animScale>
                                    <p:animScale>
                                      <p:cBhvr>
                                        <p:cTn id="39" dur="166" decel="50000">
                                          <p:stCondLst>
                                            <p:cond delay="1668"/>
                                          </p:stCondLst>
                                        </p:cTn>
                                        <p:tgtEl>
                                          <p:spTgt spid="3"/>
                                        </p:tgtEl>
                                      </p:cBhvr>
                                      <p:to x="100000" y="100000"/>
                                    </p:animScale>
                                    <p:animScale>
                                      <p:cBhvr>
                                        <p:cTn id="40" dur="26">
                                          <p:stCondLst>
                                            <p:cond delay="1808"/>
                                          </p:stCondLst>
                                        </p:cTn>
                                        <p:tgtEl>
                                          <p:spTgt spid="3"/>
                                        </p:tgtEl>
                                      </p:cBhvr>
                                      <p:to x="100000" y="95000"/>
                                    </p:animScale>
                                    <p:animScale>
                                      <p:cBhvr>
                                        <p:cTn id="41" dur="166" decel="50000">
                                          <p:stCondLst>
                                            <p:cond delay="1834"/>
                                          </p:stCondLst>
                                        </p:cTn>
                                        <p:tgtEl>
                                          <p:spTgt spid="3"/>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40"/>
                                        </p:tgtEl>
                                      </p:cBhvr>
                                    </p:animEffect>
                                    <p:set>
                                      <p:cBhvr>
                                        <p:cTn id="46" dur="1" fill="hold">
                                          <p:stCondLst>
                                            <p:cond delay="499"/>
                                          </p:stCondLst>
                                        </p:cTn>
                                        <p:tgtEl>
                                          <p:spTgt spid="40"/>
                                        </p:tgtEl>
                                        <p:attrNameLst>
                                          <p:attrName>style.visibility</p:attrName>
                                        </p:attrNameLst>
                                      </p:cBhvr>
                                      <p:to>
                                        <p:strVal val="hidden"/>
                                      </p:to>
                                    </p:set>
                                  </p:childTnLst>
                                </p:cTn>
                              </p:par>
                              <p:par>
                                <p:cTn id="47" presetID="22" presetClass="exit" presetSubtype="4" fill="hold" nodeType="withEffect">
                                  <p:stCondLst>
                                    <p:cond delay="0"/>
                                  </p:stCondLst>
                                  <p:childTnLst>
                                    <p:animEffect transition="out" filter="wipe(down)">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down)">
                                      <p:cBhvr>
                                        <p:cTn id="54" dur="580">
                                          <p:stCondLst>
                                            <p:cond delay="0"/>
                                          </p:stCondLst>
                                        </p:cTn>
                                        <p:tgtEl>
                                          <p:spTgt spid="43"/>
                                        </p:tgtEl>
                                      </p:cBhvr>
                                    </p:animEffect>
                                    <p:anim calcmode="lin" valueType="num">
                                      <p:cBhvr>
                                        <p:cTn id="5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60" dur="26">
                                          <p:stCondLst>
                                            <p:cond delay="650"/>
                                          </p:stCondLst>
                                        </p:cTn>
                                        <p:tgtEl>
                                          <p:spTgt spid="43"/>
                                        </p:tgtEl>
                                      </p:cBhvr>
                                      <p:to x="100000" y="60000"/>
                                    </p:animScale>
                                    <p:animScale>
                                      <p:cBhvr>
                                        <p:cTn id="61" dur="166" decel="50000">
                                          <p:stCondLst>
                                            <p:cond delay="676"/>
                                          </p:stCondLst>
                                        </p:cTn>
                                        <p:tgtEl>
                                          <p:spTgt spid="43"/>
                                        </p:tgtEl>
                                      </p:cBhvr>
                                      <p:to x="100000" y="100000"/>
                                    </p:animScale>
                                    <p:animScale>
                                      <p:cBhvr>
                                        <p:cTn id="62" dur="26">
                                          <p:stCondLst>
                                            <p:cond delay="1312"/>
                                          </p:stCondLst>
                                        </p:cTn>
                                        <p:tgtEl>
                                          <p:spTgt spid="43"/>
                                        </p:tgtEl>
                                      </p:cBhvr>
                                      <p:to x="100000" y="80000"/>
                                    </p:animScale>
                                    <p:animScale>
                                      <p:cBhvr>
                                        <p:cTn id="63" dur="166" decel="50000">
                                          <p:stCondLst>
                                            <p:cond delay="1338"/>
                                          </p:stCondLst>
                                        </p:cTn>
                                        <p:tgtEl>
                                          <p:spTgt spid="43"/>
                                        </p:tgtEl>
                                      </p:cBhvr>
                                      <p:to x="100000" y="100000"/>
                                    </p:animScale>
                                    <p:animScale>
                                      <p:cBhvr>
                                        <p:cTn id="64" dur="26">
                                          <p:stCondLst>
                                            <p:cond delay="1642"/>
                                          </p:stCondLst>
                                        </p:cTn>
                                        <p:tgtEl>
                                          <p:spTgt spid="43"/>
                                        </p:tgtEl>
                                      </p:cBhvr>
                                      <p:to x="100000" y="90000"/>
                                    </p:animScale>
                                    <p:animScale>
                                      <p:cBhvr>
                                        <p:cTn id="65" dur="166" decel="50000">
                                          <p:stCondLst>
                                            <p:cond delay="1668"/>
                                          </p:stCondLst>
                                        </p:cTn>
                                        <p:tgtEl>
                                          <p:spTgt spid="43"/>
                                        </p:tgtEl>
                                      </p:cBhvr>
                                      <p:to x="100000" y="100000"/>
                                    </p:animScale>
                                    <p:animScale>
                                      <p:cBhvr>
                                        <p:cTn id="66" dur="26">
                                          <p:stCondLst>
                                            <p:cond delay="1808"/>
                                          </p:stCondLst>
                                        </p:cTn>
                                        <p:tgtEl>
                                          <p:spTgt spid="43"/>
                                        </p:tgtEl>
                                      </p:cBhvr>
                                      <p:to x="100000" y="95000"/>
                                    </p:animScale>
                                    <p:animScale>
                                      <p:cBhvr>
                                        <p:cTn id="67" dur="166" decel="50000">
                                          <p:stCondLst>
                                            <p:cond delay="1834"/>
                                          </p:stCondLst>
                                        </p:cTn>
                                        <p:tgtEl>
                                          <p:spTgt spid="43"/>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down)">
                                      <p:cBhvr>
                                        <p:cTn id="70" dur="580">
                                          <p:stCondLst>
                                            <p:cond delay="0"/>
                                          </p:stCondLst>
                                        </p:cTn>
                                        <p:tgtEl>
                                          <p:spTgt spid="7"/>
                                        </p:tgtEl>
                                      </p:cBhvr>
                                    </p:animEffect>
                                    <p:anim calcmode="lin" valueType="num">
                                      <p:cBhvr>
                                        <p:cTn id="7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6" dur="26">
                                          <p:stCondLst>
                                            <p:cond delay="650"/>
                                          </p:stCondLst>
                                        </p:cTn>
                                        <p:tgtEl>
                                          <p:spTgt spid="7"/>
                                        </p:tgtEl>
                                      </p:cBhvr>
                                      <p:to x="100000" y="60000"/>
                                    </p:animScale>
                                    <p:animScale>
                                      <p:cBhvr>
                                        <p:cTn id="77" dur="166" decel="50000">
                                          <p:stCondLst>
                                            <p:cond delay="676"/>
                                          </p:stCondLst>
                                        </p:cTn>
                                        <p:tgtEl>
                                          <p:spTgt spid="7"/>
                                        </p:tgtEl>
                                      </p:cBhvr>
                                      <p:to x="100000" y="100000"/>
                                    </p:animScale>
                                    <p:animScale>
                                      <p:cBhvr>
                                        <p:cTn id="78" dur="26">
                                          <p:stCondLst>
                                            <p:cond delay="1312"/>
                                          </p:stCondLst>
                                        </p:cTn>
                                        <p:tgtEl>
                                          <p:spTgt spid="7"/>
                                        </p:tgtEl>
                                      </p:cBhvr>
                                      <p:to x="100000" y="80000"/>
                                    </p:animScale>
                                    <p:animScale>
                                      <p:cBhvr>
                                        <p:cTn id="79" dur="166" decel="50000">
                                          <p:stCondLst>
                                            <p:cond delay="1338"/>
                                          </p:stCondLst>
                                        </p:cTn>
                                        <p:tgtEl>
                                          <p:spTgt spid="7"/>
                                        </p:tgtEl>
                                      </p:cBhvr>
                                      <p:to x="100000" y="100000"/>
                                    </p:animScale>
                                    <p:animScale>
                                      <p:cBhvr>
                                        <p:cTn id="80" dur="26">
                                          <p:stCondLst>
                                            <p:cond delay="1642"/>
                                          </p:stCondLst>
                                        </p:cTn>
                                        <p:tgtEl>
                                          <p:spTgt spid="7"/>
                                        </p:tgtEl>
                                      </p:cBhvr>
                                      <p:to x="100000" y="90000"/>
                                    </p:animScale>
                                    <p:animScale>
                                      <p:cBhvr>
                                        <p:cTn id="81" dur="166" decel="50000">
                                          <p:stCondLst>
                                            <p:cond delay="1668"/>
                                          </p:stCondLst>
                                        </p:cTn>
                                        <p:tgtEl>
                                          <p:spTgt spid="7"/>
                                        </p:tgtEl>
                                      </p:cBhvr>
                                      <p:to x="100000" y="100000"/>
                                    </p:animScale>
                                    <p:animScale>
                                      <p:cBhvr>
                                        <p:cTn id="82" dur="26">
                                          <p:stCondLst>
                                            <p:cond delay="1808"/>
                                          </p:stCondLst>
                                        </p:cTn>
                                        <p:tgtEl>
                                          <p:spTgt spid="7"/>
                                        </p:tgtEl>
                                      </p:cBhvr>
                                      <p:to x="100000" y="95000"/>
                                    </p:animScale>
                                    <p:animScale>
                                      <p:cBhvr>
                                        <p:cTn id="83" dur="166" decel="50000">
                                          <p:stCondLst>
                                            <p:cond delay="1834"/>
                                          </p:stCondLst>
                                        </p:cTn>
                                        <p:tgtEl>
                                          <p:spTgt spid="7"/>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7"/>
                                        </p:tgtEl>
                                      </p:cBhvr>
                                    </p:animEffect>
                                    <p:set>
                                      <p:cBhvr>
                                        <p:cTn id="91" dur="1" fill="hold">
                                          <p:stCondLst>
                                            <p:cond delay="499"/>
                                          </p:stCondLst>
                                        </p:cTn>
                                        <p:tgtEl>
                                          <p:spTgt spid="7"/>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1000"/>
                                        <p:tgtEl>
                                          <p:spTgt spid="44"/>
                                        </p:tgtEl>
                                      </p:cBhvr>
                                    </p:animEffect>
                                    <p:anim calcmode="lin" valueType="num">
                                      <p:cBhvr>
                                        <p:cTn id="97" dur="1000" fill="hold"/>
                                        <p:tgtEl>
                                          <p:spTgt spid="44"/>
                                        </p:tgtEl>
                                        <p:attrNameLst>
                                          <p:attrName>ppt_x</p:attrName>
                                        </p:attrNameLst>
                                      </p:cBhvr>
                                      <p:tavLst>
                                        <p:tav tm="0">
                                          <p:val>
                                            <p:strVal val="#ppt_x"/>
                                          </p:val>
                                        </p:tav>
                                        <p:tav tm="100000">
                                          <p:val>
                                            <p:strVal val="#ppt_x"/>
                                          </p:val>
                                        </p:tav>
                                      </p:tavLst>
                                    </p:anim>
                                    <p:anim calcmode="lin" valueType="num">
                                      <p:cBhvr>
                                        <p:cTn id="98" dur="1000" fill="hold"/>
                                        <p:tgtEl>
                                          <p:spTgt spid="44"/>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fade">
                                      <p:cBhvr>
                                        <p:cTn id="101" dur="1000"/>
                                        <p:tgtEl>
                                          <p:spTgt spid="5"/>
                                        </p:tgtEl>
                                      </p:cBhvr>
                                    </p:animEffect>
                                    <p:anim calcmode="lin" valueType="num">
                                      <p:cBhvr>
                                        <p:cTn id="102" dur="1000" fill="hold"/>
                                        <p:tgtEl>
                                          <p:spTgt spid="5"/>
                                        </p:tgtEl>
                                        <p:attrNameLst>
                                          <p:attrName>ppt_x</p:attrName>
                                        </p:attrNameLst>
                                      </p:cBhvr>
                                      <p:tavLst>
                                        <p:tav tm="0">
                                          <p:val>
                                            <p:strVal val="#ppt_x"/>
                                          </p:val>
                                        </p:tav>
                                        <p:tav tm="100000">
                                          <p:val>
                                            <p:strVal val="#ppt_x"/>
                                          </p:val>
                                        </p:tav>
                                      </p:tavLst>
                                    </p:anim>
                                    <p:anim calcmode="lin" valueType="num">
                                      <p:cBhvr>
                                        <p:cTn id="10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2" presetClass="exit" presetSubtype="4" fill="hold" grpId="1" nodeType="clickEffect">
                                  <p:stCondLst>
                                    <p:cond delay="0"/>
                                  </p:stCondLst>
                                  <p:childTnLst>
                                    <p:animEffect transition="out" filter="wipe(down)">
                                      <p:cBhvr>
                                        <p:cTn id="107" dur="500"/>
                                        <p:tgtEl>
                                          <p:spTgt spid="44"/>
                                        </p:tgtEl>
                                      </p:cBhvr>
                                    </p:animEffect>
                                    <p:set>
                                      <p:cBhvr>
                                        <p:cTn id="108" dur="1" fill="hold">
                                          <p:stCondLst>
                                            <p:cond delay="499"/>
                                          </p:stCondLst>
                                        </p:cTn>
                                        <p:tgtEl>
                                          <p:spTgt spid="44"/>
                                        </p:tgtEl>
                                        <p:attrNameLst>
                                          <p:attrName>style.visibility</p:attrName>
                                        </p:attrNameLst>
                                      </p:cBhvr>
                                      <p:to>
                                        <p:strVal val="hidden"/>
                                      </p:to>
                                    </p:set>
                                  </p:childTnLst>
                                </p:cTn>
                              </p:par>
                              <p:par>
                                <p:cTn id="109" presetID="22" presetClass="exit" presetSubtype="4" fill="hold" nodeType="withEffect">
                                  <p:stCondLst>
                                    <p:cond delay="0"/>
                                  </p:stCondLst>
                                  <p:childTnLst>
                                    <p:animEffect transition="out" filter="wipe(down)">
                                      <p:cBhvr>
                                        <p:cTn id="110" dur="500"/>
                                        <p:tgtEl>
                                          <p:spTgt spid="5"/>
                                        </p:tgtEl>
                                      </p:cBhvr>
                                    </p:animEffect>
                                    <p:set>
                                      <p:cBhvr>
                                        <p:cTn id="111" dur="1" fill="hold">
                                          <p:stCondLst>
                                            <p:cond delay="499"/>
                                          </p:stCondLst>
                                        </p:cTn>
                                        <p:tgtEl>
                                          <p:spTgt spid="5"/>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47"/>
                                        </p:tgtEl>
                                        <p:attrNameLst>
                                          <p:attrName>style.visibility</p:attrName>
                                        </p:attrNameLst>
                                      </p:cBhvr>
                                      <p:to>
                                        <p:strVal val="visible"/>
                                      </p:to>
                                    </p:set>
                                    <p:anim calcmode="lin" valueType="num">
                                      <p:cBhvr additive="base">
                                        <p:cTn id="116" dur="500" fill="hold"/>
                                        <p:tgtEl>
                                          <p:spTgt spid="47"/>
                                        </p:tgtEl>
                                        <p:attrNameLst>
                                          <p:attrName>ppt_x</p:attrName>
                                        </p:attrNameLst>
                                      </p:cBhvr>
                                      <p:tavLst>
                                        <p:tav tm="0">
                                          <p:val>
                                            <p:strVal val="#ppt_x"/>
                                          </p:val>
                                        </p:tav>
                                        <p:tav tm="100000">
                                          <p:val>
                                            <p:strVal val="#ppt_x"/>
                                          </p:val>
                                        </p:tav>
                                      </p:tavLst>
                                    </p:anim>
                                    <p:anim calcmode="lin" valueType="num">
                                      <p:cBhvr additive="base">
                                        <p:cTn id="117" dur="500" fill="hold"/>
                                        <p:tgtEl>
                                          <p:spTgt spid="47"/>
                                        </p:tgtEl>
                                        <p:attrNameLst>
                                          <p:attrName>ppt_y</p:attrName>
                                        </p:attrNameLst>
                                      </p:cBhvr>
                                      <p:tavLst>
                                        <p:tav tm="0">
                                          <p:val>
                                            <p:strVal val="1+#ppt_h/2"/>
                                          </p:val>
                                        </p:tav>
                                        <p:tav tm="100000">
                                          <p:val>
                                            <p:strVal val="#ppt_y"/>
                                          </p:val>
                                        </p:tav>
                                      </p:tavLst>
                                    </p:anim>
                                  </p:childTnLst>
                                </p:cTn>
                              </p:par>
                              <p:par>
                                <p:cTn id="118" presetID="2" presetClass="entr" presetSubtype="4" fill="hold" nodeType="withEffect">
                                  <p:stCondLst>
                                    <p:cond delay="0"/>
                                  </p:stCondLst>
                                  <p:childTnLst>
                                    <p:set>
                                      <p:cBhvr>
                                        <p:cTn id="119" dur="1" fill="hold">
                                          <p:stCondLst>
                                            <p:cond delay="0"/>
                                          </p:stCondLst>
                                        </p:cTn>
                                        <p:tgtEl>
                                          <p:spTgt spid="42"/>
                                        </p:tgtEl>
                                        <p:attrNameLst>
                                          <p:attrName>style.visibility</p:attrName>
                                        </p:attrNameLst>
                                      </p:cBhvr>
                                      <p:to>
                                        <p:strVal val="visible"/>
                                      </p:to>
                                    </p:set>
                                    <p:anim calcmode="lin" valueType="num">
                                      <p:cBhvr additive="base">
                                        <p:cTn id="120" dur="500" fill="hold"/>
                                        <p:tgtEl>
                                          <p:spTgt spid="42"/>
                                        </p:tgtEl>
                                        <p:attrNameLst>
                                          <p:attrName>ppt_x</p:attrName>
                                        </p:attrNameLst>
                                      </p:cBhvr>
                                      <p:tavLst>
                                        <p:tav tm="0">
                                          <p:val>
                                            <p:strVal val="#ppt_x"/>
                                          </p:val>
                                        </p:tav>
                                        <p:tav tm="100000">
                                          <p:val>
                                            <p:strVal val="#ppt_x"/>
                                          </p:val>
                                        </p:tav>
                                      </p:tavLst>
                                    </p:anim>
                                    <p:anim calcmode="lin" valueType="num">
                                      <p:cBhvr additive="base">
                                        <p:cTn id="12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0" grpId="1" animBg="1"/>
      <p:bldP spid="43" grpId="0" animBg="1"/>
      <p:bldP spid="43" grpId="1" animBg="1"/>
      <p:bldP spid="44" grpId="0" animBg="1"/>
      <p:bldP spid="44" grpId="1"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5564542" y="571094"/>
            <a:ext cx="6237296" cy="643000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Rectangle 22">
            <a:extLst>
              <a:ext uri="{FF2B5EF4-FFF2-40B4-BE49-F238E27FC236}">
                <a16:creationId xmlns:a16="http://schemas.microsoft.com/office/drawing/2014/main" id="{E6CFA1D4-2D05-48FF-A24B-A32ABC8ADEDA}"/>
              </a:ext>
            </a:extLst>
          </p:cNvPr>
          <p:cNvSpPr>
            <a:spLocks noChangeArrowheads="1"/>
          </p:cNvSpPr>
          <p:nvPr/>
        </p:nvSpPr>
        <p:spPr bwMode="auto">
          <a:xfrm>
            <a:off x="1391662" y="1965477"/>
            <a:ext cx="2718958"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9Slide03 AmpleSoft Bold" panose="02000000000000000000" pitchFamily="2" charset="0"/>
              </a:rPr>
              <a:t>Vì</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sao</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Đà</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Nẵng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là</a:t>
            </a:r>
            <a:r>
              <a:rPr lang="en-US" altLang="en-US" sz="2800" b="1" dirty="0">
                <a:solidFill>
                  <a:schemeClr val="tx1"/>
                </a:solidFill>
                <a:latin typeface="#9Slide03 AmpleSoft Bold" panose="02000000000000000000" pitchFamily="2" charset="0"/>
              </a:rPr>
              <a:t> </a:t>
            </a:r>
            <a:r>
              <a:rPr lang="nl-NL" sz="2800" b="1" dirty="0">
                <a:effectLst/>
                <a:latin typeface="#9Slide03 AmpleSoft Bold" panose="02000000000000000000" pitchFamily="2" charset="0"/>
                <a:ea typeface="Times New Roman" panose="02020603050405020304" pitchFamily="18" charset="0"/>
              </a:rPr>
              <a:t>là đầu mối giao thông lớn ở duyên hải miền Trung ?</a:t>
            </a:r>
            <a:endParaRPr lang="en-US" altLang="en-US" sz="2800" b="1" dirty="0">
              <a:solidFill>
                <a:schemeClr val="tx1"/>
              </a:solidFill>
              <a:latin typeface="#9Slide03 AmpleSoft Bold" panose="02000000000000000000" pitchFamily="2"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2946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4136820"/>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9B2F606-4587-4793-8D2F-6222E33BCEB3}"/>
              </a:ext>
            </a:extLst>
          </p:cNvPr>
          <p:cNvPicPr>
            <a:picLocks noChangeAspect="1"/>
          </p:cNvPicPr>
          <p:nvPr/>
        </p:nvPicPr>
        <p:blipFill>
          <a:blip r:embed="rId6"/>
          <a:stretch>
            <a:fillRect/>
          </a:stretch>
        </p:blipFill>
        <p:spPr>
          <a:xfrm rot="531513">
            <a:off x="4381285" y="237706"/>
            <a:ext cx="6393105" cy="3718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EE6F628E-6A08-447C-AFE1-3620F6EB4258}"/>
              </a:ext>
            </a:extLst>
          </p:cNvPr>
          <p:cNvPicPr>
            <a:picLocks noChangeAspect="1"/>
          </p:cNvPicPr>
          <p:nvPr/>
        </p:nvPicPr>
        <p:blipFill>
          <a:blip r:embed="rId7"/>
          <a:stretch>
            <a:fillRect/>
          </a:stretch>
        </p:blipFill>
        <p:spPr>
          <a:xfrm>
            <a:off x="4305712" y="241112"/>
            <a:ext cx="6844902" cy="4326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0A9CC725-2131-49D8-8805-9B9AF0541681}"/>
              </a:ext>
            </a:extLst>
          </p:cNvPr>
          <p:cNvPicPr>
            <a:picLocks noChangeAspect="1"/>
          </p:cNvPicPr>
          <p:nvPr/>
        </p:nvPicPr>
        <p:blipFill>
          <a:blip r:embed="rId8"/>
          <a:stretch>
            <a:fillRect/>
          </a:stretch>
        </p:blipFill>
        <p:spPr>
          <a:xfrm>
            <a:off x="5020434" y="204469"/>
            <a:ext cx="6274737" cy="4181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8">
            <a:extLst>
              <a:ext uri="{FF2B5EF4-FFF2-40B4-BE49-F238E27FC236}">
                <a16:creationId xmlns:a16="http://schemas.microsoft.com/office/drawing/2014/main" id="{8793955C-06E0-403A-806D-D7FBC736233C}"/>
              </a:ext>
            </a:extLst>
          </p:cNvPr>
          <p:cNvPicPr>
            <a:picLocks noChangeAspect="1"/>
          </p:cNvPicPr>
          <p:nvPr/>
        </p:nvPicPr>
        <p:blipFill>
          <a:blip r:embed="rId9"/>
          <a:stretch>
            <a:fillRect/>
          </a:stretch>
        </p:blipFill>
        <p:spPr>
          <a:xfrm>
            <a:off x="4255177" y="142990"/>
            <a:ext cx="7652412" cy="4304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Text Box 22"/>
          <p:cNvSpPr txBox="1">
            <a:spLocks noChangeArrowheads="1"/>
          </p:cNvSpPr>
          <p:nvPr/>
        </p:nvSpPr>
        <p:spPr bwMode="auto">
          <a:xfrm>
            <a:off x="5421589" y="1724779"/>
            <a:ext cx="6770411" cy="2677656"/>
          </a:xfrm>
          <a:prstGeom prst="rect">
            <a:avLst/>
          </a:prstGeom>
          <a:solidFill>
            <a:schemeClr val="accent5"/>
          </a:solidFill>
          <a:ln>
            <a:noFill/>
          </a:ln>
          <a:effectLst/>
        </p:spPr>
        <p:txBody>
          <a:bodyPr wrap="square">
            <a:spAutoFit/>
          </a:bodyPr>
          <a:lstStyle/>
          <a:p>
            <a:pPr algn="just">
              <a:spcBef>
                <a:spcPct val="50000"/>
              </a:spcBef>
            </a:pPr>
            <a:r>
              <a:rPr lang="en-US" sz="2800" i="1" dirty="0" err="1">
                <a:latin typeface="#9Slide03 AmpleSoft Bold" panose="02000000000000000000" pitchFamily="2" charset="0"/>
              </a:rPr>
              <a:t>Vì</a:t>
            </a:r>
            <a:r>
              <a:rPr lang="en-US" sz="2800" i="1" dirty="0">
                <a:latin typeface="#9Slide03 AmpleSoft Bold" panose="02000000000000000000" pitchFamily="2" charset="0"/>
              </a:rPr>
              <a:t> </a:t>
            </a:r>
            <a:r>
              <a:rPr lang="en-US" sz="2800" i="1" dirty="0" err="1">
                <a:latin typeface="#9Slide03 AmpleSoft Bold" panose="02000000000000000000" pitchFamily="2" charset="0"/>
              </a:rPr>
              <a:t>thành</a:t>
            </a:r>
            <a:r>
              <a:rPr lang="en-US" sz="2800" i="1" dirty="0">
                <a:latin typeface="#9Slide03 AmpleSoft Bold" panose="02000000000000000000" pitchFamily="2" charset="0"/>
              </a:rPr>
              <a:t> </a:t>
            </a:r>
            <a:r>
              <a:rPr lang="en-US" sz="2800" i="1" dirty="0" err="1">
                <a:latin typeface="#9Slide03 AmpleSoft Bold" panose="02000000000000000000" pitchFamily="2" charset="0"/>
              </a:rPr>
              <a:t>phố</a:t>
            </a:r>
            <a:r>
              <a:rPr lang="en-US" sz="2800" i="1" dirty="0">
                <a:latin typeface="#9Slide03 AmpleSoft Bold" panose="02000000000000000000" pitchFamily="2" charset="0"/>
              </a:rPr>
              <a:t> </a:t>
            </a:r>
            <a:r>
              <a:rPr lang="en-US" sz="2800" i="1" dirty="0" err="1">
                <a:latin typeface="#9Slide03 AmpleSoft Bold" panose="02000000000000000000" pitchFamily="2" charset="0"/>
              </a:rPr>
              <a:t>Đà</a:t>
            </a:r>
            <a:r>
              <a:rPr lang="en-US" sz="2800" i="1" dirty="0">
                <a:latin typeface="#9Slide03 AmpleSoft Bold" panose="02000000000000000000" pitchFamily="2" charset="0"/>
              </a:rPr>
              <a:t> </a:t>
            </a:r>
            <a:r>
              <a:rPr lang="en-US" sz="2800" i="1" dirty="0" err="1">
                <a:latin typeface="#9Slide03 AmpleSoft Bold" panose="02000000000000000000" pitchFamily="2" charset="0"/>
              </a:rPr>
              <a:t>Nẵng</a:t>
            </a:r>
            <a:r>
              <a:rPr lang="en-US" sz="2800" i="1" dirty="0">
                <a:latin typeface="#9Slide03 AmpleSoft Bold" panose="02000000000000000000" pitchFamily="2" charset="0"/>
              </a:rPr>
              <a:t> </a:t>
            </a:r>
            <a:r>
              <a:rPr lang="en-US" sz="2800" i="1" dirty="0" err="1">
                <a:latin typeface="#9Slide03 AmpleSoft Bold" panose="02000000000000000000" pitchFamily="2" charset="0"/>
              </a:rPr>
              <a:t>là</a:t>
            </a:r>
            <a:r>
              <a:rPr lang="en-US" sz="2800" i="1" dirty="0">
                <a:latin typeface="#9Slide03 AmpleSoft Bold" panose="02000000000000000000" pitchFamily="2" charset="0"/>
              </a:rPr>
              <a:t> </a:t>
            </a:r>
            <a:r>
              <a:rPr lang="en-US" sz="2800" i="1" dirty="0" err="1">
                <a:latin typeface="#9Slide03 AmpleSoft Bold" panose="02000000000000000000" pitchFamily="2" charset="0"/>
              </a:rPr>
              <a:t>nơi</a:t>
            </a:r>
            <a:r>
              <a:rPr lang="en-US" sz="2800" i="1" dirty="0">
                <a:latin typeface="#9Slide03 AmpleSoft Bold" panose="02000000000000000000" pitchFamily="2" charset="0"/>
              </a:rPr>
              <a:t> </a:t>
            </a:r>
            <a:r>
              <a:rPr lang="en-US" sz="2800" i="1" dirty="0" err="1">
                <a:latin typeface="#9Slide03 AmpleSoft Bold" panose="02000000000000000000" pitchFamily="2" charset="0"/>
              </a:rPr>
              <a:t>đến</a:t>
            </a:r>
            <a:r>
              <a:rPr lang="en-US" sz="2800" i="1" dirty="0">
                <a:latin typeface="#9Slide03 AmpleSoft Bold" panose="02000000000000000000" pitchFamily="2" charset="0"/>
              </a:rPr>
              <a:t> </a:t>
            </a:r>
            <a:r>
              <a:rPr lang="en-US" sz="2800" i="1" dirty="0" err="1">
                <a:latin typeface="#9Slide03 AmpleSoft Bold" panose="02000000000000000000" pitchFamily="2" charset="0"/>
              </a:rPr>
              <a:t>và</a:t>
            </a:r>
            <a:r>
              <a:rPr lang="en-US" sz="2800" i="1" dirty="0">
                <a:latin typeface="#9Slide03 AmpleSoft Bold" panose="02000000000000000000" pitchFamily="2" charset="0"/>
              </a:rPr>
              <a:t> </a:t>
            </a:r>
            <a:r>
              <a:rPr lang="en-US" sz="2800" i="1" dirty="0" err="1">
                <a:latin typeface="#9Slide03 AmpleSoft Bold" panose="02000000000000000000" pitchFamily="2" charset="0"/>
              </a:rPr>
              <a:t>nơi</a:t>
            </a:r>
            <a:r>
              <a:rPr lang="en-US" sz="2800" i="1" dirty="0">
                <a:latin typeface="#9Slide03 AmpleSoft Bold" panose="02000000000000000000" pitchFamily="2" charset="0"/>
              </a:rPr>
              <a:t> </a:t>
            </a:r>
            <a:r>
              <a:rPr lang="en-US" sz="2800" i="1" dirty="0" err="1">
                <a:latin typeface="#9Slide03 AmpleSoft Bold" panose="02000000000000000000" pitchFamily="2" charset="0"/>
              </a:rPr>
              <a:t>xuất</a:t>
            </a:r>
            <a:r>
              <a:rPr lang="en-US" sz="2800" i="1" dirty="0">
                <a:latin typeface="#9Slide03 AmpleSoft Bold" panose="02000000000000000000" pitchFamily="2" charset="0"/>
              </a:rPr>
              <a:t> </a:t>
            </a:r>
            <a:r>
              <a:rPr lang="en-US" sz="2800" i="1" dirty="0" err="1">
                <a:latin typeface="#9Slide03 AmpleSoft Bold" panose="02000000000000000000" pitchFamily="2" charset="0"/>
              </a:rPr>
              <a:t>phát</a:t>
            </a:r>
            <a:r>
              <a:rPr lang="en-US" sz="2800" i="1" dirty="0">
                <a:latin typeface="#9Slide03 AmpleSoft Bold" panose="02000000000000000000" pitchFamily="2" charset="0"/>
              </a:rPr>
              <a:t> (</a:t>
            </a:r>
            <a:r>
              <a:rPr lang="en-US" sz="2800" i="1" dirty="0" err="1">
                <a:latin typeface="#9Slide03 AmpleSoft Bold" panose="02000000000000000000" pitchFamily="2" charset="0"/>
              </a:rPr>
              <a:t>đầu</a:t>
            </a:r>
            <a:r>
              <a:rPr lang="en-US" sz="2800" i="1" dirty="0">
                <a:latin typeface="#9Slide03 AmpleSoft Bold" panose="02000000000000000000" pitchFamily="2" charset="0"/>
              </a:rPr>
              <a:t> </a:t>
            </a:r>
            <a:r>
              <a:rPr lang="en-US" sz="2800" i="1" dirty="0" err="1">
                <a:latin typeface="#9Slide03 AmpleSoft Bold" panose="02000000000000000000" pitchFamily="2" charset="0"/>
              </a:rPr>
              <a:t>mối</a:t>
            </a:r>
            <a:r>
              <a:rPr lang="en-US" sz="2800" i="1" dirty="0">
                <a:latin typeface="#9Slide03 AmpleSoft Bold" panose="02000000000000000000" pitchFamily="2" charset="0"/>
              </a:rPr>
              <a:t> </a:t>
            </a:r>
            <a:r>
              <a:rPr lang="en-US" sz="2800" i="1" dirty="0" err="1">
                <a:latin typeface="#9Slide03 AmpleSoft Bold" panose="02000000000000000000" pitchFamily="2" charset="0"/>
              </a:rPr>
              <a:t>giao</a:t>
            </a:r>
            <a:r>
              <a:rPr lang="en-US" sz="2800" i="1" dirty="0">
                <a:latin typeface="#9Slide03 AmpleSoft Bold" panose="02000000000000000000" pitchFamily="2" charset="0"/>
              </a:rPr>
              <a:t> </a:t>
            </a:r>
            <a:r>
              <a:rPr lang="en-US" sz="2800" i="1" dirty="0" err="1">
                <a:latin typeface="#9Slide03 AmpleSoft Bold" panose="02000000000000000000" pitchFamily="2" charset="0"/>
              </a:rPr>
              <a:t>thông</a:t>
            </a:r>
            <a:r>
              <a:rPr lang="en-US" sz="2800" i="1" dirty="0">
                <a:latin typeface="#9Slide03 AmpleSoft Bold" panose="02000000000000000000" pitchFamily="2" charset="0"/>
              </a:rPr>
              <a:t>) </a:t>
            </a:r>
            <a:r>
              <a:rPr lang="en-US" sz="2800" i="1" dirty="0" err="1">
                <a:latin typeface="#9Slide03 AmpleSoft Bold" panose="02000000000000000000" pitchFamily="2" charset="0"/>
              </a:rPr>
              <a:t>của</a:t>
            </a:r>
            <a:r>
              <a:rPr lang="en-US" sz="2800" i="1" dirty="0">
                <a:latin typeface="#9Slide03 AmpleSoft Bold" panose="02000000000000000000" pitchFamily="2" charset="0"/>
              </a:rPr>
              <a:t> </a:t>
            </a:r>
            <a:r>
              <a:rPr lang="en-US" sz="2800" i="1" dirty="0" err="1">
                <a:latin typeface="#9Slide03 AmpleSoft Bold" panose="02000000000000000000" pitchFamily="2" charset="0"/>
              </a:rPr>
              <a:t>nhiều</a:t>
            </a:r>
            <a:r>
              <a:rPr lang="en-US" sz="2800" i="1" dirty="0">
                <a:latin typeface="#9Slide03 AmpleSoft Bold" panose="02000000000000000000" pitchFamily="2" charset="0"/>
              </a:rPr>
              <a:t> </a:t>
            </a:r>
            <a:r>
              <a:rPr lang="en-US" sz="2800" i="1" dirty="0" err="1">
                <a:latin typeface="#9Slide03 AmpleSoft Bold" panose="02000000000000000000" pitchFamily="2" charset="0"/>
              </a:rPr>
              <a:t>tuyến</a:t>
            </a:r>
            <a:r>
              <a:rPr lang="en-US" sz="2800" i="1" dirty="0">
                <a:latin typeface="#9Slide03 AmpleSoft Bold" panose="02000000000000000000" pitchFamily="2" charset="0"/>
              </a:rPr>
              <a:t> </a:t>
            </a:r>
            <a:r>
              <a:rPr lang="en-US" sz="2800" i="1" dirty="0" err="1">
                <a:latin typeface="#9Slide03 AmpleSoft Bold" panose="02000000000000000000" pitchFamily="2" charset="0"/>
              </a:rPr>
              <a:t>đường</a:t>
            </a:r>
            <a:r>
              <a:rPr lang="en-US" sz="2800" i="1" dirty="0">
                <a:latin typeface="#9Slide03 AmpleSoft Bold" panose="02000000000000000000" pitchFamily="2" charset="0"/>
              </a:rPr>
              <a:t> </a:t>
            </a:r>
            <a:r>
              <a:rPr lang="en-US" sz="2800" i="1" dirty="0" err="1">
                <a:latin typeface="#9Slide03 AmpleSoft Bold" panose="02000000000000000000" pitchFamily="2" charset="0"/>
              </a:rPr>
              <a:t>giao</a:t>
            </a:r>
            <a:r>
              <a:rPr lang="en-US" sz="2800" i="1" dirty="0">
                <a:latin typeface="#9Slide03 AmpleSoft Bold" panose="02000000000000000000" pitchFamily="2" charset="0"/>
              </a:rPr>
              <a:t> </a:t>
            </a:r>
            <a:r>
              <a:rPr lang="en-US" sz="2800" i="1" dirty="0" err="1">
                <a:latin typeface="#9Slide03 AmpleSoft Bold" panose="02000000000000000000" pitchFamily="2" charset="0"/>
              </a:rPr>
              <a:t>thông</a:t>
            </a:r>
            <a:r>
              <a:rPr lang="en-US" sz="2800" i="1" dirty="0">
                <a:latin typeface="#9Slide03 AmpleSoft Bold" panose="02000000000000000000" pitchFamily="2" charset="0"/>
              </a:rPr>
              <a:t> </a:t>
            </a:r>
            <a:r>
              <a:rPr lang="en-US" sz="2800" i="1" dirty="0" err="1">
                <a:latin typeface="#9Slide03 AmpleSoft Bold" panose="02000000000000000000" pitchFamily="2" charset="0"/>
              </a:rPr>
              <a:t>khác</a:t>
            </a:r>
            <a:r>
              <a:rPr lang="en-US" sz="2800" i="1" dirty="0">
                <a:latin typeface="#9Slide03 AmpleSoft Bold" panose="02000000000000000000" pitchFamily="2" charset="0"/>
              </a:rPr>
              <a:t> </a:t>
            </a:r>
            <a:r>
              <a:rPr lang="en-US" sz="2800" i="1" dirty="0" err="1">
                <a:latin typeface="#9Slide03 AmpleSoft Bold" panose="02000000000000000000" pitchFamily="2" charset="0"/>
              </a:rPr>
              <a:t>nhau.Từ</a:t>
            </a:r>
            <a:r>
              <a:rPr lang="en-US" sz="2800" i="1" dirty="0">
                <a:latin typeface="#9Slide03 AmpleSoft Bold" panose="02000000000000000000" pitchFamily="2" charset="0"/>
              </a:rPr>
              <a:t> TP </a:t>
            </a:r>
            <a:r>
              <a:rPr lang="en-US" sz="2800" i="1" dirty="0" err="1">
                <a:latin typeface="#9Slide03 AmpleSoft Bold" panose="02000000000000000000" pitchFamily="2" charset="0"/>
              </a:rPr>
              <a:t>Đà</a:t>
            </a:r>
            <a:r>
              <a:rPr lang="en-US" sz="2800" i="1" dirty="0">
                <a:latin typeface="#9Slide03 AmpleSoft Bold" panose="02000000000000000000" pitchFamily="2" charset="0"/>
              </a:rPr>
              <a:t> </a:t>
            </a:r>
            <a:r>
              <a:rPr lang="en-US" sz="2800" i="1" dirty="0" err="1">
                <a:latin typeface="#9Slide03 AmpleSoft Bold" panose="02000000000000000000" pitchFamily="2" charset="0"/>
              </a:rPr>
              <a:t>Nẵng</a:t>
            </a:r>
            <a:r>
              <a:rPr lang="en-US" sz="2800" i="1" dirty="0">
                <a:latin typeface="#9Slide03 AmpleSoft Bold" panose="02000000000000000000" pitchFamily="2" charset="0"/>
              </a:rPr>
              <a:t>  </a:t>
            </a:r>
            <a:r>
              <a:rPr lang="en-US" sz="2800" i="1" dirty="0" err="1">
                <a:latin typeface="#9Slide03 AmpleSoft Bold" panose="02000000000000000000" pitchFamily="2" charset="0"/>
              </a:rPr>
              <a:t>có</a:t>
            </a:r>
            <a:r>
              <a:rPr lang="en-US" sz="2800" i="1" dirty="0">
                <a:latin typeface="#9Slide03 AmpleSoft Bold" panose="02000000000000000000" pitchFamily="2" charset="0"/>
              </a:rPr>
              <a:t> </a:t>
            </a:r>
            <a:r>
              <a:rPr lang="en-US" sz="2800" i="1" dirty="0" err="1">
                <a:latin typeface="#9Slide03 AmpleSoft Bold" panose="02000000000000000000" pitchFamily="2" charset="0"/>
              </a:rPr>
              <a:t>thể</a:t>
            </a:r>
            <a:r>
              <a:rPr lang="en-US" sz="2800" i="1" dirty="0">
                <a:latin typeface="#9Slide03 AmpleSoft Bold" panose="02000000000000000000" pitchFamily="2" charset="0"/>
              </a:rPr>
              <a:t> </a:t>
            </a:r>
            <a:r>
              <a:rPr lang="en-US" sz="2800" i="1" dirty="0" err="1">
                <a:latin typeface="#9Slide03 AmpleSoft Bold" panose="02000000000000000000" pitchFamily="2" charset="0"/>
              </a:rPr>
              <a:t>đi</a:t>
            </a:r>
            <a:r>
              <a:rPr lang="en-US" sz="2800" i="1" dirty="0">
                <a:latin typeface="#9Slide03 AmpleSoft Bold" panose="02000000000000000000" pitchFamily="2" charset="0"/>
              </a:rPr>
              <a:t> </a:t>
            </a:r>
            <a:r>
              <a:rPr lang="en-US" sz="2800" i="1" dirty="0" err="1">
                <a:latin typeface="#9Slide03 AmpleSoft Bold" panose="02000000000000000000" pitchFamily="2" charset="0"/>
              </a:rPr>
              <a:t>đến</a:t>
            </a:r>
            <a:r>
              <a:rPr lang="en-US" sz="2800" i="1" dirty="0">
                <a:latin typeface="#9Slide03 AmpleSoft Bold" panose="02000000000000000000" pitchFamily="2" charset="0"/>
              </a:rPr>
              <a:t> </a:t>
            </a:r>
            <a:r>
              <a:rPr lang="en-US" sz="2800" i="1" dirty="0" err="1">
                <a:latin typeface="#9Slide03 AmpleSoft Bold" panose="02000000000000000000" pitchFamily="2" charset="0"/>
              </a:rPr>
              <a:t>nhiều</a:t>
            </a:r>
            <a:r>
              <a:rPr lang="en-US" sz="2800" i="1" dirty="0">
                <a:latin typeface="#9Slide03 AmpleSoft Bold" panose="02000000000000000000" pitchFamily="2" charset="0"/>
              </a:rPr>
              <a:t> </a:t>
            </a:r>
            <a:r>
              <a:rPr lang="en-US" sz="2800" i="1" dirty="0" err="1">
                <a:latin typeface="#9Slide03 AmpleSoft Bold" panose="02000000000000000000" pitchFamily="2" charset="0"/>
              </a:rPr>
              <a:t>nơi</a:t>
            </a:r>
            <a:r>
              <a:rPr lang="en-US" sz="2800" i="1" dirty="0">
                <a:latin typeface="#9Slide03 AmpleSoft Bold" panose="02000000000000000000" pitchFamily="2" charset="0"/>
              </a:rPr>
              <a:t> </a:t>
            </a:r>
            <a:r>
              <a:rPr lang="en-US" sz="2800" i="1" dirty="0" err="1">
                <a:latin typeface="#9Slide03 AmpleSoft Bold" panose="02000000000000000000" pitchFamily="2" charset="0"/>
              </a:rPr>
              <a:t>khác</a:t>
            </a:r>
            <a:r>
              <a:rPr lang="en-US" sz="2800" i="1" dirty="0">
                <a:latin typeface="#9Slide03 AmpleSoft Bold" panose="02000000000000000000" pitchFamily="2" charset="0"/>
              </a:rPr>
              <a:t> ở </a:t>
            </a:r>
            <a:r>
              <a:rPr lang="en-US" sz="2800" i="1" dirty="0" err="1">
                <a:latin typeface="#9Slide03 AmpleSoft Bold" panose="02000000000000000000" pitchFamily="2" charset="0"/>
              </a:rPr>
              <a:t>vùng</a:t>
            </a:r>
            <a:r>
              <a:rPr lang="en-US" sz="2800" i="1" dirty="0">
                <a:latin typeface="#9Slide03 AmpleSoft Bold" panose="02000000000000000000" pitchFamily="2" charset="0"/>
              </a:rPr>
              <a:t> </a:t>
            </a:r>
            <a:r>
              <a:rPr lang="en-US" sz="2800" i="1" dirty="0" err="1">
                <a:latin typeface="#9Slide03 AmpleSoft Bold" panose="02000000000000000000" pitchFamily="2" charset="0"/>
              </a:rPr>
              <a:t>duyên</a:t>
            </a:r>
            <a:r>
              <a:rPr lang="en-US" sz="2800" i="1" dirty="0">
                <a:latin typeface="#9Slide03 AmpleSoft Bold" panose="02000000000000000000" pitchFamily="2" charset="0"/>
              </a:rPr>
              <a:t> </a:t>
            </a:r>
            <a:r>
              <a:rPr lang="en-US" sz="2800" i="1" dirty="0" err="1">
                <a:latin typeface="#9Slide03 AmpleSoft Bold" panose="02000000000000000000" pitchFamily="2" charset="0"/>
              </a:rPr>
              <a:t>hải</a:t>
            </a:r>
            <a:r>
              <a:rPr lang="en-US" sz="2800" i="1" dirty="0">
                <a:latin typeface="#9Slide03 AmpleSoft Bold" panose="02000000000000000000" pitchFamily="2" charset="0"/>
              </a:rPr>
              <a:t> </a:t>
            </a:r>
            <a:r>
              <a:rPr lang="en-US" sz="2800" i="1" dirty="0" err="1">
                <a:latin typeface="#9Slide03 AmpleSoft Bold" panose="02000000000000000000" pitchFamily="2" charset="0"/>
              </a:rPr>
              <a:t>miền</a:t>
            </a:r>
            <a:r>
              <a:rPr lang="en-US" sz="2800" i="1" dirty="0">
                <a:latin typeface="#9Slide03 AmpleSoft Bold" panose="02000000000000000000" pitchFamily="2" charset="0"/>
              </a:rPr>
              <a:t> </a:t>
            </a:r>
            <a:r>
              <a:rPr lang="en-US" sz="2800" i="1" dirty="0" err="1">
                <a:latin typeface="#9Slide03 AmpleSoft Bold" panose="02000000000000000000" pitchFamily="2" charset="0"/>
              </a:rPr>
              <a:t>Trung</a:t>
            </a:r>
            <a:r>
              <a:rPr lang="en-US" sz="2800" i="1" dirty="0">
                <a:latin typeface="#9Slide03 AmpleSoft Bold" panose="02000000000000000000" pitchFamily="2" charset="0"/>
              </a:rPr>
              <a:t> </a:t>
            </a:r>
            <a:r>
              <a:rPr lang="en-US" sz="2800" i="1" dirty="0" err="1">
                <a:latin typeface="#9Slide03 AmpleSoft Bold" panose="02000000000000000000" pitchFamily="2" charset="0"/>
              </a:rPr>
              <a:t>và</a:t>
            </a:r>
            <a:r>
              <a:rPr lang="en-US" sz="2800" i="1" dirty="0">
                <a:latin typeface="#9Slide03 AmpleSoft Bold" panose="02000000000000000000" pitchFamily="2" charset="0"/>
              </a:rPr>
              <a:t> </a:t>
            </a:r>
            <a:r>
              <a:rPr lang="en-US" sz="2800" i="1" dirty="0" err="1">
                <a:latin typeface="#9Slide03 AmpleSoft Bold" panose="02000000000000000000" pitchFamily="2" charset="0"/>
              </a:rPr>
              <a:t>cả</a:t>
            </a:r>
            <a:r>
              <a:rPr lang="en-US" sz="2800" i="1" dirty="0">
                <a:latin typeface="#9Slide03 AmpleSoft Bold" panose="02000000000000000000" pitchFamily="2" charset="0"/>
              </a:rPr>
              <a:t> </a:t>
            </a:r>
            <a:r>
              <a:rPr lang="en-US" sz="2800" i="1" dirty="0" err="1">
                <a:latin typeface="#9Slide03 AmpleSoft Bold" panose="02000000000000000000" pitchFamily="2" charset="0"/>
              </a:rPr>
              <a:t>nước</a:t>
            </a:r>
            <a:r>
              <a:rPr lang="en-US" sz="2800" i="1" dirty="0">
                <a:latin typeface="#9Slide03 AmpleSoft Bold" panose="02000000000000000000" pitchFamily="2" charset="0"/>
              </a:rPr>
              <a:t>. </a:t>
            </a:r>
            <a:r>
              <a:rPr lang="en-US" sz="2800" i="1" dirty="0" err="1">
                <a:latin typeface="#9Slide03 AmpleSoft Bold" panose="02000000000000000000" pitchFamily="2" charset="0"/>
              </a:rPr>
              <a:t>Có</a:t>
            </a:r>
            <a:r>
              <a:rPr lang="en-US" sz="2800" i="1" dirty="0">
                <a:latin typeface="#9Slide03 AmpleSoft Bold" panose="02000000000000000000" pitchFamily="2" charset="0"/>
              </a:rPr>
              <a:t> 2 </a:t>
            </a:r>
            <a:r>
              <a:rPr lang="en-US" sz="2800" i="1" dirty="0" err="1">
                <a:latin typeface="#9Slide03 AmpleSoft Bold" panose="02000000000000000000" pitchFamily="2" charset="0"/>
              </a:rPr>
              <a:t>cảng</a:t>
            </a:r>
            <a:r>
              <a:rPr lang="en-US" sz="2800" i="1" dirty="0">
                <a:latin typeface="#9Slide03 AmpleSoft Bold" panose="02000000000000000000" pitchFamily="2" charset="0"/>
              </a:rPr>
              <a:t> </a:t>
            </a:r>
            <a:r>
              <a:rPr lang="en-US" sz="2800" i="1" dirty="0" err="1">
                <a:latin typeface="#9Slide03 AmpleSoft Bold" panose="02000000000000000000" pitchFamily="2" charset="0"/>
              </a:rPr>
              <a:t>lớn</a:t>
            </a:r>
            <a:r>
              <a:rPr lang="en-US" sz="2800" i="1" dirty="0">
                <a:latin typeface="#9Slide03 AmpleSoft Bold" panose="02000000000000000000" pitchFamily="2" charset="0"/>
              </a:rPr>
              <a:t> </a:t>
            </a:r>
            <a:r>
              <a:rPr lang="en-US" sz="2800" i="1" dirty="0" err="1">
                <a:latin typeface="#9Slide03 AmpleSoft Bold" panose="02000000000000000000" pitchFamily="2" charset="0"/>
              </a:rPr>
              <a:t>là</a:t>
            </a:r>
            <a:r>
              <a:rPr lang="en-US" sz="2800" i="1" dirty="0">
                <a:latin typeface="#9Slide03 AmpleSoft Bold" panose="02000000000000000000" pitchFamily="2" charset="0"/>
              </a:rPr>
              <a:t> </a:t>
            </a:r>
            <a:r>
              <a:rPr lang="en-US" sz="2800" i="1" dirty="0" err="1">
                <a:latin typeface="#9Slide03 AmpleSoft Bold" panose="02000000000000000000" pitchFamily="2" charset="0"/>
              </a:rPr>
              <a:t>Tiên</a:t>
            </a:r>
            <a:r>
              <a:rPr lang="en-US" sz="2800" i="1" dirty="0">
                <a:latin typeface="#9Slide03 AmpleSoft Bold" panose="02000000000000000000" pitchFamily="2" charset="0"/>
              </a:rPr>
              <a:t> Sa </a:t>
            </a:r>
            <a:r>
              <a:rPr lang="en-US" sz="2800" i="1" dirty="0" err="1">
                <a:latin typeface="#9Slide03 AmpleSoft Bold" panose="02000000000000000000" pitchFamily="2" charset="0"/>
              </a:rPr>
              <a:t>và</a:t>
            </a:r>
            <a:r>
              <a:rPr lang="en-US" sz="2800" i="1" dirty="0">
                <a:latin typeface="#9Slide03 AmpleSoft Bold" panose="02000000000000000000" pitchFamily="2" charset="0"/>
              </a:rPr>
              <a:t> </a:t>
            </a:r>
            <a:r>
              <a:rPr lang="en-US" sz="2800" i="1" dirty="0" err="1">
                <a:latin typeface="#9Slide03 AmpleSoft Bold" panose="02000000000000000000" pitchFamily="2" charset="0"/>
              </a:rPr>
              <a:t>Sông</a:t>
            </a:r>
            <a:r>
              <a:rPr lang="en-US" sz="2800" i="1" dirty="0">
                <a:latin typeface="#9Slide03 AmpleSoft Bold" panose="02000000000000000000" pitchFamily="2" charset="0"/>
              </a:rPr>
              <a:t> </a:t>
            </a:r>
            <a:r>
              <a:rPr lang="en-US" sz="2800" i="1" dirty="0" err="1">
                <a:latin typeface="#9Slide03 AmpleSoft Bold" panose="02000000000000000000" pitchFamily="2" charset="0"/>
              </a:rPr>
              <a:t>Hàn</a:t>
            </a:r>
            <a:r>
              <a:rPr lang="en-US" sz="2800" i="1" dirty="0">
                <a:latin typeface="#9Slide03 AmpleSoft Bold" panose="02000000000000000000" pitchFamily="2" charset="0"/>
              </a:rPr>
              <a:t> </a:t>
            </a:r>
            <a:endParaRPr lang="en-US" sz="2800" dirty="0">
              <a:latin typeface="#9Slide03 AmpleSoft Bold" panose="02000000000000000000" pitchFamily="2" charset="0"/>
            </a:endParaRPr>
          </a:p>
        </p:txBody>
      </p:sp>
    </p:spTree>
    <p:extLst>
      <p:ext uri="{BB962C8B-B14F-4D97-AF65-F5344CB8AC3E}">
        <p14:creationId xmlns:p14="http://schemas.microsoft.com/office/powerpoint/2010/main" val="287375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ox(i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1.11022E-16 2.22222E-6 L -0.01953 0.36713 " pathEditMode="relative" rAng="0" ptsTypes="AA">
                                      <p:cBhvr>
                                        <p:cTn id="11" dur="2000" fill="hold"/>
                                        <p:tgtEl>
                                          <p:spTgt spid="43"/>
                                        </p:tgtEl>
                                        <p:attrNameLst>
                                          <p:attrName>ppt_x</p:attrName>
                                          <p:attrName>ppt_y</p:attrName>
                                        </p:attrNameLst>
                                      </p:cBhvr>
                                      <p:rCtr x="-977" y="18356"/>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nodeType="clickEffect">
                                  <p:stCondLst>
                                    <p:cond delay="0"/>
                                  </p:stCondLst>
                                  <p:childTnLst>
                                    <p:animEffect transition="out" filter="wipe(down)">
                                      <p:cBhvr>
                                        <p:cTn id="40" dur="500"/>
                                        <p:tgtEl>
                                          <p:spTgt spid="39"/>
                                        </p:tgtEl>
                                      </p:cBhvr>
                                    </p:animEffect>
                                    <p:set>
                                      <p:cBhvr>
                                        <p:cTn id="41" dur="1" fill="hold">
                                          <p:stCondLst>
                                            <p:cond delay="499"/>
                                          </p:stCondLst>
                                        </p:cTn>
                                        <p:tgtEl>
                                          <p:spTgt spid="3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03534" y="5966221"/>
            <a:ext cx="2294218" cy="369332"/>
          </a:xfrm>
          <a:prstGeom prst="rect">
            <a:avLst/>
          </a:prstGeom>
        </p:spPr>
        <p:txBody>
          <a:bodyPr wrap="none">
            <a:spAutoFit/>
          </a:bodyPr>
          <a:lstStyle/>
          <a:p>
            <a:pPr algn="r"/>
            <a:r>
              <a:rPr lang="en-US" sz="1800" dirty="0">
                <a:latin typeface="#9Slide03 AmpleSoft Bold" pitchFamily="2" charset="0"/>
              </a:rPr>
              <a:t>Theo </a:t>
            </a:r>
            <a:r>
              <a:rPr lang="en-US" sz="1800" dirty="0" err="1">
                <a:latin typeface="#9Slide03 AmpleSoft Bold" pitchFamily="2" charset="0"/>
              </a:rPr>
              <a:t>báo</a:t>
            </a:r>
            <a:r>
              <a:rPr lang="en-US" sz="1800" dirty="0">
                <a:latin typeface="#9Slide03 AmpleSoft Bold" pitchFamily="2" charset="0"/>
              </a:rPr>
              <a:t> NHÂN DÂN</a:t>
            </a:r>
          </a:p>
        </p:txBody>
      </p:sp>
      <p:sp>
        <p:nvSpPr>
          <p:cNvPr id="10" name="Google Shape;116;p3"/>
          <p:cNvSpPr/>
          <p:nvPr/>
        </p:nvSpPr>
        <p:spPr>
          <a:xfrm>
            <a:off x="350520" y="278554"/>
            <a:ext cx="10988040" cy="6254121"/>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1" name="Google Shape;118;p3"/>
          <p:cNvGrpSpPr/>
          <p:nvPr/>
        </p:nvGrpSpPr>
        <p:grpSpPr>
          <a:xfrm>
            <a:off x="9591268" y="5263114"/>
            <a:ext cx="2967841" cy="1049662"/>
            <a:chOff x="8939750" y="5320875"/>
            <a:chExt cx="2619075" cy="1003200"/>
          </a:xfrm>
        </p:grpSpPr>
        <p:sp>
          <p:nvSpPr>
            <p:cNvPr id="12" name="Google Shape;119;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3" name="Google Shape;120;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4" name="Google Shape;121;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5" name="Google Shape;122;p3"/>
            <p:cNvSpPr txBox="1"/>
            <p:nvPr/>
          </p:nvSpPr>
          <p:spPr>
            <a:xfrm>
              <a:off x="9789125" y="56223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INFO</a:t>
              </a:r>
              <a:endParaRPr sz="2300">
                <a:solidFill>
                  <a:schemeClr val="dk2"/>
                </a:solidFill>
                <a:latin typeface="Ranchers"/>
                <a:ea typeface="Ranchers"/>
                <a:cs typeface="Ranchers"/>
                <a:sym typeface="Ranchers"/>
              </a:endParaRPr>
            </a:p>
          </p:txBody>
        </p:sp>
        <p:sp>
          <p:nvSpPr>
            <p:cNvPr id="16" name="Google Shape;123;p3"/>
            <p:cNvSpPr/>
            <p:nvPr/>
          </p:nvSpPr>
          <p:spPr>
            <a:xfrm>
              <a:off x="8939750" y="5504925"/>
              <a:ext cx="731700"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 name="Google Shape;124;p3"/>
            <p:cNvSpPr/>
            <p:nvPr/>
          </p:nvSpPr>
          <p:spPr>
            <a:xfrm rot="-5400000">
              <a:off x="10068575" y="4865925"/>
              <a:ext cx="1003200" cy="1913100"/>
            </a:xfrm>
            <a:prstGeom prst="trapezoid">
              <a:avLst>
                <a:gd name="adj" fmla="val 19525"/>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8" name="Google Shape;125;p3"/>
            <p:cNvSpPr/>
            <p:nvPr/>
          </p:nvSpPr>
          <p:spPr>
            <a:xfrm>
              <a:off x="8939750" y="55049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20" name="Google Shape;127;p3"/>
          <p:cNvGrpSpPr/>
          <p:nvPr/>
        </p:nvGrpSpPr>
        <p:grpSpPr>
          <a:xfrm>
            <a:off x="9716193" y="4443964"/>
            <a:ext cx="2988637" cy="1049662"/>
            <a:chOff x="9064675" y="4501725"/>
            <a:chExt cx="2637427" cy="1003200"/>
          </a:xfrm>
        </p:grpSpPr>
        <p:sp>
          <p:nvSpPr>
            <p:cNvPr id="21" name="Google Shape;128;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2" name="Google Shape;129;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3" name="Google Shape;130;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4" name="Google Shape;131;p3"/>
            <p:cNvSpPr txBox="1"/>
            <p:nvPr/>
          </p:nvSpPr>
          <p:spPr>
            <a:xfrm>
              <a:off x="9932402" y="480322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FRIDAY</a:t>
              </a:r>
              <a:endParaRPr sz="2300">
                <a:solidFill>
                  <a:schemeClr val="dk2"/>
                </a:solidFill>
                <a:latin typeface="Ranchers"/>
                <a:ea typeface="Ranchers"/>
                <a:cs typeface="Ranchers"/>
                <a:sym typeface="Ranchers"/>
              </a:endParaRPr>
            </a:p>
          </p:txBody>
        </p:sp>
        <p:sp>
          <p:nvSpPr>
            <p:cNvPr id="25" name="Google Shape;132;p3"/>
            <p:cNvSpPr/>
            <p:nvPr/>
          </p:nvSpPr>
          <p:spPr>
            <a:xfrm>
              <a:off x="9064675" y="4685775"/>
              <a:ext cx="731700"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6" name="Google Shape;133;p3"/>
            <p:cNvSpPr/>
            <p:nvPr/>
          </p:nvSpPr>
          <p:spPr>
            <a:xfrm rot="-5400000">
              <a:off x="10223450" y="4046775"/>
              <a:ext cx="1003200" cy="1913100"/>
            </a:xfrm>
            <a:prstGeom prst="trapezoid">
              <a:avLst>
                <a:gd name="adj" fmla="val 19525"/>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27" name="Google Shape;134;p3"/>
            <p:cNvSpPr/>
            <p:nvPr/>
          </p:nvSpPr>
          <p:spPr>
            <a:xfrm>
              <a:off x="9064675" y="46857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29" name="Google Shape;136;p3"/>
          <p:cNvGrpSpPr/>
          <p:nvPr/>
        </p:nvGrpSpPr>
        <p:grpSpPr>
          <a:xfrm>
            <a:off x="9716193" y="2764864"/>
            <a:ext cx="3074976" cy="1049662"/>
            <a:chOff x="9064675" y="2822625"/>
            <a:chExt cx="2713620" cy="1003200"/>
          </a:xfrm>
        </p:grpSpPr>
        <p:sp>
          <p:nvSpPr>
            <p:cNvPr id="30" name="Google Shape;137;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1" name="Google Shape;138;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2" name="Google Shape;139;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3" name="Google Shape;140;p3"/>
            <p:cNvSpPr txBox="1"/>
            <p:nvPr/>
          </p:nvSpPr>
          <p:spPr>
            <a:xfrm>
              <a:off x="10008595" y="3124137"/>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WEDNESDAY</a:t>
              </a:r>
              <a:endParaRPr sz="2300">
                <a:solidFill>
                  <a:schemeClr val="dk2"/>
                </a:solidFill>
                <a:latin typeface="Ranchers"/>
                <a:ea typeface="Ranchers"/>
                <a:cs typeface="Ranchers"/>
                <a:sym typeface="Ranchers"/>
              </a:endParaRPr>
            </a:p>
          </p:txBody>
        </p:sp>
        <p:sp>
          <p:nvSpPr>
            <p:cNvPr id="34" name="Google Shape;141;p3"/>
            <p:cNvSpPr/>
            <p:nvPr/>
          </p:nvSpPr>
          <p:spPr>
            <a:xfrm>
              <a:off x="9064675" y="3006675"/>
              <a:ext cx="731700"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5" name="Google Shape;142;p3"/>
            <p:cNvSpPr/>
            <p:nvPr/>
          </p:nvSpPr>
          <p:spPr>
            <a:xfrm rot="-5400000">
              <a:off x="10223450" y="2367675"/>
              <a:ext cx="1003200" cy="1913100"/>
            </a:xfrm>
            <a:prstGeom prst="trapezoid">
              <a:avLst>
                <a:gd name="adj" fmla="val 19525"/>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36" name="Google Shape;143;p3"/>
            <p:cNvSpPr/>
            <p:nvPr/>
          </p:nvSpPr>
          <p:spPr>
            <a:xfrm>
              <a:off x="9064675" y="30066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38" name="Google Shape;145;p3"/>
          <p:cNvGrpSpPr/>
          <p:nvPr/>
        </p:nvGrpSpPr>
        <p:grpSpPr>
          <a:xfrm>
            <a:off x="9591268" y="1904914"/>
            <a:ext cx="3054189" cy="1049662"/>
            <a:chOff x="8939750" y="1962675"/>
            <a:chExt cx="2695275" cy="1003200"/>
          </a:xfrm>
        </p:grpSpPr>
        <p:sp>
          <p:nvSpPr>
            <p:cNvPr id="39" name="Google Shape;146;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0" name="Google Shape;147;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1" name="Google Shape;148;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2" name="Google Shape;149;p3"/>
            <p:cNvSpPr txBox="1"/>
            <p:nvPr/>
          </p:nvSpPr>
          <p:spPr>
            <a:xfrm>
              <a:off x="9865325" y="2264175"/>
              <a:ext cx="1769700" cy="400200"/>
            </a:xfrm>
            <a:prstGeom prst="rect">
              <a:avLst/>
            </a:prstGeom>
            <a:noFill/>
            <a:ln>
              <a:noFill/>
            </a:ln>
            <a:effectLst>
              <a:outerShdw dist="38100" dir="3960000" algn="bl" rotWithShape="0">
                <a:srgbClr val="000000"/>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2300">
                  <a:solidFill>
                    <a:schemeClr val="dk2"/>
                  </a:solidFill>
                  <a:latin typeface="Ranchers"/>
                  <a:ea typeface="Ranchers"/>
                  <a:cs typeface="Ranchers"/>
                  <a:sym typeface="Ranchers"/>
                </a:rPr>
                <a:t>TUESDAY</a:t>
              </a:r>
              <a:endParaRPr sz="2300">
                <a:solidFill>
                  <a:schemeClr val="dk2"/>
                </a:solidFill>
                <a:latin typeface="Ranchers"/>
                <a:ea typeface="Ranchers"/>
                <a:cs typeface="Ranchers"/>
                <a:sym typeface="Ranchers"/>
              </a:endParaRPr>
            </a:p>
          </p:txBody>
        </p:sp>
        <p:sp>
          <p:nvSpPr>
            <p:cNvPr id="43" name="Google Shape;150;p3"/>
            <p:cNvSpPr/>
            <p:nvPr/>
          </p:nvSpPr>
          <p:spPr>
            <a:xfrm>
              <a:off x="8939750" y="2146725"/>
              <a:ext cx="731700"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4" name="Google Shape;151;p3"/>
            <p:cNvSpPr/>
            <p:nvPr/>
          </p:nvSpPr>
          <p:spPr>
            <a:xfrm rot="-5400000">
              <a:off x="10068575" y="1507725"/>
              <a:ext cx="1003200" cy="1913100"/>
            </a:xfrm>
            <a:prstGeom prst="trapezoid">
              <a:avLst>
                <a:gd name="adj" fmla="val 19525"/>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5" name="Google Shape;152;p3"/>
            <p:cNvSpPr/>
            <p:nvPr/>
          </p:nvSpPr>
          <p:spPr>
            <a:xfrm>
              <a:off x="8939750" y="21467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47" name="Google Shape;154;p3"/>
          <p:cNvGrpSpPr/>
          <p:nvPr/>
        </p:nvGrpSpPr>
        <p:grpSpPr>
          <a:xfrm>
            <a:off x="9591270" y="3584014"/>
            <a:ext cx="3199900" cy="1049662"/>
            <a:chOff x="8939750" y="3641775"/>
            <a:chExt cx="2586975" cy="1003200"/>
          </a:xfrm>
        </p:grpSpPr>
        <p:sp>
          <p:nvSpPr>
            <p:cNvPr id="48" name="Google Shape;155;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49" name="Google Shape;156;p3"/>
            <p:cNvSpPr/>
            <p:nvPr/>
          </p:nvSpPr>
          <p:spPr>
            <a:xfrm rot="-5400000">
              <a:off x="10068575" y="3186825"/>
              <a:ext cx="1003200" cy="1913100"/>
            </a:xfrm>
            <a:prstGeom prst="trapezoid">
              <a:avLst>
                <a:gd name="adj" fmla="val 19525"/>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0" name="Google Shape;157;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2" name="Google Shape;159;p3"/>
            <p:cNvSpPr/>
            <p:nvPr/>
          </p:nvSpPr>
          <p:spPr>
            <a:xfrm>
              <a:off x="8939750" y="3825825"/>
              <a:ext cx="731700"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54" name="Google Shape;161;p3"/>
            <p:cNvSpPr/>
            <p:nvPr/>
          </p:nvSpPr>
          <p:spPr>
            <a:xfrm>
              <a:off x="8939750" y="382582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grpSp>
        <p:nvGrpSpPr>
          <p:cNvPr id="73" name="Google Shape;222;p3"/>
          <p:cNvGrpSpPr/>
          <p:nvPr/>
        </p:nvGrpSpPr>
        <p:grpSpPr>
          <a:xfrm>
            <a:off x="9716193" y="1085764"/>
            <a:ext cx="2965405" cy="1049662"/>
            <a:chOff x="9064675" y="1143525"/>
            <a:chExt cx="2616925" cy="1003200"/>
          </a:xfrm>
        </p:grpSpPr>
        <p:sp>
          <p:nvSpPr>
            <p:cNvPr id="74" name="Google Shape;223;p3"/>
            <p:cNvSpPr/>
            <p:nvPr/>
          </p:nvSpPr>
          <p:spPr>
            <a:xfrm>
              <a:off x="9064675" y="1327575"/>
              <a:ext cx="731700" cy="63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5" name="Google Shape;224;p3"/>
            <p:cNvSpPr/>
            <p:nvPr/>
          </p:nvSpPr>
          <p:spPr>
            <a:xfrm rot="-5400000">
              <a:off x="10223450" y="688575"/>
              <a:ext cx="1003200" cy="1913100"/>
            </a:xfrm>
            <a:prstGeom prst="trapezoid">
              <a:avLst>
                <a:gd name="adj" fmla="val 19525"/>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76" name="Google Shape;225;p3"/>
            <p:cNvSpPr/>
            <p:nvPr/>
          </p:nvSpPr>
          <p:spPr>
            <a:xfrm>
              <a:off x="9064675" y="1327575"/>
              <a:ext cx="731700"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grpSp>
      <p:sp>
        <p:nvSpPr>
          <p:cNvPr id="84" name="Google Shape;176;p3"/>
          <p:cNvSpPr/>
          <p:nvPr/>
        </p:nvSpPr>
        <p:spPr>
          <a:xfrm>
            <a:off x="609600" y="472441"/>
            <a:ext cx="9904142" cy="6273676"/>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5" name="Google Shape;178;p3"/>
          <p:cNvGrpSpPr/>
          <p:nvPr/>
        </p:nvGrpSpPr>
        <p:grpSpPr>
          <a:xfrm>
            <a:off x="1113975" y="81793"/>
            <a:ext cx="8858445" cy="983103"/>
            <a:chOff x="1371600" y="234214"/>
            <a:chExt cx="7736979" cy="822900"/>
          </a:xfrm>
        </p:grpSpPr>
        <p:sp>
          <p:nvSpPr>
            <p:cNvPr id="86"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7"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8"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9"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0"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1"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03" name="Google Shape;71;p2">
            <a:extLst>
              <a:ext uri="{FF2B5EF4-FFF2-40B4-BE49-F238E27FC236}">
                <a16:creationId xmlns:a16="http://schemas.microsoft.com/office/drawing/2014/main" id="{16E9E126-4A21-4E0F-9B63-5A79C64207BD}"/>
              </a:ext>
            </a:extLst>
          </p:cNvPr>
          <p:cNvGrpSpPr/>
          <p:nvPr/>
        </p:nvGrpSpPr>
        <p:grpSpPr>
          <a:xfrm rot="3033166">
            <a:off x="10224000" y="-322530"/>
            <a:ext cx="410609" cy="1583635"/>
            <a:chOff x="5930618" y="1536098"/>
            <a:chExt cx="1609023" cy="2932306"/>
          </a:xfrm>
        </p:grpSpPr>
        <p:grpSp>
          <p:nvGrpSpPr>
            <p:cNvPr id="104" name="Google Shape;72;p2">
              <a:extLst>
                <a:ext uri="{FF2B5EF4-FFF2-40B4-BE49-F238E27FC236}">
                  <a16:creationId xmlns:a16="http://schemas.microsoft.com/office/drawing/2014/main" id="{0F2214F7-1F46-4D12-8363-C81EEB61DBF8}"/>
                </a:ext>
              </a:extLst>
            </p:cNvPr>
            <p:cNvGrpSpPr/>
            <p:nvPr/>
          </p:nvGrpSpPr>
          <p:grpSpPr>
            <a:xfrm>
              <a:off x="5930618" y="1536098"/>
              <a:ext cx="1609023" cy="2932306"/>
              <a:chOff x="6208295" y="550435"/>
              <a:chExt cx="1609023" cy="2932306"/>
            </a:xfrm>
          </p:grpSpPr>
          <p:sp>
            <p:nvSpPr>
              <p:cNvPr id="114" name="Google Shape;73;p2">
                <a:extLst>
                  <a:ext uri="{FF2B5EF4-FFF2-40B4-BE49-F238E27FC236}">
                    <a16:creationId xmlns:a16="http://schemas.microsoft.com/office/drawing/2014/main" id="{2605DC13-C85C-4E58-B36D-5697C2C47845}"/>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 name="Google Shape;74;p2">
                <a:extLst>
                  <a:ext uri="{FF2B5EF4-FFF2-40B4-BE49-F238E27FC236}">
                    <a16:creationId xmlns:a16="http://schemas.microsoft.com/office/drawing/2014/main" id="{3A68F03E-8180-4368-9877-C2254018CCD3}"/>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6" name="Google Shape;75;p2">
                <a:extLst>
                  <a:ext uri="{FF2B5EF4-FFF2-40B4-BE49-F238E27FC236}">
                    <a16:creationId xmlns:a16="http://schemas.microsoft.com/office/drawing/2014/main" id="{E14D4E36-4D47-4C49-8227-7283CB94EA2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 name="Google Shape;76;p2">
                <a:extLst>
                  <a:ext uri="{FF2B5EF4-FFF2-40B4-BE49-F238E27FC236}">
                    <a16:creationId xmlns:a16="http://schemas.microsoft.com/office/drawing/2014/main" id="{B935877D-5ADE-4908-AF44-381F0D1CCFA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8" name="Google Shape;77;p2">
                <a:extLst>
                  <a:ext uri="{FF2B5EF4-FFF2-40B4-BE49-F238E27FC236}">
                    <a16:creationId xmlns:a16="http://schemas.microsoft.com/office/drawing/2014/main" id="{21E6FA9A-2537-4CAA-B8C5-6478E2D46A0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9" name="Google Shape;78;p2">
                <a:extLst>
                  <a:ext uri="{FF2B5EF4-FFF2-40B4-BE49-F238E27FC236}">
                    <a16:creationId xmlns:a16="http://schemas.microsoft.com/office/drawing/2014/main" id="{094A232A-6CCD-4E89-96D3-14842956D20E}"/>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0" name="Google Shape;79;p2">
                <a:extLst>
                  <a:ext uri="{FF2B5EF4-FFF2-40B4-BE49-F238E27FC236}">
                    <a16:creationId xmlns:a16="http://schemas.microsoft.com/office/drawing/2014/main" id="{D88256B6-2E25-4B24-9E19-3707E6F6AB04}"/>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1" name="Google Shape;80;p2">
                <a:extLst>
                  <a:ext uri="{FF2B5EF4-FFF2-40B4-BE49-F238E27FC236}">
                    <a16:creationId xmlns:a16="http://schemas.microsoft.com/office/drawing/2014/main" id="{377F7C2E-3B9C-4160-AF07-330C8E1F6913}"/>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2" name="Google Shape;81;p2">
                <a:extLst>
                  <a:ext uri="{FF2B5EF4-FFF2-40B4-BE49-F238E27FC236}">
                    <a16:creationId xmlns:a16="http://schemas.microsoft.com/office/drawing/2014/main" id="{44AD3F44-2761-425D-9C79-CFABEC3B7BBA}"/>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5" name="Google Shape;82;p2">
              <a:extLst>
                <a:ext uri="{FF2B5EF4-FFF2-40B4-BE49-F238E27FC236}">
                  <a16:creationId xmlns:a16="http://schemas.microsoft.com/office/drawing/2014/main" id="{C5BCCBB7-818F-486C-B1FC-0C65ADA08B0E}"/>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6" name="Google Shape;83;p2">
              <a:extLst>
                <a:ext uri="{FF2B5EF4-FFF2-40B4-BE49-F238E27FC236}">
                  <a16:creationId xmlns:a16="http://schemas.microsoft.com/office/drawing/2014/main" id="{C41C73DD-2079-4914-8DF9-AB31351F43C6}"/>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 name="Google Shape;84;p2">
              <a:extLst>
                <a:ext uri="{FF2B5EF4-FFF2-40B4-BE49-F238E27FC236}">
                  <a16:creationId xmlns:a16="http://schemas.microsoft.com/office/drawing/2014/main" id="{8310966D-DFB8-4BB7-823C-A824AB9AED6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 name="Google Shape;85;p2">
              <a:extLst>
                <a:ext uri="{FF2B5EF4-FFF2-40B4-BE49-F238E27FC236}">
                  <a16:creationId xmlns:a16="http://schemas.microsoft.com/office/drawing/2014/main" id="{0F468635-9FF5-4EE2-B9B9-BB82A19278D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 name="Google Shape;86;p2">
              <a:extLst>
                <a:ext uri="{FF2B5EF4-FFF2-40B4-BE49-F238E27FC236}">
                  <a16:creationId xmlns:a16="http://schemas.microsoft.com/office/drawing/2014/main" id="{BB0CEC45-A387-4460-BD8C-C0180C28132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0" name="Google Shape;87;p2">
              <a:extLst>
                <a:ext uri="{FF2B5EF4-FFF2-40B4-BE49-F238E27FC236}">
                  <a16:creationId xmlns:a16="http://schemas.microsoft.com/office/drawing/2014/main" id="{8C9EED4A-9135-4F11-908A-3EF187F138C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1" name="Google Shape;88;p2">
              <a:extLst>
                <a:ext uri="{FF2B5EF4-FFF2-40B4-BE49-F238E27FC236}">
                  <a16:creationId xmlns:a16="http://schemas.microsoft.com/office/drawing/2014/main" id="{62E07931-FBDD-42AE-A93C-7CDD1C5C16FB}"/>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 name="Google Shape;89;p2">
              <a:extLst>
                <a:ext uri="{FF2B5EF4-FFF2-40B4-BE49-F238E27FC236}">
                  <a16:creationId xmlns:a16="http://schemas.microsoft.com/office/drawing/2014/main" id="{DE473C55-458D-48CB-B65B-E024B84EC2B6}"/>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3" name="Google Shape;90;p2">
              <a:extLst>
                <a:ext uri="{FF2B5EF4-FFF2-40B4-BE49-F238E27FC236}">
                  <a16:creationId xmlns:a16="http://schemas.microsoft.com/office/drawing/2014/main" id="{D0F601F1-E322-44A3-9279-240B93857AE0}"/>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24" name="Google Shape;78;p4">
            <a:extLst>
              <a:ext uri="{FF2B5EF4-FFF2-40B4-BE49-F238E27FC236}">
                <a16:creationId xmlns:a16="http://schemas.microsoft.com/office/drawing/2014/main" id="{74FFEE34-7F65-40F4-A3FF-136F31302F92}"/>
              </a:ext>
            </a:extLst>
          </p:cNvPr>
          <p:cNvGrpSpPr/>
          <p:nvPr/>
        </p:nvGrpSpPr>
        <p:grpSpPr>
          <a:xfrm rot="5223451">
            <a:off x="622605" y="1283655"/>
            <a:ext cx="3480427" cy="3712789"/>
            <a:chOff x="1712498" y="767350"/>
            <a:chExt cx="5272441" cy="5604964"/>
          </a:xfrm>
        </p:grpSpPr>
        <p:sp>
          <p:nvSpPr>
            <p:cNvPr id="125" name="Google Shape;79;p4">
              <a:extLst>
                <a:ext uri="{FF2B5EF4-FFF2-40B4-BE49-F238E27FC236}">
                  <a16:creationId xmlns:a16="http://schemas.microsoft.com/office/drawing/2014/main" id="{175F6001-AC7C-4E27-99C3-0EB524CAAAAD}"/>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80;p4">
              <a:extLst>
                <a:ext uri="{FF2B5EF4-FFF2-40B4-BE49-F238E27FC236}">
                  <a16:creationId xmlns:a16="http://schemas.microsoft.com/office/drawing/2014/main" id="{2BA008A9-5F92-4B6B-B5FC-CD178579F35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81;p4">
              <a:extLst>
                <a:ext uri="{FF2B5EF4-FFF2-40B4-BE49-F238E27FC236}">
                  <a16:creationId xmlns:a16="http://schemas.microsoft.com/office/drawing/2014/main" id="{53FB79ED-22A7-4600-8004-195DEBA82DC9}"/>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82;p4">
              <a:extLst>
                <a:ext uri="{FF2B5EF4-FFF2-40B4-BE49-F238E27FC236}">
                  <a16:creationId xmlns:a16="http://schemas.microsoft.com/office/drawing/2014/main" id="{80620B0C-7594-47FE-A0A9-D0DF35A1F88F}"/>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83;p4">
              <a:extLst>
                <a:ext uri="{FF2B5EF4-FFF2-40B4-BE49-F238E27FC236}">
                  <a16:creationId xmlns:a16="http://schemas.microsoft.com/office/drawing/2014/main" id="{D53E07E6-F8D7-4B70-B6EF-974C7EF0BE17}"/>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84;p4">
              <a:extLst>
                <a:ext uri="{FF2B5EF4-FFF2-40B4-BE49-F238E27FC236}">
                  <a16:creationId xmlns:a16="http://schemas.microsoft.com/office/drawing/2014/main" id="{0F4C1332-7DEC-4317-9524-32069FBBB34C}"/>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85;p4">
              <a:extLst>
                <a:ext uri="{FF2B5EF4-FFF2-40B4-BE49-F238E27FC236}">
                  <a16:creationId xmlns:a16="http://schemas.microsoft.com/office/drawing/2014/main" id="{0625C7DB-C49D-44D6-A6A0-896E41F2174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32" name="Picture 2" descr="C:\Users\HP\Desktop\16659604.jpg">
            <a:extLst>
              <a:ext uri="{FF2B5EF4-FFF2-40B4-BE49-F238E27FC236}">
                <a16:creationId xmlns:a16="http://schemas.microsoft.com/office/drawing/2014/main" id="{CF402D4C-98B4-41ED-9AFA-AA10AF35BF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720658" y="4610470"/>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3" descr="C:\Users\HP\Desktop\vector-illustration-boy-reading-book-260nw-560852614.jpg">
            <a:extLst>
              <a:ext uri="{FF2B5EF4-FFF2-40B4-BE49-F238E27FC236}">
                <a16:creationId xmlns:a16="http://schemas.microsoft.com/office/drawing/2014/main" id="{AF68F18A-8130-4536-9CDB-ABB1CE17E1E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28475" y="440777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22">
            <a:extLst>
              <a:ext uri="{FF2B5EF4-FFF2-40B4-BE49-F238E27FC236}">
                <a16:creationId xmlns:a16="http://schemas.microsoft.com/office/drawing/2014/main" id="{F9BFEA69-7B72-499E-A479-32B7286EB776}"/>
              </a:ext>
            </a:extLst>
          </p:cNvPr>
          <p:cNvSpPr>
            <a:spLocks noChangeArrowheads="1"/>
          </p:cNvSpPr>
          <p:nvPr/>
        </p:nvSpPr>
        <p:spPr bwMode="auto">
          <a:xfrm>
            <a:off x="233693" y="2353361"/>
            <a:ext cx="4177903" cy="954107"/>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9Slide03 AmpleSoft Bold" panose="02000000000000000000" pitchFamily="2" charset="0"/>
              </a:rPr>
              <a:t>Nhận</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xét</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gì</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về</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tàu</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đỗ</a:t>
            </a:r>
            <a:r>
              <a:rPr lang="en-US" altLang="en-US" sz="2800" b="1" dirty="0">
                <a:solidFill>
                  <a:schemeClr val="tx1"/>
                </a:solidFill>
                <a:latin typeface="#9Slide03 AmpleSoft Bold" panose="02000000000000000000" pitchFamily="2" charset="0"/>
              </a:rPr>
              <a:t> ở </a:t>
            </a:r>
            <a:r>
              <a:rPr lang="en-US" altLang="en-US" sz="2800" b="1" dirty="0" err="1">
                <a:solidFill>
                  <a:schemeClr val="tx1"/>
                </a:solidFill>
                <a:latin typeface="#9Slide03 AmpleSoft Bold" panose="02000000000000000000" pitchFamily="2" charset="0"/>
              </a:rPr>
              <a:t>cảng</a:t>
            </a:r>
            <a:r>
              <a:rPr lang="en-US" altLang="en-US" sz="2800" b="1" dirty="0">
                <a:solidFill>
                  <a:schemeClr val="tx1"/>
                </a:solidFill>
                <a:latin typeface="#9Slide03 AmpleSoft Bold" panose="02000000000000000000" pitchFamily="2" charset="0"/>
              </a:rPr>
              <a:t> </a:t>
            </a:r>
            <a:r>
              <a:rPr lang="en-US" altLang="en-US" sz="2800" b="1" dirty="0" err="1">
                <a:solidFill>
                  <a:schemeClr val="tx1"/>
                </a:solidFill>
                <a:latin typeface="#9Slide03 AmpleSoft Bold" panose="02000000000000000000" pitchFamily="2" charset="0"/>
              </a:rPr>
              <a:t>Tiên</a:t>
            </a:r>
            <a:r>
              <a:rPr lang="en-US" altLang="en-US" sz="2800" b="1" dirty="0">
                <a:solidFill>
                  <a:schemeClr val="tx1"/>
                </a:solidFill>
                <a:latin typeface="#9Slide03 AmpleSoft Bold" panose="02000000000000000000" pitchFamily="2" charset="0"/>
              </a:rPr>
              <a:t> Sa</a:t>
            </a:r>
          </a:p>
        </p:txBody>
      </p:sp>
      <p:sp>
        <p:nvSpPr>
          <p:cNvPr id="123" name="Rounded Rectangle 38">
            <a:extLst>
              <a:ext uri="{FF2B5EF4-FFF2-40B4-BE49-F238E27FC236}">
                <a16:creationId xmlns:a16="http://schemas.microsoft.com/office/drawing/2014/main" id="{B4A83E8A-8CA5-4BBE-B9D1-924150997E28}"/>
              </a:ext>
            </a:extLst>
          </p:cNvPr>
          <p:cNvSpPr/>
          <p:nvPr/>
        </p:nvSpPr>
        <p:spPr>
          <a:xfrm>
            <a:off x="4854689" y="1972103"/>
            <a:ext cx="5699060" cy="1532334"/>
          </a:xfrm>
          <a:prstGeom prst="roundRect">
            <a:avLst/>
          </a:prstGeom>
          <a:solidFill>
            <a:schemeClr val="accent3">
              <a:lumMod val="20000"/>
              <a:lumOff val="80000"/>
            </a:schemeClr>
          </a:solidFill>
          <a:ln w="5715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vi-VN" sz="2800" b="1" dirty="0">
                <a:latin typeface="#9Slide03 AmpleSoft Bold" pitchFamily="2" charset="0"/>
              </a:rPr>
              <a:t> </a:t>
            </a:r>
            <a:r>
              <a:rPr lang="nl-NL" sz="2800" i="1" dirty="0">
                <a:latin typeface="#9Slide03 AmpleSoft Bold" panose="02000000000000000000" pitchFamily="2" charset="0"/>
              </a:rPr>
              <a:t>+ Tàu lớn hiện đại.</a:t>
            </a:r>
            <a:endParaRPr lang="en-US" sz="2800" dirty="0">
              <a:latin typeface="#9Slide03 AmpleSoft Bold" panose="02000000000000000000" pitchFamily="2" charset="0"/>
            </a:endParaRPr>
          </a:p>
          <a:p>
            <a:r>
              <a:rPr lang="nl-NL" sz="2800" i="1" dirty="0">
                <a:latin typeface="#9Slide03 AmpleSoft Bold" panose="02000000000000000000" pitchFamily="2" charset="0"/>
              </a:rPr>
              <a:t>+ Nhiều tàu biển, tàu sông (đến cảng biển Sa Tiên, cảng sông Hàn)</a:t>
            </a:r>
            <a:endParaRPr lang="en-US" sz="2800" dirty="0">
              <a:latin typeface="#9Slide03 AmpleSoft Bold" panose="02000000000000000000" pitchFamily="2" charset="0"/>
            </a:endParaRPr>
          </a:p>
        </p:txBody>
      </p:sp>
      <p:pic>
        <p:nvPicPr>
          <p:cNvPr id="4" name="Picture 3">
            <a:extLst>
              <a:ext uri="{FF2B5EF4-FFF2-40B4-BE49-F238E27FC236}">
                <a16:creationId xmlns:a16="http://schemas.microsoft.com/office/drawing/2014/main" id="{F0D65233-CD5D-448F-9E6B-22366B3091B8}"/>
              </a:ext>
            </a:extLst>
          </p:cNvPr>
          <p:cNvPicPr>
            <a:picLocks noChangeAspect="1"/>
          </p:cNvPicPr>
          <p:nvPr/>
        </p:nvPicPr>
        <p:blipFill>
          <a:blip r:embed="rId6"/>
          <a:stretch>
            <a:fillRect/>
          </a:stretch>
        </p:blipFill>
        <p:spPr>
          <a:xfrm>
            <a:off x="4857338" y="256699"/>
            <a:ext cx="7303906" cy="47247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34720999-3A68-459D-8379-480617E7949E}"/>
              </a:ext>
            </a:extLst>
          </p:cNvPr>
          <p:cNvPicPr>
            <a:picLocks noChangeAspect="1"/>
          </p:cNvPicPr>
          <p:nvPr/>
        </p:nvPicPr>
        <p:blipFill>
          <a:blip r:embed="rId7"/>
          <a:stretch>
            <a:fillRect/>
          </a:stretch>
        </p:blipFill>
        <p:spPr>
          <a:xfrm>
            <a:off x="4955697" y="708954"/>
            <a:ext cx="6597015" cy="4058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9188086B-2A14-4C8C-B3B8-B78BBAE025C8}"/>
              </a:ext>
            </a:extLst>
          </p:cNvPr>
          <p:cNvPicPr>
            <a:picLocks noChangeAspect="1"/>
          </p:cNvPicPr>
          <p:nvPr/>
        </p:nvPicPr>
        <p:blipFill>
          <a:blip r:embed="rId8"/>
          <a:stretch>
            <a:fillRect/>
          </a:stretch>
        </p:blipFill>
        <p:spPr>
          <a:xfrm rot="21110337">
            <a:off x="5014257" y="-517036"/>
            <a:ext cx="8077200" cy="5105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144351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anim calcmode="lin" valueType="num">
                                      <p:cBhvr>
                                        <p:cTn id="8" dur="1000" fill="hold"/>
                                        <p:tgtEl>
                                          <p:spTgt spid="123"/>
                                        </p:tgtEl>
                                        <p:attrNameLst>
                                          <p:attrName>ppt_x</p:attrName>
                                        </p:attrNameLst>
                                      </p:cBhvr>
                                      <p:tavLst>
                                        <p:tav tm="0">
                                          <p:val>
                                            <p:strVal val="#ppt_x"/>
                                          </p:val>
                                        </p:tav>
                                        <p:tav tm="100000">
                                          <p:val>
                                            <p:strVal val="#ppt_x"/>
                                          </p:val>
                                        </p:tav>
                                      </p:tavLst>
                                    </p:anim>
                                    <p:anim calcmode="lin" valueType="num">
                                      <p:cBhvr>
                                        <p:cTn id="9"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1" nodeType="clickEffect">
                                  <p:stCondLst>
                                    <p:cond delay="0"/>
                                  </p:stCondLst>
                                  <p:childTnLst>
                                    <p:animMotion origin="layout" path="M -1.04167E-6 4.44444E-6 L -0.00052 0.4706 " pathEditMode="relative" rAng="0" ptsTypes="AA">
                                      <p:cBhvr>
                                        <p:cTn id="13" dur="2000" fill="hold"/>
                                        <p:tgtEl>
                                          <p:spTgt spid="123"/>
                                        </p:tgtEl>
                                        <p:attrNameLst>
                                          <p:attrName>ppt_x</p:attrName>
                                          <p:attrName>ppt_y</p:attrName>
                                        </p:attrNameLst>
                                      </p:cBhvr>
                                      <p:rCtr x="-26" y="23519"/>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nodeType="clickEffect">
                                  <p:stCondLst>
                                    <p:cond delay="0"/>
                                  </p:stCondLst>
                                  <p:childTnLst>
                                    <p:animEffect transition="out" filter="wipe(down)">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568479" y="-367834"/>
            <a:ext cx="6860413" cy="8307862"/>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a:off x="5135652" y="1273525"/>
            <a:ext cx="5785204" cy="4869418"/>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2800" b="1" i="1" dirty="0">
                <a:latin typeface="#9Slide03 AmpleSoft Bold" panose="02000000000000000000" pitchFamily="2" charset="0"/>
              </a:rPr>
              <a:t>Đà Nẵng là đầu mối giao thông lớn ở duyên hải miền Trung vì TP là nơi đến và nơi xuất phát của nhiều tuyến đường giao thông: đường sắt, bộ, thủy, hàng không. Đà Nẵng được coi là thành phố cảng vì có cảng sông Hàn và cảng biển Tiên Sa thuận lợi cho giao lưu buôn bán đường thuỷ trong nước và quốc tế.</a:t>
            </a:r>
            <a:endParaRPr lang="en-US" sz="2800" dirty="0">
              <a:latin typeface="#9Slide03 AmpleSoft Bold" panose="02000000000000000000" pitchFamily="2"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708076" y="3428328"/>
            <a:ext cx="2227734" cy="343707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64711" y="3358597"/>
            <a:ext cx="3416156" cy="3717937"/>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21">
            <a:extLst>
              <a:ext uri="{FF2B5EF4-FFF2-40B4-BE49-F238E27FC236}">
                <a16:creationId xmlns:a16="http://schemas.microsoft.com/office/drawing/2014/main" id="{5C69CD64-CD15-4B2A-BDC7-CA724D95075C}"/>
              </a:ext>
            </a:extLst>
          </p:cNvPr>
          <p:cNvSpPr txBox="1">
            <a:spLocks noChangeArrowheads="1"/>
          </p:cNvSpPr>
          <p:nvPr/>
        </p:nvSpPr>
        <p:spPr bwMode="auto">
          <a:xfrm>
            <a:off x="1783017" y="2338710"/>
            <a:ext cx="2227734" cy="578882"/>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KẾT LUẬN</a:t>
            </a:r>
          </a:p>
        </p:txBody>
      </p:sp>
    </p:spTree>
    <p:extLst>
      <p:ext uri="{BB962C8B-B14F-4D97-AF65-F5344CB8AC3E}">
        <p14:creationId xmlns:p14="http://schemas.microsoft.com/office/powerpoint/2010/main" val="387128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CEE7-8523-4FD5-AB66-9A45C906D09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81ED38E-B22A-4BA7-97D1-B4937A0D858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CDF19BA-1C0C-41EF-BE91-1A0486676555}"/>
              </a:ext>
            </a:extLst>
          </p:cNvPr>
          <p:cNvPicPr>
            <a:picLocks noChangeAspect="1"/>
          </p:cNvPicPr>
          <p:nvPr/>
        </p:nvPicPr>
        <p:blipFill>
          <a:blip r:embed="rId2"/>
          <a:stretch>
            <a:fillRect/>
          </a:stretch>
        </p:blipFill>
        <p:spPr>
          <a:xfrm>
            <a:off x="0" y="0"/>
            <a:ext cx="12367260" cy="6858000"/>
          </a:xfrm>
          <a:prstGeom prst="rect">
            <a:avLst/>
          </a:prstGeom>
        </p:spPr>
      </p:pic>
      <p:sp>
        <p:nvSpPr>
          <p:cNvPr id="6" name="TextBox 5">
            <a:extLst>
              <a:ext uri="{FF2B5EF4-FFF2-40B4-BE49-F238E27FC236}">
                <a16:creationId xmlns:a16="http://schemas.microsoft.com/office/drawing/2014/main" id="{235E09BF-84FB-465E-A105-24373E374E36}"/>
              </a:ext>
            </a:extLst>
          </p:cNvPr>
          <p:cNvSpPr txBox="1"/>
          <p:nvPr/>
        </p:nvSpPr>
        <p:spPr>
          <a:xfrm>
            <a:off x="1034716" y="2081172"/>
            <a:ext cx="10122567" cy="2349579"/>
          </a:xfrm>
          <a:prstGeom prst="roundRect">
            <a:avLst/>
          </a:prstGeom>
          <a:solidFill>
            <a:srgbClr val="002060">
              <a:alpha val="65098"/>
            </a:srgbClr>
          </a:solidFill>
        </p:spPr>
        <p:txBody>
          <a:bodyPr wrap="square" rtlCol="0">
            <a:spAutoFit/>
          </a:bodyPr>
          <a:lstStyle/>
          <a:p>
            <a:pPr algn="ct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trung</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tâm</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công</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nghiệp</a:t>
            </a:r>
            <a:endPar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7" name="Picture 2" descr="C:\Users\HP\Desktop\school-bus-260nw-145141642.jpg">
            <a:extLst>
              <a:ext uri="{FF2B5EF4-FFF2-40B4-BE49-F238E27FC236}">
                <a16:creationId xmlns:a16="http://schemas.microsoft.com/office/drawing/2014/main" id="{270FF1B5-7C69-47FB-A57E-04718EE6E2D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181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63" presetClass="path" presetSubtype="0" accel="50000" decel="50000" fill="hold" nodeType="withEffect">
                                  <p:stCondLst>
                                    <p:cond delay="100"/>
                                  </p:stCondLst>
                                  <p:childTnLst>
                                    <p:animMotion origin="layout" path="M 3.75E-6 3.7037E-6 L 1.29739 -0.00371 " pathEditMode="relative" rAng="0" ptsTypes="AA">
                                      <p:cBhvr>
                                        <p:cTn id="11" dur="2800" fill="hold"/>
                                        <p:tgtEl>
                                          <p:spTgt spid="7"/>
                                        </p:tgtEl>
                                        <p:attrNameLst>
                                          <p:attrName>ppt_x</p:attrName>
                                          <p:attrName>ppt_y</p:attrName>
                                        </p:attrNameLst>
                                      </p:cBhvr>
                                      <p:rCtr x="64870" y="-185"/>
                                    </p:animMotion>
                                  </p:childTnLst>
                                </p:cTn>
                              </p:par>
                            </p:childTnLst>
                          </p:cTn>
                        </p:par>
                        <p:par>
                          <p:cTn id="12" fill="hold">
                            <p:stCondLst>
                              <p:cond delay="290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9Slide03 AmpleSoft Bold" pitchFamily="2" charset="0"/>
              <a:ea typeface="Handlee"/>
              <a:cs typeface="Handlee"/>
              <a:sym typeface="Handlee"/>
            </a:endParaRPr>
          </a:p>
        </p:txBody>
      </p:sp>
      <p:sp>
        <p:nvSpPr>
          <p:cNvPr id="784" name="Google Shape;784;p10"/>
          <p:cNvSpPr/>
          <p:nvPr/>
        </p:nvSpPr>
        <p:spPr>
          <a:xfrm>
            <a:off x="3782131" y="2207700"/>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4802606" y="2236500"/>
            <a:ext cx="915154"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5842142" y="1794934"/>
            <a:ext cx="1346058" cy="1807714"/>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4535968" y="4040752"/>
            <a:ext cx="1334874" cy="134639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Đ</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5965805" y="3659798"/>
            <a:ext cx="1222395" cy="224350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Ộ</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7351982" y="3937002"/>
            <a:ext cx="1001236" cy="145014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N</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0" name="Google Shape;790;p10"/>
          <p:cNvSpPr/>
          <p:nvPr/>
        </p:nvSpPr>
        <p:spPr>
          <a:xfrm>
            <a:off x="8446351" y="3901773"/>
            <a:ext cx="911862" cy="151447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1"/>
                </a:solidFill>
                <a:latin typeface="#9Slide03 AmpleSoft Bold" pitchFamily="2" charset="0"/>
              </a:rPr>
              <a:t>G</a:t>
            </a:r>
            <a:endParaRPr b="0" i="0" dirty="0">
              <a:ln w="38100"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17" name="Google Shape;791;p10"/>
          <p:cNvSpPr/>
          <p:nvPr/>
        </p:nvSpPr>
        <p:spPr>
          <a:xfrm>
            <a:off x="7351982" y="2245659"/>
            <a:ext cx="371987" cy="140235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I</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357221" y="2152562"/>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7"/>
                                        </p:tgtEl>
                                        <p:attrNameLst>
                                          <p:attrName>style.visibility</p:attrName>
                                        </p:attrNameLst>
                                      </p:cBhvr>
                                      <p:to>
                                        <p:strVal val="visible"/>
                                      </p:to>
                                    </p:set>
                                    <p:anim calcmode="lin" valueType="num">
                                      <p:cBhvr>
                                        <p:cTn id="31" dur="1000" fill="hold"/>
                                        <p:tgtEl>
                                          <p:spTgt spid="787"/>
                                        </p:tgtEl>
                                        <p:attrNameLst>
                                          <p:attrName>ppt_w</p:attrName>
                                        </p:attrNameLst>
                                      </p:cBhvr>
                                      <p:tavLst>
                                        <p:tav tm="0">
                                          <p:val>
                                            <p:fltVal val="0"/>
                                          </p:val>
                                        </p:tav>
                                        <p:tav tm="100000">
                                          <p:val>
                                            <p:strVal val="#ppt_w"/>
                                          </p:val>
                                        </p:tav>
                                      </p:tavLst>
                                    </p:anim>
                                    <p:anim calcmode="lin" valueType="num">
                                      <p:cBhvr>
                                        <p:cTn id="32" dur="1000" fill="hold"/>
                                        <p:tgtEl>
                                          <p:spTgt spid="787"/>
                                        </p:tgtEl>
                                        <p:attrNameLst>
                                          <p:attrName>ppt_h</p:attrName>
                                        </p:attrNameLst>
                                      </p:cBhvr>
                                      <p:tavLst>
                                        <p:tav tm="0">
                                          <p:val>
                                            <p:fltVal val="0"/>
                                          </p:val>
                                        </p:tav>
                                        <p:tav tm="100000">
                                          <p:val>
                                            <p:strVal val="#ppt_h"/>
                                          </p:val>
                                        </p:tav>
                                      </p:tavLst>
                                    </p:anim>
                                    <p:anim calcmode="lin" valueType="num">
                                      <p:cBhvr>
                                        <p:cTn id="33" dur="1000" fill="hold"/>
                                        <p:tgtEl>
                                          <p:spTgt spid="787"/>
                                        </p:tgtEl>
                                        <p:attrNameLst>
                                          <p:attrName>style.rotation</p:attrName>
                                        </p:attrNameLst>
                                      </p:cBhvr>
                                      <p:tavLst>
                                        <p:tav tm="0">
                                          <p:val>
                                            <p:fltVal val="90"/>
                                          </p:val>
                                        </p:tav>
                                        <p:tav tm="100000">
                                          <p:val>
                                            <p:fltVal val="0"/>
                                          </p:val>
                                        </p:tav>
                                      </p:tavLst>
                                    </p:anim>
                                    <p:animEffect transition="in" filter="fade">
                                      <p:cBhvr>
                                        <p:cTn id="34" dur="1000"/>
                                        <p:tgtEl>
                                          <p:spTgt spid="787"/>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8"/>
                                        </p:tgtEl>
                                        <p:attrNameLst>
                                          <p:attrName>style.visibility</p:attrName>
                                        </p:attrNameLst>
                                      </p:cBhvr>
                                      <p:to>
                                        <p:strVal val="visible"/>
                                      </p:to>
                                    </p:set>
                                    <p:anim calcmode="lin" valueType="num">
                                      <p:cBhvr>
                                        <p:cTn id="37" dur="1000" fill="hold"/>
                                        <p:tgtEl>
                                          <p:spTgt spid="788"/>
                                        </p:tgtEl>
                                        <p:attrNameLst>
                                          <p:attrName>ppt_w</p:attrName>
                                        </p:attrNameLst>
                                      </p:cBhvr>
                                      <p:tavLst>
                                        <p:tav tm="0">
                                          <p:val>
                                            <p:fltVal val="0"/>
                                          </p:val>
                                        </p:tav>
                                        <p:tav tm="100000">
                                          <p:val>
                                            <p:strVal val="#ppt_w"/>
                                          </p:val>
                                        </p:tav>
                                      </p:tavLst>
                                    </p:anim>
                                    <p:anim calcmode="lin" valueType="num">
                                      <p:cBhvr>
                                        <p:cTn id="38" dur="1000" fill="hold"/>
                                        <p:tgtEl>
                                          <p:spTgt spid="788"/>
                                        </p:tgtEl>
                                        <p:attrNameLst>
                                          <p:attrName>ppt_h</p:attrName>
                                        </p:attrNameLst>
                                      </p:cBhvr>
                                      <p:tavLst>
                                        <p:tav tm="0">
                                          <p:val>
                                            <p:fltVal val="0"/>
                                          </p:val>
                                        </p:tav>
                                        <p:tav tm="100000">
                                          <p:val>
                                            <p:strVal val="#ppt_h"/>
                                          </p:val>
                                        </p:tav>
                                      </p:tavLst>
                                    </p:anim>
                                    <p:anim calcmode="lin" valueType="num">
                                      <p:cBhvr>
                                        <p:cTn id="39" dur="1000" fill="hold"/>
                                        <p:tgtEl>
                                          <p:spTgt spid="788"/>
                                        </p:tgtEl>
                                        <p:attrNameLst>
                                          <p:attrName>style.rotation</p:attrName>
                                        </p:attrNameLst>
                                      </p:cBhvr>
                                      <p:tavLst>
                                        <p:tav tm="0">
                                          <p:val>
                                            <p:fltVal val="90"/>
                                          </p:val>
                                        </p:tav>
                                        <p:tav tm="100000">
                                          <p:val>
                                            <p:fltVal val="0"/>
                                          </p:val>
                                        </p:tav>
                                      </p:tavLst>
                                    </p:anim>
                                    <p:animEffect transition="in" filter="fade">
                                      <p:cBhvr>
                                        <p:cTn id="40" dur="1000"/>
                                        <p:tgtEl>
                                          <p:spTgt spid="788"/>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9"/>
                                        </p:tgtEl>
                                        <p:attrNameLst>
                                          <p:attrName>style.visibility</p:attrName>
                                        </p:attrNameLst>
                                      </p:cBhvr>
                                      <p:to>
                                        <p:strVal val="visible"/>
                                      </p:to>
                                    </p:set>
                                    <p:anim calcmode="lin" valueType="num">
                                      <p:cBhvr>
                                        <p:cTn id="43" dur="1000" fill="hold"/>
                                        <p:tgtEl>
                                          <p:spTgt spid="789"/>
                                        </p:tgtEl>
                                        <p:attrNameLst>
                                          <p:attrName>ppt_w</p:attrName>
                                        </p:attrNameLst>
                                      </p:cBhvr>
                                      <p:tavLst>
                                        <p:tav tm="0">
                                          <p:val>
                                            <p:fltVal val="0"/>
                                          </p:val>
                                        </p:tav>
                                        <p:tav tm="100000">
                                          <p:val>
                                            <p:strVal val="#ppt_w"/>
                                          </p:val>
                                        </p:tav>
                                      </p:tavLst>
                                    </p:anim>
                                    <p:anim calcmode="lin" valueType="num">
                                      <p:cBhvr>
                                        <p:cTn id="44" dur="1000" fill="hold"/>
                                        <p:tgtEl>
                                          <p:spTgt spid="789"/>
                                        </p:tgtEl>
                                        <p:attrNameLst>
                                          <p:attrName>ppt_h</p:attrName>
                                        </p:attrNameLst>
                                      </p:cBhvr>
                                      <p:tavLst>
                                        <p:tav tm="0">
                                          <p:val>
                                            <p:fltVal val="0"/>
                                          </p:val>
                                        </p:tav>
                                        <p:tav tm="100000">
                                          <p:val>
                                            <p:strVal val="#ppt_h"/>
                                          </p:val>
                                        </p:tav>
                                      </p:tavLst>
                                    </p:anim>
                                    <p:anim calcmode="lin" valueType="num">
                                      <p:cBhvr>
                                        <p:cTn id="45" dur="1000" fill="hold"/>
                                        <p:tgtEl>
                                          <p:spTgt spid="789"/>
                                        </p:tgtEl>
                                        <p:attrNameLst>
                                          <p:attrName>style.rotation</p:attrName>
                                        </p:attrNameLst>
                                      </p:cBhvr>
                                      <p:tavLst>
                                        <p:tav tm="0">
                                          <p:val>
                                            <p:fltVal val="90"/>
                                          </p:val>
                                        </p:tav>
                                        <p:tav tm="100000">
                                          <p:val>
                                            <p:fltVal val="0"/>
                                          </p:val>
                                        </p:tav>
                                      </p:tavLst>
                                    </p:anim>
                                    <p:animEffect transition="in" filter="fade">
                                      <p:cBhvr>
                                        <p:cTn id="46" dur="1000"/>
                                        <p:tgtEl>
                                          <p:spTgt spid="789"/>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790"/>
                                        </p:tgtEl>
                                        <p:attrNameLst>
                                          <p:attrName>style.visibility</p:attrName>
                                        </p:attrNameLst>
                                      </p:cBhvr>
                                      <p:to>
                                        <p:strVal val="visible"/>
                                      </p:to>
                                    </p:set>
                                    <p:anim calcmode="lin" valueType="num">
                                      <p:cBhvr>
                                        <p:cTn id="49" dur="1000" fill="hold"/>
                                        <p:tgtEl>
                                          <p:spTgt spid="790"/>
                                        </p:tgtEl>
                                        <p:attrNameLst>
                                          <p:attrName>ppt_w</p:attrName>
                                        </p:attrNameLst>
                                      </p:cBhvr>
                                      <p:tavLst>
                                        <p:tav tm="0">
                                          <p:val>
                                            <p:fltVal val="0"/>
                                          </p:val>
                                        </p:tav>
                                        <p:tav tm="100000">
                                          <p:val>
                                            <p:strVal val="#ppt_w"/>
                                          </p:val>
                                        </p:tav>
                                      </p:tavLst>
                                    </p:anim>
                                    <p:anim calcmode="lin" valueType="num">
                                      <p:cBhvr>
                                        <p:cTn id="50" dur="1000" fill="hold"/>
                                        <p:tgtEl>
                                          <p:spTgt spid="790"/>
                                        </p:tgtEl>
                                        <p:attrNameLst>
                                          <p:attrName>ppt_h</p:attrName>
                                        </p:attrNameLst>
                                      </p:cBhvr>
                                      <p:tavLst>
                                        <p:tav tm="0">
                                          <p:val>
                                            <p:fltVal val="0"/>
                                          </p:val>
                                        </p:tav>
                                        <p:tav tm="100000">
                                          <p:val>
                                            <p:strVal val="#ppt_h"/>
                                          </p:val>
                                        </p:tav>
                                      </p:tavLst>
                                    </p:anim>
                                    <p:anim calcmode="lin" valueType="num">
                                      <p:cBhvr>
                                        <p:cTn id="51" dur="1000" fill="hold"/>
                                        <p:tgtEl>
                                          <p:spTgt spid="790"/>
                                        </p:tgtEl>
                                        <p:attrNameLst>
                                          <p:attrName>style.rotation</p:attrName>
                                        </p:attrNameLst>
                                      </p:cBhvr>
                                      <p:tavLst>
                                        <p:tav tm="0">
                                          <p:val>
                                            <p:fltVal val="90"/>
                                          </p:val>
                                        </p:tav>
                                        <p:tav tm="100000">
                                          <p:val>
                                            <p:fltVal val="0"/>
                                          </p:val>
                                        </p:tav>
                                      </p:tavLst>
                                    </p:anim>
                                    <p:animEffect transition="in" filter="fade">
                                      <p:cBhvr>
                                        <p:cTn id="52" dur="10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790"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107627" y="327590"/>
            <a:ext cx="6701349" cy="680009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23"/>
          <p:cNvSpPr txBox="1">
            <a:spLocks noChangeArrowheads="1"/>
          </p:cNvSpPr>
          <p:nvPr/>
        </p:nvSpPr>
        <p:spPr bwMode="auto">
          <a:xfrm>
            <a:off x="4904681" y="1978708"/>
            <a:ext cx="5107240" cy="2553891"/>
          </a:xfrm>
          <a:prstGeom prst="roundRect">
            <a:avLst/>
          </a:prstGeom>
          <a:solidFill>
            <a:schemeClr val="accent6"/>
          </a:solidFill>
          <a:ln>
            <a:noFill/>
          </a:ln>
          <a:effectLst/>
        </p:spPr>
        <p:txBody>
          <a:bodyPr wrap="square">
            <a:spAutoFit/>
          </a:bodyPr>
          <a:lstStyle/>
          <a:p>
            <a:pPr algn="ctr" eaLnBrk="1" hangingPunct="1">
              <a:spcBef>
                <a:spcPct val="50000"/>
              </a:spcBef>
            </a:pPr>
            <a:r>
              <a:rPr lang="nl-NL" sz="2400" dirty="0">
                <a:solidFill>
                  <a:schemeClr val="bg2"/>
                </a:solidFill>
                <a:latin typeface="#9Slide03 AmpleSoft Bold" panose="02000000000000000000" pitchFamily="2" charset="0"/>
              </a:rPr>
              <a:t>Dựa vào bảng kê tên các mặt hàng chuyên chở bằng đường biển .Em hãy kể tên một số loại hàng hóa được đưa đến Đà Nẵng và hàng từ Đà Nẵng đưa đi các nơi khác bằng tàu biển.</a:t>
            </a:r>
            <a:endParaRPr lang="en-US" sz="4400" b="1" dirty="0">
              <a:solidFill>
                <a:schemeClr val="bg2"/>
              </a:solidFill>
              <a:latin typeface="#9Slide03 AmpleSoft Bold" pitchFamily="2" charset="0"/>
              <a:cs typeface="Times New Roman" pitchFamily="18" charset="0"/>
            </a:endParaRPr>
          </a:p>
        </p:txBody>
      </p:sp>
      <p:sp>
        <p:nvSpPr>
          <p:cNvPr id="38" name="TextBox 37">
            <a:extLst>
              <a:ext uri="{FF2B5EF4-FFF2-40B4-BE49-F238E27FC236}">
                <a16:creationId xmlns:a16="http://schemas.microsoft.com/office/drawing/2014/main" id="{760F3BE3-44C5-4669-A22B-1D8D82763907}"/>
              </a:ext>
            </a:extLst>
          </p:cNvPr>
          <p:cNvSpPr txBox="1"/>
          <p:nvPr/>
        </p:nvSpPr>
        <p:spPr>
          <a:xfrm>
            <a:off x="1265354" y="2682117"/>
            <a:ext cx="3075903" cy="1055608"/>
          </a:xfrm>
          <a:prstGeom prst="roundRect">
            <a:avLst/>
          </a:prstGeom>
          <a:solidFill>
            <a:srgbClr val="002060">
              <a:alpha val="65098"/>
            </a:srgbClr>
          </a:solidFill>
        </p:spPr>
        <p:txBody>
          <a:bodyPr wrap="square" rtlCol="0">
            <a:spAutoFit/>
          </a:bodyPr>
          <a:lstStyle/>
          <a:p>
            <a:pPr algn="ct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trung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tâm</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công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nghiệp</a:t>
            </a:r>
            <a:endPar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spTree>
    <p:extLst>
      <p:ext uri="{BB962C8B-B14F-4D97-AF65-F5344CB8AC3E}">
        <p14:creationId xmlns:p14="http://schemas.microsoft.com/office/powerpoint/2010/main" val="14499543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ox(in)">
                                      <p:cBhvr>
                                        <p:cTn id="1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848731" y="390256"/>
            <a:ext cx="6975413" cy="680009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21"/>
          <p:cNvSpPr txBox="1">
            <a:spLocks noChangeArrowheads="1"/>
          </p:cNvSpPr>
          <p:nvPr/>
        </p:nvSpPr>
        <p:spPr bwMode="auto">
          <a:xfrm rot="21287217">
            <a:off x="5041028" y="1112919"/>
            <a:ext cx="4335331" cy="1323439"/>
          </a:xfrm>
          <a:prstGeom prst="rect">
            <a:avLst/>
          </a:prstGeom>
          <a:solidFill>
            <a:schemeClr val="bg2"/>
          </a:solidFill>
          <a:ln w="57150">
            <a:solidFill>
              <a:schemeClr val="tx1"/>
            </a:solidFill>
          </a:ln>
          <a:effectLst/>
        </p:spPr>
        <p:txBody>
          <a:bodyPr wrap="square">
            <a:spAutoFit/>
          </a:bodyPr>
          <a:lstStyle/>
          <a:p>
            <a:pPr algn="ctr" eaLnBrk="1" hangingPunct="1">
              <a:spcBef>
                <a:spcPct val="50000"/>
              </a:spcBef>
            </a:pPr>
            <a:r>
              <a:rPr lang="nl-NL" sz="2000" dirty="0">
                <a:latin typeface="#9Slide07 SVNZiclets" panose="02000603000000000000" pitchFamily="2" charset="0"/>
              </a:rPr>
              <a:t>Các mặt hàng đưa đến Đà Nẵng và hàng từ Đà Nẵng đưa đi các nơi khác bằng đường biển </a:t>
            </a:r>
            <a:endParaRPr lang="en-US" sz="2000" b="1" dirty="0">
              <a:solidFill>
                <a:schemeClr val="bg2"/>
              </a:solidFill>
              <a:latin typeface="#9Slide07 SVNZiclets" panose="02000603000000000000" pitchFamily="2" charset="0"/>
              <a:cs typeface="Times New Roman" pitchFamily="18" charset="0"/>
            </a:endParaRPr>
          </a:p>
        </p:txBody>
      </p:sp>
      <p:sp>
        <p:nvSpPr>
          <p:cNvPr id="38" name="TextBox 37">
            <a:extLst>
              <a:ext uri="{FF2B5EF4-FFF2-40B4-BE49-F238E27FC236}">
                <a16:creationId xmlns:a16="http://schemas.microsoft.com/office/drawing/2014/main" id="{760F3BE3-44C5-4669-A22B-1D8D82763907}"/>
              </a:ext>
            </a:extLst>
          </p:cNvPr>
          <p:cNvSpPr txBox="1"/>
          <p:nvPr/>
        </p:nvSpPr>
        <p:spPr>
          <a:xfrm>
            <a:off x="1265354" y="2682117"/>
            <a:ext cx="3075903" cy="1055608"/>
          </a:xfrm>
          <a:prstGeom prst="roundRect">
            <a:avLst/>
          </a:prstGeom>
          <a:solidFill>
            <a:srgbClr val="002060">
              <a:alpha val="65098"/>
            </a:srgbClr>
          </a:solidFill>
        </p:spPr>
        <p:txBody>
          <a:bodyPr wrap="square" rtlCol="0">
            <a:spAutoFit/>
          </a:bodyPr>
          <a:lstStyle/>
          <a:p>
            <a:pPr algn="ct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trung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tâm</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công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nghiệp</a:t>
            </a:r>
            <a:endPar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3" name="Picture 2">
            <a:extLst>
              <a:ext uri="{FF2B5EF4-FFF2-40B4-BE49-F238E27FC236}">
                <a16:creationId xmlns:a16="http://schemas.microsoft.com/office/drawing/2014/main" id="{9E17C9CB-5DA1-477B-A2A3-84022E72FD1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8339" y1="51050" x2="30076" y2="42165"/>
                        <a14:foregroundMark x1="28882" y1="80937" x2="33333" y2="74798"/>
                        <a14:foregroundMark x1="65038" y1="43296" x2="71661" y2="51535"/>
                        <a14:foregroundMark x1="71661" y1="51535" x2="71878" y2="51858"/>
                        <a14:foregroundMark x1="71010" y1="50727" x2="75136" y2="55897"/>
                        <a14:foregroundMark x1="27362" y1="46527" x2="28990" y2="44103"/>
                      </a14:backgroundRemoval>
                    </a14:imgEffect>
                  </a14:imgLayer>
                </a14:imgProps>
              </a:ext>
            </a:extLst>
          </a:blip>
          <a:stretch>
            <a:fillRect/>
          </a:stretch>
        </p:blipFill>
        <p:spPr>
          <a:xfrm>
            <a:off x="6465020" y="2863684"/>
            <a:ext cx="3404193" cy="2287943"/>
          </a:xfrm>
          <a:prstGeom prst="rect">
            <a:avLst/>
          </a:prstGeom>
        </p:spPr>
      </p:pic>
      <p:sp>
        <p:nvSpPr>
          <p:cNvPr id="39" name="Text Box 22">
            <a:extLst>
              <a:ext uri="{FF2B5EF4-FFF2-40B4-BE49-F238E27FC236}">
                <a16:creationId xmlns:a16="http://schemas.microsoft.com/office/drawing/2014/main" id="{016F463E-1A09-4FA4-A045-B961060E5B36}"/>
              </a:ext>
            </a:extLst>
          </p:cNvPr>
          <p:cNvSpPr txBox="1">
            <a:spLocks noChangeArrowheads="1"/>
          </p:cNvSpPr>
          <p:nvPr/>
        </p:nvSpPr>
        <p:spPr bwMode="auto">
          <a:xfrm>
            <a:off x="4958035" y="2642388"/>
            <a:ext cx="1786216" cy="783193"/>
          </a:xfrm>
          <a:prstGeom prst="roundRect">
            <a:avLst/>
          </a:pr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a:solidFill>
                  <a:schemeClr val="bg2"/>
                </a:solidFill>
                <a:latin typeface="#9Slide03 AmpleSoft Bold" pitchFamily="2" charset="0"/>
                <a:cs typeface="Times New Roman" pitchFamily="18" charset="0"/>
              </a:rPr>
              <a:t>Ô </a:t>
            </a:r>
            <a:r>
              <a:rPr lang="en-US" sz="2000" b="1" dirty="0" err="1">
                <a:solidFill>
                  <a:schemeClr val="bg2"/>
                </a:solidFill>
                <a:latin typeface="#9Slide03 AmpleSoft Bold" pitchFamily="2" charset="0"/>
                <a:cs typeface="Times New Roman" pitchFamily="18" charset="0"/>
              </a:rPr>
              <a:t>tô</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thiết</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bị</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máy</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móc</a:t>
            </a:r>
            <a:endParaRPr lang="en-US" sz="2000" b="1" dirty="0">
              <a:solidFill>
                <a:schemeClr val="bg2"/>
              </a:solidFill>
              <a:latin typeface="#9Slide03 AmpleSoft Bold" pitchFamily="2" charset="0"/>
              <a:cs typeface="Times New Roman" pitchFamily="18" charset="0"/>
            </a:endParaRPr>
          </a:p>
        </p:txBody>
      </p:sp>
      <p:sp>
        <p:nvSpPr>
          <p:cNvPr id="41" name="Text Box 22">
            <a:extLst>
              <a:ext uri="{FF2B5EF4-FFF2-40B4-BE49-F238E27FC236}">
                <a16:creationId xmlns:a16="http://schemas.microsoft.com/office/drawing/2014/main" id="{E9D0D83C-7B3F-456E-ABE4-E46A494CC9E7}"/>
              </a:ext>
            </a:extLst>
          </p:cNvPr>
          <p:cNvSpPr txBox="1">
            <a:spLocks noChangeArrowheads="1"/>
          </p:cNvSpPr>
          <p:nvPr/>
        </p:nvSpPr>
        <p:spPr bwMode="auto">
          <a:xfrm>
            <a:off x="4833873" y="3857918"/>
            <a:ext cx="1786216" cy="783193"/>
          </a:xfrm>
          <a:prstGeom prst="roundRect">
            <a:avLst/>
          </a:pr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err="1">
                <a:solidFill>
                  <a:schemeClr val="bg2"/>
                </a:solidFill>
                <a:latin typeface="#9Slide03 AmpleSoft Bold" pitchFamily="2" charset="0"/>
                <a:cs typeface="Times New Roman" pitchFamily="18" charset="0"/>
              </a:rPr>
              <a:t>Hàng</a:t>
            </a:r>
            <a:r>
              <a:rPr lang="en-US" sz="2000" b="1" dirty="0">
                <a:solidFill>
                  <a:schemeClr val="bg2"/>
                </a:solidFill>
                <a:latin typeface="#9Slide03 AmpleSoft Bold" pitchFamily="2" charset="0"/>
                <a:cs typeface="Times New Roman" pitchFamily="18" charset="0"/>
              </a:rPr>
              <a:t> may </a:t>
            </a:r>
            <a:r>
              <a:rPr lang="en-US" sz="2000" b="1" dirty="0" err="1">
                <a:solidFill>
                  <a:schemeClr val="bg2"/>
                </a:solidFill>
                <a:latin typeface="#9Slide03 AmpleSoft Bold" pitchFamily="2" charset="0"/>
                <a:cs typeface="Times New Roman" pitchFamily="18" charset="0"/>
              </a:rPr>
              <a:t>mặc</a:t>
            </a:r>
            <a:endParaRPr lang="en-US" sz="2000" b="1" dirty="0">
              <a:solidFill>
                <a:schemeClr val="bg2"/>
              </a:solidFill>
              <a:latin typeface="#9Slide03 AmpleSoft Bold" pitchFamily="2" charset="0"/>
              <a:cs typeface="Times New Roman" pitchFamily="18" charset="0"/>
            </a:endParaRPr>
          </a:p>
        </p:txBody>
      </p:sp>
      <p:sp>
        <p:nvSpPr>
          <p:cNvPr id="43" name="Text Box 22">
            <a:extLst>
              <a:ext uri="{FF2B5EF4-FFF2-40B4-BE49-F238E27FC236}">
                <a16:creationId xmlns:a16="http://schemas.microsoft.com/office/drawing/2014/main" id="{75D91C9E-5012-4166-9520-6CA421E69F3E}"/>
              </a:ext>
            </a:extLst>
          </p:cNvPr>
          <p:cNvSpPr txBox="1">
            <a:spLocks noChangeArrowheads="1"/>
          </p:cNvSpPr>
          <p:nvPr/>
        </p:nvSpPr>
        <p:spPr bwMode="auto">
          <a:xfrm>
            <a:off x="5278683" y="4995815"/>
            <a:ext cx="1786216" cy="783193"/>
          </a:xfrm>
          <a:prstGeom prst="roundRect">
            <a:avLst/>
          </a:pr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err="1">
                <a:solidFill>
                  <a:schemeClr val="bg2"/>
                </a:solidFill>
                <a:latin typeface="#9Slide03 AmpleSoft Bold" pitchFamily="2" charset="0"/>
                <a:cs typeface="Times New Roman" pitchFamily="18" charset="0"/>
              </a:rPr>
              <a:t>Đồ</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dùng</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sinh</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hoạt</a:t>
            </a:r>
            <a:endParaRPr lang="en-US" sz="2000" b="1" dirty="0">
              <a:solidFill>
                <a:schemeClr val="bg2"/>
              </a:solidFill>
              <a:latin typeface="#9Slide03 AmpleSoft Bold" pitchFamily="2" charset="0"/>
              <a:cs typeface="Times New Roman" pitchFamily="18" charset="0"/>
            </a:endParaRPr>
          </a:p>
        </p:txBody>
      </p:sp>
      <p:cxnSp>
        <p:nvCxnSpPr>
          <p:cNvPr id="5" name="Straight Arrow Connector 4">
            <a:extLst>
              <a:ext uri="{FF2B5EF4-FFF2-40B4-BE49-F238E27FC236}">
                <a16:creationId xmlns:a16="http://schemas.microsoft.com/office/drawing/2014/main" id="{9B287038-0797-4840-89D7-15463E936720}"/>
              </a:ext>
            </a:extLst>
          </p:cNvPr>
          <p:cNvCxnSpPr>
            <a:cxnSpLocks/>
          </p:cNvCxnSpPr>
          <p:nvPr/>
        </p:nvCxnSpPr>
        <p:spPr>
          <a:xfrm>
            <a:off x="6946900" y="3238500"/>
            <a:ext cx="584200" cy="190500"/>
          </a:xfrm>
          <a:prstGeom prst="straightConnector1">
            <a:avLst/>
          </a:prstGeom>
          <a:ln w="76200">
            <a:prstDash val="dashDot"/>
            <a:tailEnd type="triangle"/>
          </a:ln>
        </p:spPr>
        <p:style>
          <a:lnRef idx="3">
            <a:schemeClr val="accent5"/>
          </a:lnRef>
          <a:fillRef idx="0">
            <a:schemeClr val="accent5"/>
          </a:fillRef>
          <a:effectRef idx="2">
            <a:schemeClr val="accent5"/>
          </a:effectRef>
          <a:fontRef idx="minor">
            <a:schemeClr val="tx1"/>
          </a:fontRef>
        </p:style>
      </p:cxnSp>
      <p:cxnSp>
        <p:nvCxnSpPr>
          <p:cNvPr id="46" name="Straight Arrow Connector 45">
            <a:extLst>
              <a:ext uri="{FF2B5EF4-FFF2-40B4-BE49-F238E27FC236}">
                <a16:creationId xmlns:a16="http://schemas.microsoft.com/office/drawing/2014/main" id="{064518BE-6BE9-4DDB-A922-80805B4B40D9}"/>
              </a:ext>
            </a:extLst>
          </p:cNvPr>
          <p:cNvCxnSpPr>
            <a:cxnSpLocks/>
          </p:cNvCxnSpPr>
          <p:nvPr/>
        </p:nvCxnSpPr>
        <p:spPr>
          <a:xfrm flipV="1">
            <a:off x="6654800" y="4288634"/>
            <a:ext cx="805222" cy="76547"/>
          </a:xfrm>
          <a:prstGeom prst="straightConnector1">
            <a:avLst/>
          </a:prstGeom>
          <a:ln w="76200">
            <a:prstDash val="dashDot"/>
            <a:tailEnd type="triangle"/>
          </a:ln>
        </p:spPr>
        <p:style>
          <a:lnRef idx="3">
            <a:schemeClr val="accent5"/>
          </a:lnRef>
          <a:fillRef idx="0">
            <a:schemeClr val="accent5"/>
          </a:fillRef>
          <a:effectRef idx="2">
            <a:schemeClr val="accent5"/>
          </a:effectRef>
          <a:fontRef idx="minor">
            <a:schemeClr val="tx1"/>
          </a:fontRef>
        </p:style>
      </p:cxnSp>
      <p:cxnSp>
        <p:nvCxnSpPr>
          <p:cNvPr id="47" name="Straight Arrow Connector 46">
            <a:extLst>
              <a:ext uri="{FF2B5EF4-FFF2-40B4-BE49-F238E27FC236}">
                <a16:creationId xmlns:a16="http://schemas.microsoft.com/office/drawing/2014/main" id="{75B5E585-F414-4F95-B284-61D281ADFDDA}"/>
              </a:ext>
            </a:extLst>
          </p:cNvPr>
          <p:cNvCxnSpPr>
            <a:cxnSpLocks/>
          </p:cNvCxnSpPr>
          <p:nvPr/>
        </p:nvCxnSpPr>
        <p:spPr>
          <a:xfrm flipV="1">
            <a:off x="7196698" y="4995815"/>
            <a:ext cx="463116" cy="336671"/>
          </a:xfrm>
          <a:prstGeom prst="straightConnector1">
            <a:avLst/>
          </a:prstGeom>
          <a:ln w="76200">
            <a:prstDash val="dashDot"/>
            <a:tailEnd type="triangle"/>
          </a:ln>
        </p:spPr>
        <p:style>
          <a:lnRef idx="3">
            <a:schemeClr val="accent5"/>
          </a:lnRef>
          <a:fillRef idx="0">
            <a:schemeClr val="accent5"/>
          </a:fillRef>
          <a:effectRef idx="2">
            <a:schemeClr val="accent5"/>
          </a:effectRef>
          <a:fontRef idx="minor">
            <a:schemeClr val="tx1"/>
          </a:fontRef>
        </p:style>
      </p:cxnSp>
      <p:sp>
        <p:nvSpPr>
          <p:cNvPr id="50" name="Text Box 22">
            <a:extLst>
              <a:ext uri="{FF2B5EF4-FFF2-40B4-BE49-F238E27FC236}">
                <a16:creationId xmlns:a16="http://schemas.microsoft.com/office/drawing/2014/main" id="{173CA9A0-B74D-4B4F-A0EE-16BBA1B9B894}"/>
              </a:ext>
            </a:extLst>
          </p:cNvPr>
          <p:cNvSpPr txBox="1">
            <a:spLocks noChangeArrowheads="1"/>
          </p:cNvSpPr>
          <p:nvPr/>
        </p:nvSpPr>
        <p:spPr bwMode="auto">
          <a:xfrm>
            <a:off x="9321622" y="2516808"/>
            <a:ext cx="2476678" cy="783193"/>
          </a:xfrm>
          <a:prstGeom prst="round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err="1">
                <a:solidFill>
                  <a:schemeClr val="bg2"/>
                </a:solidFill>
                <a:latin typeface="#9Slide03 AmpleSoft Bold" pitchFamily="2" charset="0"/>
                <a:cs typeface="Times New Roman" pitchFamily="18" charset="0"/>
              </a:rPr>
              <a:t>Vật</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liệu</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xây</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dựng</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đá</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mỹ</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nghệ</a:t>
            </a:r>
            <a:endParaRPr lang="en-US" sz="2000" b="1" dirty="0">
              <a:solidFill>
                <a:schemeClr val="bg2"/>
              </a:solidFill>
              <a:latin typeface="#9Slide03 AmpleSoft Bold" pitchFamily="2" charset="0"/>
              <a:cs typeface="Times New Roman" pitchFamily="18" charset="0"/>
            </a:endParaRPr>
          </a:p>
        </p:txBody>
      </p:sp>
      <p:sp>
        <p:nvSpPr>
          <p:cNvPr id="51" name="Text Box 22">
            <a:extLst>
              <a:ext uri="{FF2B5EF4-FFF2-40B4-BE49-F238E27FC236}">
                <a16:creationId xmlns:a16="http://schemas.microsoft.com/office/drawing/2014/main" id="{71D0AF1F-BA7F-456C-B3F1-AAA6585932DC}"/>
              </a:ext>
            </a:extLst>
          </p:cNvPr>
          <p:cNvSpPr txBox="1">
            <a:spLocks noChangeArrowheads="1"/>
          </p:cNvSpPr>
          <p:nvPr/>
        </p:nvSpPr>
        <p:spPr bwMode="auto">
          <a:xfrm>
            <a:off x="9895933" y="3737725"/>
            <a:ext cx="1786216" cy="783193"/>
          </a:xfrm>
          <a:prstGeom prst="round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err="1">
                <a:solidFill>
                  <a:schemeClr val="bg2"/>
                </a:solidFill>
                <a:latin typeface="#9Slide03 AmpleSoft Bold" pitchFamily="2" charset="0"/>
                <a:cs typeface="Times New Roman" pitchFamily="18" charset="0"/>
              </a:rPr>
              <a:t>Vải</a:t>
            </a:r>
            <a:r>
              <a:rPr lang="en-US" sz="2000" b="1" dirty="0">
                <a:solidFill>
                  <a:schemeClr val="bg2"/>
                </a:solidFill>
                <a:latin typeface="#9Slide03 AmpleSoft Bold" pitchFamily="2" charset="0"/>
                <a:cs typeface="Times New Roman" pitchFamily="18" charset="0"/>
              </a:rPr>
              <a:t> may </a:t>
            </a:r>
            <a:r>
              <a:rPr lang="en-US" sz="2000" b="1" dirty="0" err="1">
                <a:solidFill>
                  <a:schemeClr val="bg2"/>
                </a:solidFill>
                <a:latin typeface="#9Slide03 AmpleSoft Bold" pitchFamily="2" charset="0"/>
                <a:cs typeface="Times New Roman" pitchFamily="18" charset="0"/>
              </a:rPr>
              <a:t>quần</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áo</a:t>
            </a:r>
            <a:endParaRPr lang="en-US" sz="2000" b="1" dirty="0">
              <a:solidFill>
                <a:schemeClr val="bg2"/>
              </a:solidFill>
              <a:latin typeface="#9Slide03 AmpleSoft Bold" pitchFamily="2" charset="0"/>
              <a:cs typeface="Times New Roman" pitchFamily="18" charset="0"/>
            </a:endParaRPr>
          </a:p>
        </p:txBody>
      </p:sp>
      <p:sp>
        <p:nvSpPr>
          <p:cNvPr id="52" name="Text Box 22">
            <a:extLst>
              <a:ext uri="{FF2B5EF4-FFF2-40B4-BE49-F238E27FC236}">
                <a16:creationId xmlns:a16="http://schemas.microsoft.com/office/drawing/2014/main" id="{A0B73524-3FFB-4D0B-8A79-BFC6CCE5BC53}"/>
              </a:ext>
            </a:extLst>
          </p:cNvPr>
          <p:cNvSpPr txBox="1">
            <a:spLocks noChangeArrowheads="1"/>
          </p:cNvSpPr>
          <p:nvPr/>
        </p:nvSpPr>
        <p:spPr bwMode="auto">
          <a:xfrm>
            <a:off x="9424051" y="5045769"/>
            <a:ext cx="2258098" cy="783193"/>
          </a:xfrm>
          <a:prstGeom prst="round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hangingPunct="1">
              <a:spcBef>
                <a:spcPct val="50000"/>
              </a:spcBef>
            </a:pPr>
            <a:r>
              <a:rPr lang="en-US" sz="2000" b="1" dirty="0" err="1">
                <a:solidFill>
                  <a:schemeClr val="bg2"/>
                </a:solidFill>
                <a:latin typeface="#9Slide03 AmpleSoft Bold" pitchFamily="2" charset="0"/>
                <a:cs typeface="Times New Roman" pitchFamily="18" charset="0"/>
              </a:rPr>
              <a:t>Hải</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sản</a:t>
            </a:r>
            <a:r>
              <a:rPr lang="en-US" sz="2000" b="1" dirty="0">
                <a:solidFill>
                  <a:schemeClr val="bg2"/>
                </a:solidFill>
                <a:latin typeface="#9Slide03 AmpleSoft Bold" pitchFamily="2" charset="0"/>
                <a:cs typeface="Times New Roman" pitchFamily="18" charset="0"/>
              </a:rPr>
              <a:t> ( </a:t>
            </a:r>
            <a:r>
              <a:rPr lang="en-US" sz="2000" b="1" dirty="0" err="1">
                <a:solidFill>
                  <a:schemeClr val="bg2"/>
                </a:solidFill>
                <a:latin typeface="#9Slide03 AmpleSoft Bold" pitchFamily="2" charset="0"/>
                <a:cs typeface="Times New Roman" pitchFamily="18" charset="0"/>
              </a:rPr>
              <a:t>đông</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lạnh</a:t>
            </a:r>
            <a:r>
              <a:rPr lang="en-US" sz="2000" b="1" dirty="0">
                <a:solidFill>
                  <a:schemeClr val="bg2"/>
                </a:solidFill>
                <a:latin typeface="#9Slide03 AmpleSoft Bold" pitchFamily="2" charset="0"/>
                <a:cs typeface="Times New Roman" pitchFamily="18" charset="0"/>
              </a:rPr>
              <a:t>, </a:t>
            </a:r>
            <a:r>
              <a:rPr lang="en-US" sz="2000" b="1" dirty="0" err="1">
                <a:solidFill>
                  <a:schemeClr val="bg2"/>
                </a:solidFill>
                <a:latin typeface="#9Slide03 AmpleSoft Bold" pitchFamily="2" charset="0"/>
                <a:cs typeface="Times New Roman" pitchFamily="18" charset="0"/>
              </a:rPr>
              <a:t>khô</a:t>
            </a:r>
            <a:r>
              <a:rPr lang="en-US" sz="2000" b="1" dirty="0">
                <a:solidFill>
                  <a:schemeClr val="bg2"/>
                </a:solidFill>
                <a:latin typeface="#9Slide03 AmpleSoft Bold" pitchFamily="2" charset="0"/>
                <a:cs typeface="Times New Roman" pitchFamily="18" charset="0"/>
              </a:rPr>
              <a:t>)</a:t>
            </a:r>
          </a:p>
        </p:txBody>
      </p:sp>
      <p:cxnSp>
        <p:nvCxnSpPr>
          <p:cNvPr id="53" name="Straight Arrow Connector 52">
            <a:extLst>
              <a:ext uri="{FF2B5EF4-FFF2-40B4-BE49-F238E27FC236}">
                <a16:creationId xmlns:a16="http://schemas.microsoft.com/office/drawing/2014/main" id="{28D3A005-3481-425B-8E12-505C2CAACFDD}"/>
              </a:ext>
            </a:extLst>
          </p:cNvPr>
          <p:cNvCxnSpPr>
            <a:cxnSpLocks/>
          </p:cNvCxnSpPr>
          <p:nvPr/>
        </p:nvCxnSpPr>
        <p:spPr>
          <a:xfrm flipV="1">
            <a:off x="8839851" y="3170301"/>
            <a:ext cx="481771" cy="497117"/>
          </a:xfrm>
          <a:prstGeom prst="straightConnector1">
            <a:avLst/>
          </a:prstGeom>
          <a:ln w="76200">
            <a:solidFill>
              <a:schemeClr val="bg1">
                <a:lumMod val="75000"/>
              </a:schemeClr>
            </a:solidFill>
            <a:prstDash val="dashDot"/>
            <a:tailEnd type="triangle"/>
          </a:ln>
        </p:spPr>
        <p:style>
          <a:lnRef idx="3">
            <a:schemeClr val="accent5"/>
          </a:lnRef>
          <a:fillRef idx="0">
            <a:schemeClr val="accent5"/>
          </a:fillRef>
          <a:effectRef idx="2">
            <a:schemeClr val="accent5"/>
          </a:effectRef>
          <a:fontRef idx="minor">
            <a:schemeClr val="tx1"/>
          </a:fontRef>
        </p:style>
      </p:cxnSp>
      <p:cxnSp>
        <p:nvCxnSpPr>
          <p:cNvPr id="55" name="Straight Arrow Connector 54">
            <a:extLst>
              <a:ext uri="{FF2B5EF4-FFF2-40B4-BE49-F238E27FC236}">
                <a16:creationId xmlns:a16="http://schemas.microsoft.com/office/drawing/2014/main" id="{CBA40943-A19D-4731-BDF0-322FE4DA92B8}"/>
              </a:ext>
            </a:extLst>
          </p:cNvPr>
          <p:cNvCxnSpPr>
            <a:cxnSpLocks/>
          </p:cNvCxnSpPr>
          <p:nvPr/>
        </p:nvCxnSpPr>
        <p:spPr>
          <a:xfrm>
            <a:off x="9239408" y="4032954"/>
            <a:ext cx="506524" cy="26547"/>
          </a:xfrm>
          <a:prstGeom prst="straightConnector1">
            <a:avLst/>
          </a:prstGeom>
          <a:ln w="76200">
            <a:solidFill>
              <a:schemeClr val="bg1">
                <a:lumMod val="75000"/>
              </a:schemeClr>
            </a:solidFill>
            <a:prstDash val="dashDot"/>
            <a:tailEnd type="triangle"/>
          </a:ln>
        </p:spPr>
        <p:style>
          <a:lnRef idx="3">
            <a:schemeClr val="accent5"/>
          </a:lnRef>
          <a:fillRef idx="0">
            <a:schemeClr val="accent5"/>
          </a:fillRef>
          <a:effectRef idx="2">
            <a:schemeClr val="accent5"/>
          </a:effectRef>
          <a:fontRef idx="minor">
            <a:schemeClr val="tx1"/>
          </a:fontRef>
        </p:style>
      </p:cxnSp>
      <p:cxnSp>
        <p:nvCxnSpPr>
          <p:cNvPr id="56" name="Straight Arrow Connector 55">
            <a:extLst>
              <a:ext uri="{FF2B5EF4-FFF2-40B4-BE49-F238E27FC236}">
                <a16:creationId xmlns:a16="http://schemas.microsoft.com/office/drawing/2014/main" id="{4AEDF42D-6E44-4A75-AF93-E2ADD0D05CAE}"/>
              </a:ext>
            </a:extLst>
          </p:cNvPr>
          <p:cNvCxnSpPr>
            <a:cxnSpLocks/>
          </p:cNvCxnSpPr>
          <p:nvPr/>
        </p:nvCxnSpPr>
        <p:spPr>
          <a:xfrm>
            <a:off x="8947640" y="4520919"/>
            <a:ext cx="583537" cy="474896"/>
          </a:xfrm>
          <a:prstGeom prst="straightConnector1">
            <a:avLst/>
          </a:prstGeom>
          <a:ln w="76200">
            <a:solidFill>
              <a:schemeClr val="bg1">
                <a:lumMod val="75000"/>
              </a:schemeClr>
            </a:solidFill>
            <a:prstDash val="dashDot"/>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7636985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in)">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ox(i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box(in)">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box(in)">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box(in)">
                                      <p:cBhvr>
                                        <p:cTn id="72" dur="500"/>
                                        <p:tgtEl>
                                          <p:spTgt spid="51"/>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box(in)">
                                      <p:cBhvr>
                                        <p:cTn id="7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2" grpId="0" animBg="1"/>
      <p:bldP spid="39" grpId="0" animBg="1"/>
      <p:bldP spid="41" grpId="0" animBg="1"/>
      <p:bldP spid="43" grpId="0" animBg="1"/>
      <p:bldP spid="50" grpId="0" animBg="1"/>
      <p:bldP spid="51" grpId="0" animBg="1"/>
      <p:bldP spid="5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107627" y="327590"/>
            <a:ext cx="6701349" cy="680009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21"/>
          <p:cNvSpPr txBox="1">
            <a:spLocks noChangeArrowheads="1"/>
          </p:cNvSpPr>
          <p:nvPr/>
        </p:nvSpPr>
        <p:spPr bwMode="auto">
          <a:xfrm rot="21235668">
            <a:off x="5152779" y="1346131"/>
            <a:ext cx="4335331" cy="646331"/>
          </a:xfrm>
          <a:prstGeom prst="rect">
            <a:avLst/>
          </a:prstGeom>
          <a:solidFill>
            <a:schemeClr val="bg2"/>
          </a:solidFill>
          <a:ln w="76200">
            <a:solidFill>
              <a:schemeClr val="tx1"/>
            </a:solidFill>
          </a:ln>
          <a:effectLst/>
        </p:spPr>
        <p:txBody>
          <a:bodyPr wrap="square">
            <a:spAutoFit/>
          </a:bodyPr>
          <a:lstStyle/>
          <a:p>
            <a:pPr algn="ctr" eaLnBrk="1" hangingPunct="1">
              <a:spcBef>
                <a:spcPct val="50000"/>
              </a:spcBef>
            </a:pPr>
            <a:r>
              <a:rPr lang="nl-NL" sz="1800" dirty="0">
                <a:latin typeface="#9Slide07 SVNZiclets" panose="02000603000000000000" pitchFamily="2" charset="0"/>
              </a:rPr>
              <a:t>Một số các mặt hàng nhập khẩu và xuất khẩu ở Đà nẵng</a:t>
            </a:r>
            <a:endParaRPr lang="en-US" sz="3600" b="1" dirty="0">
              <a:solidFill>
                <a:schemeClr val="bg2"/>
              </a:solidFill>
              <a:latin typeface="#9Slide07 SVNZiclets" panose="02000603000000000000" pitchFamily="2" charset="0"/>
              <a:cs typeface="Times New Roman" pitchFamily="18" charset="0"/>
            </a:endParaRPr>
          </a:p>
        </p:txBody>
      </p:sp>
      <p:sp>
        <p:nvSpPr>
          <p:cNvPr id="38" name="TextBox 37">
            <a:extLst>
              <a:ext uri="{FF2B5EF4-FFF2-40B4-BE49-F238E27FC236}">
                <a16:creationId xmlns:a16="http://schemas.microsoft.com/office/drawing/2014/main" id="{760F3BE3-44C5-4669-A22B-1D8D82763907}"/>
              </a:ext>
            </a:extLst>
          </p:cNvPr>
          <p:cNvSpPr txBox="1"/>
          <p:nvPr/>
        </p:nvSpPr>
        <p:spPr>
          <a:xfrm>
            <a:off x="1265354" y="2682117"/>
            <a:ext cx="3075903" cy="1055608"/>
          </a:xfrm>
          <a:prstGeom prst="roundRect">
            <a:avLst/>
          </a:prstGeom>
          <a:solidFill>
            <a:srgbClr val="002060">
              <a:alpha val="65098"/>
            </a:srgbClr>
          </a:solidFill>
        </p:spPr>
        <p:txBody>
          <a:bodyPr wrap="square" rtlCol="0">
            <a:spAutoFit/>
          </a:bodyPr>
          <a:lstStyle/>
          <a:p>
            <a:pPr algn="ct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trung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tâm</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công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nghiệp</a:t>
            </a:r>
            <a:endPar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3" name="Picture 2">
            <a:extLst>
              <a:ext uri="{FF2B5EF4-FFF2-40B4-BE49-F238E27FC236}">
                <a16:creationId xmlns:a16="http://schemas.microsoft.com/office/drawing/2014/main" id="{C4915A48-992B-49EB-9651-88E7767A4F39}"/>
              </a:ext>
            </a:extLst>
          </p:cNvPr>
          <p:cNvPicPr>
            <a:picLocks noChangeAspect="1"/>
          </p:cNvPicPr>
          <p:nvPr/>
        </p:nvPicPr>
        <p:blipFill>
          <a:blip r:embed="rId6"/>
          <a:stretch>
            <a:fillRect/>
          </a:stretch>
        </p:blipFill>
        <p:spPr>
          <a:xfrm>
            <a:off x="4663958" y="2460965"/>
            <a:ext cx="5793816" cy="37245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4D4ECB3E-1F26-4EEB-B171-E7F49511C874}"/>
              </a:ext>
            </a:extLst>
          </p:cNvPr>
          <p:cNvPicPr>
            <a:picLocks noChangeAspect="1"/>
          </p:cNvPicPr>
          <p:nvPr/>
        </p:nvPicPr>
        <p:blipFill>
          <a:blip r:embed="rId7"/>
          <a:stretch>
            <a:fillRect/>
          </a:stretch>
        </p:blipFill>
        <p:spPr>
          <a:xfrm rot="21398400">
            <a:off x="4812747" y="2368458"/>
            <a:ext cx="5452035" cy="40890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D91463B2-FF3B-418A-B9DD-256CB1240C25}"/>
              </a:ext>
            </a:extLst>
          </p:cNvPr>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4970589" y="2257370"/>
            <a:ext cx="6191250" cy="38671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271491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132120" y="42454"/>
            <a:ext cx="6701349" cy="680009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60F3BE3-44C5-4669-A22B-1D8D82763907}"/>
              </a:ext>
            </a:extLst>
          </p:cNvPr>
          <p:cNvSpPr txBox="1"/>
          <p:nvPr/>
        </p:nvSpPr>
        <p:spPr>
          <a:xfrm>
            <a:off x="1265354" y="2682117"/>
            <a:ext cx="3075903" cy="1055608"/>
          </a:xfrm>
          <a:prstGeom prst="roundRect">
            <a:avLst/>
          </a:prstGeom>
          <a:solidFill>
            <a:srgbClr val="002060">
              <a:alpha val="65098"/>
            </a:srgbClr>
          </a:solidFill>
        </p:spPr>
        <p:txBody>
          <a:bodyPr wrap="square" rtlCol="0">
            <a:spAutoFit/>
          </a:bodyPr>
          <a:lstStyle/>
          <a:p>
            <a:pPr algn="ct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trung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tâm</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công</a:t>
            </a:r>
            <a:r>
              <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28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nghiệp</a:t>
            </a:r>
            <a:endParaRPr lang="en-US" sz="28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39" name="Picture 6" descr="733c1_strategic-marine-22">
            <a:extLst>
              <a:ext uri="{FF2B5EF4-FFF2-40B4-BE49-F238E27FC236}">
                <a16:creationId xmlns:a16="http://schemas.microsoft.com/office/drawing/2014/main" id="{D7078C19-CB22-448B-BBE1-466ED5AE1E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68806">
            <a:off x="4660710" y="1938135"/>
            <a:ext cx="3674666" cy="3352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16">
            <a:extLst>
              <a:ext uri="{FF2B5EF4-FFF2-40B4-BE49-F238E27FC236}">
                <a16:creationId xmlns:a16="http://schemas.microsoft.com/office/drawing/2014/main" id="{A1D5D295-B95F-4C2F-AC0C-FC0109EF9D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17545">
            <a:off x="8350510" y="1723340"/>
            <a:ext cx="3586348" cy="3337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Text Box 23"/>
          <p:cNvSpPr txBox="1">
            <a:spLocks noChangeArrowheads="1"/>
          </p:cNvSpPr>
          <p:nvPr/>
        </p:nvSpPr>
        <p:spPr bwMode="auto">
          <a:xfrm>
            <a:off x="5108712" y="2535280"/>
            <a:ext cx="6218843" cy="1328023"/>
          </a:xfrm>
          <a:prstGeom prst="roundRect">
            <a:avLst/>
          </a:prstGeom>
          <a:solidFill>
            <a:schemeClr val="accent6"/>
          </a:solidFill>
          <a:ln>
            <a:noFill/>
          </a:ln>
          <a:effectLst/>
        </p:spPr>
        <p:txBody>
          <a:bodyPr wrap="square">
            <a:spAutoFit/>
          </a:bodyPr>
          <a:lstStyle/>
          <a:p>
            <a:pPr algn="ctr" eaLnBrk="1" hangingPunct="1">
              <a:spcBef>
                <a:spcPct val="50000"/>
              </a:spcBef>
            </a:pPr>
            <a:r>
              <a:rPr lang="nl-NL" sz="2400" dirty="0">
                <a:solidFill>
                  <a:schemeClr val="bg2"/>
                </a:solidFill>
                <a:latin typeface="#9Slide03 AmpleSoft Bold" panose="02000000000000000000" pitchFamily="2" charset="0"/>
              </a:rPr>
              <a:t>Đà Nẵng có 2 ngành rất phát triển đó là Ngành đóng </a:t>
            </a:r>
            <a:r>
              <a:rPr lang="nl-NL" sz="2400">
                <a:solidFill>
                  <a:schemeClr val="bg2"/>
                </a:solidFill>
                <a:latin typeface="#9Slide03 AmpleSoft Bold" panose="02000000000000000000" pitchFamily="2" charset="0"/>
              </a:rPr>
              <a:t>tàu (Cảng </a:t>
            </a:r>
            <a:r>
              <a:rPr lang="nl-NL" sz="2400" dirty="0">
                <a:solidFill>
                  <a:schemeClr val="bg2"/>
                </a:solidFill>
                <a:latin typeface="#9Slide03 AmpleSoft Bold" panose="02000000000000000000" pitchFamily="2" charset="0"/>
              </a:rPr>
              <a:t>Tiên Sa) và Sản xuất đá mĩ </a:t>
            </a:r>
            <a:r>
              <a:rPr lang="nl-NL" sz="2400">
                <a:solidFill>
                  <a:schemeClr val="bg2"/>
                </a:solidFill>
                <a:latin typeface="#9Slide03 AmpleSoft Bold" panose="02000000000000000000" pitchFamily="2" charset="0"/>
              </a:rPr>
              <a:t>nghệ (Làng </a:t>
            </a:r>
            <a:r>
              <a:rPr lang="nl-NL" sz="2400" dirty="0">
                <a:solidFill>
                  <a:schemeClr val="bg2"/>
                </a:solidFill>
                <a:latin typeface="#9Slide03 AmpleSoft Bold" panose="02000000000000000000" pitchFamily="2" charset="0"/>
              </a:rPr>
              <a:t>Non Nước )</a:t>
            </a:r>
            <a:endParaRPr lang="en-US" sz="4400" b="1" dirty="0">
              <a:solidFill>
                <a:schemeClr val="bg2"/>
              </a:solidFill>
              <a:latin typeface="#9Slide03 AmpleSoft Bold" pitchFamily="2" charset="0"/>
              <a:cs typeface="Times New Roman" pitchFamily="18" charset="0"/>
            </a:endParaRPr>
          </a:p>
        </p:txBody>
      </p:sp>
      <p:sp>
        <p:nvSpPr>
          <p:cNvPr id="42" name="Text Box 21"/>
          <p:cNvSpPr txBox="1">
            <a:spLocks noChangeArrowheads="1"/>
          </p:cNvSpPr>
          <p:nvPr/>
        </p:nvSpPr>
        <p:spPr bwMode="auto">
          <a:xfrm>
            <a:off x="5435139" y="784109"/>
            <a:ext cx="4335331" cy="923330"/>
          </a:xfrm>
          <a:prstGeom prst="rect">
            <a:avLst/>
          </a:prstGeom>
          <a:solidFill>
            <a:schemeClr val="bg2"/>
          </a:solidFill>
          <a:ln w="76200">
            <a:solidFill>
              <a:schemeClr val="tx1"/>
            </a:solidFill>
          </a:ln>
          <a:effectLst/>
        </p:spPr>
        <p:txBody>
          <a:bodyPr wrap="square">
            <a:spAutoFit/>
          </a:bodyPr>
          <a:lstStyle/>
          <a:p>
            <a:pPr algn="ctr" eaLnBrk="1" hangingPunct="1">
              <a:spcBef>
                <a:spcPct val="50000"/>
              </a:spcBef>
            </a:pPr>
            <a:r>
              <a:rPr lang="nl-NL" sz="5400" dirty="0">
                <a:latin typeface="#9Slide07 SVNZiclets" panose="02000603000000000000" pitchFamily="2" charset="0"/>
              </a:rPr>
              <a:t>Em có biết</a:t>
            </a:r>
            <a:endParaRPr lang="en-US" sz="8800" b="1" dirty="0">
              <a:solidFill>
                <a:schemeClr val="bg2"/>
              </a:solidFill>
              <a:latin typeface="#9Slide07 SVNZiclets" panose="02000603000000000000" pitchFamily="2" charset="0"/>
              <a:cs typeface="Times New Roman" pitchFamily="18" charset="0"/>
            </a:endParaRPr>
          </a:p>
        </p:txBody>
      </p:sp>
    </p:spTree>
    <p:extLst>
      <p:ext uri="{BB962C8B-B14F-4D97-AF65-F5344CB8AC3E}">
        <p14:creationId xmlns:p14="http://schemas.microsoft.com/office/powerpoint/2010/main" val="23995349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ox(in)">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1.66667E-6 4.81481E-6 L 0.09661 0.4037 " pathEditMode="relative" rAng="0" ptsTypes="AA">
                                      <p:cBhvr>
                                        <p:cTn id="23" dur="2000" fill="hold"/>
                                        <p:tgtEl>
                                          <p:spTgt spid="44"/>
                                        </p:tgtEl>
                                        <p:attrNameLst>
                                          <p:attrName>ppt_x</p:attrName>
                                          <p:attrName>ppt_y</p:attrName>
                                        </p:attrNameLst>
                                      </p:cBhvr>
                                      <p:rCtr x="4831" y="20185"/>
                                    </p:animMotion>
                                  </p:childTnLst>
                                </p:cTn>
                              </p:par>
                            </p:childTnLst>
                          </p:cTn>
                        </p:par>
                        <p:par>
                          <p:cTn id="24" fill="hold">
                            <p:stCondLst>
                              <p:cond delay="2000"/>
                            </p:stCondLst>
                            <p:childTnLst>
                              <p:par>
                                <p:cTn id="25" presetID="26"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80">
                                          <p:stCondLst>
                                            <p:cond delay="0"/>
                                          </p:stCondLst>
                                        </p:cTn>
                                        <p:tgtEl>
                                          <p:spTgt spid="39"/>
                                        </p:tgtEl>
                                      </p:cBhvr>
                                    </p:animEffect>
                                    <p:anim calcmode="lin" valueType="num">
                                      <p:cBhvr>
                                        <p:cTn id="2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33" dur="26">
                                          <p:stCondLst>
                                            <p:cond delay="650"/>
                                          </p:stCondLst>
                                        </p:cTn>
                                        <p:tgtEl>
                                          <p:spTgt spid="39"/>
                                        </p:tgtEl>
                                      </p:cBhvr>
                                      <p:to x="100000" y="60000"/>
                                    </p:animScale>
                                    <p:animScale>
                                      <p:cBhvr>
                                        <p:cTn id="34" dur="166" decel="50000">
                                          <p:stCondLst>
                                            <p:cond delay="676"/>
                                          </p:stCondLst>
                                        </p:cTn>
                                        <p:tgtEl>
                                          <p:spTgt spid="39"/>
                                        </p:tgtEl>
                                      </p:cBhvr>
                                      <p:to x="100000" y="100000"/>
                                    </p:animScale>
                                    <p:animScale>
                                      <p:cBhvr>
                                        <p:cTn id="35" dur="26">
                                          <p:stCondLst>
                                            <p:cond delay="1312"/>
                                          </p:stCondLst>
                                        </p:cTn>
                                        <p:tgtEl>
                                          <p:spTgt spid="39"/>
                                        </p:tgtEl>
                                      </p:cBhvr>
                                      <p:to x="100000" y="80000"/>
                                    </p:animScale>
                                    <p:animScale>
                                      <p:cBhvr>
                                        <p:cTn id="36" dur="166" decel="50000">
                                          <p:stCondLst>
                                            <p:cond delay="1338"/>
                                          </p:stCondLst>
                                        </p:cTn>
                                        <p:tgtEl>
                                          <p:spTgt spid="39"/>
                                        </p:tgtEl>
                                      </p:cBhvr>
                                      <p:to x="100000" y="100000"/>
                                    </p:animScale>
                                    <p:animScale>
                                      <p:cBhvr>
                                        <p:cTn id="37" dur="26">
                                          <p:stCondLst>
                                            <p:cond delay="1642"/>
                                          </p:stCondLst>
                                        </p:cTn>
                                        <p:tgtEl>
                                          <p:spTgt spid="39"/>
                                        </p:tgtEl>
                                      </p:cBhvr>
                                      <p:to x="100000" y="90000"/>
                                    </p:animScale>
                                    <p:animScale>
                                      <p:cBhvr>
                                        <p:cTn id="38" dur="166" decel="50000">
                                          <p:stCondLst>
                                            <p:cond delay="1668"/>
                                          </p:stCondLst>
                                        </p:cTn>
                                        <p:tgtEl>
                                          <p:spTgt spid="39"/>
                                        </p:tgtEl>
                                      </p:cBhvr>
                                      <p:to x="100000" y="100000"/>
                                    </p:animScale>
                                    <p:animScale>
                                      <p:cBhvr>
                                        <p:cTn id="39" dur="26">
                                          <p:stCondLst>
                                            <p:cond delay="1808"/>
                                          </p:stCondLst>
                                        </p:cTn>
                                        <p:tgtEl>
                                          <p:spTgt spid="39"/>
                                        </p:tgtEl>
                                      </p:cBhvr>
                                      <p:to x="100000" y="95000"/>
                                    </p:animScale>
                                    <p:animScale>
                                      <p:cBhvr>
                                        <p:cTn id="40" dur="166" decel="50000">
                                          <p:stCondLst>
                                            <p:cond delay="1834"/>
                                          </p:stCondLst>
                                        </p:cTn>
                                        <p:tgtEl>
                                          <p:spTgt spid="39"/>
                                        </p:tgtEl>
                                      </p:cBhvr>
                                      <p:to x="100000" y="100000"/>
                                    </p:animScale>
                                  </p:childTnLst>
                                </p:cTn>
                              </p:par>
                            </p:childTnLst>
                          </p:cTn>
                        </p:par>
                        <p:par>
                          <p:cTn id="41" fill="hold">
                            <p:stCondLst>
                              <p:cond delay="4000"/>
                            </p:stCondLst>
                            <p:childTnLst>
                              <p:par>
                                <p:cTn id="42" presetID="26"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down)">
                                      <p:cBhvr>
                                        <p:cTn id="44" dur="580">
                                          <p:stCondLst>
                                            <p:cond delay="0"/>
                                          </p:stCondLst>
                                        </p:cTn>
                                        <p:tgtEl>
                                          <p:spTgt spid="40"/>
                                        </p:tgtEl>
                                      </p:cBhvr>
                                    </p:animEffect>
                                    <p:anim calcmode="lin" valueType="num">
                                      <p:cBhvr>
                                        <p:cTn id="45"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0" dur="26">
                                          <p:stCondLst>
                                            <p:cond delay="650"/>
                                          </p:stCondLst>
                                        </p:cTn>
                                        <p:tgtEl>
                                          <p:spTgt spid="40"/>
                                        </p:tgtEl>
                                      </p:cBhvr>
                                      <p:to x="100000" y="60000"/>
                                    </p:animScale>
                                    <p:animScale>
                                      <p:cBhvr>
                                        <p:cTn id="51" dur="166" decel="50000">
                                          <p:stCondLst>
                                            <p:cond delay="676"/>
                                          </p:stCondLst>
                                        </p:cTn>
                                        <p:tgtEl>
                                          <p:spTgt spid="40"/>
                                        </p:tgtEl>
                                      </p:cBhvr>
                                      <p:to x="100000" y="100000"/>
                                    </p:animScale>
                                    <p:animScale>
                                      <p:cBhvr>
                                        <p:cTn id="52" dur="26">
                                          <p:stCondLst>
                                            <p:cond delay="1312"/>
                                          </p:stCondLst>
                                        </p:cTn>
                                        <p:tgtEl>
                                          <p:spTgt spid="40"/>
                                        </p:tgtEl>
                                      </p:cBhvr>
                                      <p:to x="100000" y="80000"/>
                                    </p:animScale>
                                    <p:animScale>
                                      <p:cBhvr>
                                        <p:cTn id="53" dur="166" decel="50000">
                                          <p:stCondLst>
                                            <p:cond delay="1338"/>
                                          </p:stCondLst>
                                        </p:cTn>
                                        <p:tgtEl>
                                          <p:spTgt spid="40"/>
                                        </p:tgtEl>
                                      </p:cBhvr>
                                      <p:to x="100000" y="100000"/>
                                    </p:animScale>
                                    <p:animScale>
                                      <p:cBhvr>
                                        <p:cTn id="54" dur="26">
                                          <p:stCondLst>
                                            <p:cond delay="1642"/>
                                          </p:stCondLst>
                                        </p:cTn>
                                        <p:tgtEl>
                                          <p:spTgt spid="40"/>
                                        </p:tgtEl>
                                      </p:cBhvr>
                                      <p:to x="100000" y="90000"/>
                                    </p:animScale>
                                    <p:animScale>
                                      <p:cBhvr>
                                        <p:cTn id="55" dur="166" decel="50000">
                                          <p:stCondLst>
                                            <p:cond delay="1668"/>
                                          </p:stCondLst>
                                        </p:cTn>
                                        <p:tgtEl>
                                          <p:spTgt spid="40"/>
                                        </p:tgtEl>
                                      </p:cBhvr>
                                      <p:to x="100000" y="100000"/>
                                    </p:animScale>
                                    <p:animScale>
                                      <p:cBhvr>
                                        <p:cTn id="56" dur="26">
                                          <p:stCondLst>
                                            <p:cond delay="1808"/>
                                          </p:stCondLst>
                                        </p:cTn>
                                        <p:tgtEl>
                                          <p:spTgt spid="40"/>
                                        </p:tgtEl>
                                      </p:cBhvr>
                                      <p:to x="100000" y="95000"/>
                                    </p:animScale>
                                    <p:animScale>
                                      <p:cBhvr>
                                        <p:cTn id="57"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4" grpId="0" animBg="1"/>
      <p:bldP spid="44" grpId="1"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568479" y="-367834"/>
            <a:ext cx="6860413" cy="8307862"/>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a:off x="5135652" y="1273525"/>
            <a:ext cx="5785204" cy="446079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9Slide03 AmpleSoft Bold" panose="02000000000000000000" pitchFamily="2" charset="0"/>
              </a:rPr>
              <a:t>Hàng từ nơi khác được đưa đến ĐN chủ yếu là sản phẩm của ngành công nghiệp và hàng do ĐN làm ra được chở đi các địa phương trong cả nước hoặc xuất khẩu ra nước ngoài chủ yếu là nguyên vật liệu, chế biến thủy hải sản.</a:t>
            </a:r>
            <a:endParaRPr lang="en-US" sz="3200" b="1" dirty="0">
              <a:latin typeface="#9Slide03 AmpleSoft Bold" panose="02000000000000000000" pitchFamily="2"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708076" y="3428328"/>
            <a:ext cx="2227734" cy="343707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64711" y="3358597"/>
            <a:ext cx="3416156" cy="3717937"/>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21">
            <a:extLst>
              <a:ext uri="{FF2B5EF4-FFF2-40B4-BE49-F238E27FC236}">
                <a16:creationId xmlns:a16="http://schemas.microsoft.com/office/drawing/2014/main" id="{5C69CD64-CD15-4B2A-BDC7-CA724D95075C}"/>
              </a:ext>
            </a:extLst>
          </p:cNvPr>
          <p:cNvSpPr txBox="1">
            <a:spLocks noChangeArrowheads="1"/>
          </p:cNvSpPr>
          <p:nvPr/>
        </p:nvSpPr>
        <p:spPr bwMode="auto">
          <a:xfrm>
            <a:off x="1783017" y="2338710"/>
            <a:ext cx="2227734" cy="578882"/>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KẾT LUẬN</a:t>
            </a:r>
          </a:p>
        </p:txBody>
      </p:sp>
    </p:spTree>
    <p:extLst>
      <p:ext uri="{BB962C8B-B14F-4D97-AF65-F5344CB8AC3E}">
        <p14:creationId xmlns:p14="http://schemas.microsoft.com/office/powerpoint/2010/main" val="20989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hinh ve ai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0"/>
            <a:ext cx="1252749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357" t="3897" r="72099" b="65660"/>
          <a:stretch>
            <a:fillRect/>
          </a:stretch>
        </p:blipFill>
        <p:spPr>
          <a:xfrm>
            <a:off x="-498093" y="0"/>
            <a:ext cx="2959735" cy="2065020"/>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68449" t="-1687" r="7007" b="71244"/>
          <a:stretch>
            <a:fillRect/>
          </a:stretch>
        </p:blipFill>
        <p:spPr>
          <a:xfrm>
            <a:off x="7550743" y="-763860"/>
            <a:ext cx="2992390" cy="2087762"/>
          </a:xfrm>
          <a:prstGeom prst="rect">
            <a:avLst/>
          </a:prstGeom>
        </p:spPr>
      </p:pic>
      <p:pic>
        <p:nvPicPr>
          <p:cNvPr id="15" name="图片 7"/>
          <p:cNvPicPr>
            <a:picLocks noChangeAspect="1"/>
          </p:cNvPicPr>
          <p:nvPr/>
        </p:nvPicPr>
        <p:blipFill rotWithShape="1">
          <a:blip r:embed="rId4">
            <a:extLst>
              <a:ext uri="{28A0092B-C50C-407E-A947-70E740481C1C}">
                <a14:useLocalDpi xmlns:a14="http://schemas.microsoft.com/office/drawing/2010/main" val="0"/>
              </a:ext>
            </a:extLst>
          </a:blip>
          <a:srcRect l="68449" t="-1687" r="7007" b="71244"/>
          <a:stretch>
            <a:fillRect/>
          </a:stretch>
        </p:blipFill>
        <p:spPr>
          <a:xfrm>
            <a:off x="556667" y="-115484"/>
            <a:ext cx="4126146" cy="2878773"/>
          </a:xfrm>
          <a:prstGeom prst="rect">
            <a:avLst/>
          </a:prstGeom>
        </p:spPr>
      </p:pic>
      <p:pic>
        <p:nvPicPr>
          <p:cNvPr id="17" name="图片 7"/>
          <p:cNvPicPr>
            <a:picLocks noChangeAspect="1"/>
          </p:cNvPicPr>
          <p:nvPr/>
        </p:nvPicPr>
        <p:blipFill rotWithShape="1">
          <a:blip r:embed="rId4">
            <a:extLst>
              <a:ext uri="{28A0092B-C50C-407E-A947-70E740481C1C}">
                <a14:useLocalDpi xmlns:a14="http://schemas.microsoft.com/office/drawing/2010/main" val="0"/>
              </a:ext>
            </a:extLst>
          </a:blip>
          <a:srcRect l="68449" t="-1687" r="7007" b="71244"/>
          <a:stretch>
            <a:fillRect/>
          </a:stretch>
        </p:blipFill>
        <p:spPr>
          <a:xfrm>
            <a:off x="5301657" y="-83038"/>
            <a:ext cx="2249086" cy="1569166"/>
          </a:xfrm>
          <a:prstGeom prst="rect">
            <a:avLst/>
          </a:prstGeom>
        </p:spPr>
      </p:pic>
      <p:pic>
        <p:nvPicPr>
          <p:cNvPr id="19" name="图片 7"/>
          <p:cNvPicPr>
            <a:picLocks noChangeAspect="1"/>
          </p:cNvPicPr>
          <p:nvPr/>
        </p:nvPicPr>
        <p:blipFill rotWithShape="1">
          <a:blip r:embed="rId4">
            <a:extLst>
              <a:ext uri="{28A0092B-C50C-407E-A947-70E740481C1C}">
                <a14:useLocalDpi xmlns:a14="http://schemas.microsoft.com/office/drawing/2010/main" val="0"/>
              </a:ext>
            </a:extLst>
          </a:blip>
          <a:srcRect l="68449" t="-1687" r="7007" b="71244"/>
          <a:stretch>
            <a:fillRect/>
          </a:stretch>
        </p:blipFill>
        <p:spPr>
          <a:xfrm>
            <a:off x="633328" y="-1473079"/>
            <a:ext cx="4668329" cy="3257049"/>
          </a:xfrm>
          <a:prstGeom prst="rect">
            <a:avLst/>
          </a:prstGeom>
        </p:spPr>
      </p:pic>
      <p:sp>
        <p:nvSpPr>
          <p:cNvPr id="3" name="TextBox 2"/>
          <p:cNvSpPr txBox="1"/>
          <p:nvPr/>
        </p:nvSpPr>
        <p:spPr>
          <a:xfrm>
            <a:off x="1496069" y="2312231"/>
            <a:ext cx="9860262" cy="1225868"/>
          </a:xfrm>
          <a:prstGeom prst="roundRect">
            <a:avLst/>
          </a:prstGeom>
          <a:solidFill>
            <a:srgbClr val="002060">
              <a:alpha val="65098"/>
            </a:srgbClr>
          </a:solidFill>
        </p:spPr>
        <p:txBody>
          <a:bodyPr wrap="none" rtlCol="0">
            <a:spAutoFit/>
          </a:bodyPr>
          <a:lstStyle/>
          <a:p>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địa</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điểm</a:t>
            </a:r>
            <a:r>
              <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du </a:t>
            </a:r>
            <a:r>
              <a:rPr lang="en-US" sz="66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lịch</a:t>
            </a:r>
            <a:endParaRPr lang="en-US" sz="66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12" name="Picture 2" descr="C:\Users\HP\Desktop\school-bus-260nw-145141642.jpg">
            <a:extLst>
              <a:ext uri="{FF2B5EF4-FFF2-40B4-BE49-F238E27FC236}">
                <a16:creationId xmlns:a16="http://schemas.microsoft.com/office/drawing/2014/main" id="{A7F5C3F5-95E8-4EB3-A4BE-451B9830876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63" presetClass="path" presetSubtype="0" accel="50000" decel="50000" fill="hold" nodeType="withEffect">
                                  <p:stCondLst>
                                    <p:cond delay="0"/>
                                  </p:stCondLst>
                                  <p:childTnLst>
                                    <p:animMotion origin="layout" path="M 3.75E-6 3.7037E-6 L 1.29739 -0.00371 " pathEditMode="relative" rAng="0" ptsTypes="AA">
                                      <p:cBhvr>
                                        <p:cTn id="11" dur="2750" fill="hold"/>
                                        <p:tgtEl>
                                          <p:spTgt spid="12"/>
                                        </p:tgtEl>
                                        <p:attrNameLst>
                                          <p:attrName>ppt_x</p:attrName>
                                          <p:attrName>ppt_y</p:attrName>
                                        </p:attrNameLst>
                                      </p:cBhvr>
                                      <p:rCtr x="64870" y="-185"/>
                                    </p:animMotion>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32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4"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par>
                          <p:cTn id="23" fill="hold">
                            <p:stCondLst>
                              <p:cond delay="525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75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4" presetClass="entr" presetSubtype="16"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ox(in)">
                                      <p:cBhvr>
                                        <p:cTn id="33" dur="2000"/>
                                        <p:tgtEl>
                                          <p:spTgt spid="15"/>
                                        </p:tgtEl>
                                      </p:cBhvr>
                                    </p:animEffect>
                                  </p:childTnLst>
                                </p:cTn>
                              </p:par>
                            </p:childTnLst>
                          </p:cTn>
                        </p:par>
                        <p:par>
                          <p:cTn id="34" fill="hold">
                            <p:stCondLst>
                              <p:cond delay="775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4"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ox(in)">
                                      <p:cBhvr>
                                        <p:cTn id="40" dur="2000"/>
                                        <p:tgtEl>
                                          <p:spTgt spid="17"/>
                                        </p:tgtEl>
                                      </p:cBhvr>
                                    </p:animEffect>
                                  </p:childTnLst>
                                </p:cTn>
                              </p:par>
                            </p:childTnLst>
                          </p:cTn>
                        </p:par>
                        <p:par>
                          <p:cTn id="41" fill="hold">
                            <p:stCondLst>
                              <p:cond delay="9750"/>
                            </p:stCondLst>
                            <p:childTnLst>
                              <p:par>
                                <p:cTn id="42" presetID="10"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4"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ox(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110044" y="-880614"/>
            <a:ext cx="7183206" cy="8362638"/>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1602733" y="1651916"/>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rot="21208201">
            <a:off x="5109859" y="1268432"/>
            <a:ext cx="4177903" cy="707886"/>
          </a:xfrm>
          <a:prstGeom prst="rect">
            <a:avLst/>
          </a:prstGeom>
          <a:solidFill>
            <a:schemeClr val="bg2"/>
          </a:solidFill>
          <a:ln w="38100">
            <a:solidFill>
              <a:schemeClr val="tx1"/>
            </a:solidFill>
            <a:prstDash val="sysDash"/>
          </a:ln>
          <a:effectLst/>
        </p:spPr>
        <p:txBody>
          <a:bodyPr wrap="square">
            <a:spAutoFit/>
          </a:bodyPr>
          <a:lstStyle/>
          <a:p>
            <a:pPr algn="ctr"/>
            <a:r>
              <a:rPr lang="en-US" altLang="en-US" sz="2000" dirty="0">
                <a:solidFill>
                  <a:schemeClr val="tx1"/>
                </a:solidFill>
                <a:latin typeface="#9Slide07 SVNZiclets" panose="02000603000000000000" pitchFamily="2" charset="0"/>
              </a:rPr>
              <a:t>Quan </a:t>
            </a:r>
            <a:r>
              <a:rPr lang="en-US" altLang="en-US" sz="2000" dirty="0" err="1">
                <a:solidFill>
                  <a:schemeClr val="tx1"/>
                </a:solidFill>
                <a:latin typeface="#9Slide07 SVNZiclets" panose="02000603000000000000" pitchFamily="2" charset="0"/>
              </a:rPr>
              <a:t>sát</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lược</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đồ</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hình</a:t>
            </a:r>
            <a:r>
              <a:rPr lang="en-US" altLang="en-US" sz="2000" dirty="0">
                <a:solidFill>
                  <a:schemeClr val="tx1"/>
                </a:solidFill>
                <a:latin typeface="#9Slide07 SVNZiclets" panose="02000603000000000000" pitchFamily="2" charset="0"/>
              </a:rPr>
              <a:t> 1, </a:t>
            </a:r>
            <a:r>
              <a:rPr lang="en-US" altLang="en-US" sz="2000" dirty="0" err="1">
                <a:solidFill>
                  <a:schemeClr val="tx1"/>
                </a:solidFill>
                <a:latin typeface="#9Slide07 SVNZiclets" panose="02000603000000000000" pitchFamily="2" charset="0"/>
              </a:rPr>
              <a:t>em</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hãy</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cho</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biết</a:t>
            </a:r>
            <a:r>
              <a:rPr lang="en-US" altLang="en-US" sz="2000" dirty="0">
                <a:solidFill>
                  <a:schemeClr val="tx1"/>
                </a:solidFill>
                <a:latin typeface="#9Slide07 SVNZiclets" panose="02000603000000000000" pitchFamily="2" charset="0"/>
              </a:rPr>
              <a:t> ?</a:t>
            </a:r>
          </a:p>
        </p:txBody>
      </p:sp>
      <p:sp>
        <p:nvSpPr>
          <p:cNvPr id="40" name="Rectangle 23"/>
          <p:cNvSpPr>
            <a:spLocks noChangeArrowheads="1"/>
          </p:cNvSpPr>
          <p:nvPr/>
        </p:nvSpPr>
        <p:spPr bwMode="auto">
          <a:xfrm>
            <a:off x="5636499" y="2638390"/>
            <a:ext cx="4177903" cy="830997"/>
          </a:xfrm>
          <a:prstGeom prst="rect">
            <a:avLst/>
          </a:prstGeom>
          <a:solidFill>
            <a:schemeClr val="accent6">
              <a:lumMod val="60000"/>
              <a:lumOff val="40000"/>
            </a:schemeClr>
          </a:solidFill>
          <a:ln w="38100">
            <a:noFill/>
            <a:prstDash val="sysDash"/>
          </a:ln>
          <a:effectLst/>
        </p:spPr>
        <p:txBody>
          <a:bodyPr wrap="square">
            <a:spAutoFit/>
          </a:bodyPr>
          <a:lstStyle/>
          <a:p>
            <a:pPr algn="ctr">
              <a:spcBef>
                <a:spcPct val="50000"/>
              </a:spcBef>
            </a:pPr>
            <a:r>
              <a:rPr lang="en-US" altLang="en-US" sz="2400" b="1" dirty="0" err="1">
                <a:solidFill>
                  <a:schemeClr val="accent6">
                    <a:lumMod val="50000"/>
                  </a:schemeClr>
                </a:solidFill>
                <a:latin typeface="#9Slide03 AmpleSoft Bold" pitchFamily="2" charset="0"/>
              </a:rPr>
              <a:t>Những</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nơi</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nào</a:t>
            </a:r>
            <a:r>
              <a:rPr lang="en-US" altLang="en-US" sz="2400" b="1" dirty="0">
                <a:solidFill>
                  <a:schemeClr val="accent6">
                    <a:lumMod val="50000"/>
                  </a:schemeClr>
                </a:solidFill>
                <a:latin typeface="#9Slide03 AmpleSoft Bold" pitchFamily="2" charset="0"/>
              </a:rPr>
              <a:t> ở </a:t>
            </a:r>
            <a:r>
              <a:rPr lang="en-US" altLang="en-US" sz="2400" b="1" dirty="0" err="1">
                <a:solidFill>
                  <a:schemeClr val="accent6">
                    <a:lumMod val="50000"/>
                  </a:schemeClr>
                </a:solidFill>
                <a:latin typeface="#9Slide03 AmpleSoft Bold" pitchFamily="2" charset="0"/>
              </a:rPr>
              <a:t>Đà</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Nẵng</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thu</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hút</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nhiều</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khách</a:t>
            </a:r>
            <a:r>
              <a:rPr lang="en-US" altLang="en-US" sz="2400" b="1" dirty="0">
                <a:solidFill>
                  <a:schemeClr val="accent6">
                    <a:lumMod val="50000"/>
                  </a:schemeClr>
                </a:solidFill>
                <a:latin typeface="#9Slide03 AmpleSoft Bold" pitchFamily="2" charset="0"/>
              </a:rPr>
              <a:t> du </a:t>
            </a:r>
            <a:r>
              <a:rPr lang="en-US" altLang="en-US" sz="2400" b="1" dirty="0" err="1">
                <a:solidFill>
                  <a:schemeClr val="accent6">
                    <a:lumMod val="50000"/>
                  </a:schemeClr>
                </a:solidFill>
                <a:latin typeface="#9Slide03 AmpleSoft Bold" pitchFamily="2" charset="0"/>
              </a:rPr>
              <a:t>lịch</a:t>
            </a:r>
            <a:r>
              <a:rPr lang="en-US" altLang="en-US" sz="2400" b="1" dirty="0">
                <a:solidFill>
                  <a:schemeClr val="accent6">
                    <a:lumMod val="50000"/>
                  </a:schemeClr>
                </a:solidFill>
                <a:latin typeface="#9Slide03 AmpleSoft Bold" pitchFamily="2" charset="0"/>
              </a:rPr>
              <a:t> ?</a:t>
            </a:r>
            <a:endParaRPr lang="en-US" altLang="en-US" sz="2400" b="1" dirty="0">
              <a:solidFill>
                <a:schemeClr val="accent6">
                  <a:lumMod val="50000"/>
                </a:schemeClr>
              </a:solidFill>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2003306" y="401327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16475" y="3949669"/>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9D4D7595-A731-4178-B088-1661DA3144D4}"/>
              </a:ext>
            </a:extLst>
          </p:cNvPr>
          <p:cNvSpPr txBox="1"/>
          <p:nvPr/>
        </p:nvSpPr>
        <p:spPr>
          <a:xfrm>
            <a:off x="1883545" y="2457981"/>
            <a:ext cx="2900896" cy="1191816"/>
          </a:xfrm>
          <a:prstGeom prst="roundRect">
            <a:avLst/>
          </a:prstGeom>
          <a:solidFill>
            <a:srgbClr val="002060">
              <a:alpha val="65098"/>
            </a:srgbClr>
          </a:solidFill>
        </p:spPr>
        <p:txBody>
          <a:bodyPr wrap="square" rtlCol="0">
            <a:spAutoFit/>
          </a:bodyPr>
          <a:lstStyle/>
          <a:p>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địa</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điểm</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du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lịch</a:t>
            </a:r>
            <a:endPar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sp>
        <p:nvSpPr>
          <p:cNvPr id="42" name="Rectangle 23">
            <a:extLst>
              <a:ext uri="{FF2B5EF4-FFF2-40B4-BE49-F238E27FC236}">
                <a16:creationId xmlns:a16="http://schemas.microsoft.com/office/drawing/2014/main" id="{485703DD-C606-4B97-940A-5AEA7781729E}"/>
              </a:ext>
            </a:extLst>
          </p:cNvPr>
          <p:cNvSpPr>
            <a:spLocks noChangeArrowheads="1"/>
          </p:cNvSpPr>
          <p:nvPr/>
        </p:nvSpPr>
        <p:spPr bwMode="auto">
          <a:xfrm>
            <a:off x="5636498" y="3731338"/>
            <a:ext cx="4177903" cy="830997"/>
          </a:xfrm>
          <a:prstGeom prst="rect">
            <a:avLst/>
          </a:prstGeom>
          <a:solidFill>
            <a:schemeClr val="accent5">
              <a:lumMod val="60000"/>
              <a:lumOff val="40000"/>
            </a:schemeClr>
          </a:solidFill>
          <a:ln w="38100">
            <a:noFill/>
            <a:prstDash val="sysDash"/>
          </a:ln>
          <a:effectLst/>
        </p:spPr>
        <p:txBody>
          <a:bodyPr wrap="square">
            <a:spAutoFit/>
          </a:bodyPr>
          <a:lstStyle/>
          <a:p>
            <a:pPr algn="ctr">
              <a:spcBef>
                <a:spcPct val="50000"/>
              </a:spcBef>
            </a:pPr>
            <a:r>
              <a:rPr lang="en-US" altLang="en-US" sz="2400" b="1" dirty="0" err="1">
                <a:solidFill>
                  <a:schemeClr val="tx1"/>
                </a:solidFill>
                <a:latin typeface="#9Slide03 AmpleSoft Bold" pitchFamily="2" charset="0"/>
              </a:rPr>
              <a:t>Vì</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sao</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nơi</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đó</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thu</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hút</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nhiều</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khách</a:t>
            </a:r>
            <a:r>
              <a:rPr lang="en-US" altLang="en-US" sz="2400" b="1" dirty="0">
                <a:solidFill>
                  <a:schemeClr val="tx1"/>
                </a:solidFill>
                <a:latin typeface="#9Slide03 AmpleSoft Bold" pitchFamily="2" charset="0"/>
              </a:rPr>
              <a:t> du </a:t>
            </a:r>
            <a:r>
              <a:rPr lang="en-US" altLang="en-US" sz="2400" b="1" dirty="0" err="1">
                <a:solidFill>
                  <a:schemeClr val="tx1"/>
                </a:solidFill>
                <a:latin typeface="#9Slide03 AmpleSoft Bold" pitchFamily="2" charset="0"/>
              </a:rPr>
              <a:t>lịch</a:t>
            </a:r>
            <a:r>
              <a:rPr lang="en-US" altLang="en-US" sz="2400" b="1" dirty="0">
                <a:solidFill>
                  <a:schemeClr val="tx1"/>
                </a:solidFill>
                <a:latin typeface="#9Slide03 AmpleSoft Bold" pitchFamily="2" charset="0"/>
              </a:rPr>
              <a:t> ?</a:t>
            </a:r>
            <a:endParaRPr lang="en-US" altLang="en-US" sz="2400" b="1" dirty="0">
              <a:solidFill>
                <a:schemeClr val="tx1"/>
              </a:solidFill>
            </a:endParaRPr>
          </a:p>
        </p:txBody>
      </p:sp>
    </p:spTree>
    <p:extLst>
      <p:ext uri="{BB962C8B-B14F-4D97-AF65-F5344CB8AC3E}">
        <p14:creationId xmlns:p14="http://schemas.microsoft.com/office/powerpoint/2010/main" val="15374512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ox(in)">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blinds(horizontal)">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linds(horizontal)">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9" grpId="0" animBg="1"/>
      <p:bldP spid="40" grpId="0" animBg="1"/>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968816" y="213999"/>
            <a:ext cx="6237296" cy="643000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Rectangle 23"/>
          <p:cNvSpPr>
            <a:spLocks noChangeArrowheads="1"/>
          </p:cNvSpPr>
          <p:nvPr/>
        </p:nvSpPr>
        <p:spPr bwMode="auto">
          <a:xfrm>
            <a:off x="6564990" y="5745351"/>
            <a:ext cx="4177903" cy="830997"/>
          </a:xfrm>
          <a:prstGeom prst="rect">
            <a:avLst/>
          </a:prstGeom>
          <a:solidFill>
            <a:schemeClr val="accent6">
              <a:lumMod val="60000"/>
              <a:lumOff val="40000"/>
            </a:schemeClr>
          </a:solidFill>
          <a:ln w="38100">
            <a:noFill/>
            <a:prstDash val="sysDash"/>
          </a:ln>
          <a:effectLst/>
        </p:spPr>
        <p:txBody>
          <a:bodyPr wrap="square">
            <a:spAutoFit/>
          </a:bodyPr>
          <a:lstStyle/>
          <a:p>
            <a:pPr algn="ctr">
              <a:spcBef>
                <a:spcPct val="50000"/>
              </a:spcBef>
            </a:pPr>
            <a:r>
              <a:rPr lang="en-US" altLang="en-US" sz="2400" b="1" dirty="0" err="1">
                <a:solidFill>
                  <a:schemeClr val="accent6">
                    <a:lumMod val="50000"/>
                  </a:schemeClr>
                </a:solidFill>
                <a:latin typeface="#9Slide03 AmpleSoft Bold" pitchFamily="2" charset="0"/>
              </a:rPr>
              <a:t>Những</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nơi</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nào</a:t>
            </a:r>
            <a:r>
              <a:rPr lang="en-US" altLang="en-US" sz="2400" b="1" dirty="0">
                <a:solidFill>
                  <a:schemeClr val="accent6">
                    <a:lumMod val="50000"/>
                  </a:schemeClr>
                </a:solidFill>
                <a:latin typeface="#9Slide03 AmpleSoft Bold" pitchFamily="2" charset="0"/>
              </a:rPr>
              <a:t> ở </a:t>
            </a:r>
            <a:r>
              <a:rPr lang="en-US" altLang="en-US" sz="2400" b="1" dirty="0" err="1">
                <a:solidFill>
                  <a:schemeClr val="accent6">
                    <a:lumMod val="50000"/>
                  </a:schemeClr>
                </a:solidFill>
                <a:latin typeface="#9Slide03 AmpleSoft Bold" pitchFamily="2" charset="0"/>
              </a:rPr>
              <a:t>Đà</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Nẵng</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thu</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hút</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nhiều</a:t>
            </a:r>
            <a:r>
              <a:rPr lang="en-US" altLang="en-US" sz="2400" b="1" dirty="0">
                <a:solidFill>
                  <a:schemeClr val="accent6">
                    <a:lumMod val="50000"/>
                  </a:schemeClr>
                </a:solidFill>
                <a:latin typeface="#9Slide03 AmpleSoft Bold" pitchFamily="2" charset="0"/>
              </a:rPr>
              <a:t> </a:t>
            </a:r>
            <a:r>
              <a:rPr lang="en-US" altLang="en-US" sz="2400" b="1" dirty="0" err="1">
                <a:solidFill>
                  <a:schemeClr val="accent6">
                    <a:lumMod val="50000"/>
                  </a:schemeClr>
                </a:solidFill>
                <a:latin typeface="#9Slide03 AmpleSoft Bold" pitchFamily="2" charset="0"/>
              </a:rPr>
              <a:t>khách</a:t>
            </a:r>
            <a:r>
              <a:rPr lang="en-US" altLang="en-US" sz="2400" b="1" dirty="0">
                <a:solidFill>
                  <a:schemeClr val="accent6">
                    <a:lumMod val="50000"/>
                  </a:schemeClr>
                </a:solidFill>
                <a:latin typeface="#9Slide03 AmpleSoft Bold" pitchFamily="2" charset="0"/>
              </a:rPr>
              <a:t> du </a:t>
            </a:r>
            <a:r>
              <a:rPr lang="en-US" altLang="en-US" sz="2400" b="1" dirty="0" err="1">
                <a:solidFill>
                  <a:schemeClr val="accent6">
                    <a:lumMod val="50000"/>
                  </a:schemeClr>
                </a:solidFill>
                <a:latin typeface="#9Slide03 AmpleSoft Bold" pitchFamily="2" charset="0"/>
              </a:rPr>
              <a:t>lịch</a:t>
            </a:r>
            <a:r>
              <a:rPr lang="en-US" altLang="en-US" sz="2400" b="1" dirty="0">
                <a:solidFill>
                  <a:schemeClr val="accent6">
                    <a:lumMod val="50000"/>
                  </a:schemeClr>
                </a:solidFill>
                <a:latin typeface="#9Slide03 AmpleSoft Bold" pitchFamily="2" charset="0"/>
              </a:rPr>
              <a:t> ?</a:t>
            </a:r>
            <a:endParaRPr lang="en-US" altLang="en-US" sz="2400" b="1" dirty="0">
              <a:solidFill>
                <a:schemeClr val="accent6">
                  <a:lumMod val="50000"/>
                </a:schemeClr>
              </a:solidFill>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61403" y="415506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74572" y="4091466"/>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9D4D7595-A731-4178-B088-1661DA3144D4}"/>
              </a:ext>
            </a:extLst>
          </p:cNvPr>
          <p:cNvSpPr txBox="1"/>
          <p:nvPr/>
        </p:nvSpPr>
        <p:spPr>
          <a:xfrm>
            <a:off x="1040643" y="2594280"/>
            <a:ext cx="3300614" cy="1191816"/>
          </a:xfrm>
          <a:prstGeom prst="roundRect">
            <a:avLst/>
          </a:prstGeom>
          <a:solidFill>
            <a:srgbClr val="002060">
              <a:alpha val="65098"/>
            </a:srgbClr>
          </a:solidFill>
        </p:spPr>
        <p:txBody>
          <a:bodyPr wrap="square" rtlCol="0">
            <a:spAutoFit/>
          </a:bodyPr>
          <a:lstStyle/>
          <a:p>
            <a:pPr algn="ct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200" b="1"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Nẵng</a:t>
            </a:r>
            <a:r>
              <a:rPr lang="en-US" sz="3200" b="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p>
          <a:p>
            <a:pPr algn="ctr"/>
            <a:r>
              <a:rPr lang="en-US" sz="3200" b="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địa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điểm</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du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lịch</a:t>
            </a:r>
            <a:endPar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pic>
        <p:nvPicPr>
          <p:cNvPr id="41" name="Picture 5" descr="Hinh SGK 02">
            <a:extLst>
              <a:ext uri="{FF2B5EF4-FFF2-40B4-BE49-F238E27FC236}">
                <a16:creationId xmlns:a16="http://schemas.microsoft.com/office/drawing/2014/main" id="{4760183E-7B8B-4556-B137-E17FC04A2F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452" y="1821740"/>
            <a:ext cx="5490746" cy="3712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Oval 8">
            <a:extLst>
              <a:ext uri="{FF2B5EF4-FFF2-40B4-BE49-F238E27FC236}">
                <a16:creationId xmlns:a16="http://schemas.microsoft.com/office/drawing/2014/main" id="{1AC0477B-5B28-4C58-AC3D-D5DEF24158E0}"/>
              </a:ext>
            </a:extLst>
          </p:cNvPr>
          <p:cNvSpPr>
            <a:spLocks noChangeArrowheads="1"/>
          </p:cNvSpPr>
          <p:nvPr/>
        </p:nvSpPr>
        <p:spPr bwMode="auto">
          <a:xfrm>
            <a:off x="9706794" y="2968672"/>
            <a:ext cx="141875" cy="15687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
        <p:nvSpPr>
          <p:cNvPr id="44" name="Oval 9">
            <a:extLst>
              <a:ext uri="{FF2B5EF4-FFF2-40B4-BE49-F238E27FC236}">
                <a16:creationId xmlns:a16="http://schemas.microsoft.com/office/drawing/2014/main" id="{770773C5-9DF7-4177-9866-17317FFAD136}"/>
              </a:ext>
            </a:extLst>
          </p:cNvPr>
          <p:cNvSpPr>
            <a:spLocks noChangeArrowheads="1"/>
          </p:cNvSpPr>
          <p:nvPr/>
        </p:nvSpPr>
        <p:spPr bwMode="auto">
          <a:xfrm>
            <a:off x="9266574" y="4013027"/>
            <a:ext cx="141875" cy="15687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
        <p:nvSpPr>
          <p:cNvPr id="45" name="Oval 10">
            <a:extLst>
              <a:ext uri="{FF2B5EF4-FFF2-40B4-BE49-F238E27FC236}">
                <a16:creationId xmlns:a16="http://schemas.microsoft.com/office/drawing/2014/main" id="{8A97386F-FE69-4081-838E-E343CD4A7985}"/>
              </a:ext>
            </a:extLst>
          </p:cNvPr>
          <p:cNvSpPr>
            <a:spLocks noChangeArrowheads="1"/>
          </p:cNvSpPr>
          <p:nvPr/>
        </p:nvSpPr>
        <p:spPr bwMode="auto">
          <a:xfrm>
            <a:off x="9064492" y="3537087"/>
            <a:ext cx="141875" cy="15687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
        <p:nvSpPr>
          <p:cNvPr id="46" name="Oval 11">
            <a:extLst>
              <a:ext uri="{FF2B5EF4-FFF2-40B4-BE49-F238E27FC236}">
                <a16:creationId xmlns:a16="http://schemas.microsoft.com/office/drawing/2014/main" id="{F42F41A4-7F5E-450D-B1EB-55B98147C2F6}"/>
              </a:ext>
            </a:extLst>
          </p:cNvPr>
          <p:cNvSpPr>
            <a:spLocks noChangeArrowheads="1"/>
          </p:cNvSpPr>
          <p:nvPr/>
        </p:nvSpPr>
        <p:spPr bwMode="auto">
          <a:xfrm>
            <a:off x="9206367" y="2625079"/>
            <a:ext cx="141875" cy="15687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
        <p:nvSpPr>
          <p:cNvPr id="47" name="Oval 12">
            <a:extLst>
              <a:ext uri="{FF2B5EF4-FFF2-40B4-BE49-F238E27FC236}">
                <a16:creationId xmlns:a16="http://schemas.microsoft.com/office/drawing/2014/main" id="{C5413351-2575-4BB9-A650-B515768C7124}"/>
              </a:ext>
            </a:extLst>
          </p:cNvPr>
          <p:cNvSpPr>
            <a:spLocks noChangeArrowheads="1"/>
          </p:cNvSpPr>
          <p:nvPr/>
        </p:nvSpPr>
        <p:spPr bwMode="auto">
          <a:xfrm>
            <a:off x="9266575" y="4366773"/>
            <a:ext cx="141875" cy="15687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
        <p:nvSpPr>
          <p:cNvPr id="39" name="Rectangle 22"/>
          <p:cNvSpPr>
            <a:spLocks noChangeArrowheads="1"/>
          </p:cNvSpPr>
          <p:nvPr/>
        </p:nvSpPr>
        <p:spPr bwMode="auto">
          <a:xfrm rot="21208201">
            <a:off x="4737143" y="978156"/>
            <a:ext cx="4177903" cy="707886"/>
          </a:xfrm>
          <a:prstGeom prst="rect">
            <a:avLst/>
          </a:prstGeom>
          <a:solidFill>
            <a:schemeClr val="bg2"/>
          </a:solidFill>
          <a:ln w="38100">
            <a:solidFill>
              <a:schemeClr val="tx1"/>
            </a:solidFill>
            <a:prstDash val="sysDash"/>
          </a:ln>
          <a:effectLst/>
        </p:spPr>
        <p:txBody>
          <a:bodyPr wrap="square">
            <a:spAutoFit/>
          </a:bodyPr>
          <a:lstStyle/>
          <a:p>
            <a:pPr algn="ctr"/>
            <a:r>
              <a:rPr lang="en-US" altLang="en-US" sz="2000" dirty="0">
                <a:solidFill>
                  <a:schemeClr val="tx1"/>
                </a:solidFill>
                <a:latin typeface="#9Slide07 SVNZiclets" panose="02000603000000000000" pitchFamily="2" charset="0"/>
              </a:rPr>
              <a:t>Quan </a:t>
            </a:r>
            <a:r>
              <a:rPr lang="en-US" altLang="en-US" sz="2000" dirty="0" err="1">
                <a:solidFill>
                  <a:schemeClr val="tx1"/>
                </a:solidFill>
                <a:latin typeface="#9Slide07 SVNZiclets" panose="02000603000000000000" pitchFamily="2" charset="0"/>
              </a:rPr>
              <a:t>sát</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lược</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đồ</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hình</a:t>
            </a:r>
            <a:r>
              <a:rPr lang="en-US" altLang="en-US" sz="2000" dirty="0">
                <a:solidFill>
                  <a:schemeClr val="tx1"/>
                </a:solidFill>
                <a:latin typeface="#9Slide07 SVNZiclets" panose="02000603000000000000" pitchFamily="2" charset="0"/>
              </a:rPr>
              <a:t> 1, </a:t>
            </a:r>
            <a:r>
              <a:rPr lang="en-US" altLang="en-US" sz="2000" dirty="0" err="1">
                <a:solidFill>
                  <a:schemeClr val="tx1"/>
                </a:solidFill>
                <a:latin typeface="#9Slide07 SVNZiclets" panose="02000603000000000000" pitchFamily="2" charset="0"/>
              </a:rPr>
              <a:t>em</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hãy</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cho</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biết</a:t>
            </a:r>
            <a:r>
              <a:rPr lang="en-US" altLang="en-US" sz="2000" dirty="0">
                <a:solidFill>
                  <a:schemeClr val="tx1"/>
                </a:solidFill>
                <a:latin typeface="#9Slide07 SVNZiclets" panose="02000603000000000000" pitchFamily="2" charset="0"/>
              </a:rPr>
              <a:t> ?</a:t>
            </a:r>
          </a:p>
        </p:txBody>
      </p:sp>
    </p:spTree>
    <p:extLst>
      <p:ext uri="{BB962C8B-B14F-4D97-AF65-F5344CB8AC3E}">
        <p14:creationId xmlns:p14="http://schemas.microsoft.com/office/powerpoint/2010/main" val="13446206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blinds(horizontal)">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diamond(in)">
                                      <p:cBhvr>
                                        <p:cTn id="26" dur="20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800" decel="100000"/>
                                        <p:tgtEl>
                                          <p:spTgt spid="47"/>
                                        </p:tgtEl>
                                      </p:cBhvr>
                                    </p:animEffect>
                                    <p:anim calcmode="lin" valueType="num">
                                      <p:cBhvr>
                                        <p:cTn id="32" dur="800" decel="100000" fill="hold"/>
                                        <p:tgtEl>
                                          <p:spTgt spid="47"/>
                                        </p:tgtEl>
                                        <p:attrNameLst>
                                          <p:attrName>style.rotation</p:attrName>
                                        </p:attrNameLst>
                                      </p:cBhvr>
                                      <p:tavLst>
                                        <p:tav tm="0">
                                          <p:val>
                                            <p:fltVal val="-90"/>
                                          </p:val>
                                        </p:tav>
                                        <p:tav tm="100000">
                                          <p:val>
                                            <p:fltVal val="0"/>
                                          </p:val>
                                        </p:tav>
                                      </p:tavLst>
                                    </p:anim>
                                    <p:anim calcmode="lin" valueType="num">
                                      <p:cBhvr>
                                        <p:cTn id="33" dur="800" decel="100000" fill="hold"/>
                                        <p:tgtEl>
                                          <p:spTgt spid="47"/>
                                        </p:tgtEl>
                                        <p:attrNameLst>
                                          <p:attrName>ppt_x</p:attrName>
                                        </p:attrNameLst>
                                      </p:cBhvr>
                                      <p:tavLst>
                                        <p:tav tm="0">
                                          <p:val>
                                            <p:strVal val="#ppt_x+0.4"/>
                                          </p:val>
                                        </p:tav>
                                        <p:tav tm="100000">
                                          <p:val>
                                            <p:strVal val="#ppt_x-0.05"/>
                                          </p:val>
                                        </p:tav>
                                      </p:tavLst>
                                    </p:anim>
                                    <p:anim calcmode="lin" valueType="num">
                                      <p:cBhvr>
                                        <p:cTn id="34" dur="800" decel="100000" fill="hold"/>
                                        <p:tgtEl>
                                          <p:spTgt spid="47"/>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47"/>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4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633922" y="2781989"/>
            <a:ext cx="3776058" cy="578882"/>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Bán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đảo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Trà</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266931" y="4108443"/>
            <a:ext cx="2071348" cy="319579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76974" y="3830275"/>
            <a:ext cx="2978249" cy="32413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BB4BBC-3FCE-464C-BB99-73D4B2A448A6}"/>
              </a:ext>
            </a:extLst>
          </p:cNvPr>
          <p:cNvPicPr>
            <a:picLocks noChangeAspect="1"/>
          </p:cNvPicPr>
          <p:nvPr/>
        </p:nvPicPr>
        <p:blipFill>
          <a:blip r:embed="rId6"/>
          <a:stretch>
            <a:fillRect/>
          </a:stretch>
        </p:blipFill>
        <p:spPr>
          <a:xfrm rot="21390716">
            <a:off x="5483042" y="44600"/>
            <a:ext cx="5468029" cy="3639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818C5697-5DDA-4127-A9ED-863CB1305F2D}"/>
              </a:ext>
            </a:extLst>
          </p:cNvPr>
          <p:cNvPicPr>
            <a:picLocks noChangeAspect="1"/>
          </p:cNvPicPr>
          <p:nvPr/>
        </p:nvPicPr>
        <p:blipFill>
          <a:blip r:embed="rId7"/>
          <a:stretch>
            <a:fillRect/>
          </a:stretch>
        </p:blipFill>
        <p:spPr>
          <a:xfrm rot="495322">
            <a:off x="4715289" y="3449188"/>
            <a:ext cx="5521610" cy="3451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Text Box 21">
            <a:extLst>
              <a:ext uri="{FF2B5EF4-FFF2-40B4-BE49-F238E27FC236}">
                <a16:creationId xmlns:a16="http://schemas.microsoft.com/office/drawing/2014/main" id="{DC7F012F-09E6-4B86-825A-5594199F4FC0}"/>
              </a:ext>
            </a:extLst>
          </p:cNvPr>
          <p:cNvSpPr txBox="1">
            <a:spLocks noChangeArrowheads="1"/>
          </p:cNvSpPr>
          <p:nvPr/>
        </p:nvSpPr>
        <p:spPr bwMode="auto">
          <a:xfrm>
            <a:off x="470051" y="3229335"/>
            <a:ext cx="3776058" cy="578882"/>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Biển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Mỹ</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Khê</a:t>
            </a:r>
            <a:endParaRPr lang="en-US" sz="2800" b="1" dirty="0">
              <a:solidFill>
                <a:schemeClr val="tx1"/>
              </a:solidFill>
              <a:latin typeface="#9Slide03 AmpleSoft Bold" pitchFamily="2" charset="0"/>
              <a:cs typeface="Times New Roman" pitchFamily="18" charset="0"/>
            </a:endParaRPr>
          </a:p>
        </p:txBody>
      </p:sp>
      <p:pic>
        <p:nvPicPr>
          <p:cNvPr id="39" name="Picture 38">
            <a:extLst>
              <a:ext uri="{FF2B5EF4-FFF2-40B4-BE49-F238E27FC236}">
                <a16:creationId xmlns:a16="http://schemas.microsoft.com/office/drawing/2014/main" id="{42BD95C8-861E-4D28-AFF2-0A2572F82BC6}"/>
              </a:ext>
            </a:extLst>
          </p:cNvPr>
          <p:cNvPicPr>
            <a:picLocks noChangeAspect="1"/>
          </p:cNvPicPr>
          <p:nvPr/>
        </p:nvPicPr>
        <p:blipFill>
          <a:blip r:embed="rId8"/>
          <a:stretch>
            <a:fillRect/>
          </a:stretch>
        </p:blipFill>
        <p:spPr>
          <a:xfrm>
            <a:off x="5301896" y="-696310"/>
            <a:ext cx="6027146" cy="37669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41">
            <a:extLst>
              <a:ext uri="{FF2B5EF4-FFF2-40B4-BE49-F238E27FC236}">
                <a16:creationId xmlns:a16="http://schemas.microsoft.com/office/drawing/2014/main" id="{11B73A3E-4876-43A4-B85F-30C8984FDCBF}"/>
              </a:ext>
            </a:extLst>
          </p:cNvPr>
          <p:cNvPicPr>
            <a:picLocks noChangeAspect="1"/>
          </p:cNvPicPr>
          <p:nvPr/>
        </p:nvPicPr>
        <p:blipFill>
          <a:blip r:embed="rId9"/>
          <a:stretch>
            <a:fillRect/>
          </a:stretch>
        </p:blipFill>
        <p:spPr>
          <a:xfrm rot="21211013">
            <a:off x="5565929" y="3449241"/>
            <a:ext cx="5864544" cy="36718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9" name="Text Box 21">
            <a:extLst>
              <a:ext uri="{FF2B5EF4-FFF2-40B4-BE49-F238E27FC236}">
                <a16:creationId xmlns:a16="http://schemas.microsoft.com/office/drawing/2014/main" id="{E4D16390-28C3-45CA-9580-73E3D141903C}"/>
              </a:ext>
            </a:extLst>
          </p:cNvPr>
          <p:cNvSpPr txBox="1">
            <a:spLocks noChangeArrowheads="1"/>
          </p:cNvSpPr>
          <p:nvPr/>
        </p:nvSpPr>
        <p:spPr bwMode="auto">
          <a:xfrm>
            <a:off x="301505" y="2567567"/>
            <a:ext cx="3776058" cy="578882"/>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Núi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Ngũ</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Hành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Sơn</a:t>
            </a:r>
            <a:endParaRPr lang="en-US" sz="2800" b="1" dirty="0">
              <a:solidFill>
                <a:schemeClr val="tx1"/>
              </a:solidFill>
              <a:latin typeface="#9Slide03 AmpleSoft Bold" pitchFamily="2" charset="0"/>
              <a:cs typeface="Times New Roman" pitchFamily="18" charset="0"/>
            </a:endParaRPr>
          </a:p>
        </p:txBody>
      </p:sp>
      <p:pic>
        <p:nvPicPr>
          <p:cNvPr id="50" name="Picture 49">
            <a:extLst>
              <a:ext uri="{FF2B5EF4-FFF2-40B4-BE49-F238E27FC236}">
                <a16:creationId xmlns:a16="http://schemas.microsoft.com/office/drawing/2014/main" id="{7C1AEF0F-8450-4C09-B434-1B8913EAA394}"/>
              </a:ext>
            </a:extLst>
          </p:cNvPr>
          <p:cNvPicPr>
            <a:picLocks noChangeAspect="1"/>
          </p:cNvPicPr>
          <p:nvPr/>
        </p:nvPicPr>
        <p:blipFill>
          <a:blip r:embed="rId10"/>
          <a:stretch>
            <a:fillRect/>
          </a:stretch>
        </p:blipFill>
        <p:spPr>
          <a:xfrm>
            <a:off x="6571830" y="2857008"/>
            <a:ext cx="5595528" cy="44247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7" name="Picture 46">
            <a:extLst>
              <a:ext uri="{FF2B5EF4-FFF2-40B4-BE49-F238E27FC236}">
                <a16:creationId xmlns:a16="http://schemas.microsoft.com/office/drawing/2014/main" id="{53D1F4A6-6EB9-4002-B2C8-25A7EB1C2025}"/>
              </a:ext>
            </a:extLst>
          </p:cNvPr>
          <p:cNvPicPr>
            <a:picLocks noChangeAspect="1"/>
          </p:cNvPicPr>
          <p:nvPr/>
        </p:nvPicPr>
        <p:blipFill>
          <a:blip r:embed="rId11"/>
          <a:stretch>
            <a:fillRect/>
          </a:stretch>
        </p:blipFill>
        <p:spPr>
          <a:xfrm rot="21062919">
            <a:off x="4467586" y="-336110"/>
            <a:ext cx="5451546" cy="3634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7562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1000"/>
                                        <p:tgtEl>
                                          <p:spTgt spid="39"/>
                                        </p:tgtEl>
                                      </p:cBhvr>
                                    </p:animEffect>
                                    <p:anim calcmode="lin" valueType="num">
                                      <p:cBhvr>
                                        <p:cTn id="37" dur="1000" fill="hold"/>
                                        <p:tgtEl>
                                          <p:spTgt spid="39"/>
                                        </p:tgtEl>
                                        <p:attrNameLst>
                                          <p:attrName>ppt_x</p:attrName>
                                        </p:attrNameLst>
                                      </p:cBhvr>
                                      <p:tavLst>
                                        <p:tav tm="0">
                                          <p:val>
                                            <p:strVal val="#ppt_x"/>
                                          </p:val>
                                        </p:tav>
                                        <p:tav tm="100000">
                                          <p:val>
                                            <p:strVal val="#ppt_x"/>
                                          </p:val>
                                        </p:tav>
                                      </p:tavLst>
                                    </p:anim>
                                    <p:anim calcmode="lin" valueType="num">
                                      <p:cBhvr>
                                        <p:cTn id="38" dur="1000" fill="hold"/>
                                        <p:tgtEl>
                                          <p:spTgt spid="3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1000"/>
                                        <p:tgtEl>
                                          <p:spTgt spid="42"/>
                                        </p:tgtEl>
                                      </p:cBhvr>
                                    </p:animEffect>
                                    <p:anim calcmode="lin" valueType="num">
                                      <p:cBhvr>
                                        <p:cTn id="42" dur="1000" fill="hold"/>
                                        <p:tgtEl>
                                          <p:spTgt spid="42"/>
                                        </p:tgtEl>
                                        <p:attrNameLst>
                                          <p:attrName>ppt_x</p:attrName>
                                        </p:attrNameLst>
                                      </p:cBhvr>
                                      <p:tavLst>
                                        <p:tav tm="0">
                                          <p:val>
                                            <p:strVal val="#ppt_x"/>
                                          </p:val>
                                        </p:tav>
                                        <p:tav tm="100000">
                                          <p:val>
                                            <p:strVal val="#ppt_x"/>
                                          </p:val>
                                        </p:tav>
                                      </p:tavLst>
                                    </p:anim>
                                    <p:anim calcmode="lin" valueType="num">
                                      <p:cBhvr>
                                        <p:cTn id="4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9"/>
                                        </p:tgtEl>
                                      </p:cBhvr>
                                    </p:animEffect>
                                    <p:set>
                                      <p:cBhvr>
                                        <p:cTn id="51" dur="1" fill="hold">
                                          <p:stCondLst>
                                            <p:cond delay="499"/>
                                          </p:stCondLst>
                                        </p:cTn>
                                        <p:tgtEl>
                                          <p:spTgt spid="3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1000"/>
                                        <p:tgtEl>
                                          <p:spTgt spid="49"/>
                                        </p:tgtEl>
                                      </p:cBhvr>
                                    </p:animEffect>
                                    <p:anim calcmode="lin" valueType="num">
                                      <p:cBhvr>
                                        <p:cTn id="60" dur="1000" fill="hold"/>
                                        <p:tgtEl>
                                          <p:spTgt spid="49"/>
                                        </p:tgtEl>
                                        <p:attrNameLst>
                                          <p:attrName>ppt_x</p:attrName>
                                        </p:attrNameLst>
                                      </p:cBhvr>
                                      <p:tavLst>
                                        <p:tav tm="0">
                                          <p:val>
                                            <p:strVal val="#ppt_x"/>
                                          </p:val>
                                        </p:tav>
                                        <p:tav tm="100000">
                                          <p:val>
                                            <p:strVal val="#ppt_x"/>
                                          </p:val>
                                        </p:tav>
                                      </p:tavLst>
                                    </p:anim>
                                    <p:anim calcmode="lin" valueType="num">
                                      <p:cBhvr>
                                        <p:cTn id="61" dur="1000" fill="hold"/>
                                        <p:tgtEl>
                                          <p:spTgt spid="4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1000"/>
                                        <p:tgtEl>
                                          <p:spTgt spid="50"/>
                                        </p:tgtEl>
                                      </p:cBhvr>
                                    </p:animEffect>
                                    <p:anim calcmode="lin" valueType="num">
                                      <p:cBhvr>
                                        <p:cTn id="65" dur="1000" fill="hold"/>
                                        <p:tgtEl>
                                          <p:spTgt spid="50"/>
                                        </p:tgtEl>
                                        <p:attrNameLst>
                                          <p:attrName>ppt_x</p:attrName>
                                        </p:attrNameLst>
                                      </p:cBhvr>
                                      <p:tavLst>
                                        <p:tav tm="0">
                                          <p:val>
                                            <p:strVal val="#ppt_x"/>
                                          </p:val>
                                        </p:tav>
                                        <p:tav tm="100000">
                                          <p:val>
                                            <p:strVal val="#ppt_x"/>
                                          </p:val>
                                        </p:tav>
                                      </p:tavLst>
                                    </p:anim>
                                    <p:anim calcmode="lin" valueType="num">
                                      <p:cBhvr>
                                        <p:cTn id="66" dur="1000" fill="hold"/>
                                        <p:tgtEl>
                                          <p:spTgt spid="5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4" grpId="0" animBg="1"/>
      <p:bldP spid="44" grpId="1" animBg="1"/>
      <p:bldP spid="4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636645" y="-553089"/>
            <a:ext cx="6936602" cy="7715377"/>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Rectangle 22"/>
          <p:cNvSpPr>
            <a:spLocks noChangeArrowheads="1"/>
          </p:cNvSpPr>
          <p:nvPr/>
        </p:nvSpPr>
        <p:spPr bwMode="auto">
          <a:xfrm rot="21208201">
            <a:off x="4367956" y="1410229"/>
            <a:ext cx="4177903" cy="707886"/>
          </a:xfrm>
          <a:prstGeom prst="rect">
            <a:avLst/>
          </a:prstGeom>
          <a:solidFill>
            <a:schemeClr val="bg2"/>
          </a:solidFill>
          <a:ln w="38100">
            <a:solidFill>
              <a:schemeClr val="tx1"/>
            </a:solidFill>
            <a:prstDash val="sysDash"/>
          </a:ln>
          <a:effectLst/>
        </p:spPr>
        <p:txBody>
          <a:bodyPr wrap="square">
            <a:spAutoFit/>
          </a:bodyPr>
          <a:lstStyle/>
          <a:p>
            <a:pPr algn="ctr"/>
            <a:r>
              <a:rPr lang="en-US" altLang="en-US" sz="2000" dirty="0">
                <a:solidFill>
                  <a:schemeClr val="tx1"/>
                </a:solidFill>
                <a:latin typeface="#9Slide07 SVNZiclets" panose="02000603000000000000" pitchFamily="2" charset="0"/>
              </a:rPr>
              <a:t>Quan </a:t>
            </a:r>
            <a:r>
              <a:rPr lang="en-US" altLang="en-US" sz="2000" dirty="0" err="1">
                <a:solidFill>
                  <a:schemeClr val="tx1"/>
                </a:solidFill>
                <a:latin typeface="#9Slide07 SVNZiclets" panose="02000603000000000000" pitchFamily="2" charset="0"/>
              </a:rPr>
              <a:t>sát</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lược</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đồ</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hình</a:t>
            </a:r>
            <a:r>
              <a:rPr lang="en-US" altLang="en-US" sz="2000" dirty="0">
                <a:solidFill>
                  <a:schemeClr val="tx1"/>
                </a:solidFill>
                <a:latin typeface="#9Slide07 SVNZiclets" panose="02000603000000000000" pitchFamily="2" charset="0"/>
              </a:rPr>
              <a:t> 1, </a:t>
            </a:r>
            <a:r>
              <a:rPr lang="en-US" altLang="en-US" sz="2000" dirty="0" err="1">
                <a:solidFill>
                  <a:schemeClr val="tx1"/>
                </a:solidFill>
                <a:latin typeface="#9Slide07 SVNZiclets" panose="02000603000000000000" pitchFamily="2" charset="0"/>
              </a:rPr>
              <a:t>em</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hãy</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cho</a:t>
            </a:r>
            <a:r>
              <a:rPr lang="en-US" altLang="en-US" sz="2000" dirty="0">
                <a:solidFill>
                  <a:schemeClr val="tx1"/>
                </a:solidFill>
                <a:latin typeface="#9Slide07 SVNZiclets" panose="02000603000000000000" pitchFamily="2" charset="0"/>
              </a:rPr>
              <a:t> </a:t>
            </a:r>
            <a:r>
              <a:rPr lang="en-US" altLang="en-US" sz="2000" dirty="0" err="1">
                <a:solidFill>
                  <a:schemeClr val="tx1"/>
                </a:solidFill>
                <a:latin typeface="#9Slide07 SVNZiclets" panose="02000603000000000000" pitchFamily="2" charset="0"/>
              </a:rPr>
              <a:t>biết</a:t>
            </a:r>
            <a:r>
              <a:rPr lang="en-US" altLang="en-US" sz="2000" dirty="0">
                <a:solidFill>
                  <a:schemeClr val="tx1"/>
                </a:solidFill>
                <a:latin typeface="#9Slide07 SVNZiclets" panose="02000603000000000000" pitchFamily="2" charset="0"/>
              </a:rPr>
              <a:t> ?</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61403" y="415506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74572" y="4091466"/>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9D4D7595-A731-4178-B088-1661DA3144D4}"/>
              </a:ext>
            </a:extLst>
          </p:cNvPr>
          <p:cNvSpPr txBox="1"/>
          <p:nvPr/>
        </p:nvSpPr>
        <p:spPr>
          <a:xfrm>
            <a:off x="1141642" y="2599778"/>
            <a:ext cx="2900896" cy="1191816"/>
          </a:xfrm>
          <a:prstGeom prst="roundRect">
            <a:avLst/>
          </a:prstGeom>
          <a:solidFill>
            <a:srgbClr val="002060">
              <a:alpha val="65098"/>
            </a:srgbClr>
          </a:solidFill>
        </p:spPr>
        <p:txBody>
          <a:bodyPr wrap="square" rtlCol="0">
            <a:spAutoFit/>
          </a:bodyPr>
          <a:lstStyle/>
          <a:p>
            <a:pPr algn="ctr"/>
            <a:r>
              <a:rPr lang="en-US" sz="3200" b="1"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Đà</a:t>
            </a:r>
            <a:r>
              <a:rPr lang="en-US" sz="3200" b="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Nẵng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địa</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điểm</a:t>
            </a:r>
            <a:r>
              <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 du </a:t>
            </a:r>
            <a:r>
              <a:rPr lang="en-US" sz="3200" b="1" dirty="0" err="1">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rPr>
              <a:t>lịch</a:t>
            </a:r>
            <a:endParaRPr lang="en-US" sz="3200" b="1" dirty="0">
              <a:ln w="17780" cmpd="sng">
                <a:solidFill>
                  <a:srgbClr val="FFFFFF"/>
                </a:solidFill>
                <a:prstDash val="solid"/>
                <a:miter lim="800000"/>
              </a:ln>
              <a:solidFill>
                <a:schemeClr val="bg2"/>
              </a:solidFill>
              <a:effectLst>
                <a:outerShdw blurRad="50800" algn="tl" rotWithShape="0">
                  <a:srgbClr val="000000"/>
                </a:outerShdw>
                <a:reflection blurRad="6350" stA="55000" endA="300" endPos="45500" dir="5400000" sy="-100000" algn="bl" rotWithShape="0"/>
              </a:effectLst>
              <a:latin typeface="#9Slide03 AmpleSoft Bold" pitchFamily="2" charset="0"/>
            </a:endParaRPr>
          </a:p>
        </p:txBody>
      </p:sp>
      <p:sp>
        <p:nvSpPr>
          <p:cNvPr id="42" name="Rectangle 23">
            <a:extLst>
              <a:ext uri="{FF2B5EF4-FFF2-40B4-BE49-F238E27FC236}">
                <a16:creationId xmlns:a16="http://schemas.microsoft.com/office/drawing/2014/main" id="{485703DD-C606-4B97-940A-5AEA7781729E}"/>
              </a:ext>
            </a:extLst>
          </p:cNvPr>
          <p:cNvSpPr>
            <a:spLocks noChangeArrowheads="1"/>
          </p:cNvSpPr>
          <p:nvPr/>
        </p:nvSpPr>
        <p:spPr bwMode="auto">
          <a:xfrm>
            <a:off x="4894595" y="3873135"/>
            <a:ext cx="4177903" cy="830997"/>
          </a:xfrm>
          <a:prstGeom prst="rect">
            <a:avLst/>
          </a:prstGeom>
          <a:solidFill>
            <a:schemeClr val="accent5">
              <a:lumMod val="60000"/>
              <a:lumOff val="40000"/>
            </a:schemeClr>
          </a:solidFill>
          <a:ln w="38100">
            <a:noFill/>
            <a:prstDash val="sysDash"/>
          </a:ln>
          <a:effectLst/>
        </p:spPr>
        <p:txBody>
          <a:bodyPr wrap="square">
            <a:spAutoFit/>
          </a:bodyPr>
          <a:lstStyle/>
          <a:p>
            <a:pPr algn="ctr">
              <a:spcBef>
                <a:spcPct val="50000"/>
              </a:spcBef>
            </a:pPr>
            <a:r>
              <a:rPr lang="en-US" altLang="en-US" sz="2400" b="1" dirty="0" err="1">
                <a:solidFill>
                  <a:schemeClr val="tx1"/>
                </a:solidFill>
                <a:latin typeface="#9Slide03 AmpleSoft Bold" pitchFamily="2" charset="0"/>
              </a:rPr>
              <a:t>Vì</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sao</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nơi</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đó</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thu</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hút</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nhiều</a:t>
            </a:r>
            <a:r>
              <a:rPr lang="en-US" altLang="en-US" sz="2400" b="1" dirty="0">
                <a:solidFill>
                  <a:schemeClr val="tx1"/>
                </a:solidFill>
                <a:latin typeface="#9Slide03 AmpleSoft Bold" pitchFamily="2" charset="0"/>
              </a:rPr>
              <a:t> </a:t>
            </a:r>
            <a:r>
              <a:rPr lang="en-US" altLang="en-US" sz="2400" b="1" dirty="0" err="1">
                <a:solidFill>
                  <a:schemeClr val="tx1"/>
                </a:solidFill>
                <a:latin typeface="#9Slide03 AmpleSoft Bold" pitchFamily="2" charset="0"/>
              </a:rPr>
              <a:t>khách</a:t>
            </a:r>
            <a:r>
              <a:rPr lang="en-US" altLang="en-US" sz="2400" b="1" dirty="0">
                <a:solidFill>
                  <a:schemeClr val="tx1"/>
                </a:solidFill>
                <a:latin typeface="#9Slide03 AmpleSoft Bold" pitchFamily="2" charset="0"/>
              </a:rPr>
              <a:t> du </a:t>
            </a:r>
            <a:r>
              <a:rPr lang="en-US" altLang="en-US" sz="2400" b="1" dirty="0" err="1">
                <a:solidFill>
                  <a:schemeClr val="tx1"/>
                </a:solidFill>
                <a:latin typeface="#9Slide03 AmpleSoft Bold" pitchFamily="2" charset="0"/>
              </a:rPr>
              <a:t>lịch</a:t>
            </a:r>
            <a:r>
              <a:rPr lang="en-US" altLang="en-US" sz="2400" b="1" dirty="0">
                <a:solidFill>
                  <a:schemeClr val="tx1"/>
                </a:solidFill>
                <a:latin typeface="#9Slide03 AmpleSoft Bold" pitchFamily="2" charset="0"/>
              </a:rPr>
              <a:t> ?</a:t>
            </a:r>
            <a:endParaRPr lang="en-US" altLang="en-US" sz="2400" b="1" dirty="0">
              <a:solidFill>
                <a:schemeClr val="tx1"/>
              </a:solidFill>
            </a:endParaRPr>
          </a:p>
        </p:txBody>
      </p:sp>
      <p:sp>
        <p:nvSpPr>
          <p:cNvPr id="41" name="Text Box 23">
            <a:extLst>
              <a:ext uri="{FF2B5EF4-FFF2-40B4-BE49-F238E27FC236}">
                <a16:creationId xmlns:a16="http://schemas.microsoft.com/office/drawing/2014/main" id="{8F6B1DD8-73A8-4B66-BE96-6CB916A67540}"/>
              </a:ext>
            </a:extLst>
          </p:cNvPr>
          <p:cNvSpPr txBox="1">
            <a:spLocks noChangeArrowheads="1"/>
          </p:cNvSpPr>
          <p:nvPr/>
        </p:nvSpPr>
        <p:spPr bwMode="auto">
          <a:xfrm>
            <a:off x="4348672" y="3115813"/>
            <a:ext cx="6475548" cy="1736646"/>
          </a:xfrm>
          <a:prstGeom prst="roundRect">
            <a:avLst/>
          </a:prstGeom>
          <a:solidFill>
            <a:schemeClr val="accent6"/>
          </a:solidFill>
          <a:ln>
            <a:noFill/>
          </a:ln>
          <a:effectLst/>
        </p:spPr>
        <p:txBody>
          <a:bodyPr wrap="square">
            <a:spAutoFit/>
          </a:bodyPr>
          <a:lstStyle/>
          <a:p>
            <a:pPr algn="ctr">
              <a:spcBef>
                <a:spcPct val="50000"/>
              </a:spcBef>
            </a:pPr>
            <a:r>
              <a:rPr lang="nl-NL" sz="3200" dirty="0">
                <a:solidFill>
                  <a:schemeClr val="bg2"/>
                </a:solidFill>
                <a:latin typeface="#9Slide03 AmpleSoft Bold" panose="02000000000000000000" pitchFamily="2" charset="0"/>
              </a:rPr>
              <a:t>Vì </a:t>
            </a:r>
            <a:r>
              <a:rPr lang="en-US" sz="3200" dirty="0" err="1">
                <a:solidFill>
                  <a:schemeClr val="bg2"/>
                </a:solidFill>
                <a:latin typeface="#9Slide03 AmpleSoft Bold" panose="02000000000000000000" pitchFamily="2" charset="0"/>
              </a:rPr>
              <a:t>Đà</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Nẵng</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nằm</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trên</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bờ</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biển</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có</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nhiều</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bãi</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tắm</a:t>
            </a:r>
            <a:r>
              <a:rPr lang="en-US" sz="3200" dirty="0">
                <a:solidFill>
                  <a:schemeClr val="bg2"/>
                </a:solidFill>
                <a:latin typeface="#9Slide03 AmpleSoft Bold" panose="02000000000000000000" pitchFamily="2" charset="0"/>
              </a:rPr>
              <a:t> , </a:t>
            </a:r>
            <a:r>
              <a:rPr lang="en-US" sz="3200" dirty="0" err="1">
                <a:solidFill>
                  <a:schemeClr val="bg2"/>
                </a:solidFill>
                <a:latin typeface="#9Slide03 AmpleSoft Bold" panose="02000000000000000000" pitchFamily="2" charset="0"/>
              </a:rPr>
              <a:t>nhiều</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cảnh</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đẹp</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thuận</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lợi</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cho</a:t>
            </a:r>
            <a:r>
              <a:rPr lang="en-US" sz="3200" dirty="0">
                <a:solidFill>
                  <a:schemeClr val="bg2"/>
                </a:solidFill>
                <a:latin typeface="#9Slide03 AmpleSoft Bold" panose="02000000000000000000" pitchFamily="2" charset="0"/>
              </a:rPr>
              <a:t> du </a:t>
            </a:r>
            <a:r>
              <a:rPr lang="en-US" sz="3200" dirty="0" err="1">
                <a:solidFill>
                  <a:schemeClr val="bg2"/>
                </a:solidFill>
                <a:latin typeface="#9Slide03 AmpleSoft Bold" panose="02000000000000000000" pitchFamily="2" charset="0"/>
              </a:rPr>
              <a:t>khách</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nghỉ</a:t>
            </a:r>
            <a:r>
              <a:rPr lang="en-US" sz="3200" dirty="0">
                <a:solidFill>
                  <a:schemeClr val="bg2"/>
                </a:solidFill>
                <a:latin typeface="#9Slide03 AmpleSoft Bold" panose="02000000000000000000" pitchFamily="2" charset="0"/>
              </a:rPr>
              <a:t> </a:t>
            </a:r>
            <a:r>
              <a:rPr lang="en-US" sz="3200" dirty="0" err="1">
                <a:solidFill>
                  <a:schemeClr val="bg2"/>
                </a:solidFill>
                <a:latin typeface="#9Slide03 AmpleSoft Bold" panose="02000000000000000000" pitchFamily="2" charset="0"/>
              </a:rPr>
              <a:t>ngơi</a:t>
            </a:r>
            <a:r>
              <a:rPr lang="en-US" sz="3200" dirty="0">
                <a:solidFill>
                  <a:schemeClr val="bg2"/>
                </a:solidFill>
                <a:latin typeface="#9Slide03 AmpleSoft Bold" panose="02000000000000000000" pitchFamily="2" charset="0"/>
              </a:rPr>
              <a:t>.</a:t>
            </a:r>
          </a:p>
        </p:txBody>
      </p:sp>
    </p:spTree>
    <p:extLst>
      <p:ext uri="{BB962C8B-B14F-4D97-AF65-F5344CB8AC3E}">
        <p14:creationId xmlns:p14="http://schemas.microsoft.com/office/powerpoint/2010/main" val="29081795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linds(horizontal)">
                                      <p:cBhvr>
                                        <p:cTn id="7" dur="500"/>
                                        <p:tgtEl>
                                          <p:spTgt spid="42"/>
                                        </p:tgtEl>
                                      </p:cBhvr>
                                    </p:animEffect>
                                  </p:childTnLst>
                                </p:cTn>
                              </p:par>
                              <p:par>
                                <p:cTn id="8" presetID="42" presetClass="path" presetSubtype="0" accel="50000" decel="50000" fill="hold" grpId="1" nodeType="withEffect">
                                  <p:stCondLst>
                                    <p:cond delay="0"/>
                                  </p:stCondLst>
                                  <p:childTnLst>
                                    <p:animMotion origin="layout" path="M 3.54167E-6 -1.48148E-6 L -0.0112 -0.19004 " pathEditMode="relative" rAng="0" ptsTypes="AA">
                                      <p:cBhvr>
                                        <p:cTn id="9" dur="2000" fill="hold"/>
                                        <p:tgtEl>
                                          <p:spTgt spid="42"/>
                                        </p:tgtEl>
                                        <p:attrNameLst>
                                          <p:attrName>ppt_x</p:attrName>
                                          <p:attrName>ppt_y</p:attrName>
                                        </p:attrNameLst>
                                      </p:cBhvr>
                                      <p:rCtr x="-560" y="-9514"/>
                                    </p:animMotion>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box(in)">
                                      <p:cBhvr>
                                        <p:cTn id="1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36978" y="1184764"/>
            <a:ext cx="3130985" cy="1107996"/>
          </a:xfrm>
          <a:prstGeom prst="rect">
            <a:avLst/>
          </a:prstGeom>
          <a:noFill/>
        </p:spPr>
        <p:txBody>
          <a:bodyPr wrap="none" rtlCol="0">
            <a:spAutoFit/>
          </a:bodyPr>
          <a:lstStyle/>
          <a:p>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Trò</a:t>
            </a:r>
            <a:r>
              <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rPr>
              <a:t> </a:t>
            </a:r>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chơi</a:t>
            </a:r>
            <a:endPar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endParaRPr>
          </a:p>
        </p:txBody>
      </p:sp>
      <p:sp>
        <p:nvSpPr>
          <p:cNvPr id="9" name="TextBox 8"/>
          <p:cNvSpPr txBox="1"/>
          <p:nvPr/>
        </p:nvSpPr>
        <p:spPr>
          <a:xfrm>
            <a:off x="3897471" y="2087945"/>
            <a:ext cx="6332183" cy="923330"/>
          </a:xfrm>
          <a:prstGeom prst="rect">
            <a:avLst/>
          </a:prstGeom>
          <a:noFill/>
        </p:spPr>
        <p:txBody>
          <a:bodyPr wrap="none" rtlCol="0">
            <a:spAutoFit/>
          </a:bodyPr>
          <a:lstStyle/>
          <a:p>
            <a:r>
              <a:rPr lang="en-US" sz="5400" dirty="0" err="1">
                <a:solidFill>
                  <a:schemeClr val="accent5">
                    <a:lumMod val="50000"/>
                  </a:schemeClr>
                </a:solidFill>
                <a:latin typeface="#9Slide07 SVNZiclets" pitchFamily="2" charset="0"/>
              </a:rPr>
              <a:t>Đi</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tìm</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món</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ngon</a:t>
            </a:r>
            <a:endParaRPr lang="en-US" sz="5400" dirty="0">
              <a:solidFill>
                <a:schemeClr val="accent5">
                  <a:lumMod val="50000"/>
                </a:schemeClr>
              </a:solidFill>
              <a:latin typeface="#9Slide07 SVNZiclets" pitchFamily="2" charset="0"/>
            </a:endParaRPr>
          </a:p>
        </p:txBody>
      </p:sp>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149851" y="2941321"/>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4449163" y="3200401"/>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6921802" y="3090089"/>
            <a:ext cx="3566160"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9Slide03 AmpleSoft Bold" pitchFamily="2" charset="0"/>
              </a:rPr>
              <a:t>Chào</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các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tụi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là</a:t>
            </a:r>
            <a:r>
              <a:rPr lang="en-US" sz="2400" dirty="0">
                <a:solidFill>
                  <a:schemeClr val="tx1"/>
                </a:solidFill>
                <a:latin typeface="#9Slide03 AmpleSoft Bold" pitchFamily="2" charset="0"/>
              </a:rPr>
              <a:t> Tom </a:t>
            </a:r>
            <a:r>
              <a:rPr lang="en-US" sz="2400" dirty="0" err="1">
                <a:solidFill>
                  <a:schemeClr val="tx1"/>
                </a:solidFill>
                <a:latin typeface="#9Slide03 AmpleSoft Bold" pitchFamily="2" charset="0"/>
              </a:rPr>
              <a:t>và</a:t>
            </a:r>
            <a:r>
              <a:rPr lang="en-US" sz="2400" dirty="0">
                <a:solidFill>
                  <a:schemeClr val="tx1"/>
                </a:solidFill>
                <a:latin typeface="#9Slide03 AmpleSoft Bold" pitchFamily="2" charset="0"/>
              </a:rPr>
              <a:t> Henry. </a:t>
            </a:r>
            <a:r>
              <a:rPr lang="en-US" sz="2400" dirty="0" err="1">
                <a:solidFill>
                  <a:schemeClr val="tx1"/>
                </a:solidFill>
                <a:latin typeface="#9Slide03 AmpleSoft Bold" pitchFamily="2" charset="0"/>
              </a:rPr>
              <a:t>Chúng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đang</a:t>
            </a:r>
            <a:r>
              <a:rPr lang="en-US" sz="2400" dirty="0">
                <a:solidFill>
                  <a:schemeClr val="tx1"/>
                </a:solidFill>
                <a:latin typeface="#9Slide03 AmpleSoft Bold" pitchFamily="2" charset="0"/>
              </a:rPr>
              <a:t> du </a:t>
            </a:r>
            <a:r>
              <a:rPr lang="en-US" sz="2400" dirty="0" err="1">
                <a:solidFill>
                  <a:schemeClr val="tx1"/>
                </a:solidFill>
                <a:latin typeface="#9Slide03 AmpleSoft Bold" pitchFamily="2" charset="0"/>
              </a:rPr>
              <a:t>lịch</a:t>
            </a:r>
            <a:r>
              <a:rPr lang="en-US" sz="2400" dirty="0">
                <a:solidFill>
                  <a:schemeClr val="tx1"/>
                </a:solidFill>
                <a:latin typeface="#9Slide03 AmpleSoft Bold" pitchFamily="2" charset="0"/>
              </a:rPr>
              <a:t> ở </a:t>
            </a:r>
            <a:r>
              <a:rPr lang="en-US" sz="2400" dirty="0" err="1">
                <a:solidFill>
                  <a:schemeClr val="tx1"/>
                </a:solidFill>
                <a:latin typeface="#9Slide03 AmpleSoft Bold" pitchFamily="2" charset="0"/>
              </a:rPr>
              <a:t>Huế</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giờ</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tụi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muốn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ăn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gì</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đó</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các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hãy</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giúp</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nhé</a:t>
            </a:r>
            <a:r>
              <a:rPr lang="en-US" sz="2400" dirty="0">
                <a:solidFill>
                  <a:schemeClr val="tx1"/>
                </a:solidFill>
                <a:latin typeface="#9Slide03 AmpleSoft Bold" pitchFamily="2" charset="0"/>
              </a:rPr>
              <a:t> !</a:t>
            </a:r>
          </a:p>
        </p:txBody>
      </p:sp>
    </p:spTree>
    <p:extLst>
      <p:ext uri="{BB962C8B-B14F-4D97-AF65-F5344CB8AC3E}">
        <p14:creationId xmlns:p14="http://schemas.microsoft.com/office/powerpoint/2010/main" val="16775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860830" y="1793713"/>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1183986" y="2191615"/>
            <a:ext cx="3776058"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Các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hãy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nhớ</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lại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xem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Nẵng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còn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có</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địa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điểm</a:t>
            </a:r>
            <a:r>
              <a:rPr lang="en-US" sz="2800" b="1" dirty="0">
                <a:solidFill>
                  <a:schemeClr val="tx1"/>
                </a:solidFill>
                <a:latin typeface="#9Slide03 AmpleSoft Bold" pitchFamily="2" charset="0"/>
                <a:cs typeface="Times New Roman" pitchFamily="18" charset="0"/>
              </a:rPr>
              <a:t> du </a:t>
            </a:r>
            <a:r>
              <a:rPr lang="en-US" sz="2800" b="1" dirty="0" err="1">
                <a:solidFill>
                  <a:schemeClr val="tx1"/>
                </a:solidFill>
                <a:latin typeface="#9Slide03 AmpleSoft Bold" pitchFamily="2" charset="0"/>
                <a:cs typeface="Times New Roman" pitchFamily="18" charset="0"/>
              </a:rPr>
              <a:t>lịch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nào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khác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không</a:t>
            </a:r>
            <a:r>
              <a:rPr lang="en-US" sz="2800" b="1" dirty="0">
                <a:solidFill>
                  <a:schemeClr val="tx1"/>
                </a:solidFill>
                <a:latin typeface="#9Slide03 AmpleSoft Bold" pitchFamily="2" charset="0"/>
                <a:cs typeface="Times New Roman" pitchFamily="18" charset="0"/>
              </a:rPr>
              <a:t> ?</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2160705" y="4576114"/>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91503" y="441610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7593406" y="1021957"/>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sp>
        <p:nvSpPr>
          <p:cNvPr id="39" name="Rounded Rectangle 38"/>
          <p:cNvSpPr/>
          <p:nvPr/>
        </p:nvSpPr>
        <p:spPr>
          <a:xfrm>
            <a:off x="5578945" y="2051166"/>
            <a:ext cx="5699060" cy="3643551"/>
          </a:xfrm>
          <a:prstGeom prst="roundRect">
            <a:avLst/>
          </a:prstGeom>
          <a:solidFill>
            <a:schemeClr val="accent3">
              <a:lumMod val="20000"/>
              <a:lumOff val="80000"/>
            </a:schemeClr>
          </a:solidFill>
          <a:ln w="5715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vi-VN" sz="2600" b="1" dirty="0">
                <a:latin typeface="#9Slide03 AmpleSoft Bold" pitchFamily="2" charset="0"/>
              </a:rPr>
              <a:t> </a:t>
            </a:r>
            <a:r>
              <a:rPr lang="vi-VN" sz="2600" dirty="0">
                <a:latin typeface="#9Slide03 AmpleSoft Bold" pitchFamily="2" charset="0"/>
              </a:rPr>
              <a:t>Đà Nẵng đã được mệnh danh là thành phố đáng sống.</a:t>
            </a:r>
            <a:r>
              <a:rPr lang="en-US" sz="2600" dirty="0">
                <a:latin typeface="#9Slide03 AmpleSoft Bold" pitchFamily="2" charset="0"/>
              </a:rPr>
              <a:t> </a:t>
            </a:r>
            <a:r>
              <a:rPr lang="vi-VN" sz="2600" dirty="0">
                <a:latin typeface="#9Slide03 AmpleSoft Bold" pitchFamily="2" charset="0"/>
              </a:rPr>
              <a:t>Nếu ai đã từng đến Đà Nẵng cách đây khoảng mười lăm năm về trước và có dịp quay trở lại Đà Nẵng những năm gần đây thì mới cảm nhận được sự thay da đổi thịt toàn diện của thành phố này. </a:t>
            </a:r>
            <a:endParaRPr lang="en-US" sz="2600" dirty="0">
              <a:latin typeface="#9Slide03 AmpleSoft Bold" pitchFamily="2" charset="0"/>
            </a:endParaRPr>
          </a:p>
        </p:txBody>
      </p:sp>
    </p:spTree>
    <p:extLst>
      <p:ext uri="{BB962C8B-B14F-4D97-AF65-F5344CB8AC3E}">
        <p14:creationId xmlns:p14="http://schemas.microsoft.com/office/powerpoint/2010/main" val="375554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linds(horizontal)">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P spid="41" grpId="0" animBg="1"/>
      <p:bldP spid="3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272676" y="2515951"/>
            <a:ext cx="3776058"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Nhiều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tòa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nhà</a:t>
            </a:r>
            <a:r>
              <a:rPr lang="en-US" sz="2800" b="1" dirty="0">
                <a:solidFill>
                  <a:schemeClr val="tx1"/>
                </a:solidFill>
                <a:latin typeface="#9Slide03 AmpleSoft Bold" pitchFamily="2" charset="0"/>
                <a:cs typeface="Times New Roman" pitchFamily="18" charset="0"/>
              </a:rPr>
              <a:t> </a:t>
            </a:r>
            <a:r>
              <a:rPr lang="en-US" sz="2800" b="1" err="1">
                <a:solidFill>
                  <a:schemeClr val="tx1"/>
                </a:solidFill>
                <a:latin typeface="#9Slide03 AmpleSoft Bold" pitchFamily="2" charset="0"/>
                <a:cs typeface="Times New Roman" pitchFamily="18" charset="0"/>
              </a:rPr>
              <a:t>hiện</a:t>
            </a:r>
            <a:r>
              <a:rPr lang="en-US" sz="2800" b="1">
                <a:solidFill>
                  <a:schemeClr val="tx1"/>
                </a:solidFill>
                <a:latin typeface="#9Slide03 AmpleSoft Bold" pitchFamily="2" charset="0"/>
                <a:cs typeface="Times New Roman" pitchFamily="18" charset="0"/>
              </a:rPr>
              <a:t> đại: </a:t>
            </a:r>
            <a:r>
              <a:rPr lang="en-US" sz="2800" b="1" dirty="0" err="1">
                <a:solidFill>
                  <a:schemeClr val="tx1"/>
                </a:solidFill>
                <a:latin typeface="#9Slide03 AmpleSoft Bold" pitchFamily="2" charset="0"/>
                <a:cs typeface="Times New Roman" pitchFamily="18" charset="0"/>
              </a:rPr>
              <a:t>Tòa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hành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chính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khách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sạn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đẹp</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80466" y="4529597"/>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35952" y="440301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pic>
        <p:nvPicPr>
          <p:cNvPr id="9218" name="Picture 2" descr="C:\Users\HP\Desktop\danang-3573-159437389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16346">
            <a:off x="4956669" y="708537"/>
            <a:ext cx="6423027" cy="48396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19" name="Picture 3" descr="C:\Users\HP\Desktop\du-lich-Da-Nang-mua-nao-dep-hinh-anh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7894" y="949541"/>
            <a:ext cx="6994049" cy="46560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42" name="Picture 2" descr="C:\Users\HP\Desktop\2020 Q2 Hero image 1536x1040_DN.png"/>
          <p:cNvPicPr>
            <a:picLocks noChangeAspect="1" noChangeArrowheads="1"/>
          </p:cNvPicPr>
          <p:nvPr/>
        </p:nvPicPr>
        <p:blipFill rotWithShape="1">
          <a:blip r:embed="rId8">
            <a:extLst>
              <a:ext uri="{28A0092B-C50C-407E-A947-70E740481C1C}">
                <a14:useLocalDpi xmlns:a14="http://schemas.microsoft.com/office/drawing/2010/main" val="0"/>
              </a:ext>
            </a:extLst>
          </a:blip>
          <a:srcRect l="10474" t="17758" r="12623"/>
          <a:stretch/>
        </p:blipFill>
        <p:spPr bwMode="auto">
          <a:xfrm rot="231420">
            <a:off x="4273499" y="527973"/>
            <a:ext cx="7789365" cy="56401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880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 calcmode="lin" valueType="num">
                                      <p:cBhvr additive="base">
                                        <p:cTn id="20" dur="500" fill="hold"/>
                                        <p:tgtEl>
                                          <p:spTgt spid="9218"/>
                                        </p:tgtEl>
                                        <p:attrNameLst>
                                          <p:attrName>ppt_x</p:attrName>
                                        </p:attrNameLst>
                                      </p:cBhvr>
                                      <p:tavLst>
                                        <p:tav tm="0">
                                          <p:val>
                                            <p:strVal val="#ppt_x"/>
                                          </p:val>
                                        </p:tav>
                                        <p:tav tm="100000">
                                          <p:val>
                                            <p:strVal val="#ppt_x"/>
                                          </p:val>
                                        </p:tav>
                                      </p:tavLst>
                                    </p:anim>
                                    <p:anim calcmode="lin" valueType="num">
                                      <p:cBhvr additive="base">
                                        <p:cTn id="21"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9218"/>
                                        </p:tgtEl>
                                      </p:cBhvr>
                                    </p:animEffect>
                                    <p:anim calcmode="lin" valueType="num">
                                      <p:cBhvr>
                                        <p:cTn id="26" dur="1000"/>
                                        <p:tgtEl>
                                          <p:spTgt spid="9218"/>
                                        </p:tgtEl>
                                        <p:attrNameLst>
                                          <p:attrName>ppt_x</p:attrName>
                                        </p:attrNameLst>
                                      </p:cBhvr>
                                      <p:tavLst>
                                        <p:tav tm="0">
                                          <p:val>
                                            <p:strVal val="ppt_x"/>
                                          </p:val>
                                        </p:tav>
                                        <p:tav tm="100000">
                                          <p:val>
                                            <p:strVal val="ppt_x"/>
                                          </p:val>
                                        </p:tav>
                                      </p:tavLst>
                                    </p:anim>
                                    <p:anim calcmode="lin" valueType="num">
                                      <p:cBhvr>
                                        <p:cTn id="27" dur="1000"/>
                                        <p:tgtEl>
                                          <p:spTgt spid="9218"/>
                                        </p:tgtEl>
                                        <p:attrNameLst>
                                          <p:attrName>ppt_y</p:attrName>
                                        </p:attrNameLst>
                                      </p:cBhvr>
                                      <p:tavLst>
                                        <p:tav tm="0">
                                          <p:val>
                                            <p:strVal val="ppt_y"/>
                                          </p:val>
                                        </p:tav>
                                        <p:tav tm="100000">
                                          <p:val>
                                            <p:strVal val="ppt_y+.1"/>
                                          </p:val>
                                        </p:tav>
                                      </p:tavLst>
                                    </p:anim>
                                    <p:set>
                                      <p:cBhvr>
                                        <p:cTn id="28" dur="1" fill="hold">
                                          <p:stCondLst>
                                            <p:cond delay="999"/>
                                          </p:stCondLst>
                                        </p:cTn>
                                        <p:tgtEl>
                                          <p:spTgt spid="92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219"/>
                                        </p:tgtEl>
                                        <p:attrNameLst>
                                          <p:attrName>style.visibility</p:attrName>
                                        </p:attrNameLst>
                                      </p:cBhvr>
                                      <p:to>
                                        <p:strVal val="visible"/>
                                      </p:to>
                                    </p:set>
                                    <p:animEffect transition="in" filter="circle(in)">
                                      <p:cBhvr>
                                        <p:cTn id="33" dur="2000"/>
                                        <p:tgtEl>
                                          <p:spTgt spid="92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nodeType="clickEffect">
                                  <p:stCondLst>
                                    <p:cond delay="0"/>
                                  </p:stCondLst>
                                  <p:childTnLst>
                                    <p:animEffect transition="out" filter="randombar(horizontal)">
                                      <p:cBhvr>
                                        <p:cTn id="37" dur="500"/>
                                        <p:tgtEl>
                                          <p:spTgt spid="9219"/>
                                        </p:tgtEl>
                                      </p:cBhvr>
                                    </p:animEffect>
                                    <p:set>
                                      <p:cBhvr>
                                        <p:cTn id="38" dur="1" fill="hold">
                                          <p:stCondLst>
                                            <p:cond delay="499"/>
                                          </p:stCondLst>
                                        </p:cTn>
                                        <p:tgtEl>
                                          <p:spTgt spid="92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0242"/>
                                        </p:tgtEl>
                                        <p:attrNameLst>
                                          <p:attrName>style.visibility</p:attrName>
                                        </p:attrNameLst>
                                      </p:cBhvr>
                                      <p:to>
                                        <p:strVal val="visible"/>
                                      </p:to>
                                    </p:set>
                                    <p:animEffect transition="in" filter="randombar(horizontal)">
                                      <p:cBhvr>
                                        <p:cTn id="4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492531" y="-1011497"/>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291298" y="2834647"/>
            <a:ext cx="3776058" cy="1055608"/>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Bảo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tàng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Chăm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nhiều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cổ</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vật</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80466" y="4529597"/>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35952" y="440301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pic>
        <p:nvPicPr>
          <p:cNvPr id="3" name="Picture 2">
            <a:extLst>
              <a:ext uri="{FF2B5EF4-FFF2-40B4-BE49-F238E27FC236}">
                <a16:creationId xmlns:a16="http://schemas.microsoft.com/office/drawing/2014/main" id="{7E84C65E-AE7D-4506-8D85-11D3FADF14D2}"/>
              </a:ext>
            </a:extLst>
          </p:cNvPr>
          <p:cNvPicPr>
            <a:picLocks noChangeAspect="1"/>
          </p:cNvPicPr>
          <p:nvPr/>
        </p:nvPicPr>
        <p:blipFill>
          <a:blip r:embed="rId6"/>
          <a:stretch>
            <a:fillRect/>
          </a:stretch>
        </p:blipFill>
        <p:spPr>
          <a:xfrm rot="446859">
            <a:off x="4647685" y="969490"/>
            <a:ext cx="7472623" cy="4739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3987497-A0AB-4AA4-BBA2-AC4C056C434C}"/>
              </a:ext>
            </a:extLst>
          </p:cNvPr>
          <p:cNvPicPr>
            <a:picLocks noChangeAspect="1"/>
          </p:cNvPicPr>
          <p:nvPr/>
        </p:nvPicPr>
        <p:blipFill>
          <a:blip r:embed="rId7"/>
          <a:stretch>
            <a:fillRect/>
          </a:stretch>
        </p:blipFill>
        <p:spPr>
          <a:xfrm>
            <a:off x="4815549" y="1171272"/>
            <a:ext cx="6775864" cy="5290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8D50B0F5-81EA-4589-8CAD-0ED047C1C2EB}"/>
              </a:ext>
            </a:extLst>
          </p:cNvPr>
          <p:cNvPicPr>
            <a:picLocks noChangeAspect="1"/>
          </p:cNvPicPr>
          <p:nvPr/>
        </p:nvPicPr>
        <p:blipFill>
          <a:blip r:embed="rId8"/>
          <a:stretch>
            <a:fillRect/>
          </a:stretch>
        </p:blipFill>
        <p:spPr>
          <a:xfrm>
            <a:off x="5062077" y="1316606"/>
            <a:ext cx="6998001" cy="46653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058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272676" y="2515951"/>
            <a:ext cx="3776058" cy="1055608"/>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Nhiều</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danh</a:t>
            </a:r>
            <a:r>
              <a:rPr lang="en-US" sz="2800" b="1" dirty="0">
                <a:solidFill>
                  <a:schemeClr val="tx1"/>
                </a:solidFill>
                <a:latin typeface="#9Slide03 AmpleSoft Bold" pitchFamily="2" charset="0"/>
                <a:cs typeface="Times New Roman" pitchFamily="18" charset="0"/>
              </a:rPr>
              <a:t> lam </a:t>
            </a:r>
            <a:r>
              <a:rPr lang="en-US" sz="2800" b="1" dirty="0" err="1">
                <a:solidFill>
                  <a:schemeClr val="tx1"/>
                </a:solidFill>
                <a:latin typeface="#9Slide03 AmpleSoft Bold" pitchFamily="2" charset="0"/>
                <a:cs typeface="Times New Roman" pitchFamily="18" charset="0"/>
              </a:rPr>
              <a:t>thắng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cảnh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được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xây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dựng</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80466" y="4576114"/>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68162" y="4350717"/>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pic>
        <p:nvPicPr>
          <p:cNvPr id="9220" name="Picture 4" descr="C:\Users\HP\Desktop\ba-na-hill-iviv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3100">
            <a:off x="4844006" y="199101"/>
            <a:ext cx="7466379" cy="49950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1" name="Picture 5" descr="C:\Users\HP\Desktop\cau-song-Han-Da-Na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234" y="443190"/>
            <a:ext cx="7335209" cy="52368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2" name="Picture 6" descr="C:\Users\HP\Desktop\cau-vang-ba-na-da-na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44471">
            <a:off x="4497859" y="511612"/>
            <a:ext cx="7280197" cy="50642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3" name="Picture 7" descr="C:\Users\HP\Desktop\5-min.jpg"/>
          <p:cNvPicPr>
            <a:picLocks noChangeAspect="1" noChangeArrowheads="1"/>
          </p:cNvPicPr>
          <p:nvPr/>
        </p:nvPicPr>
        <p:blipFill rotWithShape="1">
          <a:blip r:embed="rId9">
            <a:extLst>
              <a:ext uri="{28A0092B-C50C-407E-A947-70E740481C1C}">
                <a14:useLocalDpi xmlns:a14="http://schemas.microsoft.com/office/drawing/2010/main" val="0"/>
              </a:ext>
            </a:extLst>
          </a:blip>
          <a:srcRect l="27611"/>
          <a:stretch/>
        </p:blipFill>
        <p:spPr bwMode="auto">
          <a:xfrm>
            <a:off x="4918385" y="520787"/>
            <a:ext cx="7317619" cy="50459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24" name="Picture 8" descr="C:\Users\HP\Desktop\Combo Vé Công Viên Châu Á Đà Nẵ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8855" y="773263"/>
            <a:ext cx="7687426" cy="4800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6699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 calcmode="lin" valueType="num">
                                      <p:cBhvr additive="base">
                                        <p:cTn id="12" dur="500" fill="hold"/>
                                        <p:tgtEl>
                                          <p:spTgt spid="9220"/>
                                        </p:tgtEl>
                                        <p:attrNameLst>
                                          <p:attrName>ppt_x</p:attrName>
                                        </p:attrNameLst>
                                      </p:cBhvr>
                                      <p:tavLst>
                                        <p:tav tm="0">
                                          <p:val>
                                            <p:strVal val="#ppt_x"/>
                                          </p:val>
                                        </p:tav>
                                        <p:tav tm="100000">
                                          <p:val>
                                            <p:strVal val="#ppt_x"/>
                                          </p:val>
                                        </p:tav>
                                      </p:tavLst>
                                    </p:anim>
                                    <p:anim calcmode="lin" valueType="num">
                                      <p:cBhvr additive="base">
                                        <p:cTn id="13"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nodeType="clickEffect">
                                  <p:stCondLst>
                                    <p:cond delay="0"/>
                                  </p:stCondLst>
                                  <p:childTnLst>
                                    <p:animEffect transition="out" filter="barn(inVertical)">
                                      <p:cBhvr>
                                        <p:cTn id="17" dur="500"/>
                                        <p:tgtEl>
                                          <p:spTgt spid="9220"/>
                                        </p:tgtEl>
                                      </p:cBhvr>
                                    </p:animEffect>
                                    <p:set>
                                      <p:cBhvr>
                                        <p:cTn id="18" dur="1" fill="hold">
                                          <p:stCondLst>
                                            <p:cond delay="499"/>
                                          </p:stCondLst>
                                        </p:cTn>
                                        <p:tgtEl>
                                          <p:spTgt spid="92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221"/>
                                        </p:tgtEl>
                                        <p:attrNameLst>
                                          <p:attrName>style.visibility</p:attrName>
                                        </p:attrNameLst>
                                      </p:cBhvr>
                                      <p:to>
                                        <p:strVal val="visible"/>
                                      </p:to>
                                    </p:set>
                                    <p:anim calcmode="lin" valueType="num">
                                      <p:cBhvr additive="base">
                                        <p:cTn id="23" dur="500" fill="hold"/>
                                        <p:tgtEl>
                                          <p:spTgt spid="9221"/>
                                        </p:tgtEl>
                                        <p:attrNameLst>
                                          <p:attrName>ppt_x</p:attrName>
                                        </p:attrNameLst>
                                      </p:cBhvr>
                                      <p:tavLst>
                                        <p:tav tm="0">
                                          <p:val>
                                            <p:strVal val="#ppt_x"/>
                                          </p:val>
                                        </p:tav>
                                        <p:tav tm="100000">
                                          <p:val>
                                            <p:strVal val="#ppt_x"/>
                                          </p:val>
                                        </p:tav>
                                      </p:tavLst>
                                    </p:anim>
                                    <p:anim calcmode="lin" valueType="num">
                                      <p:cBhvr additive="base">
                                        <p:cTn id="24"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9221"/>
                                        </p:tgtEl>
                                        <p:attrNameLst>
                                          <p:attrName>ppt_x</p:attrName>
                                        </p:attrNameLst>
                                      </p:cBhvr>
                                      <p:tavLst>
                                        <p:tav tm="0">
                                          <p:val>
                                            <p:strVal val="ppt_x"/>
                                          </p:val>
                                        </p:tav>
                                        <p:tav tm="100000">
                                          <p:val>
                                            <p:strVal val="ppt_x"/>
                                          </p:val>
                                        </p:tav>
                                      </p:tavLst>
                                    </p:anim>
                                    <p:anim calcmode="lin" valueType="num">
                                      <p:cBhvr additive="base">
                                        <p:cTn id="29" dur="500"/>
                                        <p:tgtEl>
                                          <p:spTgt spid="9221"/>
                                        </p:tgtEl>
                                        <p:attrNameLst>
                                          <p:attrName>ppt_y</p:attrName>
                                        </p:attrNameLst>
                                      </p:cBhvr>
                                      <p:tavLst>
                                        <p:tav tm="0">
                                          <p:val>
                                            <p:strVal val="ppt_y"/>
                                          </p:val>
                                        </p:tav>
                                        <p:tav tm="100000">
                                          <p:val>
                                            <p:strVal val="1+ppt_h/2"/>
                                          </p:val>
                                        </p:tav>
                                      </p:tavLst>
                                    </p:anim>
                                    <p:set>
                                      <p:cBhvr>
                                        <p:cTn id="30" dur="1" fill="hold">
                                          <p:stCondLst>
                                            <p:cond delay="499"/>
                                          </p:stCondLst>
                                        </p:cTn>
                                        <p:tgtEl>
                                          <p:spTgt spid="92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222"/>
                                        </p:tgtEl>
                                        <p:attrNameLst>
                                          <p:attrName>style.visibility</p:attrName>
                                        </p:attrNameLst>
                                      </p:cBhvr>
                                      <p:to>
                                        <p:strVal val="visible"/>
                                      </p:to>
                                    </p:set>
                                    <p:anim calcmode="lin" valueType="num">
                                      <p:cBhvr additive="base">
                                        <p:cTn id="35" dur="500" fill="hold"/>
                                        <p:tgtEl>
                                          <p:spTgt spid="9222"/>
                                        </p:tgtEl>
                                        <p:attrNameLst>
                                          <p:attrName>ppt_x</p:attrName>
                                        </p:attrNameLst>
                                      </p:cBhvr>
                                      <p:tavLst>
                                        <p:tav tm="0">
                                          <p:val>
                                            <p:strVal val="#ppt_x"/>
                                          </p:val>
                                        </p:tav>
                                        <p:tav tm="100000">
                                          <p:val>
                                            <p:strVal val="#ppt_x"/>
                                          </p:val>
                                        </p:tav>
                                      </p:tavLst>
                                    </p:anim>
                                    <p:anim calcmode="lin" valueType="num">
                                      <p:cBhvr additive="base">
                                        <p:cTn id="36"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9222"/>
                                        </p:tgtEl>
                                      </p:cBhvr>
                                    </p:animEffect>
                                    <p:anim calcmode="lin" valueType="num">
                                      <p:cBhvr>
                                        <p:cTn id="41" dur="1000"/>
                                        <p:tgtEl>
                                          <p:spTgt spid="9222"/>
                                        </p:tgtEl>
                                        <p:attrNameLst>
                                          <p:attrName>ppt_x</p:attrName>
                                        </p:attrNameLst>
                                      </p:cBhvr>
                                      <p:tavLst>
                                        <p:tav tm="0">
                                          <p:val>
                                            <p:strVal val="ppt_x"/>
                                          </p:val>
                                        </p:tav>
                                        <p:tav tm="100000">
                                          <p:val>
                                            <p:strVal val="ppt_x"/>
                                          </p:val>
                                        </p:tav>
                                      </p:tavLst>
                                    </p:anim>
                                    <p:anim calcmode="lin" valueType="num">
                                      <p:cBhvr>
                                        <p:cTn id="42" dur="1000"/>
                                        <p:tgtEl>
                                          <p:spTgt spid="9222"/>
                                        </p:tgtEl>
                                        <p:attrNameLst>
                                          <p:attrName>ppt_y</p:attrName>
                                        </p:attrNameLst>
                                      </p:cBhvr>
                                      <p:tavLst>
                                        <p:tav tm="0">
                                          <p:val>
                                            <p:strVal val="ppt_y"/>
                                          </p:val>
                                        </p:tav>
                                        <p:tav tm="100000">
                                          <p:val>
                                            <p:strVal val="ppt_y+.1"/>
                                          </p:val>
                                        </p:tav>
                                      </p:tavLst>
                                    </p:anim>
                                    <p:set>
                                      <p:cBhvr>
                                        <p:cTn id="43" dur="1" fill="hold">
                                          <p:stCondLst>
                                            <p:cond delay="999"/>
                                          </p:stCondLst>
                                        </p:cTn>
                                        <p:tgtEl>
                                          <p:spTgt spid="92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9223"/>
                                        </p:tgtEl>
                                        <p:attrNameLst>
                                          <p:attrName>style.visibility</p:attrName>
                                        </p:attrNameLst>
                                      </p:cBhvr>
                                      <p:to>
                                        <p:strVal val="visible"/>
                                      </p:to>
                                    </p:set>
                                    <p:animEffect transition="in" filter="randombar(horizontal)">
                                      <p:cBhvr>
                                        <p:cTn id="48" dur="500"/>
                                        <p:tgtEl>
                                          <p:spTgt spid="9223"/>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9223"/>
                                        </p:tgtEl>
                                        <p:attrNameLst>
                                          <p:attrName>ppt_x</p:attrName>
                                        </p:attrNameLst>
                                      </p:cBhvr>
                                      <p:tavLst>
                                        <p:tav tm="0">
                                          <p:val>
                                            <p:strVal val="ppt_x"/>
                                          </p:val>
                                        </p:tav>
                                        <p:tav tm="100000">
                                          <p:val>
                                            <p:strVal val="ppt_x"/>
                                          </p:val>
                                        </p:tav>
                                      </p:tavLst>
                                    </p:anim>
                                    <p:anim calcmode="lin" valueType="num">
                                      <p:cBhvr additive="base">
                                        <p:cTn id="53" dur="500"/>
                                        <p:tgtEl>
                                          <p:spTgt spid="9223"/>
                                        </p:tgtEl>
                                        <p:attrNameLst>
                                          <p:attrName>ppt_y</p:attrName>
                                        </p:attrNameLst>
                                      </p:cBhvr>
                                      <p:tavLst>
                                        <p:tav tm="0">
                                          <p:val>
                                            <p:strVal val="ppt_y"/>
                                          </p:val>
                                        </p:tav>
                                        <p:tav tm="100000">
                                          <p:val>
                                            <p:strVal val="1+ppt_h/2"/>
                                          </p:val>
                                        </p:tav>
                                      </p:tavLst>
                                    </p:anim>
                                    <p:set>
                                      <p:cBhvr>
                                        <p:cTn id="54" dur="1" fill="hold">
                                          <p:stCondLst>
                                            <p:cond delay="499"/>
                                          </p:stCondLst>
                                        </p:cTn>
                                        <p:tgtEl>
                                          <p:spTgt spid="92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9224"/>
                                        </p:tgtEl>
                                        <p:attrNameLst>
                                          <p:attrName>style.visibility</p:attrName>
                                        </p:attrNameLst>
                                      </p:cBhvr>
                                      <p:to>
                                        <p:strVal val="visible"/>
                                      </p:to>
                                    </p:set>
                                    <p:animEffect transition="in" filter="wipe(down)">
                                      <p:cBhvr>
                                        <p:cTn id="59" dur="500"/>
                                        <p:tgtEl>
                                          <p:spTgt spid="922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nodeType="clickEffect">
                                  <p:stCondLst>
                                    <p:cond delay="0"/>
                                  </p:stCondLst>
                                  <p:childTnLst>
                                    <p:anim calcmode="lin" valueType="num">
                                      <p:cBhvr additive="base">
                                        <p:cTn id="63" dur="500"/>
                                        <p:tgtEl>
                                          <p:spTgt spid="9224"/>
                                        </p:tgtEl>
                                        <p:attrNameLst>
                                          <p:attrName>ppt_x</p:attrName>
                                        </p:attrNameLst>
                                      </p:cBhvr>
                                      <p:tavLst>
                                        <p:tav tm="0">
                                          <p:val>
                                            <p:strVal val="ppt_x"/>
                                          </p:val>
                                        </p:tav>
                                        <p:tav tm="100000">
                                          <p:val>
                                            <p:strVal val="ppt_x"/>
                                          </p:val>
                                        </p:tav>
                                      </p:tavLst>
                                    </p:anim>
                                    <p:anim calcmode="lin" valueType="num">
                                      <p:cBhvr additive="base">
                                        <p:cTn id="64" dur="500"/>
                                        <p:tgtEl>
                                          <p:spTgt spid="9224"/>
                                        </p:tgtEl>
                                        <p:attrNameLst>
                                          <p:attrName>ppt_y</p:attrName>
                                        </p:attrNameLst>
                                      </p:cBhvr>
                                      <p:tavLst>
                                        <p:tav tm="0">
                                          <p:val>
                                            <p:strVal val="ppt_y"/>
                                          </p:val>
                                        </p:tav>
                                        <p:tav tm="100000">
                                          <p:val>
                                            <p:strVal val="1+ppt_h/2"/>
                                          </p:val>
                                        </p:tav>
                                      </p:tavLst>
                                    </p:anim>
                                    <p:set>
                                      <p:cBhvr>
                                        <p:cTn id="65" dur="1" fill="hold">
                                          <p:stCondLst>
                                            <p:cond delay="499"/>
                                          </p:stCondLst>
                                        </p:cTn>
                                        <p:tgtEl>
                                          <p:spTgt spid="92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182074" y="1864428"/>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272676" y="2515951"/>
            <a:ext cx="3776058"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Một</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đặc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điểm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hấp</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dẫn</a:t>
            </a:r>
            <a:r>
              <a:rPr lang="en-US" sz="2800" b="1" dirty="0">
                <a:solidFill>
                  <a:schemeClr val="tx1"/>
                </a:solidFill>
                <a:latin typeface="#9Slide03 AmpleSoft Bold" pitchFamily="2" charset="0"/>
                <a:cs typeface="Times New Roman" pitchFamily="18" charset="0"/>
              </a:rPr>
              <a:t> du </a:t>
            </a:r>
            <a:r>
              <a:rPr lang="en-US" sz="2800" b="1" dirty="0" err="1">
                <a:solidFill>
                  <a:schemeClr val="tx1"/>
                </a:solidFill>
                <a:latin typeface="#9Slide03 AmpleSoft Bold" pitchFamily="2" charset="0"/>
                <a:cs typeface="Times New Roman" pitchFamily="18" charset="0"/>
              </a:rPr>
              <a:t>khách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nữa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là</a:t>
            </a:r>
            <a:r>
              <a:rPr lang="en-US" sz="2800" b="1" dirty="0">
                <a:solidFill>
                  <a:schemeClr val="tx1"/>
                </a:solidFill>
                <a:latin typeface="#9Slide03 AmpleSoft Bold" pitchFamily="2" charset="0"/>
                <a:cs typeface="Times New Roman" pitchFamily="18" charset="0"/>
              </a:rPr>
              <a:t> con </a:t>
            </a:r>
            <a:r>
              <a:rPr lang="en-US" sz="2800" b="1" dirty="0" err="1">
                <a:solidFill>
                  <a:schemeClr val="tx1"/>
                </a:solidFill>
                <a:latin typeface="#9Slide03 AmpleSoft Bold" pitchFamily="2" charset="0"/>
                <a:cs typeface="Times New Roman" pitchFamily="18" charset="0"/>
              </a:rPr>
              <a:t>người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Nẵng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rất</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hòa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đồng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thân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thiện</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80466" y="4529597"/>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35952" y="440301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2092555" y="1217844"/>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pic>
        <p:nvPicPr>
          <p:cNvPr id="12290" name="Picture 2" descr="C:\Users\HP\Desktop\lich-trinh-da-nang-hoi-an-4-ngay-3-dem-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8125" y="846763"/>
            <a:ext cx="6667500" cy="4762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1" name="Picture 3" descr="C:\Users\HP\Desktop\cho-dem-da-na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9834" y="1122162"/>
            <a:ext cx="7048066" cy="41459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2" name="Picture 4" descr="C:\Users\HP\Desktop\van-hoa-con-nguoi-da-nang1jp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0724" y="1318210"/>
            <a:ext cx="6666285" cy="44441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3" name="Picture 5" descr="C:\Users\HP\Desktop\images1559473_images1559442_Ba_n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5497" y="1118645"/>
            <a:ext cx="7212756" cy="48085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8071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12290"/>
                                        </p:tgtEl>
                                      </p:cBhvr>
                                    </p:animEffect>
                                    <p:anim calcmode="lin" valueType="num">
                                      <p:cBhvr>
                                        <p:cTn id="12" dur="1000"/>
                                        <p:tgtEl>
                                          <p:spTgt spid="12290"/>
                                        </p:tgtEl>
                                        <p:attrNameLst>
                                          <p:attrName>ppt_x</p:attrName>
                                        </p:attrNameLst>
                                      </p:cBhvr>
                                      <p:tavLst>
                                        <p:tav tm="0">
                                          <p:val>
                                            <p:strVal val="ppt_x"/>
                                          </p:val>
                                        </p:tav>
                                        <p:tav tm="100000">
                                          <p:val>
                                            <p:strVal val="ppt_x"/>
                                          </p:val>
                                        </p:tav>
                                      </p:tavLst>
                                    </p:anim>
                                    <p:anim calcmode="lin" valueType="num">
                                      <p:cBhvr>
                                        <p:cTn id="13" dur="1000"/>
                                        <p:tgtEl>
                                          <p:spTgt spid="12290"/>
                                        </p:tgtEl>
                                        <p:attrNameLst>
                                          <p:attrName>ppt_y</p:attrName>
                                        </p:attrNameLst>
                                      </p:cBhvr>
                                      <p:tavLst>
                                        <p:tav tm="0">
                                          <p:val>
                                            <p:strVal val="ppt_y"/>
                                          </p:val>
                                        </p:tav>
                                        <p:tav tm="100000">
                                          <p:val>
                                            <p:strVal val="ppt_y+.1"/>
                                          </p:val>
                                        </p:tav>
                                      </p:tavLst>
                                    </p:anim>
                                    <p:set>
                                      <p:cBhvr>
                                        <p:cTn id="14" dur="1" fill="hold">
                                          <p:stCondLst>
                                            <p:cond delay="999"/>
                                          </p:stCondLst>
                                        </p:cTn>
                                        <p:tgtEl>
                                          <p:spTgt spid="1229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291"/>
                                        </p:tgtEl>
                                      </p:cBhvr>
                                    </p:animEffect>
                                    <p:set>
                                      <p:cBhvr>
                                        <p:cTn id="24" dur="1" fill="hold">
                                          <p:stCondLst>
                                            <p:cond delay="499"/>
                                          </p:stCondLst>
                                        </p:cTn>
                                        <p:tgtEl>
                                          <p:spTgt spid="1229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292"/>
                                        </p:tgtEl>
                                        <p:attrNameLst>
                                          <p:attrName>style.visibility</p:attrName>
                                        </p:attrNameLst>
                                      </p:cBhvr>
                                      <p:to>
                                        <p:strVal val="visible"/>
                                      </p:to>
                                    </p:set>
                                    <p:animEffect transition="in" filter="randombar(horizontal)">
                                      <p:cBhvr>
                                        <p:cTn id="29" dur="500"/>
                                        <p:tgtEl>
                                          <p:spTgt spid="1229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12292"/>
                                        </p:tgtEl>
                                        <p:attrNameLst>
                                          <p:attrName>ppt_x</p:attrName>
                                        </p:attrNameLst>
                                      </p:cBhvr>
                                      <p:tavLst>
                                        <p:tav tm="0">
                                          <p:val>
                                            <p:strVal val="ppt_x"/>
                                          </p:val>
                                        </p:tav>
                                        <p:tav tm="100000">
                                          <p:val>
                                            <p:strVal val="ppt_x"/>
                                          </p:val>
                                        </p:tav>
                                      </p:tavLst>
                                    </p:anim>
                                    <p:anim calcmode="lin" valueType="num">
                                      <p:cBhvr additive="base">
                                        <p:cTn id="34" dur="500"/>
                                        <p:tgtEl>
                                          <p:spTgt spid="12292"/>
                                        </p:tgtEl>
                                        <p:attrNameLst>
                                          <p:attrName>ppt_y</p:attrName>
                                        </p:attrNameLst>
                                      </p:cBhvr>
                                      <p:tavLst>
                                        <p:tav tm="0">
                                          <p:val>
                                            <p:strVal val="ppt_y"/>
                                          </p:val>
                                        </p:tav>
                                        <p:tav tm="100000">
                                          <p:val>
                                            <p:strVal val="1+ppt_h/2"/>
                                          </p:val>
                                        </p:tav>
                                      </p:tavLst>
                                    </p:anim>
                                    <p:set>
                                      <p:cBhvr>
                                        <p:cTn id="35" dur="1" fill="hold">
                                          <p:stCondLst>
                                            <p:cond delay="499"/>
                                          </p:stCondLst>
                                        </p:cTn>
                                        <p:tgtEl>
                                          <p:spTgt spid="1229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2293"/>
                                        </p:tgtEl>
                                        <p:attrNameLst>
                                          <p:attrName>style.visibility</p:attrName>
                                        </p:attrNameLst>
                                      </p:cBhvr>
                                      <p:to>
                                        <p:strVal val="visible"/>
                                      </p:to>
                                    </p:set>
                                    <p:animEffect transition="in" filter="randombar(horizontal)">
                                      <p:cBhvr>
                                        <p:cTn id="40" dur="500"/>
                                        <p:tgtEl>
                                          <p:spTgt spid="1229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xit" presetSubtype="0" fill="hold" nodeType="clickEffect">
                                  <p:stCondLst>
                                    <p:cond delay="0"/>
                                  </p:stCondLst>
                                  <p:childTnLst>
                                    <p:animEffect transition="out" filter="fade">
                                      <p:cBhvr>
                                        <p:cTn id="44" dur="1000"/>
                                        <p:tgtEl>
                                          <p:spTgt spid="12293"/>
                                        </p:tgtEl>
                                      </p:cBhvr>
                                    </p:animEffect>
                                    <p:anim calcmode="lin" valueType="num">
                                      <p:cBhvr>
                                        <p:cTn id="45" dur="1000"/>
                                        <p:tgtEl>
                                          <p:spTgt spid="12293"/>
                                        </p:tgtEl>
                                        <p:attrNameLst>
                                          <p:attrName>ppt_x</p:attrName>
                                        </p:attrNameLst>
                                      </p:cBhvr>
                                      <p:tavLst>
                                        <p:tav tm="0">
                                          <p:val>
                                            <p:strVal val="ppt_x"/>
                                          </p:val>
                                        </p:tav>
                                        <p:tav tm="100000">
                                          <p:val>
                                            <p:strVal val="ppt_x"/>
                                          </p:val>
                                        </p:tav>
                                      </p:tavLst>
                                    </p:anim>
                                    <p:anim calcmode="lin" valueType="num">
                                      <p:cBhvr>
                                        <p:cTn id="46" dur="1000"/>
                                        <p:tgtEl>
                                          <p:spTgt spid="12293"/>
                                        </p:tgtEl>
                                        <p:attrNameLst>
                                          <p:attrName>ppt_y</p:attrName>
                                        </p:attrNameLst>
                                      </p:cBhvr>
                                      <p:tavLst>
                                        <p:tav tm="0">
                                          <p:val>
                                            <p:strVal val="ppt_y"/>
                                          </p:val>
                                        </p:tav>
                                        <p:tav tm="100000">
                                          <p:val>
                                            <p:strVal val="ppt_y+.1"/>
                                          </p:val>
                                        </p:tav>
                                      </p:tavLst>
                                    </p:anim>
                                    <p:set>
                                      <p:cBhvr>
                                        <p:cTn id="47" dur="1" fill="hold">
                                          <p:stCondLst>
                                            <p:cond delay="999"/>
                                          </p:stCondLst>
                                        </p:cTn>
                                        <p:tgtEl>
                                          <p:spTgt spid="122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319243" y="-636500"/>
            <a:ext cx="7423374" cy="9171597"/>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 name="Rectangle 22"/>
          <p:cNvSpPr>
            <a:spLocks noChangeArrowheads="1"/>
          </p:cNvSpPr>
          <p:nvPr/>
        </p:nvSpPr>
        <p:spPr bwMode="auto">
          <a:xfrm>
            <a:off x="4793009" y="2297847"/>
            <a:ext cx="5666189" cy="2962513"/>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2400" b="1" dirty="0">
                <a:latin typeface="#9Slide03 AmpleSoft Bold" panose="02000000000000000000" pitchFamily="2" charset="0"/>
              </a:rPr>
              <a:t>ĐN nằm trên bờ biển có cảnh đẹp, có nhiều bãi tắm thuận lợi cho du khách nghỉ ngơi. Do ĐN là đầu mối giao thông thuận tiện cho việc đi lại của du khách có Bảo tàng Chăm, nơi du khách có thể đến tham quan, tìm hiểu về đời sống văn hóa của người Chăm.</a:t>
            </a:r>
            <a:endParaRPr lang="en-US" sz="2400" dirty="0">
              <a:latin typeface="#9Slide03 AmpleSoft Bold" panose="02000000000000000000" pitchFamily="2"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708076" y="3428328"/>
            <a:ext cx="2227734" cy="343707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64711" y="3358597"/>
            <a:ext cx="3416156" cy="3717937"/>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21">
            <a:extLst>
              <a:ext uri="{FF2B5EF4-FFF2-40B4-BE49-F238E27FC236}">
                <a16:creationId xmlns:a16="http://schemas.microsoft.com/office/drawing/2014/main" id="{5C69CD64-CD15-4B2A-BDC7-CA724D95075C}"/>
              </a:ext>
            </a:extLst>
          </p:cNvPr>
          <p:cNvSpPr txBox="1">
            <a:spLocks noChangeArrowheads="1"/>
          </p:cNvSpPr>
          <p:nvPr/>
        </p:nvSpPr>
        <p:spPr bwMode="auto">
          <a:xfrm>
            <a:off x="1293702" y="2348643"/>
            <a:ext cx="2227734" cy="578882"/>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KẾT LUẬN</a:t>
            </a:r>
          </a:p>
        </p:txBody>
      </p:sp>
    </p:spTree>
    <p:extLst>
      <p:ext uri="{BB962C8B-B14F-4D97-AF65-F5344CB8AC3E}">
        <p14:creationId xmlns:p14="http://schemas.microsoft.com/office/powerpoint/2010/main" val="277876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30" name="Google Shape;78;p4"/>
          <p:cNvGrpSpPr/>
          <p:nvPr/>
        </p:nvGrpSpPr>
        <p:grpSpPr>
          <a:xfrm>
            <a:off x="860830" y="1793713"/>
            <a:ext cx="3480427" cy="3712789"/>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1168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395902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21"/>
          <p:cNvSpPr txBox="1">
            <a:spLocks noChangeArrowheads="1"/>
          </p:cNvSpPr>
          <p:nvPr/>
        </p:nvSpPr>
        <p:spPr bwMode="auto">
          <a:xfrm>
            <a:off x="559391" y="2284032"/>
            <a:ext cx="4083303" cy="1107996"/>
          </a:xfrm>
          <a:prstGeom prst="rect">
            <a:avLst/>
          </a:prstGeom>
          <a:noFill/>
          <a:ln w="76200">
            <a:noFill/>
          </a:ln>
          <a:effectLst/>
        </p:spPr>
        <p:txBody>
          <a:bodyPr wrap="square">
            <a:spAutoFit/>
          </a:bodyPr>
          <a:lstStyle/>
          <a:p>
            <a:pPr algn="ctr" eaLnBrk="1" hangingPunct="1">
              <a:spcBef>
                <a:spcPct val="50000"/>
              </a:spcBef>
            </a:pPr>
            <a:r>
              <a:rPr lang="en-US" sz="6600" b="1" dirty="0" err="1">
                <a:ln>
                  <a:solidFill>
                    <a:schemeClr val="bg2"/>
                  </a:solidFill>
                </a:ln>
                <a:solidFill>
                  <a:srgbClr val="C00000"/>
                </a:solidFill>
                <a:latin typeface="#9Slide07 SVNZiclets" panose="02000603000000000000" pitchFamily="2" charset="0"/>
                <a:cs typeface="Times New Roman" pitchFamily="18" charset="0"/>
              </a:rPr>
              <a:t>Bài</a:t>
            </a:r>
            <a:r>
              <a:rPr lang="en-US" sz="6600" b="1" dirty="0">
                <a:ln>
                  <a:solidFill>
                    <a:schemeClr val="bg2"/>
                  </a:solidFill>
                </a:ln>
                <a:solidFill>
                  <a:srgbClr val="C00000"/>
                </a:solidFill>
                <a:latin typeface="#9Slide07 SVNZiclets" panose="02000603000000000000" pitchFamily="2" charset="0"/>
                <a:cs typeface="Times New Roman" pitchFamily="18" charset="0"/>
              </a:rPr>
              <a:t> </a:t>
            </a:r>
            <a:r>
              <a:rPr lang="en-US" sz="6600" b="1" dirty="0" err="1">
                <a:ln>
                  <a:solidFill>
                    <a:schemeClr val="bg2"/>
                  </a:solidFill>
                </a:ln>
                <a:solidFill>
                  <a:srgbClr val="C00000"/>
                </a:solidFill>
                <a:latin typeface="#9Slide07 SVNZiclets" panose="02000603000000000000" pitchFamily="2" charset="0"/>
                <a:cs typeface="Times New Roman" pitchFamily="18" charset="0"/>
              </a:rPr>
              <a:t>học</a:t>
            </a:r>
            <a:endParaRPr lang="en-US" sz="6600" b="1" dirty="0">
              <a:ln>
                <a:solidFill>
                  <a:schemeClr val="bg2"/>
                </a:solidFill>
              </a:ln>
              <a:solidFill>
                <a:srgbClr val="C00000"/>
              </a:solidFill>
              <a:latin typeface="#9Slide07 SVNZiclets" panose="02000603000000000000" pitchFamily="2" charset="0"/>
              <a:cs typeface="Times New Roman" pitchFamily="18" charset="0"/>
            </a:endParaRPr>
          </a:p>
        </p:txBody>
      </p:sp>
      <p:sp>
        <p:nvSpPr>
          <p:cNvPr id="41" name="Rectangle 7">
            <a:extLst>
              <a:ext uri="{FF2B5EF4-FFF2-40B4-BE49-F238E27FC236}">
                <a16:creationId xmlns:a16="http://schemas.microsoft.com/office/drawing/2014/main" id="{84748505-9372-44CD-AEC4-39425566A18D}"/>
              </a:ext>
            </a:extLst>
          </p:cNvPr>
          <p:cNvSpPr>
            <a:spLocks noChangeArrowheads="1"/>
          </p:cNvSpPr>
          <p:nvPr/>
        </p:nvSpPr>
        <p:spPr bwMode="auto">
          <a:xfrm>
            <a:off x="4736655" y="4506270"/>
            <a:ext cx="5022329" cy="1692771"/>
          </a:xfrm>
          <a:prstGeom prst="rect">
            <a:avLst/>
          </a:prstGeom>
          <a:solidFill>
            <a:schemeClr val="bg1">
              <a:lumMod val="75000"/>
            </a:schemeClr>
          </a:solidFill>
          <a:ln w="76200">
            <a:solidFill>
              <a:schemeClr val="tx1"/>
            </a:solidFill>
            <a:miter lim="800000"/>
            <a:headEnd/>
            <a:tailEnd/>
          </a:ln>
          <a:effec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3200" b="1" dirty="0" err="1">
                <a:latin typeface="#9Slide03 AmpleSoft Bold" panose="02000000000000000000" pitchFamily="2" charset="0"/>
              </a:rPr>
              <a:t>Đà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Nẵng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còn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là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trung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tâm</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công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nghiệp</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và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là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nơi</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hấp</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dẫn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khách</a:t>
            </a:r>
            <a:r>
              <a:rPr lang="en-US" altLang="en-US" sz="3200" b="1" dirty="0">
                <a:latin typeface="#9Slide03 AmpleSoft Bold" panose="02000000000000000000" pitchFamily="2" charset="0"/>
              </a:rPr>
              <a:t> du </a:t>
            </a:r>
            <a:r>
              <a:rPr lang="en-US" altLang="en-US" sz="3200" b="1" dirty="0" err="1">
                <a:latin typeface="#9Slide03 AmpleSoft Bold" panose="02000000000000000000" pitchFamily="2" charset="0"/>
              </a:rPr>
              <a:t>lịch</a:t>
            </a:r>
            <a:r>
              <a:rPr lang="en-US" altLang="en-US" sz="3600" b="1" dirty="0">
                <a:latin typeface="#9Slide03 AmpleSoft Bold" panose="02000000000000000000" pitchFamily="2" charset="0"/>
              </a:rPr>
              <a:t>.</a:t>
            </a:r>
            <a:r>
              <a:rPr lang="en-US" altLang="en-US" sz="3600" dirty="0">
                <a:latin typeface="#9Slide03 AmpleSoft Bold" panose="02000000000000000000" pitchFamily="2" charset="0"/>
              </a:rPr>
              <a:t> </a:t>
            </a:r>
          </a:p>
        </p:txBody>
      </p:sp>
      <p:sp>
        <p:nvSpPr>
          <p:cNvPr id="43" name="TextBox 42">
            <a:extLst>
              <a:ext uri="{FF2B5EF4-FFF2-40B4-BE49-F238E27FC236}">
                <a16:creationId xmlns:a16="http://schemas.microsoft.com/office/drawing/2014/main" id="{29AE802D-9A7F-40BD-956F-CC4DDA56E3EF}"/>
              </a:ext>
            </a:extLst>
          </p:cNvPr>
          <p:cNvSpPr txBox="1"/>
          <p:nvPr/>
        </p:nvSpPr>
        <p:spPr>
          <a:xfrm>
            <a:off x="4755402" y="1734089"/>
            <a:ext cx="5022329" cy="2554545"/>
          </a:xfrm>
          <a:prstGeom prst="rect">
            <a:avLst/>
          </a:prstGeom>
          <a:solidFill>
            <a:schemeClr val="accent3">
              <a:lumMod val="75000"/>
            </a:schemeClr>
          </a:solidFill>
          <a:ln w="76200">
            <a:solidFill>
              <a:schemeClr val="tx1"/>
            </a:solidFill>
          </a:ln>
        </p:spPr>
        <p:txBody>
          <a:bodyPr wrap="square">
            <a:spAutoFit/>
          </a:bodyPr>
          <a:lstStyle/>
          <a:p>
            <a:pPr>
              <a:spcBef>
                <a:spcPct val="50000"/>
              </a:spcBef>
            </a:pPr>
            <a:r>
              <a:rPr lang="en-US" altLang="en-US" sz="3200" b="1" dirty="0" err="1">
                <a:latin typeface="#9Slide03 AmpleSoft Bold" panose="02000000000000000000" pitchFamily="2" charset="0"/>
              </a:rPr>
              <a:t>Đà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Nẵng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là</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thành</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phố</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cảng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lớn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đầu</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mối</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của</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nhiều</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tuyến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đường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giao</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thông</a:t>
            </a:r>
            <a:r>
              <a:rPr lang="en-US" altLang="en-US" sz="3200" b="1" dirty="0">
                <a:latin typeface="#9Slide03 AmpleSoft Bold" panose="02000000000000000000" pitchFamily="2" charset="0"/>
              </a:rPr>
              <a:t> ở </a:t>
            </a:r>
            <a:r>
              <a:rPr lang="en-US" altLang="en-US" sz="3200" b="1" dirty="0" err="1">
                <a:latin typeface="#9Slide03 AmpleSoft Bold" panose="02000000000000000000" pitchFamily="2" charset="0"/>
              </a:rPr>
              <a:t>đồng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bằng</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duyên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hải</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miền</a:t>
            </a:r>
            <a:r>
              <a:rPr lang="en-US" altLang="en-US" sz="3200" b="1" dirty="0">
                <a:latin typeface="#9Slide03 AmpleSoft Bold" panose="02000000000000000000" pitchFamily="2" charset="0"/>
              </a:rPr>
              <a:t> </a:t>
            </a:r>
            <a:r>
              <a:rPr lang="en-US" altLang="en-US" sz="3200" b="1" dirty="0" err="1">
                <a:latin typeface="#9Slide03 AmpleSoft Bold" panose="02000000000000000000" pitchFamily="2" charset="0"/>
              </a:rPr>
              <a:t>Trung</a:t>
            </a:r>
            <a:r>
              <a:rPr lang="en-US" altLang="en-US" sz="3200" b="1" dirty="0">
                <a:latin typeface="#9Slide03 AmpleSoft Bold" panose="02000000000000000000" pitchFamily="2" charset="0"/>
              </a:rPr>
              <a:t> .      	</a:t>
            </a:r>
          </a:p>
        </p:txBody>
      </p:sp>
    </p:spTree>
    <p:extLst>
      <p:ext uri="{BB962C8B-B14F-4D97-AF65-F5344CB8AC3E}">
        <p14:creationId xmlns:p14="http://schemas.microsoft.com/office/powerpoint/2010/main" val="17105300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down)">
                                      <p:cBhvr>
                                        <p:cTn id="14" dur="580">
                                          <p:stCondLst>
                                            <p:cond delay="0"/>
                                          </p:stCondLst>
                                        </p:cTn>
                                        <p:tgtEl>
                                          <p:spTgt spid="43"/>
                                        </p:tgtEl>
                                      </p:cBhvr>
                                    </p:animEffect>
                                    <p:anim calcmode="lin" valueType="num">
                                      <p:cBhvr>
                                        <p:cTn id="1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0" dur="26">
                                          <p:stCondLst>
                                            <p:cond delay="650"/>
                                          </p:stCondLst>
                                        </p:cTn>
                                        <p:tgtEl>
                                          <p:spTgt spid="43"/>
                                        </p:tgtEl>
                                      </p:cBhvr>
                                      <p:to x="100000" y="60000"/>
                                    </p:animScale>
                                    <p:animScale>
                                      <p:cBhvr>
                                        <p:cTn id="21" dur="166" decel="50000">
                                          <p:stCondLst>
                                            <p:cond delay="676"/>
                                          </p:stCondLst>
                                        </p:cTn>
                                        <p:tgtEl>
                                          <p:spTgt spid="43"/>
                                        </p:tgtEl>
                                      </p:cBhvr>
                                      <p:to x="100000" y="100000"/>
                                    </p:animScale>
                                    <p:animScale>
                                      <p:cBhvr>
                                        <p:cTn id="22" dur="26">
                                          <p:stCondLst>
                                            <p:cond delay="1312"/>
                                          </p:stCondLst>
                                        </p:cTn>
                                        <p:tgtEl>
                                          <p:spTgt spid="43"/>
                                        </p:tgtEl>
                                      </p:cBhvr>
                                      <p:to x="100000" y="80000"/>
                                    </p:animScale>
                                    <p:animScale>
                                      <p:cBhvr>
                                        <p:cTn id="23" dur="166" decel="50000">
                                          <p:stCondLst>
                                            <p:cond delay="1338"/>
                                          </p:stCondLst>
                                        </p:cTn>
                                        <p:tgtEl>
                                          <p:spTgt spid="43"/>
                                        </p:tgtEl>
                                      </p:cBhvr>
                                      <p:to x="100000" y="100000"/>
                                    </p:animScale>
                                    <p:animScale>
                                      <p:cBhvr>
                                        <p:cTn id="24" dur="26">
                                          <p:stCondLst>
                                            <p:cond delay="1642"/>
                                          </p:stCondLst>
                                        </p:cTn>
                                        <p:tgtEl>
                                          <p:spTgt spid="43"/>
                                        </p:tgtEl>
                                      </p:cBhvr>
                                      <p:to x="100000" y="90000"/>
                                    </p:animScale>
                                    <p:animScale>
                                      <p:cBhvr>
                                        <p:cTn id="25" dur="166" decel="50000">
                                          <p:stCondLst>
                                            <p:cond delay="1668"/>
                                          </p:stCondLst>
                                        </p:cTn>
                                        <p:tgtEl>
                                          <p:spTgt spid="43"/>
                                        </p:tgtEl>
                                      </p:cBhvr>
                                      <p:to x="100000" y="100000"/>
                                    </p:animScale>
                                    <p:animScale>
                                      <p:cBhvr>
                                        <p:cTn id="26" dur="26">
                                          <p:stCondLst>
                                            <p:cond delay="1808"/>
                                          </p:stCondLst>
                                        </p:cTn>
                                        <p:tgtEl>
                                          <p:spTgt spid="43"/>
                                        </p:tgtEl>
                                      </p:cBhvr>
                                      <p:to x="100000" y="95000"/>
                                    </p:animScale>
                                    <p:animScale>
                                      <p:cBhvr>
                                        <p:cTn id="27" dur="166" decel="50000">
                                          <p:stCondLst>
                                            <p:cond delay="1834"/>
                                          </p:stCondLst>
                                        </p:cTn>
                                        <p:tgtEl>
                                          <p:spTgt spid="43"/>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80">
                                          <p:stCondLst>
                                            <p:cond delay="0"/>
                                          </p:stCondLst>
                                        </p:cTn>
                                        <p:tgtEl>
                                          <p:spTgt spid="41"/>
                                        </p:tgtEl>
                                      </p:cBhvr>
                                    </p:animEffect>
                                    <p:anim calcmode="lin" valueType="num">
                                      <p:cBhvr>
                                        <p:cTn id="3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36" dur="26">
                                          <p:stCondLst>
                                            <p:cond delay="650"/>
                                          </p:stCondLst>
                                        </p:cTn>
                                        <p:tgtEl>
                                          <p:spTgt spid="41"/>
                                        </p:tgtEl>
                                      </p:cBhvr>
                                      <p:to x="100000" y="60000"/>
                                    </p:animScale>
                                    <p:animScale>
                                      <p:cBhvr>
                                        <p:cTn id="37" dur="166" decel="50000">
                                          <p:stCondLst>
                                            <p:cond delay="676"/>
                                          </p:stCondLst>
                                        </p:cTn>
                                        <p:tgtEl>
                                          <p:spTgt spid="41"/>
                                        </p:tgtEl>
                                      </p:cBhvr>
                                      <p:to x="100000" y="100000"/>
                                    </p:animScale>
                                    <p:animScale>
                                      <p:cBhvr>
                                        <p:cTn id="38" dur="26">
                                          <p:stCondLst>
                                            <p:cond delay="1312"/>
                                          </p:stCondLst>
                                        </p:cTn>
                                        <p:tgtEl>
                                          <p:spTgt spid="41"/>
                                        </p:tgtEl>
                                      </p:cBhvr>
                                      <p:to x="100000" y="80000"/>
                                    </p:animScale>
                                    <p:animScale>
                                      <p:cBhvr>
                                        <p:cTn id="39" dur="166" decel="50000">
                                          <p:stCondLst>
                                            <p:cond delay="1338"/>
                                          </p:stCondLst>
                                        </p:cTn>
                                        <p:tgtEl>
                                          <p:spTgt spid="41"/>
                                        </p:tgtEl>
                                      </p:cBhvr>
                                      <p:to x="100000" y="100000"/>
                                    </p:animScale>
                                    <p:animScale>
                                      <p:cBhvr>
                                        <p:cTn id="40" dur="26">
                                          <p:stCondLst>
                                            <p:cond delay="1642"/>
                                          </p:stCondLst>
                                        </p:cTn>
                                        <p:tgtEl>
                                          <p:spTgt spid="41"/>
                                        </p:tgtEl>
                                      </p:cBhvr>
                                      <p:to x="100000" y="90000"/>
                                    </p:animScale>
                                    <p:animScale>
                                      <p:cBhvr>
                                        <p:cTn id="41" dur="166" decel="50000">
                                          <p:stCondLst>
                                            <p:cond delay="1668"/>
                                          </p:stCondLst>
                                        </p:cTn>
                                        <p:tgtEl>
                                          <p:spTgt spid="41"/>
                                        </p:tgtEl>
                                      </p:cBhvr>
                                      <p:to x="100000" y="100000"/>
                                    </p:animScale>
                                    <p:animScale>
                                      <p:cBhvr>
                                        <p:cTn id="42" dur="26">
                                          <p:stCondLst>
                                            <p:cond delay="1808"/>
                                          </p:stCondLst>
                                        </p:cTn>
                                        <p:tgtEl>
                                          <p:spTgt spid="41"/>
                                        </p:tgtEl>
                                      </p:cBhvr>
                                      <p:to x="100000" y="95000"/>
                                    </p:animScale>
                                    <p:animScale>
                                      <p:cBhvr>
                                        <p:cTn id="43"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1" grpId="0" animBg="1"/>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4488969" y="1655674"/>
            <a:ext cx="1208041" cy="1946911"/>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Ứ</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5759536" y="2247133"/>
            <a:ext cx="915154"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n</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6799073" y="2247133"/>
            <a:ext cx="925030"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g</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6033113" y="4272854"/>
            <a:ext cx="1009508" cy="155731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Ụ</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7243485" y="4206512"/>
            <a:ext cx="963050" cy="120133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n</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8363682" y="4094014"/>
            <a:ext cx="1096927" cy="191499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g</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0" name="Google Shape;790;p10"/>
          <p:cNvSpPr/>
          <p:nvPr/>
        </p:nvSpPr>
        <p:spPr>
          <a:xfrm>
            <a:off x="4929900" y="4206512"/>
            <a:ext cx="911862" cy="1348041"/>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1"/>
                </a:solidFill>
                <a:latin typeface="#9Slide03 AmpleSoft Bold" pitchFamily="2" charset="0"/>
              </a:rPr>
              <a:t>D</a:t>
            </a:r>
            <a:endParaRPr b="0" i="0" dirty="0">
              <a:ln w="38100"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17" name="Google Shape;791;p10"/>
          <p:cNvSpPr/>
          <p:nvPr/>
        </p:nvSpPr>
        <p:spPr>
          <a:xfrm>
            <a:off x="7886403" y="1997883"/>
            <a:ext cx="1096927" cy="1812300"/>
          </a:xfrm>
          <a:prstGeom prst="rect">
            <a:avLst/>
          </a:prstGeom>
        </p:spPr>
        <p:txBody>
          <a:bodyPr>
            <a:prstTxWarp prst="textPlain">
              <a:avLst/>
            </a:prstTxWarp>
          </a:bodyPr>
          <a:lstStyle/>
          <a:p>
            <a:pPr lvl="0" algn="ct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2224708" y="4220059"/>
            <a:ext cx="7950948"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329376" y="2118111"/>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331717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nodePh="1">
                                  <p:stCondLst>
                                    <p:cond delay="0"/>
                                  </p:stCondLst>
                                  <p:endCondLst>
                                    <p:cond evt="begin" delay="0">
                                      <p:tn val="23"/>
                                    </p:cond>
                                  </p:end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90"/>
                                        </p:tgtEl>
                                        <p:attrNameLst>
                                          <p:attrName>style.visibility</p:attrName>
                                        </p:attrNameLst>
                                      </p:cBhvr>
                                      <p:to>
                                        <p:strVal val="visible"/>
                                      </p:to>
                                    </p:set>
                                    <p:anim calcmode="lin" valueType="num">
                                      <p:cBhvr>
                                        <p:cTn id="31" dur="1000" fill="hold"/>
                                        <p:tgtEl>
                                          <p:spTgt spid="790"/>
                                        </p:tgtEl>
                                        <p:attrNameLst>
                                          <p:attrName>ppt_w</p:attrName>
                                        </p:attrNameLst>
                                      </p:cBhvr>
                                      <p:tavLst>
                                        <p:tav tm="0">
                                          <p:val>
                                            <p:fltVal val="0"/>
                                          </p:val>
                                        </p:tav>
                                        <p:tav tm="100000">
                                          <p:val>
                                            <p:strVal val="#ppt_w"/>
                                          </p:val>
                                        </p:tav>
                                      </p:tavLst>
                                    </p:anim>
                                    <p:anim calcmode="lin" valueType="num">
                                      <p:cBhvr>
                                        <p:cTn id="32" dur="1000" fill="hold"/>
                                        <p:tgtEl>
                                          <p:spTgt spid="790"/>
                                        </p:tgtEl>
                                        <p:attrNameLst>
                                          <p:attrName>ppt_h</p:attrName>
                                        </p:attrNameLst>
                                      </p:cBhvr>
                                      <p:tavLst>
                                        <p:tav tm="0">
                                          <p:val>
                                            <p:fltVal val="0"/>
                                          </p:val>
                                        </p:tav>
                                        <p:tav tm="100000">
                                          <p:val>
                                            <p:strVal val="#ppt_h"/>
                                          </p:val>
                                        </p:tav>
                                      </p:tavLst>
                                    </p:anim>
                                    <p:anim calcmode="lin" valueType="num">
                                      <p:cBhvr>
                                        <p:cTn id="33" dur="1000" fill="hold"/>
                                        <p:tgtEl>
                                          <p:spTgt spid="790"/>
                                        </p:tgtEl>
                                        <p:attrNameLst>
                                          <p:attrName>style.rotation</p:attrName>
                                        </p:attrNameLst>
                                      </p:cBhvr>
                                      <p:tavLst>
                                        <p:tav tm="0">
                                          <p:val>
                                            <p:fltVal val="90"/>
                                          </p:val>
                                        </p:tav>
                                        <p:tav tm="100000">
                                          <p:val>
                                            <p:fltVal val="0"/>
                                          </p:val>
                                        </p:tav>
                                      </p:tavLst>
                                    </p:anim>
                                    <p:animEffect transition="in" filter="fade">
                                      <p:cBhvr>
                                        <p:cTn id="34" dur="1000"/>
                                        <p:tgtEl>
                                          <p:spTgt spid="79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9"/>
                                        </p:tgtEl>
                                        <p:attrNameLst>
                                          <p:attrName>style.visibility</p:attrName>
                                        </p:attrNameLst>
                                      </p:cBhvr>
                                      <p:to>
                                        <p:strVal val="visible"/>
                                      </p:to>
                                    </p:set>
                                    <p:anim calcmode="lin" valueType="num">
                                      <p:cBhvr>
                                        <p:cTn id="37" dur="1000" fill="hold"/>
                                        <p:tgtEl>
                                          <p:spTgt spid="789"/>
                                        </p:tgtEl>
                                        <p:attrNameLst>
                                          <p:attrName>ppt_w</p:attrName>
                                        </p:attrNameLst>
                                      </p:cBhvr>
                                      <p:tavLst>
                                        <p:tav tm="0">
                                          <p:val>
                                            <p:fltVal val="0"/>
                                          </p:val>
                                        </p:tav>
                                        <p:tav tm="100000">
                                          <p:val>
                                            <p:strVal val="#ppt_w"/>
                                          </p:val>
                                        </p:tav>
                                      </p:tavLst>
                                    </p:anim>
                                    <p:anim calcmode="lin" valueType="num">
                                      <p:cBhvr>
                                        <p:cTn id="38" dur="1000" fill="hold"/>
                                        <p:tgtEl>
                                          <p:spTgt spid="789"/>
                                        </p:tgtEl>
                                        <p:attrNameLst>
                                          <p:attrName>ppt_h</p:attrName>
                                        </p:attrNameLst>
                                      </p:cBhvr>
                                      <p:tavLst>
                                        <p:tav tm="0">
                                          <p:val>
                                            <p:fltVal val="0"/>
                                          </p:val>
                                        </p:tav>
                                        <p:tav tm="100000">
                                          <p:val>
                                            <p:strVal val="#ppt_h"/>
                                          </p:val>
                                        </p:tav>
                                      </p:tavLst>
                                    </p:anim>
                                    <p:anim calcmode="lin" valueType="num">
                                      <p:cBhvr>
                                        <p:cTn id="39" dur="1000" fill="hold"/>
                                        <p:tgtEl>
                                          <p:spTgt spid="789"/>
                                        </p:tgtEl>
                                        <p:attrNameLst>
                                          <p:attrName>style.rotation</p:attrName>
                                        </p:attrNameLst>
                                      </p:cBhvr>
                                      <p:tavLst>
                                        <p:tav tm="0">
                                          <p:val>
                                            <p:fltVal val="90"/>
                                          </p:val>
                                        </p:tav>
                                        <p:tav tm="100000">
                                          <p:val>
                                            <p:fltVal val="0"/>
                                          </p:val>
                                        </p:tav>
                                      </p:tavLst>
                                    </p:anim>
                                    <p:animEffect transition="in" filter="fade">
                                      <p:cBhvr>
                                        <p:cTn id="40" dur="1000"/>
                                        <p:tgtEl>
                                          <p:spTgt spid="78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8"/>
                                        </p:tgtEl>
                                        <p:attrNameLst>
                                          <p:attrName>style.visibility</p:attrName>
                                        </p:attrNameLst>
                                      </p:cBhvr>
                                      <p:to>
                                        <p:strVal val="visible"/>
                                      </p:to>
                                    </p:set>
                                    <p:anim calcmode="lin" valueType="num">
                                      <p:cBhvr>
                                        <p:cTn id="43" dur="1000" fill="hold"/>
                                        <p:tgtEl>
                                          <p:spTgt spid="788"/>
                                        </p:tgtEl>
                                        <p:attrNameLst>
                                          <p:attrName>ppt_w</p:attrName>
                                        </p:attrNameLst>
                                      </p:cBhvr>
                                      <p:tavLst>
                                        <p:tav tm="0">
                                          <p:val>
                                            <p:fltVal val="0"/>
                                          </p:val>
                                        </p:tav>
                                        <p:tav tm="100000">
                                          <p:val>
                                            <p:strVal val="#ppt_w"/>
                                          </p:val>
                                        </p:tav>
                                      </p:tavLst>
                                    </p:anim>
                                    <p:anim calcmode="lin" valueType="num">
                                      <p:cBhvr>
                                        <p:cTn id="44" dur="1000" fill="hold"/>
                                        <p:tgtEl>
                                          <p:spTgt spid="788"/>
                                        </p:tgtEl>
                                        <p:attrNameLst>
                                          <p:attrName>ppt_h</p:attrName>
                                        </p:attrNameLst>
                                      </p:cBhvr>
                                      <p:tavLst>
                                        <p:tav tm="0">
                                          <p:val>
                                            <p:fltVal val="0"/>
                                          </p:val>
                                        </p:tav>
                                        <p:tav tm="100000">
                                          <p:val>
                                            <p:strVal val="#ppt_h"/>
                                          </p:val>
                                        </p:tav>
                                      </p:tavLst>
                                    </p:anim>
                                    <p:anim calcmode="lin" valueType="num">
                                      <p:cBhvr>
                                        <p:cTn id="45" dur="1000" fill="hold"/>
                                        <p:tgtEl>
                                          <p:spTgt spid="788"/>
                                        </p:tgtEl>
                                        <p:attrNameLst>
                                          <p:attrName>style.rotation</p:attrName>
                                        </p:attrNameLst>
                                      </p:cBhvr>
                                      <p:tavLst>
                                        <p:tav tm="0">
                                          <p:val>
                                            <p:fltVal val="90"/>
                                          </p:val>
                                        </p:tav>
                                        <p:tav tm="100000">
                                          <p:val>
                                            <p:fltVal val="0"/>
                                          </p:val>
                                        </p:tav>
                                      </p:tavLst>
                                    </p:anim>
                                    <p:animEffect transition="in" filter="fade">
                                      <p:cBhvr>
                                        <p:cTn id="46" dur="1000"/>
                                        <p:tgtEl>
                                          <p:spTgt spid="78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787"/>
                                        </p:tgtEl>
                                        <p:attrNameLst>
                                          <p:attrName>style.visibility</p:attrName>
                                        </p:attrNameLst>
                                      </p:cBhvr>
                                      <p:to>
                                        <p:strVal val="visible"/>
                                      </p:to>
                                    </p:set>
                                    <p:anim calcmode="lin" valueType="num">
                                      <p:cBhvr>
                                        <p:cTn id="49" dur="1000" fill="hold"/>
                                        <p:tgtEl>
                                          <p:spTgt spid="787"/>
                                        </p:tgtEl>
                                        <p:attrNameLst>
                                          <p:attrName>ppt_w</p:attrName>
                                        </p:attrNameLst>
                                      </p:cBhvr>
                                      <p:tavLst>
                                        <p:tav tm="0">
                                          <p:val>
                                            <p:fltVal val="0"/>
                                          </p:val>
                                        </p:tav>
                                        <p:tav tm="100000">
                                          <p:val>
                                            <p:strVal val="#ppt_w"/>
                                          </p:val>
                                        </p:tav>
                                      </p:tavLst>
                                    </p:anim>
                                    <p:anim calcmode="lin" valueType="num">
                                      <p:cBhvr>
                                        <p:cTn id="50" dur="1000" fill="hold"/>
                                        <p:tgtEl>
                                          <p:spTgt spid="787"/>
                                        </p:tgtEl>
                                        <p:attrNameLst>
                                          <p:attrName>ppt_h</p:attrName>
                                        </p:attrNameLst>
                                      </p:cBhvr>
                                      <p:tavLst>
                                        <p:tav tm="0">
                                          <p:val>
                                            <p:fltVal val="0"/>
                                          </p:val>
                                        </p:tav>
                                        <p:tav tm="100000">
                                          <p:val>
                                            <p:strVal val="#ppt_h"/>
                                          </p:val>
                                        </p:tav>
                                      </p:tavLst>
                                    </p:anim>
                                    <p:anim calcmode="lin" valueType="num">
                                      <p:cBhvr>
                                        <p:cTn id="51" dur="1000" fill="hold"/>
                                        <p:tgtEl>
                                          <p:spTgt spid="787"/>
                                        </p:tgtEl>
                                        <p:attrNameLst>
                                          <p:attrName>style.rotation</p:attrName>
                                        </p:attrNameLst>
                                      </p:cBhvr>
                                      <p:tavLst>
                                        <p:tav tm="0">
                                          <p:val>
                                            <p:fltVal val="90"/>
                                          </p:val>
                                        </p:tav>
                                        <p:tav tm="100000">
                                          <p:val>
                                            <p:fltVal val="0"/>
                                          </p:val>
                                        </p:tav>
                                      </p:tavLst>
                                    </p:anim>
                                    <p:animEffect transition="in" filter="fade">
                                      <p:cBhvr>
                                        <p:cTn id="52" dur="1000"/>
                                        <p:tgtEl>
                                          <p:spTgt spid="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790"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080044" y="-234559"/>
            <a:ext cx="6988755" cy="8197143"/>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44223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1128406" y="1429174"/>
            <a:ext cx="3776058" cy="296251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Ngoài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việc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hấp</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dẫn</a:t>
            </a:r>
            <a:r>
              <a:rPr lang="en-US" sz="2800" b="1" dirty="0">
                <a:solidFill>
                  <a:schemeClr val="tx1"/>
                </a:solidFill>
                <a:latin typeface="#9Slide03 AmpleSoft Bold" pitchFamily="2" charset="0"/>
                <a:cs typeface="Times New Roman" pitchFamily="18" charset="0"/>
              </a:rPr>
              <a:t> du </a:t>
            </a:r>
            <a:r>
              <a:rPr lang="en-US" sz="2800" b="1" dirty="0" err="1">
                <a:solidFill>
                  <a:schemeClr val="tx1"/>
                </a:solidFill>
                <a:latin typeface="#9Slide03 AmpleSoft Bold" pitchFamily="2" charset="0"/>
                <a:cs typeface="Times New Roman" pitchFamily="18" charset="0"/>
              </a:rPr>
              <a:t>khách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bằng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các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địa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điểm</a:t>
            </a:r>
            <a:r>
              <a:rPr lang="en-US" sz="2800" b="1" dirty="0">
                <a:solidFill>
                  <a:schemeClr val="tx1"/>
                </a:solidFill>
                <a:latin typeface="#9Slide03 AmpleSoft Bold" pitchFamily="2" charset="0"/>
                <a:cs typeface="Times New Roman" pitchFamily="18" charset="0"/>
              </a:rPr>
              <a:t> du </a:t>
            </a:r>
            <a:r>
              <a:rPr lang="en-US" sz="2800" b="1" dirty="0" err="1">
                <a:solidFill>
                  <a:schemeClr val="tx1"/>
                </a:solidFill>
                <a:latin typeface="#9Slide03 AmpleSoft Bold" pitchFamily="2" charset="0"/>
                <a:cs typeface="Times New Roman" pitchFamily="18" charset="0"/>
              </a:rPr>
              <a:t>lịch</a:t>
            </a:r>
            <a:r>
              <a:rPr lang="en-US" sz="2800" b="1" dirty="0">
                <a:solidFill>
                  <a:schemeClr val="tx1"/>
                </a:solidFill>
                <a:latin typeface="#9Slide03 AmpleSoft Bold" pitchFamily="2" charset="0"/>
                <a:cs typeface="Times New Roman" pitchFamily="18" charset="0"/>
              </a:rPr>
              <a:t> , </a:t>
            </a:r>
            <a:r>
              <a:rPr lang="en-US" sz="2800" b="1" dirty="0" err="1">
                <a:solidFill>
                  <a:schemeClr val="tx1"/>
                </a:solidFill>
                <a:latin typeface="#9Slide03 AmpleSoft Bold" pitchFamily="2" charset="0"/>
                <a:cs typeface="Times New Roman" pitchFamily="18" charset="0"/>
              </a:rPr>
              <a:t>Đà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Nẵng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còn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hấp</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dẫn</a:t>
            </a:r>
            <a:r>
              <a:rPr lang="en-US" sz="2800" b="1" dirty="0">
                <a:solidFill>
                  <a:schemeClr val="tx1"/>
                </a:solidFill>
                <a:latin typeface="#9Slide03 AmpleSoft Bold" pitchFamily="2" charset="0"/>
                <a:cs typeface="Times New Roman" pitchFamily="18" charset="0"/>
              </a:rPr>
              <a:t> du </a:t>
            </a:r>
            <a:r>
              <a:rPr lang="en-US" sz="2800" b="1" dirty="0" err="1">
                <a:solidFill>
                  <a:schemeClr val="tx1"/>
                </a:solidFill>
                <a:latin typeface="#9Slide03 AmpleSoft Bold" pitchFamily="2" charset="0"/>
                <a:cs typeface="Times New Roman" pitchFamily="18" charset="0"/>
              </a:rPr>
              <a:t>khách</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bằng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lễ</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hội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độc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đáo</a:t>
            </a:r>
            <a:endParaRPr lang="en-US" sz="2800" b="1" dirty="0">
              <a:solidFill>
                <a:schemeClr val="tx1"/>
              </a:solidFill>
              <a:latin typeface="#9Slide03 AmpleSoft Bold" pitchFamily="2" charset="0"/>
              <a:cs typeface="Times New Roman" pitchFamily="18" charset="0"/>
            </a:endParaRP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2160705" y="4576114"/>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91503" y="4416100"/>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21"/>
          <p:cNvSpPr txBox="1">
            <a:spLocks noChangeArrowheads="1"/>
          </p:cNvSpPr>
          <p:nvPr/>
        </p:nvSpPr>
        <p:spPr bwMode="auto">
          <a:xfrm>
            <a:off x="7031453" y="839341"/>
            <a:ext cx="1670137" cy="575869"/>
          </a:xfrm>
          <a:prstGeom prst="roundRect">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a:solidFill>
                  <a:schemeClr val="bg2"/>
                </a:solidFill>
                <a:latin typeface="#9Slide03 AmpleSoft Bold" pitchFamily="2" charset="0"/>
                <a:cs typeface="Times New Roman" pitchFamily="18" charset="0"/>
              </a:rPr>
              <a:t>GỢI Ý</a:t>
            </a:r>
          </a:p>
        </p:txBody>
      </p:sp>
      <p:sp>
        <p:nvSpPr>
          <p:cNvPr id="39" name="Rectangle: Rounded Corners 38">
            <a:extLst>
              <a:ext uri="{FF2B5EF4-FFF2-40B4-BE49-F238E27FC236}">
                <a16:creationId xmlns:a16="http://schemas.microsoft.com/office/drawing/2014/main" id="{056A105F-FDC8-4C39-A99B-E67BF7790C53}"/>
              </a:ext>
            </a:extLst>
          </p:cNvPr>
          <p:cNvSpPr/>
          <p:nvPr/>
        </p:nvSpPr>
        <p:spPr>
          <a:xfrm>
            <a:off x="1143807" y="2191201"/>
            <a:ext cx="3604087" cy="1532334"/>
          </a:xfrm>
          <a:prstGeom prst="round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800" b="1" dirty="0" err="1">
                <a:solidFill>
                  <a:schemeClr val="tx1"/>
                </a:solidFill>
                <a:latin typeface="#9Slide03 AmpleSoft Bold" pitchFamily="2" charset="0"/>
                <a:cs typeface="Times New Roman" pitchFamily="18" charset="0"/>
              </a:rPr>
              <a:t>Các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bạn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có</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biết</a:t>
            </a:r>
            <a:r>
              <a:rPr lang="en-US" sz="2800" b="1" dirty="0">
                <a:solidFill>
                  <a:schemeClr val="tx1"/>
                </a:solidFill>
                <a:latin typeface="#9Slide03 AmpleSoft Bold" pitchFamily="2" charset="0"/>
                <a:cs typeface="Times New Roman" pitchFamily="18" charset="0"/>
              </a:rPr>
              <a:t> ở </a:t>
            </a:r>
            <a:r>
              <a:rPr lang="en-US" sz="2800" b="1" dirty="0" err="1">
                <a:solidFill>
                  <a:schemeClr val="tx1"/>
                </a:solidFill>
                <a:latin typeface="#9Slide03 AmpleSoft Bold" pitchFamily="2" charset="0"/>
                <a:cs typeface="Times New Roman" pitchFamily="18" charset="0"/>
              </a:rPr>
              <a:t>Đà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Nẵng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có</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những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lễ</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hội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độc</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đáo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nào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không</a:t>
            </a:r>
            <a:r>
              <a:rPr lang="en-US" sz="2800" b="1" dirty="0">
                <a:solidFill>
                  <a:schemeClr val="tx1"/>
                </a:solidFill>
                <a:latin typeface="#9Slide03 AmpleSoft Bold" pitchFamily="2" charset="0"/>
                <a:cs typeface="Times New Roman" pitchFamily="18" charset="0"/>
              </a:rPr>
              <a:t> ?</a:t>
            </a:r>
            <a:endParaRPr lang="en-US" sz="2800" dirty="0">
              <a:solidFill>
                <a:schemeClr val="tx1"/>
              </a:solidFill>
              <a:latin typeface="#9Slide03 AmpleSoft Bold" pitchFamily="2" charset="0"/>
            </a:endParaRPr>
          </a:p>
        </p:txBody>
      </p:sp>
      <p:pic>
        <p:nvPicPr>
          <p:cNvPr id="40" name="Picture 2" descr="C:\Users\HP\Desktop\klb-duaghengo-soctrang.jpg">
            <a:extLst>
              <a:ext uri="{FF2B5EF4-FFF2-40B4-BE49-F238E27FC236}">
                <a16:creationId xmlns:a16="http://schemas.microsoft.com/office/drawing/2014/main" id="{205EDE51-99B7-446A-BC51-E16802DB66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9970" y="4185266"/>
            <a:ext cx="3346305" cy="22308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3" descr="C:\Users\HP\Desktop\at_da-nang-thanh-pho-cua-nhung-le-hoi_12318875277d769d6e014e19d531f79a.jpg">
            <a:extLst>
              <a:ext uri="{FF2B5EF4-FFF2-40B4-BE49-F238E27FC236}">
                <a16:creationId xmlns:a16="http://schemas.microsoft.com/office/drawing/2014/main" id="{A3862B8E-0207-4514-A29E-E5466375A1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284"/>
          <a:stretch/>
        </p:blipFill>
        <p:spPr bwMode="auto">
          <a:xfrm rot="20814681" flipH="1">
            <a:off x="8590353" y="1938529"/>
            <a:ext cx="3461259" cy="22805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3" name="Picture 4" descr="C:\Users\HP\Desktop\10-le-hoi-da-nang-doc-dao-du-khach-khong-nen-bo-lo-5ec79925de2aa.jpg">
            <a:extLst>
              <a:ext uri="{FF2B5EF4-FFF2-40B4-BE49-F238E27FC236}">
                <a16:creationId xmlns:a16="http://schemas.microsoft.com/office/drawing/2014/main" id="{45847CBE-6CD4-4C71-9C4E-6F0C66E462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95928">
            <a:off x="5031009" y="2017063"/>
            <a:ext cx="3346075" cy="27246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6329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linds(horizontal)">
                                      <p:cBhvr>
                                        <p:cTn id="29" dur="500"/>
                                        <p:tgtEl>
                                          <p:spTgt spid="41"/>
                                        </p:tgtEl>
                                      </p:cBhvr>
                                    </p:animEffect>
                                  </p:childTnLst>
                                </p:cTn>
                              </p:par>
                              <p:par>
                                <p:cTn id="30" presetID="42"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1000"/>
                                        <p:tgtEl>
                                          <p:spTgt spid="42"/>
                                        </p:tgtEl>
                                      </p:cBhvr>
                                    </p:animEffect>
                                    <p:anim calcmode="lin" valueType="num">
                                      <p:cBhvr>
                                        <p:cTn id="38" dur="1000" fill="hold"/>
                                        <p:tgtEl>
                                          <p:spTgt spid="42"/>
                                        </p:tgtEl>
                                        <p:attrNameLst>
                                          <p:attrName>ppt_x</p:attrName>
                                        </p:attrNameLst>
                                      </p:cBhvr>
                                      <p:tavLst>
                                        <p:tav tm="0">
                                          <p:val>
                                            <p:strVal val="#ppt_x"/>
                                          </p:val>
                                        </p:tav>
                                        <p:tav tm="100000">
                                          <p:val>
                                            <p:strVal val="#ppt_x"/>
                                          </p:val>
                                        </p:tav>
                                      </p:tavLst>
                                    </p:anim>
                                    <p:anim calcmode="lin" valueType="num">
                                      <p:cBhvr>
                                        <p:cTn id="39" dur="1000" fill="hold"/>
                                        <p:tgtEl>
                                          <p:spTgt spid="4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P spid="38" grpId="1" animBg="1"/>
      <p:bldP spid="41" grpId="0" animBg="1"/>
      <p:bldP spid="3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oundRect">
            <a:avLst/>
          </a:prstGeom>
          <a:solidFill>
            <a:srgbClr val="F2F2F2">
              <a:alpha val="50196"/>
            </a:srgbClr>
          </a:solidFill>
        </p:spPr>
      </p:pic>
      <p:pic>
        <p:nvPicPr>
          <p:cNvPr id="6" name="Picture 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600450" y="-685799"/>
            <a:ext cx="18185983" cy="4737098"/>
          </a:xfrm>
          <a:prstGeom prst="rect">
            <a:avLst/>
          </a:prstGeom>
        </p:spPr>
      </p:pic>
      <p:sp>
        <p:nvSpPr>
          <p:cNvPr id="5" name="TextBox 4"/>
          <p:cNvSpPr txBox="1"/>
          <p:nvPr/>
        </p:nvSpPr>
        <p:spPr>
          <a:xfrm>
            <a:off x="266700" y="778326"/>
            <a:ext cx="11188700" cy="2308324"/>
          </a:xfrm>
          <a:prstGeom prst="rect">
            <a:avLst/>
          </a:prstGeom>
          <a:noFill/>
        </p:spPr>
        <p:txBody>
          <a:bodyPr wrap="square" rtlCol="0">
            <a:spAutoFit/>
          </a:bodyPr>
          <a:lstStyle/>
          <a:p>
            <a:pPr algn="just"/>
            <a:r>
              <a:rPr lang="en-US" sz="3600" b="1" dirty="0" err="1">
                <a:solidFill>
                  <a:schemeClr val="accent2">
                    <a:lumMod val="50000"/>
                  </a:schemeClr>
                </a:solidFill>
                <a:latin typeface="Serpentine" pitchFamily="18" charset="0"/>
                <a:ea typeface="Serpentine" pitchFamily="18" charset="0"/>
                <a:cs typeface="Serpentine" pitchFamily="18" charset="0"/>
              </a:rPr>
              <a:t>Mời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các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bạn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cùng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lên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chuyến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xe</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buýt</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ngày</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hôm</a:t>
            </a:r>
            <a:r>
              <a:rPr lang="en-US" sz="3600" b="1" dirty="0">
                <a:solidFill>
                  <a:schemeClr val="accent2">
                    <a:lumMod val="50000"/>
                  </a:schemeClr>
                </a:solidFill>
                <a:latin typeface="Serpentine" pitchFamily="18" charset="0"/>
                <a:ea typeface="Serpentine" pitchFamily="18" charset="0"/>
                <a:cs typeface="Serpentine" pitchFamily="18" charset="0"/>
              </a:rPr>
              <a:t> nay </a:t>
            </a:r>
            <a:r>
              <a:rPr lang="en-US" sz="3600" b="1" dirty="0" err="1">
                <a:solidFill>
                  <a:schemeClr val="accent2">
                    <a:lumMod val="50000"/>
                  </a:schemeClr>
                </a:solidFill>
                <a:latin typeface="Serpentine" pitchFamily="18" charset="0"/>
                <a:ea typeface="Serpentine" pitchFamily="18" charset="0"/>
                <a:cs typeface="Serpentine" pitchFamily="18" charset="0"/>
              </a:rPr>
              <a:t>để</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cùng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khám</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phá</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xem</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Đà</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Nẵng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có</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những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lễ</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hội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gì</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độc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đáo</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nhé</a:t>
            </a:r>
            <a:r>
              <a:rPr lang="en-US" sz="3600" b="1" dirty="0">
                <a:solidFill>
                  <a:schemeClr val="accent2">
                    <a:lumMod val="50000"/>
                  </a:schemeClr>
                </a:solidFill>
                <a:latin typeface="Serpentine" pitchFamily="18" charset="0"/>
                <a:ea typeface="Serpentine" pitchFamily="18" charset="0"/>
                <a:cs typeface="Serpentine" pitchFamily="18" charset="0"/>
              </a:rPr>
              <a:t> !</a:t>
            </a:r>
          </a:p>
        </p:txBody>
      </p:sp>
      <p:pic>
        <p:nvPicPr>
          <p:cNvPr id="8" name="Picture 2" descr="C:\Users\HP\Desktop\school-bus-260nw-145141642.jpg">
            <a:extLst>
              <a:ext uri="{FF2B5EF4-FFF2-40B4-BE49-F238E27FC236}">
                <a16:creationId xmlns:a16="http://schemas.microsoft.com/office/drawing/2014/main" id="{30CD2A32-4929-4C30-9438-6C8794ECF58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60410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3" presetClass="path" presetSubtype="0" accel="50000" decel="50000" fill="hold" nodeType="withEffect">
                                  <p:stCondLst>
                                    <p:cond delay="0"/>
                                  </p:stCondLst>
                                  <p:childTnLst>
                                    <p:animMotion origin="layout" path="M 3.75E-6 3.7037E-6 L 1.29739 -0.00371 " pathEditMode="relative" rAng="0" ptsTypes="AA">
                                      <p:cBhvr>
                                        <p:cTn id="11" dur="3000" fill="hold"/>
                                        <p:tgtEl>
                                          <p:spTgt spid="8"/>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29862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629862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629862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629862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txBox="1">
            <a:spLocks noGrp="1"/>
          </p:cNvSpPr>
          <p:nvPr>
            <p:ph type="body" idx="1"/>
          </p:nvPr>
        </p:nvSpPr>
        <p:spPr>
          <a:xfrm>
            <a:off x="1841419" y="2787062"/>
            <a:ext cx="3926100" cy="1676400"/>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vi-VN" sz="3600" b="1" dirty="0">
                <a:latin typeface="#9Slide03 Montserrat ExtraBold" pitchFamily="2" charset="0"/>
              </a:rPr>
              <a:t>Huế</a:t>
            </a:r>
            <a:r>
              <a:rPr lang="en" sz="3600" b="1" dirty="0">
                <a:latin typeface="#9Slide03 Montserrat ExtraBold" pitchFamily="2" charset="0"/>
              </a:rPr>
              <a:t> có con sông nổi tiếng nào ?</a:t>
            </a:r>
            <a:endParaRPr sz="3600" b="1" dirty="0">
              <a:latin typeface="#9Slide03 Montserrat ExtraBold" pitchFamily="2" charset="0"/>
            </a:endParaRPr>
          </a:p>
        </p:txBody>
      </p:sp>
      <p:sp>
        <p:nvSpPr>
          <p:cNvPr id="808" name="Google Shape;808;p11"/>
          <p:cNvSpPr/>
          <p:nvPr/>
        </p:nvSpPr>
        <p:spPr>
          <a:xfrm>
            <a:off x="6349510" y="279699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3" name="Google Shape;813;p11"/>
          <p:cNvSpPr txBox="1">
            <a:spLocks noGrp="1"/>
          </p:cNvSpPr>
          <p:nvPr>
            <p:ph type="subTitle" idx="2"/>
          </p:nvPr>
        </p:nvSpPr>
        <p:spPr>
          <a:xfrm>
            <a:off x="6984879" y="254176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a:t>
            </a:r>
            <a:r>
              <a:rPr lang="vi-VN" dirty="0">
                <a:latin typeface="#9Slide03 Montserrat ExtraBold" pitchFamily="2" charset="0"/>
              </a:rPr>
              <a:t>Hương</a:t>
            </a:r>
            <a:endParaRPr dirty="0">
              <a:latin typeface="#9Slide03 Montserrat ExtraBold" pitchFamily="2" charset="0"/>
            </a:endParaRPr>
          </a:p>
        </p:txBody>
      </p:sp>
      <p:sp>
        <p:nvSpPr>
          <p:cNvPr id="814" name="Google Shape;814;p11"/>
          <p:cNvSpPr txBox="1">
            <a:spLocks noGrp="1"/>
          </p:cNvSpPr>
          <p:nvPr>
            <p:ph type="subTitle" idx="3"/>
          </p:nvPr>
        </p:nvSpPr>
        <p:spPr>
          <a:xfrm>
            <a:off x="6979970" y="3248401"/>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a:t>
            </a:r>
            <a:r>
              <a:rPr lang="vi-VN" dirty="0">
                <a:latin typeface="#9Slide03 Montserrat ExtraBold" pitchFamily="2" charset="0"/>
              </a:rPr>
              <a:t>Hàn</a:t>
            </a:r>
            <a:endParaRPr dirty="0">
              <a:latin typeface="#9Slide03 Montserrat ExtraBold" pitchFamily="2" charset="0"/>
            </a:endParaRPr>
          </a:p>
        </p:txBody>
      </p:sp>
      <p:sp>
        <p:nvSpPr>
          <p:cNvPr id="815" name="Google Shape;815;p11"/>
          <p:cNvSpPr txBox="1">
            <a:spLocks noGrp="1"/>
          </p:cNvSpPr>
          <p:nvPr>
            <p:ph type="subTitle" idx="4"/>
          </p:nvPr>
        </p:nvSpPr>
        <p:spPr>
          <a:xfrm>
            <a:off x="6979970" y="400617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Hồng</a:t>
            </a:r>
            <a:endParaRPr dirty="0">
              <a:latin typeface="#9Slide03 Montserrat ExtraBold" pitchFamily="2" charset="0"/>
            </a:endParaRPr>
          </a:p>
        </p:txBody>
      </p:sp>
      <p:sp>
        <p:nvSpPr>
          <p:cNvPr id="816" name="Google Shape;816;p11"/>
          <p:cNvSpPr txBox="1">
            <a:spLocks noGrp="1"/>
          </p:cNvSpPr>
          <p:nvPr>
            <p:ph type="subTitle" idx="5"/>
          </p:nvPr>
        </p:nvSpPr>
        <p:spPr>
          <a:xfrm>
            <a:off x="6979970" y="473854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Sông Cầu</a:t>
            </a:r>
            <a:endParaRPr dirty="0">
              <a:latin typeface="#9Slide03 Montserrat ExtraBold" pitchFamily="2" charset="0"/>
            </a:endParaRPr>
          </a:p>
        </p:txBody>
      </p:sp>
      <p:sp>
        <p:nvSpPr>
          <p:cNvPr id="826" name="Google Shape;826;p11">
            <a:hlinkClick r:id="" action="ppaction://hlinkshowjump?jump=previousslide"/>
          </p:cNvPr>
          <p:cNvSpPr/>
          <p:nvPr/>
        </p:nvSpPr>
        <p:spPr>
          <a:xfrm rot="10800000" flipH="1">
            <a:off x="845757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7" name="Google Shape;827;p11">
            <a:hlinkClick r:id="" action="ppaction://hlinkshowjump?jump=nextslide"/>
          </p:cNvPr>
          <p:cNvSpPr/>
          <p:nvPr/>
        </p:nvSpPr>
        <p:spPr>
          <a:xfrm rot="10800000">
            <a:off x="920612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8" name="Google Shape;828;p11">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a:hlinkClick r:id="rId4"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a:hlinkClick r:id="rId4"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a:hlinkClick r:id="rId5"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a:hlinkClick r:id="rId6"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a:hlinkClick r:id="rId7"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926;p14"/>
          <p:cNvGrpSpPr/>
          <p:nvPr/>
        </p:nvGrpSpPr>
        <p:grpSpPr>
          <a:xfrm>
            <a:off x="2237520" y="1284950"/>
            <a:ext cx="4680796" cy="1202267"/>
            <a:chOff x="1252000" y="1210733"/>
            <a:chExt cx="4680796" cy="1202267"/>
          </a:xfrm>
        </p:grpSpPr>
        <p:grpSp>
          <p:nvGrpSpPr>
            <p:cNvPr id="35" name="Google Shape;927;p14"/>
            <p:cNvGrpSpPr/>
            <p:nvPr/>
          </p:nvGrpSpPr>
          <p:grpSpPr>
            <a:xfrm>
              <a:off x="1252000" y="1210733"/>
              <a:ext cx="4408942" cy="1202267"/>
              <a:chOff x="1127406" y="825798"/>
              <a:chExt cx="7629247" cy="2080405"/>
            </a:xfrm>
          </p:grpSpPr>
          <p:sp>
            <p:nvSpPr>
              <p:cNvPr id="37" name="Google Shape;928;p14"/>
              <p:cNvSpPr/>
              <p:nvPr/>
            </p:nvSpPr>
            <p:spPr>
              <a:xfrm>
                <a:off x="1127406" y="1165900"/>
                <a:ext cx="653446"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28575"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38" name="Google Shape;929;p14"/>
              <p:cNvSpPr/>
              <p:nvPr/>
            </p:nvSpPr>
            <p:spPr>
              <a:xfrm>
                <a:off x="1884167" y="1194700"/>
                <a:ext cx="790061" cy="1346395"/>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2"/>
                    </a:solidFill>
                    <a:latin typeface="#9Slide03 AmpleSoft Bold" pitchFamily="2" charset="0"/>
                  </a:rPr>
                  <a:t>H</a:t>
                </a:r>
              </a:p>
            </p:txBody>
          </p:sp>
          <p:sp>
            <p:nvSpPr>
              <p:cNvPr id="39" name="Google Shape;930;p14"/>
              <p:cNvSpPr/>
              <p:nvPr/>
            </p:nvSpPr>
            <p:spPr>
              <a:xfrm>
                <a:off x="2923705" y="825798"/>
                <a:ext cx="915155" cy="1735049"/>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28575"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0" name="Google Shape;931;p14"/>
              <p:cNvSpPr/>
              <p:nvPr/>
            </p:nvSpPr>
            <p:spPr>
              <a:xfrm>
                <a:off x="3980586" y="1184825"/>
                <a:ext cx="207891" cy="136614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4"/>
                    </a:solidFill>
                    <a:latin typeface="#9Slide03 AmpleSoft Bold" pitchFamily="2" charset="0"/>
                  </a:rPr>
                  <a:t>I</a:t>
                </a:r>
                <a:endParaRPr b="0" i="0" dirty="0">
                  <a:ln w="28575"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41" name="Google Shape;932;p14"/>
              <p:cNvSpPr/>
              <p:nvPr/>
            </p:nvSpPr>
            <p:spPr>
              <a:xfrm>
                <a:off x="5033729" y="1179888"/>
                <a:ext cx="730806" cy="138425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3 AmpleSoft Bold" pitchFamily="2" charset="0"/>
                  </a:rPr>
                  <a:t>Đ</a:t>
                </a:r>
                <a:endParaRPr b="0" i="0" dirty="0">
                  <a:ln w="28575"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42" name="Google Shape;933;p14"/>
              <p:cNvSpPr/>
              <p:nvPr/>
            </p:nvSpPr>
            <p:spPr>
              <a:xfrm>
                <a:off x="5914487" y="954223"/>
                <a:ext cx="972762" cy="195198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3 AmpleSoft Bold" pitchFamily="2" charset="0"/>
                  </a:rPr>
                  <a:t>Ộ</a:t>
                </a:r>
                <a:endParaRPr b="0" i="0" dirty="0">
                  <a:ln w="28575"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43" name="Google Shape;934;p14"/>
              <p:cNvSpPr/>
              <p:nvPr/>
            </p:nvSpPr>
            <p:spPr>
              <a:xfrm>
                <a:off x="6927099" y="1172888"/>
                <a:ext cx="892110"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3 AmpleSoft Bold" pitchFamily="2" charset="0"/>
                  </a:rPr>
                  <a:t>N</a:t>
                </a:r>
                <a:endParaRPr b="0" i="0" dirty="0">
                  <a:ln w="28575"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44" name="Google Shape;935;p14"/>
              <p:cNvSpPr/>
              <p:nvPr/>
            </p:nvSpPr>
            <p:spPr>
              <a:xfrm>
                <a:off x="7841499" y="1180300"/>
                <a:ext cx="915154"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28575" cap="flat" cmpd="sng">
                    <a:solidFill>
                      <a:schemeClr val="dk1"/>
                    </a:solidFill>
                    <a:prstDash val="solid"/>
                    <a:round/>
                    <a:headEnd type="none" w="sm" len="sm"/>
                    <a:tailEnd type="none" w="sm" len="sm"/>
                  </a:ln>
                  <a:solidFill>
                    <a:schemeClr val="lt2"/>
                  </a:solidFill>
                  <a:latin typeface="#9Slide03 AmpleSoft Bold" pitchFamily="2" charset="0"/>
                </a:endParaRPr>
              </a:p>
            </p:txBody>
          </p:sp>
        </p:grpSp>
        <p:sp>
          <p:nvSpPr>
            <p:cNvPr id="36" name="Google Shape;936;p14"/>
            <p:cNvSpPr/>
            <p:nvPr/>
          </p:nvSpPr>
          <p:spPr>
            <a:xfrm>
              <a:off x="5717825" y="1407278"/>
              <a:ext cx="214971" cy="810422"/>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1"/>
                  </a:solidFill>
                  <a:latin typeface="#9Slide03 AmpleSoft Bold" pitchFamily="2" charset="0"/>
                </a:rPr>
                <a:t>!</a:t>
              </a:r>
            </a:p>
          </p:txBody>
        </p:sp>
      </p:grpSp>
      <p:pic>
        <p:nvPicPr>
          <p:cNvPr id="1026" name="Picture 2" descr="C:\Users\HP\Desktop\png-clipart-computer-icons-x-mark-others-miscellaneous-angle.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41653" y="3426875"/>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HP\Desktop\png-clipart-computer-icons-x-mark-others-miscellaneous-angle.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77016" y="416369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HP\Desktop\png-clipart-computer-icons-x-mark-others-miscellaneous-angle.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07795" y="481922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P\Desktop\20988209.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3643169" y="3818695"/>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unnamed.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18986" y="2095397"/>
            <a:ext cx="1608539" cy="1608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8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1" dur="500"/>
                                        <p:tgtEl>
                                          <p:spTgt spid="814">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2"/>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31" presetClass="entr" presetSubtype="0" fill="hold" nodeType="withEffect">
                                  <p:stCondLst>
                                    <p:cond delay="1100"/>
                                  </p:stCondLst>
                                  <p:childTnLst>
                                    <p:set>
                                      <p:cBhvr>
                                        <p:cTn id="61" dur="1" fill="hold">
                                          <p:stCondLst>
                                            <p:cond delay="0"/>
                                          </p:stCondLst>
                                        </p:cTn>
                                        <p:tgtEl>
                                          <p:spTgt spid="1027"/>
                                        </p:tgtEl>
                                        <p:attrNameLst>
                                          <p:attrName>style.visibility</p:attrName>
                                        </p:attrNameLst>
                                      </p:cBhvr>
                                      <p:to>
                                        <p:strVal val="visible"/>
                                      </p:to>
                                    </p:set>
                                    <p:anim calcmode="lin" valueType="num">
                                      <p:cBhvr>
                                        <p:cTn id="62" dur="1000" fill="hold"/>
                                        <p:tgtEl>
                                          <p:spTgt spid="1027"/>
                                        </p:tgtEl>
                                        <p:attrNameLst>
                                          <p:attrName>ppt_w</p:attrName>
                                        </p:attrNameLst>
                                      </p:cBhvr>
                                      <p:tavLst>
                                        <p:tav tm="0">
                                          <p:val>
                                            <p:fltVal val="0"/>
                                          </p:val>
                                        </p:tav>
                                        <p:tav tm="100000">
                                          <p:val>
                                            <p:strVal val="#ppt_w"/>
                                          </p:val>
                                        </p:tav>
                                      </p:tavLst>
                                    </p:anim>
                                    <p:anim calcmode="lin" valueType="num">
                                      <p:cBhvr>
                                        <p:cTn id="63" dur="1000" fill="hold"/>
                                        <p:tgtEl>
                                          <p:spTgt spid="1027"/>
                                        </p:tgtEl>
                                        <p:attrNameLst>
                                          <p:attrName>ppt_h</p:attrName>
                                        </p:attrNameLst>
                                      </p:cBhvr>
                                      <p:tavLst>
                                        <p:tav tm="0">
                                          <p:val>
                                            <p:fltVal val="0"/>
                                          </p:val>
                                        </p:tav>
                                        <p:tav tm="100000">
                                          <p:val>
                                            <p:strVal val="#ppt_h"/>
                                          </p:val>
                                        </p:tav>
                                      </p:tavLst>
                                    </p:anim>
                                    <p:anim calcmode="lin" valueType="num">
                                      <p:cBhvr>
                                        <p:cTn id="64" dur="1000" fill="hold"/>
                                        <p:tgtEl>
                                          <p:spTgt spid="1027"/>
                                        </p:tgtEl>
                                        <p:attrNameLst>
                                          <p:attrName>style.rotation</p:attrName>
                                        </p:attrNameLst>
                                      </p:cBhvr>
                                      <p:tavLst>
                                        <p:tav tm="0">
                                          <p:val>
                                            <p:fltVal val="90"/>
                                          </p:val>
                                        </p:tav>
                                        <p:tav tm="100000">
                                          <p:val>
                                            <p:fltVal val="0"/>
                                          </p:val>
                                        </p:tav>
                                      </p:tavLst>
                                    </p:anim>
                                    <p:animEffect transition="in" filter="fade">
                                      <p:cBhvr>
                                        <p:cTn id="65" dur="1000"/>
                                        <p:tgtEl>
                                          <p:spTgt spid="1027"/>
                                        </p:tgtEl>
                                      </p:cBhvr>
                                    </p:animEffect>
                                  </p:childTnLst>
                                </p:cTn>
                              </p:par>
                              <p:par>
                                <p:cTn id="66" presetID="50" presetClass="path" presetSubtype="0" accel="50000" decel="50000" fill="hold" nodeType="withEffect">
                                  <p:stCondLst>
                                    <p:cond delay="2200"/>
                                  </p:stCondLst>
                                  <p:childTnLst>
                                    <p:animMotion origin="layout" path="M -3.54167E-6 4.81481E-6 L -0.13841 4.81481E-6 C -0.20013 4.81481E-6 -0.27617 0.09444 -0.27617 0.17129 L -0.27617 0.34328 " pathEditMode="relative" rAng="0" ptsTypes="AAAA">
                                      <p:cBhvr>
                                        <p:cTn id="67" dur="2000" fill="hold"/>
                                        <p:tgtEl>
                                          <p:spTgt spid="1027"/>
                                        </p:tgtEl>
                                        <p:attrNameLst>
                                          <p:attrName>ppt_x</p:attrName>
                                          <p:attrName>ppt_y</p:attrName>
                                        </p:attrNameLst>
                                      </p:cBhvr>
                                      <p:rCtr x="-13815" y="17153"/>
                                    </p:animMotion>
                                  </p:childTnLst>
                                </p:cTn>
                              </p:par>
                            </p:childTnLst>
                          </p:cTn>
                        </p:par>
                      </p:childTnLst>
                    </p:cTn>
                  </p:par>
                </p:childTnLst>
              </p:cTn>
              <p:nextCondLst>
                <p:cond evt="onClick" delay="0">
                  <p:tgtEl>
                    <p:spTgt spid="802"/>
                  </p:tgtEl>
                </p:cond>
              </p:nextCondLst>
            </p:seq>
            <p:seq concurrent="1" nextAc="seek">
              <p:cTn id="68" restart="whenNotActive" fill="hold" evtFilter="cancelBubble" nodeType="interactiveSeq">
                <p:stCondLst>
                  <p:cond evt="onClick" delay="0">
                    <p:tgtEl>
                      <p:spTgt spid="803"/>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childTnLst>
                          </p:cTn>
                        </p:par>
                      </p:childTnLst>
                    </p:cTn>
                  </p:par>
                </p:childTnLst>
              </p:cTn>
              <p:nextCondLst>
                <p:cond evt="onClick" delay="0">
                  <p:tgtEl>
                    <p:spTgt spid="803"/>
                  </p:tgtEl>
                </p:cond>
              </p:nextCondLst>
            </p:seq>
            <p:seq concurrent="1" nextAc="seek">
              <p:cTn id="77" restart="whenNotActive" fill="hold" evtFilter="cancelBubble" nodeType="interactiveSeq">
                <p:stCondLst>
                  <p:cond evt="onClick" delay="0">
                    <p:tgtEl>
                      <p:spTgt spid="804"/>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p:cTn id="82" dur="1000" fill="hold"/>
                                        <p:tgtEl>
                                          <p:spTgt spid="48"/>
                                        </p:tgtEl>
                                        <p:attrNameLst>
                                          <p:attrName>ppt_w</p:attrName>
                                        </p:attrNameLst>
                                      </p:cBhvr>
                                      <p:tavLst>
                                        <p:tav tm="0">
                                          <p:val>
                                            <p:fltVal val="0"/>
                                          </p:val>
                                        </p:tav>
                                        <p:tav tm="100000">
                                          <p:val>
                                            <p:strVal val="#ppt_w"/>
                                          </p:val>
                                        </p:tav>
                                      </p:tavLst>
                                    </p:anim>
                                    <p:anim calcmode="lin" valueType="num">
                                      <p:cBhvr>
                                        <p:cTn id="83" dur="1000" fill="hold"/>
                                        <p:tgtEl>
                                          <p:spTgt spid="48"/>
                                        </p:tgtEl>
                                        <p:attrNameLst>
                                          <p:attrName>ppt_h</p:attrName>
                                        </p:attrNameLst>
                                      </p:cBhvr>
                                      <p:tavLst>
                                        <p:tav tm="0">
                                          <p:val>
                                            <p:fltVal val="0"/>
                                          </p:val>
                                        </p:tav>
                                        <p:tav tm="100000">
                                          <p:val>
                                            <p:strVal val="#ppt_h"/>
                                          </p:val>
                                        </p:tav>
                                      </p:tavLst>
                                    </p:anim>
                                    <p:anim calcmode="lin" valueType="num">
                                      <p:cBhvr>
                                        <p:cTn id="84" dur="1000" fill="hold"/>
                                        <p:tgtEl>
                                          <p:spTgt spid="48"/>
                                        </p:tgtEl>
                                        <p:attrNameLst>
                                          <p:attrName>style.rotation</p:attrName>
                                        </p:attrNameLst>
                                      </p:cBhvr>
                                      <p:tavLst>
                                        <p:tav tm="0">
                                          <p:val>
                                            <p:fltVal val="90"/>
                                          </p:val>
                                        </p:tav>
                                        <p:tav tm="100000">
                                          <p:val>
                                            <p:fltVal val="0"/>
                                          </p:val>
                                        </p:tav>
                                      </p:tavLst>
                                    </p:anim>
                                    <p:animEffect transition="in" filter="fade">
                                      <p:cBhvr>
                                        <p:cTn id="85" dur="1000"/>
                                        <p:tgtEl>
                                          <p:spTgt spid="48"/>
                                        </p:tgtEl>
                                      </p:cBhvr>
                                    </p:animEffect>
                                  </p:childTnLst>
                                </p:cTn>
                              </p:par>
                            </p:childTnLst>
                          </p:cTn>
                        </p:par>
                      </p:childTnLst>
                    </p:cTn>
                  </p:par>
                </p:childTnLst>
              </p:cTn>
              <p:nextCondLst>
                <p:cond evt="onClick" delay="0">
                  <p:tgtEl>
                    <p:spTgt spid="804"/>
                  </p:tgtEl>
                </p:cond>
              </p:nextCondLst>
            </p:seq>
            <p:seq concurrent="1" nextAc="seek">
              <p:cTn id="86" restart="whenNotActive" fill="hold" evtFilter="cancelBubble" nodeType="interactiveSeq">
                <p:stCondLst>
                  <p:cond evt="onClick" delay="0">
                    <p:tgtEl>
                      <p:spTgt spid="805"/>
                    </p:tgtEl>
                  </p:cond>
                </p:stCondLst>
                <p:endSync evt="end" delay="0">
                  <p:rtn val="all"/>
                </p:endSync>
                <p:childTnLst>
                  <p:par>
                    <p:cTn id="87" fill="hold">
                      <p:stCondLst>
                        <p:cond delay="0"/>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oundRect">
            <a:avLst/>
          </a:prstGeom>
          <a:solidFill>
            <a:srgbClr val="F2F2F2">
              <a:alpha val="50196"/>
            </a:srgbClr>
          </a:solidFill>
        </p:spPr>
      </p:pic>
      <p:sp>
        <p:nvSpPr>
          <p:cNvPr id="5" name="TextBox 4"/>
          <p:cNvSpPr txBox="1"/>
          <p:nvPr/>
        </p:nvSpPr>
        <p:spPr>
          <a:xfrm>
            <a:off x="2305050" y="12284526"/>
            <a:ext cx="10477500" cy="2308324"/>
          </a:xfrm>
          <a:prstGeom prst="rect">
            <a:avLst/>
          </a:prstGeom>
          <a:noFill/>
        </p:spPr>
        <p:txBody>
          <a:bodyPr wrap="square" rtlCol="0">
            <a:spAutoFit/>
          </a:bodyPr>
          <a:lstStyle/>
          <a:p>
            <a:r>
              <a:rPr lang="en-US" sz="3600" b="1" dirty="0" err="1">
                <a:solidFill>
                  <a:schemeClr val="accent2">
                    <a:lumMod val="50000"/>
                  </a:schemeClr>
                </a:solidFill>
                <a:latin typeface="Serpentine" pitchFamily="18" charset="0"/>
                <a:ea typeface="Serpentine" pitchFamily="18" charset="0"/>
                <a:cs typeface="Serpentine" pitchFamily="18" charset="0"/>
              </a:rPr>
              <a:t>Mời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các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bạn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cùng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lên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chuyến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xe</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buýt</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ngày</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hôm</a:t>
            </a:r>
            <a:r>
              <a:rPr lang="en-US" sz="3600" b="1" dirty="0">
                <a:solidFill>
                  <a:schemeClr val="accent2">
                    <a:lumMod val="50000"/>
                  </a:schemeClr>
                </a:solidFill>
                <a:latin typeface="Serpentine" pitchFamily="18" charset="0"/>
                <a:ea typeface="Serpentine" pitchFamily="18" charset="0"/>
                <a:cs typeface="Serpentine" pitchFamily="18" charset="0"/>
              </a:rPr>
              <a:t> nay </a:t>
            </a:r>
            <a:r>
              <a:rPr lang="en-US" sz="3600" b="1" dirty="0" err="1">
                <a:solidFill>
                  <a:schemeClr val="accent2">
                    <a:lumMod val="50000"/>
                  </a:schemeClr>
                </a:solidFill>
                <a:latin typeface="Serpentine" pitchFamily="18" charset="0"/>
                <a:ea typeface="Serpentine" pitchFamily="18" charset="0"/>
                <a:cs typeface="Serpentine" pitchFamily="18" charset="0"/>
              </a:rPr>
              <a:t>để</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cùng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khám</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phá</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xem</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Đà</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Nẵng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có</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những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lễ</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hội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gì</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độc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đáo</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nhé</a:t>
            </a:r>
            <a:r>
              <a:rPr lang="en-US" sz="3600" b="1" dirty="0">
                <a:solidFill>
                  <a:schemeClr val="accent2">
                    <a:lumMod val="50000"/>
                  </a:schemeClr>
                </a:solidFill>
                <a:latin typeface="Serpentine" pitchFamily="18" charset="0"/>
                <a:ea typeface="Serpentine" pitchFamily="18" charset="0"/>
                <a:cs typeface="Serpentine" pitchFamily="18" charset="0"/>
              </a:rPr>
              <a:t> !</a:t>
            </a:r>
          </a:p>
        </p:txBody>
      </p:sp>
      <p:pic>
        <p:nvPicPr>
          <p:cNvPr id="11266" name="Picture 2" descr="C:\Users\HP\Desktop\le-hoi-phao-hoa-quoc-te-da-nang-2021-1-16093870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9975">
            <a:off x="125783" y="259631"/>
            <a:ext cx="6096000" cy="31527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267" name="Picture 3" descr="C:\Users\HP\Desktop\4d79b59d-5f38-4cc9-b9b7-2979cf524f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59565">
            <a:off x="5505451" y="582029"/>
            <a:ext cx="5969000" cy="3365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3173783" y="3429000"/>
            <a:ext cx="10756900" cy="3991551"/>
          </a:xfrm>
          <a:prstGeom prst="rect">
            <a:avLst/>
          </a:prstGeom>
        </p:spPr>
      </p:pic>
      <p:sp>
        <p:nvSpPr>
          <p:cNvPr id="7" name="Rectangle 6"/>
          <p:cNvSpPr/>
          <p:nvPr/>
        </p:nvSpPr>
        <p:spPr>
          <a:xfrm>
            <a:off x="5722088" y="4504344"/>
            <a:ext cx="6096000" cy="2246769"/>
          </a:xfrm>
          <a:prstGeom prst="rect">
            <a:avLst/>
          </a:prstGeom>
        </p:spPr>
        <p:txBody>
          <a:bodyPr wrap="square">
            <a:spAutoFit/>
          </a:bodyPr>
          <a:lstStyle/>
          <a:p>
            <a:r>
              <a:rPr lang="vi-VN" sz="2000" b="1" dirty="0">
                <a:solidFill>
                  <a:schemeClr val="accent2">
                    <a:lumMod val="50000"/>
                  </a:schemeClr>
                </a:solidFill>
                <a:latin typeface="#9Slide03 AmpleSoft" pitchFamily="2" charset="0"/>
              </a:rPr>
              <a:t>Lễ hội bắn pháo hoa Đà Nẵng</a:t>
            </a:r>
            <a:r>
              <a:rPr lang="vi-VN" sz="2000" dirty="0">
                <a:solidFill>
                  <a:schemeClr val="accent2">
                    <a:lumMod val="50000"/>
                  </a:schemeClr>
                </a:solidFill>
                <a:latin typeface="#9Slide03 AmpleSoft" pitchFamily="2" charset="0"/>
              </a:rPr>
              <a:t> là sự kiện tầm cỡ mang tính chất Quốc tế. Đây không chỉ là lễ hội lớn mà còn mang tính chuyên nghiệp cực kỳ cao với sự tham dự của nhiều đội thi nổi tiếng của nhiều nước. </a:t>
            </a:r>
            <a:r>
              <a:rPr lang="vi-VN" sz="2000" b="1" dirty="0">
                <a:solidFill>
                  <a:schemeClr val="accent2">
                    <a:lumMod val="50000"/>
                  </a:schemeClr>
                </a:solidFill>
                <a:latin typeface="#9Slide03 AmpleSoft" pitchFamily="2" charset="0"/>
              </a:rPr>
              <a:t>Lễ hội bắn pháo hoa Đà Nẵng</a:t>
            </a:r>
            <a:r>
              <a:rPr lang="vi-VN" sz="2000" dirty="0">
                <a:solidFill>
                  <a:schemeClr val="accent2">
                    <a:lumMod val="50000"/>
                  </a:schemeClr>
                </a:solidFill>
                <a:latin typeface="#9Slide03 AmpleSoft" pitchFamily="2" charset="0"/>
              </a:rPr>
              <a:t> diễn ra trong 2 ngày 29 và 30/4 thường niên. Địa điểm tổ chức lễ hội này chính là 2 bờ</a:t>
            </a:r>
            <a:r>
              <a:rPr lang="vi-VN" sz="2000" b="1" dirty="0">
                <a:solidFill>
                  <a:schemeClr val="accent2">
                    <a:lumMod val="50000"/>
                  </a:schemeClr>
                </a:solidFill>
                <a:latin typeface="#9Slide03 AmpleSoft" pitchFamily="2" charset="0"/>
              </a:rPr>
              <a:t> sông Hàn</a:t>
            </a:r>
            <a:r>
              <a:rPr lang="vi-VN" sz="2000" dirty="0">
                <a:solidFill>
                  <a:schemeClr val="accent2">
                    <a:lumMod val="50000"/>
                  </a:schemeClr>
                </a:solidFill>
                <a:latin typeface="#9Slide03 AmpleSoft" pitchFamily="2" charset="0"/>
              </a:rPr>
              <a:t>, chủ đề mỗi năm khác nhau.</a:t>
            </a:r>
            <a:endParaRPr lang="en-US" sz="2000" dirty="0">
              <a:solidFill>
                <a:schemeClr val="accent2">
                  <a:lumMod val="50000"/>
                </a:schemeClr>
              </a:solidFill>
              <a:latin typeface="#9Slide03 AmpleSoft" pitchFamily="2" charset="0"/>
            </a:endParaRPr>
          </a:p>
        </p:txBody>
      </p:sp>
      <p:pic>
        <p:nvPicPr>
          <p:cNvPr id="11" name="Picture 2" descr="C:\Users\HP\Desktop\school-bus-260nw-145141642.jpg">
            <a:extLst>
              <a:ext uri="{FF2B5EF4-FFF2-40B4-BE49-F238E27FC236}">
                <a16:creationId xmlns:a16="http://schemas.microsoft.com/office/drawing/2014/main" id="{2150A235-0EEA-4923-BE9D-657630CB216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821599"/>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63" presetClass="path" presetSubtype="0" accel="50000" decel="50000" fill="hold" nodeType="withEffect">
                                  <p:stCondLst>
                                    <p:cond delay="0"/>
                                  </p:stCondLst>
                                  <p:childTnLst>
                                    <p:animMotion origin="layout" path="M 2.08333E-6 -2.59259E-6 L 0.67786 0.02385 " pathEditMode="relative" rAng="0" ptsTypes="AA">
                                      <p:cBhvr>
                                        <p:cTn id="11" dur="2000" fill="hold"/>
                                        <p:tgtEl>
                                          <p:spTgt spid="11"/>
                                        </p:tgtEl>
                                        <p:attrNameLst>
                                          <p:attrName>ppt_x</p:attrName>
                                          <p:attrName>ppt_y</p:attrName>
                                        </p:attrNameLst>
                                      </p:cBhvr>
                                      <p:rCtr x="33893" y="1181"/>
                                    </p:animMotion>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266"/>
                                        </p:tgtEl>
                                        <p:attrNameLst>
                                          <p:attrName>style.visibility</p:attrName>
                                        </p:attrNameLst>
                                      </p:cBhvr>
                                      <p:to>
                                        <p:strVal val="visible"/>
                                      </p:to>
                                    </p:set>
                                    <p:animEffect transition="in" filter="wheel(1)">
                                      <p:cBhvr>
                                        <p:cTn id="16" dur="2000"/>
                                        <p:tgtEl>
                                          <p:spTgt spid="11266"/>
                                        </p:tgtEl>
                                      </p:cBhvr>
                                    </p:animEffect>
                                  </p:childTnLst>
                                </p:cTn>
                              </p:par>
                              <p:par>
                                <p:cTn id="17" presetID="21" presetClass="entr" presetSubtype="1" fill="hold" nodeType="with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wheel(1)">
                                      <p:cBhvr>
                                        <p:cTn id="19" dur="2000"/>
                                        <p:tgtEl>
                                          <p:spTgt spid="1126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oundRect">
            <a:avLst/>
          </a:prstGeom>
          <a:solidFill>
            <a:srgbClr val="F2F2F2">
              <a:alpha val="50196"/>
            </a:srgbClr>
          </a:solidFill>
        </p:spPr>
      </p:pic>
      <p:pic>
        <p:nvPicPr>
          <p:cNvPr id="12291" name="Picture 3" descr="C:\Users\HP\Desktop\le-hoi-quan-the-am-da-nang-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26011">
            <a:off x="5689661" y="94775"/>
            <a:ext cx="5725145" cy="42938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2" descr="C:\Users\HP\Desktop\le-hoi-quan-the-am-da-nang-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00937">
            <a:off x="432685" y="468808"/>
            <a:ext cx="5792966" cy="38639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3173783" y="3429000"/>
            <a:ext cx="10756900" cy="3991551"/>
          </a:xfrm>
          <a:prstGeom prst="rect">
            <a:avLst/>
          </a:prstGeom>
        </p:spPr>
      </p:pic>
      <p:sp>
        <p:nvSpPr>
          <p:cNvPr id="15" name="Rectangle 14"/>
          <p:cNvSpPr/>
          <p:nvPr/>
        </p:nvSpPr>
        <p:spPr>
          <a:xfrm>
            <a:off x="5346481" y="4644634"/>
            <a:ext cx="6947119" cy="2092881"/>
          </a:xfrm>
          <a:prstGeom prst="rect">
            <a:avLst/>
          </a:prstGeom>
        </p:spPr>
        <p:txBody>
          <a:bodyPr wrap="square">
            <a:spAutoFit/>
          </a:bodyPr>
          <a:lstStyle/>
          <a:p>
            <a:r>
              <a:rPr lang="vi-VN" sz="1600" b="1" dirty="0">
                <a:solidFill>
                  <a:schemeClr val="accent2">
                    <a:lumMod val="50000"/>
                  </a:schemeClr>
                </a:solidFill>
                <a:latin typeface="#9Slide03 AmpleSoft" pitchFamily="2" charset="0"/>
              </a:rPr>
              <a:t>Lễ hội Quán Thế Âm</a:t>
            </a:r>
            <a:r>
              <a:rPr lang="vi-VN" sz="1600" dirty="0">
                <a:solidFill>
                  <a:schemeClr val="accent2">
                    <a:lumMod val="50000"/>
                  </a:schemeClr>
                </a:solidFill>
                <a:latin typeface="#9Slide03 AmpleSoft" pitchFamily="2" charset="0"/>
              </a:rPr>
              <a:t> là một trong những lễ hội có quy mô bậc nhất ở Đà Nẵng nói riêng và cả nước nói chung. Đây là lễ hội văn hóa thường niên diễn ra vào ngày 19/2 âm lịch được đông đảo khách du lịch Đà Nẵng tham gia.</a:t>
            </a:r>
          </a:p>
          <a:p>
            <a:r>
              <a:rPr lang="vi-VN" sz="1600" dirty="0">
                <a:solidFill>
                  <a:schemeClr val="accent2">
                    <a:lumMod val="50000"/>
                  </a:schemeClr>
                </a:solidFill>
                <a:latin typeface="#9Slide03 AmpleSoft" pitchFamily="2" charset="0"/>
              </a:rPr>
              <a:t>Địa điểm tổ chức là khu </a:t>
            </a:r>
            <a:r>
              <a:rPr lang="vi-VN" sz="1600" b="1" dirty="0">
                <a:solidFill>
                  <a:schemeClr val="accent2">
                    <a:lumMod val="50000"/>
                  </a:schemeClr>
                </a:solidFill>
                <a:latin typeface="#9Slide03 AmpleSoft" pitchFamily="2" charset="0"/>
              </a:rPr>
              <a:t>du lịch Ngũ Hành Sơn</a:t>
            </a:r>
            <a:r>
              <a:rPr lang="vi-VN" sz="1600" dirty="0">
                <a:solidFill>
                  <a:schemeClr val="accent2">
                    <a:lumMod val="50000"/>
                  </a:schemeClr>
                </a:solidFill>
                <a:latin typeface="#9Slide03 AmpleSoft" pitchFamily="2" charset="0"/>
              </a:rPr>
              <a:t> của thành phố Đà Nẵng. Quay ngược dòng thời gian lịch sử, </a:t>
            </a:r>
            <a:r>
              <a:rPr lang="vi-VN" sz="1600" b="1" dirty="0">
                <a:solidFill>
                  <a:schemeClr val="accent2">
                    <a:lumMod val="50000"/>
                  </a:schemeClr>
                </a:solidFill>
                <a:latin typeface="#9Slide03 AmpleSoft" pitchFamily="2" charset="0"/>
              </a:rPr>
              <a:t>Lễ hội Quán Thế Âm</a:t>
            </a:r>
            <a:r>
              <a:rPr lang="vi-VN" sz="1600" dirty="0">
                <a:solidFill>
                  <a:schemeClr val="accent2">
                    <a:lumMod val="50000"/>
                  </a:schemeClr>
                </a:solidFill>
                <a:latin typeface="#9Slide03 AmpleSoft" pitchFamily="2" charset="0"/>
              </a:rPr>
              <a:t> này tổi chức lần đầu ở năm 1960, nhân ngày khánh thành tượng Bồ Tát Quán Thế Âm tại động Hoa Nghiêm thuộc ngọn Thuỷ Sơn, phía Tây Ngũ Hành Sơn.</a:t>
            </a:r>
          </a:p>
          <a:p>
            <a:endParaRPr lang="en-US" sz="1600" dirty="0">
              <a:solidFill>
                <a:schemeClr val="accent2">
                  <a:lumMod val="50000"/>
                </a:schemeClr>
              </a:solidFill>
              <a:latin typeface="#9Slide03 AmpleSoft" pitchFamily="2" charset="0"/>
            </a:endParaRPr>
          </a:p>
        </p:txBody>
      </p:sp>
      <p:pic>
        <p:nvPicPr>
          <p:cNvPr id="10" name="Picture 2" descr="C:\Users\HP\Desktop\school-bus-260nw-145141642.jpg">
            <a:extLst>
              <a:ext uri="{FF2B5EF4-FFF2-40B4-BE49-F238E27FC236}">
                <a16:creationId xmlns:a16="http://schemas.microsoft.com/office/drawing/2014/main" id="{1FCC9833-E9FB-49D4-8070-6B2A0C0105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835348"/>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63" presetClass="path" presetSubtype="0" accel="50000" decel="50000" fill="hold" nodeType="withEffect">
                                  <p:stCondLst>
                                    <p:cond delay="0"/>
                                  </p:stCondLst>
                                  <p:childTnLst>
                                    <p:animMotion origin="layout" path="M 2.08333E-6 -2.59259E-6 L 0.67786 0.02385 " pathEditMode="relative" rAng="0" ptsTypes="AA">
                                      <p:cBhvr>
                                        <p:cTn id="11" dur="2000" fill="hold"/>
                                        <p:tgtEl>
                                          <p:spTgt spid="10"/>
                                        </p:tgtEl>
                                        <p:attrNameLst>
                                          <p:attrName>ppt_x</p:attrName>
                                          <p:attrName>ppt_y</p:attrName>
                                        </p:attrNameLst>
                                      </p:cBhvr>
                                      <p:rCtr x="33893" y="1181"/>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barn(inVertical)">
                                      <p:cBhvr>
                                        <p:cTn id="19" dur="500"/>
                                        <p:tgtEl>
                                          <p:spTgt spid="1229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90" y="0"/>
            <a:ext cx="12191999" cy="6858000"/>
          </a:xfrm>
          <a:prstGeom prst="roundRect">
            <a:avLst/>
          </a:prstGeom>
          <a:solidFill>
            <a:srgbClr val="F2F2F2">
              <a:alpha val="50196"/>
            </a:srgbClr>
          </a:solidFill>
        </p:spPr>
      </p:pic>
      <p:pic>
        <p:nvPicPr>
          <p:cNvPr id="14" name="Picture 1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970583" y="3429000"/>
            <a:ext cx="10756900" cy="3991551"/>
          </a:xfrm>
          <a:prstGeom prst="rect">
            <a:avLst/>
          </a:prstGeom>
        </p:spPr>
      </p:pic>
      <p:sp>
        <p:nvSpPr>
          <p:cNvPr id="15" name="Rectangle 14"/>
          <p:cNvSpPr/>
          <p:nvPr/>
        </p:nvSpPr>
        <p:spPr>
          <a:xfrm>
            <a:off x="5270281" y="4763055"/>
            <a:ext cx="6947119" cy="1938992"/>
          </a:xfrm>
          <a:prstGeom prst="rect">
            <a:avLst/>
          </a:prstGeom>
        </p:spPr>
        <p:txBody>
          <a:bodyPr wrap="square">
            <a:spAutoFit/>
          </a:bodyPr>
          <a:lstStyle/>
          <a:p>
            <a:r>
              <a:rPr lang="vi-VN" sz="2000" dirty="0">
                <a:solidFill>
                  <a:schemeClr val="accent2">
                    <a:lumMod val="50000"/>
                  </a:schemeClr>
                </a:solidFill>
                <a:latin typeface="#9Slide03 AmpleSoft" pitchFamily="2" charset="0"/>
              </a:rPr>
              <a:t>Lễ hội đua thuyền vào ngày đầu xuân để khai thông sông rạch với ước muốn cầu mong mưa thuận, gió hòa. Làng nào giành chiến thắng trong cuộc đua thì năm đó sẽ gặp nhiều may mắn, làm ăn phát đạt. Từ xa xưa, kể cả trong những năm chiến tranh ác liệt hay thời bình, giải đua thuyền đã trở thành thông lệ trong những ngày đầu năm.</a:t>
            </a:r>
            <a:endParaRPr lang="en-US" sz="2000" dirty="0">
              <a:solidFill>
                <a:schemeClr val="accent2">
                  <a:lumMod val="50000"/>
                </a:schemeClr>
              </a:solidFill>
              <a:latin typeface="#9Slide03 AmpleSoft" pitchFamily="2" charset="0"/>
            </a:endParaRPr>
          </a:p>
        </p:txBody>
      </p:sp>
      <p:pic>
        <p:nvPicPr>
          <p:cNvPr id="13314" name="Picture 2" descr="C:\Users\HP\Desktop\Ảnh-đua-thuyề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6122">
            <a:off x="1046519" y="287667"/>
            <a:ext cx="5281692" cy="35749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315" name="Picture 3" descr="C:\Users\HP\Desktop\song-020916-14727909080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18948">
            <a:off x="6337300" y="875638"/>
            <a:ext cx="4953000" cy="30200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2" descr="C:\Users\HP\Desktop\school-bus-260nw-145141642.jpg">
            <a:extLst>
              <a:ext uri="{FF2B5EF4-FFF2-40B4-BE49-F238E27FC236}">
                <a16:creationId xmlns:a16="http://schemas.microsoft.com/office/drawing/2014/main" id="{70147AEB-AF7A-4DF9-AA48-0C78859A8FD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223271"/>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63" presetClass="path" presetSubtype="0" accel="50000" decel="50000" fill="hold" nodeType="withEffect">
                                  <p:stCondLst>
                                    <p:cond delay="0"/>
                                  </p:stCondLst>
                                  <p:childTnLst>
                                    <p:animMotion origin="layout" path="M 2.08333E-6 -2.59259E-6 L 0.66159 0.00463 " pathEditMode="relative" rAng="0" ptsTypes="AA">
                                      <p:cBhvr>
                                        <p:cTn id="11" dur="2000" fill="hold"/>
                                        <p:tgtEl>
                                          <p:spTgt spid="10"/>
                                        </p:tgtEl>
                                        <p:attrNameLst>
                                          <p:attrName>ppt_x</p:attrName>
                                          <p:attrName>ppt_y</p:attrName>
                                        </p:attrNameLst>
                                      </p:cBhvr>
                                      <p:rCtr x="33086" y="231"/>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3314"/>
                                        </p:tgtEl>
                                        <p:attrNameLst>
                                          <p:attrName>style.visibility</p:attrName>
                                        </p:attrNameLst>
                                      </p:cBhvr>
                                      <p:to>
                                        <p:strVal val="visible"/>
                                      </p:to>
                                    </p:set>
                                    <p:animEffect transition="in" filter="barn(inVertical)">
                                      <p:cBhvr>
                                        <p:cTn id="16" dur="500"/>
                                        <p:tgtEl>
                                          <p:spTgt spid="13314"/>
                                        </p:tgtEl>
                                      </p:cBhvr>
                                    </p:animEffect>
                                  </p:childTnLst>
                                </p:cTn>
                              </p:par>
                              <p:par>
                                <p:cTn id="17" presetID="16" presetClass="entr" presetSubtype="21"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barn(inVertical)">
                                      <p:cBhvr>
                                        <p:cTn id="19" dur="500"/>
                                        <p:tgtEl>
                                          <p:spTgt spid="133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oundRect">
            <a:avLst/>
          </a:prstGeom>
          <a:solidFill>
            <a:srgbClr val="F2F2F2">
              <a:alpha val="50196"/>
            </a:srgbClr>
          </a:solidFill>
        </p:spPr>
      </p:pic>
      <p:pic>
        <p:nvPicPr>
          <p:cNvPr id="14338" name="Picture 2" descr="C:\Users\HP\Desktop\le-hoi-mua-dong-sun-world-ba-na-hills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7952">
            <a:off x="156321" y="325630"/>
            <a:ext cx="4731328" cy="32443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339" name="Picture 3" descr="C:\Users\HP\Desktop\Keukenho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4700" y="1328882"/>
            <a:ext cx="49530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340" name="Picture 4" descr="C:\Users\HP\Desktop\15000917074437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76929">
            <a:off x="4317999" y="-297988"/>
            <a:ext cx="4876800" cy="32537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2970583" y="3429000"/>
            <a:ext cx="10756900" cy="3991551"/>
          </a:xfrm>
          <a:prstGeom prst="rect">
            <a:avLst/>
          </a:prstGeom>
        </p:spPr>
      </p:pic>
      <p:sp>
        <p:nvSpPr>
          <p:cNvPr id="16" name="Rectangle 15"/>
          <p:cNvSpPr/>
          <p:nvPr/>
        </p:nvSpPr>
        <p:spPr>
          <a:xfrm>
            <a:off x="5270281" y="4686855"/>
            <a:ext cx="6947119" cy="1938992"/>
          </a:xfrm>
          <a:prstGeom prst="rect">
            <a:avLst/>
          </a:prstGeom>
        </p:spPr>
        <p:txBody>
          <a:bodyPr wrap="square">
            <a:spAutoFit/>
          </a:bodyPr>
          <a:lstStyle/>
          <a:p>
            <a:r>
              <a:rPr lang="vi-VN" sz="2000" dirty="0">
                <a:solidFill>
                  <a:schemeClr val="accent2">
                    <a:lumMod val="50000"/>
                  </a:schemeClr>
                </a:solidFill>
                <a:latin typeface="#9Slide03 AmpleSoft" pitchFamily="2" charset="0"/>
              </a:rPr>
              <a:t>Một trong </a:t>
            </a:r>
            <a:r>
              <a:rPr lang="vi-VN" sz="2000" b="1" dirty="0">
                <a:solidFill>
                  <a:schemeClr val="accent2">
                    <a:lumMod val="50000"/>
                  </a:schemeClr>
                </a:solidFill>
                <a:latin typeface="#9Slide03 AmpleSoft" pitchFamily="2" charset="0"/>
              </a:rPr>
              <a:t>những nơi nên đi ở Đà Nẵng </a:t>
            </a:r>
            <a:r>
              <a:rPr lang="vi-VN" sz="2000" dirty="0">
                <a:solidFill>
                  <a:schemeClr val="accent2">
                    <a:lumMod val="50000"/>
                  </a:schemeClr>
                </a:solidFill>
                <a:latin typeface="#9Slide03 AmpleSoft" pitchFamily="2" charset="0"/>
              </a:rPr>
              <a:t>mà bạn chắc chắn nên ghé tới đó là Bà Nà Hills. Không chỉ sở hữu vẻ đẹp tựa chốn tiên cảnh, những công trình kiến trúc độc đáo tạo nên không gian tựa "trời Âu thu nhỏ", nhiều trò chơi giải trí hấp dẫn, nơi đây còn hấp dẫn du khách bởi các lễ hội vô cùng đặc sắc </a:t>
            </a:r>
            <a:r>
              <a:rPr lang="en-US" sz="2000" dirty="0" err="1">
                <a:solidFill>
                  <a:schemeClr val="accent2">
                    <a:lumMod val="50000"/>
                  </a:schemeClr>
                </a:solidFill>
                <a:latin typeface="#9Slide03 AmpleSoft" pitchFamily="2" charset="0"/>
              </a:rPr>
              <a:t>như</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Lễ</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hội</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hoa</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lễ</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hội</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hóa</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trang</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lễ</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hội</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mùa</a:t>
            </a:r>
            <a:r>
              <a:rPr lang="en-US" sz="2000" dirty="0">
                <a:solidFill>
                  <a:schemeClr val="accent2">
                    <a:lumMod val="50000"/>
                  </a:schemeClr>
                </a:solidFill>
                <a:latin typeface="#9Slide03 AmpleSoft" pitchFamily="2" charset="0"/>
              </a:rPr>
              <a:t> </a:t>
            </a:r>
            <a:r>
              <a:rPr lang="en-US" sz="2000" dirty="0" err="1">
                <a:solidFill>
                  <a:schemeClr val="accent2">
                    <a:lumMod val="50000"/>
                  </a:schemeClr>
                </a:solidFill>
                <a:latin typeface="#9Slide03 AmpleSoft" pitchFamily="2" charset="0"/>
              </a:rPr>
              <a:t>đông</a:t>
            </a:r>
            <a:endParaRPr lang="en-US" sz="2000" dirty="0">
              <a:solidFill>
                <a:schemeClr val="accent2">
                  <a:lumMod val="50000"/>
                </a:schemeClr>
              </a:solidFill>
              <a:latin typeface="#9Slide03 AmpleSoft" pitchFamily="2" charset="0"/>
            </a:endParaRPr>
          </a:p>
        </p:txBody>
      </p:sp>
      <p:pic>
        <p:nvPicPr>
          <p:cNvPr id="11" name="Picture 2" descr="C:\Users\HP\Desktop\school-bus-260nw-145141642.jpg">
            <a:extLst>
              <a:ext uri="{FF2B5EF4-FFF2-40B4-BE49-F238E27FC236}">
                <a16:creationId xmlns:a16="http://schemas.microsoft.com/office/drawing/2014/main" id="{BE80DA66-96FC-46EE-A8C6-7D082EB8D91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763740"/>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63" presetClass="path" presetSubtype="0" accel="50000" decel="50000" fill="hold" nodeType="withEffect">
                                  <p:stCondLst>
                                    <p:cond delay="0"/>
                                  </p:stCondLst>
                                  <p:childTnLst>
                                    <p:animMotion origin="layout" path="M 2.08333E-6 -2.59259E-6 L 0.66367 -2.59259E-6 " pathEditMode="relative" rAng="0" ptsTypes="AA">
                                      <p:cBhvr>
                                        <p:cTn id="11" dur="2000" fill="hold"/>
                                        <p:tgtEl>
                                          <p:spTgt spid="11"/>
                                        </p:tgtEl>
                                        <p:attrNameLst>
                                          <p:attrName>ppt_x</p:attrName>
                                          <p:attrName>ppt_y</p:attrName>
                                        </p:attrNameLst>
                                      </p:cBhvr>
                                      <p:rCtr x="33190"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338"/>
                                        </p:tgtEl>
                                        <p:attrNameLst>
                                          <p:attrName>style.visibility</p:attrName>
                                        </p:attrNameLst>
                                      </p:cBhvr>
                                      <p:to>
                                        <p:strVal val="visible"/>
                                      </p:to>
                                    </p:set>
                                    <p:animEffect transition="in" filter="wipe(down)">
                                      <p:cBhvr>
                                        <p:cTn id="16" dur="500"/>
                                        <p:tgtEl>
                                          <p:spTgt spid="14338"/>
                                        </p:tgtEl>
                                      </p:cBhvr>
                                    </p:animEffect>
                                  </p:childTnLst>
                                </p:cTn>
                              </p:par>
                              <p:par>
                                <p:cTn id="17" presetID="22" presetClass="entr" presetSubtype="4"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wipe(down)">
                                      <p:cBhvr>
                                        <p:cTn id="19" dur="500"/>
                                        <p:tgtEl>
                                          <p:spTgt spid="14340"/>
                                        </p:tgtEl>
                                      </p:cBhvr>
                                    </p:animEffect>
                                  </p:childTnLst>
                                </p:cTn>
                              </p:par>
                              <p:par>
                                <p:cTn id="20" presetID="22" presetClass="entr" presetSubtype="4" fill="hold" nodeType="withEffect">
                                  <p:stCondLst>
                                    <p:cond delay="0"/>
                                  </p:stCondLst>
                                  <p:childTnLst>
                                    <p:set>
                                      <p:cBhvr>
                                        <p:cTn id="21" dur="1" fill="hold">
                                          <p:stCondLst>
                                            <p:cond delay="0"/>
                                          </p:stCondLst>
                                        </p:cTn>
                                        <p:tgtEl>
                                          <p:spTgt spid="14339"/>
                                        </p:tgtEl>
                                        <p:attrNameLst>
                                          <p:attrName>style.visibility</p:attrName>
                                        </p:attrNameLst>
                                      </p:cBhvr>
                                      <p:to>
                                        <p:strVal val="visible"/>
                                      </p:to>
                                    </p:set>
                                    <p:animEffect transition="in" filter="wipe(down)">
                                      <p:cBhvr>
                                        <p:cTn id="22" dur="500"/>
                                        <p:tgtEl>
                                          <p:spTgt spid="143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oundRect">
            <a:avLst/>
          </a:prstGeom>
          <a:solidFill>
            <a:srgbClr val="F2F2F2">
              <a:alpha val="50196"/>
            </a:srgbClr>
          </a:solidFill>
        </p:spPr>
      </p:pic>
      <p:pic>
        <p:nvPicPr>
          <p:cNvPr id="15362" name="Picture 2" descr="C:\Users\HP\Desktop\LHcaunguThanhkhe-D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6825">
            <a:off x="381539" y="217627"/>
            <a:ext cx="5765261" cy="39112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363" name="Picture 3" descr="C:\Users\HP\Desktop\unnam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01673">
            <a:off x="6328063" y="702074"/>
            <a:ext cx="5199450" cy="34629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2970583" y="3429000"/>
            <a:ext cx="10756900" cy="3991551"/>
          </a:xfrm>
          <a:prstGeom prst="rect">
            <a:avLst/>
          </a:prstGeom>
        </p:spPr>
      </p:pic>
      <p:sp>
        <p:nvSpPr>
          <p:cNvPr id="15" name="Rectangle 14"/>
          <p:cNvSpPr/>
          <p:nvPr/>
        </p:nvSpPr>
        <p:spPr>
          <a:xfrm>
            <a:off x="5270281" y="4534455"/>
            <a:ext cx="6947119" cy="2308324"/>
          </a:xfrm>
          <a:prstGeom prst="rect">
            <a:avLst/>
          </a:prstGeom>
        </p:spPr>
        <p:txBody>
          <a:bodyPr wrap="square">
            <a:spAutoFit/>
          </a:bodyPr>
          <a:lstStyle/>
          <a:p>
            <a:r>
              <a:rPr lang="vi-VN" sz="1600" dirty="0">
                <a:solidFill>
                  <a:schemeClr val="accent2">
                    <a:lumMod val="50000"/>
                  </a:schemeClr>
                </a:solidFill>
                <a:latin typeface="#9Slide03 AmpleSoft" pitchFamily="2" charset="0"/>
              </a:rPr>
              <a:t>Trong </a:t>
            </a:r>
            <a:r>
              <a:rPr lang="vi-VN" sz="1600" b="1" dirty="0">
                <a:solidFill>
                  <a:schemeClr val="accent2">
                    <a:lumMod val="50000"/>
                  </a:schemeClr>
                </a:solidFill>
                <a:latin typeface="#9Slide03 AmpleSoft" pitchFamily="2" charset="0"/>
              </a:rPr>
              <a:t>các lễ hội ở Đà Nẵng</a:t>
            </a:r>
            <a:r>
              <a:rPr lang="vi-VN" sz="1600" dirty="0">
                <a:solidFill>
                  <a:schemeClr val="accent2">
                    <a:lumMod val="50000"/>
                  </a:schemeClr>
                </a:solidFill>
                <a:latin typeface="#9Slide03 AmpleSoft" pitchFamily="2" charset="0"/>
              </a:rPr>
              <a:t>, chắc chắn không thể không kể tới lễ hội cầu ngư. Lễ hội độc đáo này đã được công nhận là di sản văn hóa phi vật thể quốc gia, được tổ chức vào ngày 14/1 - 16/1 âm lịch hàng năm, mang đậm giá trị văn hóa của ngư dân vùng biển. Đây là dịp để người dân nơi đây thể hiện lòng biến ơn với các bậc tiền nhân, khát vọng cuộc sống bình yên, cầu một năm mưa thuận gió hòa, đánh bắt thuận lợi.</a:t>
            </a:r>
          </a:p>
          <a:p>
            <a:r>
              <a:rPr lang="vi-VN" sz="1600" dirty="0">
                <a:solidFill>
                  <a:schemeClr val="accent2">
                    <a:lumMod val="50000"/>
                  </a:schemeClr>
                </a:solidFill>
                <a:latin typeface="#9Slide03 AmpleSoft" pitchFamily="2" charset="0"/>
              </a:rPr>
              <a:t>Lễ hội cầu ngư Đà Nẵng gồm phần lễ với các nghi thức truyền thống và phần hội với những trò chơi dân gian, thi văn nghệ, thể thao</a:t>
            </a:r>
          </a:p>
          <a:p>
            <a:endParaRPr lang="en-US" sz="1600" dirty="0">
              <a:solidFill>
                <a:schemeClr val="accent2">
                  <a:lumMod val="50000"/>
                </a:schemeClr>
              </a:solidFill>
              <a:latin typeface="#9Slide03 AmpleSoft" pitchFamily="2" charset="0"/>
            </a:endParaRPr>
          </a:p>
        </p:txBody>
      </p:sp>
      <p:pic>
        <p:nvPicPr>
          <p:cNvPr id="10" name="Picture 2" descr="C:\Users\HP\Desktop\school-bus-260nw-145141642.jpg">
            <a:extLst>
              <a:ext uri="{FF2B5EF4-FFF2-40B4-BE49-F238E27FC236}">
                <a16:creationId xmlns:a16="http://schemas.microsoft.com/office/drawing/2014/main" id="{DBBEE77A-18F3-4B96-8919-F138F38CA54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279573"/>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63" presetClass="path" presetSubtype="0" accel="50000" decel="50000" fill="hold" nodeType="withEffect">
                                  <p:stCondLst>
                                    <p:cond delay="0"/>
                                  </p:stCondLst>
                                  <p:childTnLst>
                                    <p:animMotion origin="layout" path="M 2.08333E-6 -2.59259E-6 L 0.66367 -2.59259E-6 " pathEditMode="relative" rAng="0" ptsTypes="AA">
                                      <p:cBhvr>
                                        <p:cTn id="11" dur="2000" fill="hold"/>
                                        <p:tgtEl>
                                          <p:spTgt spid="10"/>
                                        </p:tgtEl>
                                        <p:attrNameLst>
                                          <p:attrName>ppt_x</p:attrName>
                                          <p:attrName>ppt_y</p:attrName>
                                        </p:attrNameLst>
                                      </p:cBhvr>
                                      <p:rCtr x="33190" y="0"/>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362"/>
                                        </p:tgtEl>
                                        <p:attrNameLst>
                                          <p:attrName>style.visibility</p:attrName>
                                        </p:attrNameLst>
                                      </p:cBhvr>
                                      <p:to>
                                        <p:strVal val="visible"/>
                                      </p:to>
                                    </p:set>
                                    <p:animEffect transition="in" filter="barn(inVertical)">
                                      <p:cBhvr>
                                        <p:cTn id="16" dur="500"/>
                                        <p:tgtEl>
                                          <p:spTgt spid="15362"/>
                                        </p:tgtEl>
                                      </p:cBhvr>
                                    </p:animEffect>
                                  </p:childTnLst>
                                </p:cTn>
                              </p:par>
                              <p:par>
                                <p:cTn id="17" presetID="16" presetClass="entr" presetSubtype="21" fill="hold" nodeType="withEffect">
                                  <p:stCondLst>
                                    <p:cond delay="0"/>
                                  </p:stCondLst>
                                  <p:childTnLst>
                                    <p:set>
                                      <p:cBhvr>
                                        <p:cTn id="18" dur="1" fill="hold">
                                          <p:stCondLst>
                                            <p:cond delay="0"/>
                                          </p:stCondLst>
                                        </p:cTn>
                                        <p:tgtEl>
                                          <p:spTgt spid="15363"/>
                                        </p:tgtEl>
                                        <p:attrNameLst>
                                          <p:attrName>style.visibility</p:attrName>
                                        </p:attrNameLst>
                                      </p:cBhvr>
                                      <p:to>
                                        <p:strVal val="visible"/>
                                      </p:to>
                                    </p:set>
                                    <p:animEffect transition="in" filter="barn(inVertical)">
                                      <p:cBhvr>
                                        <p:cTn id="19" dur="500"/>
                                        <p:tgtEl>
                                          <p:spTgt spid="1536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ó thể là hình minh họa">
            <a:extLst>
              <a:ext uri="{FF2B5EF4-FFF2-40B4-BE49-F238E27FC236}">
                <a16:creationId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oundRect">
            <a:avLst/>
          </a:prstGeom>
          <a:solidFill>
            <a:srgbClr val="F2F2F2">
              <a:alpha val="50196"/>
            </a:srgbClr>
          </a:solidFill>
        </p:spPr>
      </p:pic>
      <p:pic>
        <p:nvPicPr>
          <p:cNvPr id="6" name="Picture 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600450" y="-380999"/>
            <a:ext cx="18185983" cy="4737098"/>
          </a:xfrm>
          <a:prstGeom prst="rect">
            <a:avLst/>
          </a:prstGeom>
        </p:spPr>
      </p:pic>
      <p:sp>
        <p:nvSpPr>
          <p:cNvPr id="5" name="TextBox 4"/>
          <p:cNvSpPr txBox="1"/>
          <p:nvPr/>
        </p:nvSpPr>
        <p:spPr>
          <a:xfrm>
            <a:off x="266700" y="1083126"/>
            <a:ext cx="11188700" cy="2308324"/>
          </a:xfrm>
          <a:prstGeom prst="rect">
            <a:avLst/>
          </a:prstGeom>
          <a:noFill/>
        </p:spPr>
        <p:txBody>
          <a:bodyPr wrap="square" rtlCol="0">
            <a:spAutoFit/>
          </a:bodyPr>
          <a:lstStyle/>
          <a:p>
            <a:pPr algn="just"/>
            <a:r>
              <a:rPr lang="en-US" sz="3600" b="1" dirty="0" err="1">
                <a:solidFill>
                  <a:schemeClr val="accent2">
                    <a:lumMod val="50000"/>
                  </a:schemeClr>
                </a:solidFill>
                <a:latin typeface="Serpentine" pitchFamily="18" charset="0"/>
                <a:ea typeface="Serpentine" pitchFamily="18" charset="0"/>
                <a:cs typeface="Serpentine" pitchFamily="18" charset="0"/>
              </a:rPr>
              <a:t>Vậy</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là</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chúng</a:t>
            </a:r>
            <a:r>
              <a:rPr lang="en-US" sz="3600" b="1" dirty="0">
                <a:solidFill>
                  <a:schemeClr val="accent2">
                    <a:lumMod val="50000"/>
                  </a:schemeClr>
                </a:solidFill>
                <a:latin typeface="Serpentine" pitchFamily="18" charset="0"/>
                <a:ea typeface="Serpentine" pitchFamily="18" charset="0"/>
                <a:cs typeface="Serpentine" pitchFamily="18" charset="0"/>
              </a:rPr>
              <a:t> ta </a:t>
            </a:r>
            <a:r>
              <a:rPr lang="en-US" sz="3600" b="1" dirty="0" err="1">
                <a:solidFill>
                  <a:schemeClr val="accent2">
                    <a:lumMod val="50000"/>
                  </a:schemeClr>
                </a:solidFill>
                <a:latin typeface="Serpentine" pitchFamily="18" charset="0"/>
                <a:ea typeface="Serpentine" pitchFamily="18" charset="0"/>
                <a:cs typeface="Serpentine" pitchFamily="18" charset="0"/>
              </a:rPr>
              <a:t>đã</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hết</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một</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vòng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các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lễ</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hội</a:t>
            </a:r>
            <a:r>
              <a:rPr lang="en-US" sz="3600" b="1" dirty="0">
                <a:solidFill>
                  <a:schemeClr val="accent2">
                    <a:lumMod val="50000"/>
                  </a:schemeClr>
                </a:solidFill>
                <a:latin typeface="Serpentine" pitchFamily="18" charset="0"/>
                <a:ea typeface="Serpentine" pitchFamily="18" charset="0"/>
                <a:cs typeface="Serpentine" pitchFamily="18" charset="0"/>
              </a:rPr>
              <a:t> ở </a:t>
            </a:r>
            <a:r>
              <a:rPr lang="en-US" sz="3600" b="1" dirty="0" err="1">
                <a:solidFill>
                  <a:schemeClr val="accent2">
                    <a:lumMod val="50000"/>
                  </a:schemeClr>
                </a:solidFill>
                <a:latin typeface="Serpentine" pitchFamily="18" charset="0"/>
                <a:ea typeface="Serpentine" pitchFamily="18" charset="0"/>
                <a:cs typeface="Serpentine" pitchFamily="18" charset="0"/>
              </a:rPr>
              <a:t>Đà</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Nẵng</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rồi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bây</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giờ</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các</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bạn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hãy</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giới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thiệu</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lại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một</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lễ</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hội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mà</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bạn</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yêu</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thích</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đi</a:t>
            </a:r>
            <a:r>
              <a:rPr lang="en-US" sz="3600" b="1" dirty="0">
                <a:solidFill>
                  <a:schemeClr val="accent2">
                    <a:lumMod val="50000"/>
                  </a:schemeClr>
                </a:solidFill>
                <a:latin typeface="Serpentine" pitchFamily="18" charset="0"/>
                <a:ea typeface="Serpentine" pitchFamily="18" charset="0"/>
                <a:cs typeface="Serpentine" pitchFamily="18" charset="0"/>
              </a:rPr>
              <a:t> </a:t>
            </a:r>
            <a:r>
              <a:rPr lang="en-US" sz="3600" b="1" dirty="0" err="1">
                <a:solidFill>
                  <a:schemeClr val="accent2">
                    <a:lumMod val="50000"/>
                  </a:schemeClr>
                </a:solidFill>
                <a:latin typeface="Serpentine" pitchFamily="18" charset="0"/>
                <a:ea typeface="Serpentine" pitchFamily="18" charset="0"/>
                <a:cs typeface="Serpentine" pitchFamily="18" charset="0"/>
              </a:rPr>
              <a:t>nào</a:t>
            </a:r>
            <a:r>
              <a:rPr lang="en-US" sz="3600" b="1" dirty="0">
                <a:solidFill>
                  <a:schemeClr val="accent2">
                    <a:lumMod val="50000"/>
                  </a:schemeClr>
                </a:solidFill>
                <a:latin typeface="Serpentine" pitchFamily="18" charset="0"/>
                <a:ea typeface="Serpentine" pitchFamily="18" charset="0"/>
                <a:cs typeface="Serpentine" pitchFamily="18" charset="0"/>
              </a:rPr>
              <a:t>!</a:t>
            </a:r>
          </a:p>
        </p:txBody>
      </p:sp>
      <p:pic>
        <p:nvPicPr>
          <p:cNvPr id="8" name="Picture 2" descr="C:\Users\HP\Desktop\school-bus-260nw-145141642.jpg">
            <a:extLst>
              <a:ext uri="{FF2B5EF4-FFF2-40B4-BE49-F238E27FC236}">
                <a16:creationId xmlns:a16="http://schemas.microsoft.com/office/drawing/2014/main" id="{E95A3B5D-A205-4B27-AFA6-2E6EABF3FC6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32379" y="3667706"/>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377489"/>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3" presetClass="path" presetSubtype="0" accel="50000" decel="50000" fill="hold" nodeType="withEffect">
                                  <p:stCondLst>
                                    <p:cond delay="0"/>
                                  </p:stCondLst>
                                  <p:childTnLst>
                                    <p:animMotion origin="layout" path="M 2.08333E-6 -2.59259E-6 L 1.12903 -0.02384 " pathEditMode="relative" rAng="0" ptsTypes="AA">
                                      <p:cBhvr>
                                        <p:cTn id="11" dur="2000" fill="hold"/>
                                        <p:tgtEl>
                                          <p:spTgt spid="8"/>
                                        </p:tgtEl>
                                        <p:attrNameLst>
                                          <p:attrName>ppt_x</p:attrName>
                                          <p:attrName>ppt_y</p:attrName>
                                        </p:attrNameLst>
                                      </p:cBhvr>
                                      <p:rCtr x="56445" y="-1204"/>
                                    </p:animMotion>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4770959" y="2144050"/>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s</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5791434" y="1680484"/>
            <a:ext cx="915154" cy="1858514"/>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á</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6830971" y="2172850"/>
            <a:ext cx="925030"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N</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6214367" y="4087050"/>
            <a:ext cx="861323" cy="134639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t</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6767168" y="4335820"/>
            <a:ext cx="1334874" cy="152135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 ạ</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7681284" y="3699825"/>
            <a:ext cx="609005" cy="1356271"/>
          </a:xfrm>
          <a:prstGeom prst="rect">
            <a:avLst/>
          </a:prstGeom>
        </p:spPr>
        <p:txBody>
          <a:bodyPr>
            <a:prstTxWarp prst="textPlain">
              <a:avLst/>
            </a:prstTxWarp>
          </a:bodyPr>
          <a:lstStyle/>
          <a:p>
            <a:pPr lvl="0" algn="ctr"/>
            <a:endParaRPr b="0" i="0" dirty="0">
              <a:ln w="38100" cap="flat" cmpd="sng">
                <a:solidFill>
                  <a:schemeClr val="dk1"/>
                </a:solidFill>
                <a:prstDash val="solid"/>
                <a:round/>
                <a:headEnd type="none" w="sm" len="sm"/>
                <a:tailEnd type="none" w="sm" len="sm"/>
              </a:ln>
              <a:solidFill>
                <a:schemeClr val="accent6"/>
              </a:solidFill>
              <a:latin typeface="Ranchers"/>
            </a:endParaRPr>
          </a:p>
        </p:txBody>
      </p:sp>
      <p:sp>
        <p:nvSpPr>
          <p:cNvPr id="790" name="Google Shape;790;p10"/>
          <p:cNvSpPr/>
          <p:nvPr/>
        </p:nvSpPr>
        <p:spPr>
          <a:xfrm>
            <a:off x="8430184" y="3696525"/>
            <a:ext cx="911862" cy="1348041"/>
          </a:xfrm>
          <a:prstGeom prst="rect">
            <a:avLst/>
          </a:prstGeom>
        </p:spPr>
        <p:txBody>
          <a:bodyPr>
            <a:prstTxWarp prst="textPlain">
              <a:avLst/>
            </a:prstTxWarp>
          </a:bodyPr>
          <a:lstStyle/>
          <a:p>
            <a:pPr lvl="0" algn="ctr"/>
            <a:endParaRPr b="0" i="0" dirty="0">
              <a:ln w="38100" cap="flat" cmpd="sng">
                <a:solidFill>
                  <a:schemeClr val="dk1"/>
                </a:solidFill>
                <a:prstDash val="solid"/>
                <a:round/>
                <a:headEnd type="none" w="sm" len="sm"/>
                <a:tailEnd type="none" w="sm" len="sm"/>
              </a:ln>
              <a:solidFill>
                <a:schemeClr val="lt1"/>
              </a:solidFill>
              <a:latin typeface="Ranchers"/>
            </a:endParaRPr>
          </a:p>
        </p:txBody>
      </p:sp>
      <p:sp>
        <p:nvSpPr>
          <p:cNvPr id="792" name="Google Shape;792;p10">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a:hlinkClick r:id="" action="ppaction://noaction"/>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a:hlinkClick r:id="rId4"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a:hlinkClick r:id="rId5"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a:hlinkClick r:id="rId6"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a:hlinkClick r:id="rId7"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1;p10"/>
          <p:cNvSpPr/>
          <p:nvPr/>
        </p:nvSpPr>
        <p:spPr>
          <a:xfrm>
            <a:off x="7918302" y="2171481"/>
            <a:ext cx="967813" cy="140235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1620820" y="3977786"/>
            <a:ext cx="6977525" cy="2413898"/>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737274" y="1910149"/>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9" name="Google Shape;789;p10">
            <a:extLst>
              <a:ext uri="{FF2B5EF4-FFF2-40B4-BE49-F238E27FC236}">
                <a16:creationId xmlns:a16="http://schemas.microsoft.com/office/drawing/2014/main" id="{3C16F962-F126-4E92-BBB7-5AD461BDD9A1}"/>
              </a:ext>
            </a:extLst>
          </p:cNvPr>
          <p:cNvSpPr/>
          <p:nvPr/>
        </p:nvSpPr>
        <p:spPr>
          <a:xfrm>
            <a:off x="8395580" y="4335820"/>
            <a:ext cx="946466" cy="1152680"/>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o</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Tree>
    <p:extLst>
      <p:ext uri="{BB962C8B-B14F-4D97-AF65-F5344CB8AC3E}">
        <p14:creationId xmlns:p14="http://schemas.microsoft.com/office/powerpoint/2010/main" val="2331717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8"/>
                                        </p:tgtEl>
                                        <p:attrNameLst>
                                          <p:attrName>style.visibility</p:attrName>
                                        </p:attrNameLst>
                                      </p:cBhvr>
                                      <p:to>
                                        <p:strVal val="visible"/>
                                      </p:to>
                                    </p:set>
                                    <p:anim calcmode="lin" valueType="num">
                                      <p:cBhvr>
                                        <p:cTn id="31" dur="1000" fill="hold"/>
                                        <p:tgtEl>
                                          <p:spTgt spid="788"/>
                                        </p:tgtEl>
                                        <p:attrNameLst>
                                          <p:attrName>ppt_w</p:attrName>
                                        </p:attrNameLst>
                                      </p:cBhvr>
                                      <p:tavLst>
                                        <p:tav tm="0">
                                          <p:val>
                                            <p:fltVal val="0"/>
                                          </p:val>
                                        </p:tav>
                                        <p:tav tm="100000">
                                          <p:val>
                                            <p:strVal val="#ppt_w"/>
                                          </p:val>
                                        </p:tav>
                                      </p:tavLst>
                                    </p:anim>
                                    <p:anim calcmode="lin" valueType="num">
                                      <p:cBhvr>
                                        <p:cTn id="32" dur="1000" fill="hold"/>
                                        <p:tgtEl>
                                          <p:spTgt spid="788"/>
                                        </p:tgtEl>
                                        <p:attrNameLst>
                                          <p:attrName>ppt_h</p:attrName>
                                        </p:attrNameLst>
                                      </p:cBhvr>
                                      <p:tavLst>
                                        <p:tav tm="0">
                                          <p:val>
                                            <p:fltVal val="0"/>
                                          </p:val>
                                        </p:tav>
                                        <p:tav tm="100000">
                                          <p:val>
                                            <p:strVal val="#ppt_h"/>
                                          </p:val>
                                        </p:tav>
                                      </p:tavLst>
                                    </p:anim>
                                    <p:anim calcmode="lin" valueType="num">
                                      <p:cBhvr>
                                        <p:cTn id="33" dur="1000" fill="hold"/>
                                        <p:tgtEl>
                                          <p:spTgt spid="788"/>
                                        </p:tgtEl>
                                        <p:attrNameLst>
                                          <p:attrName>style.rotation</p:attrName>
                                        </p:attrNameLst>
                                      </p:cBhvr>
                                      <p:tavLst>
                                        <p:tav tm="0">
                                          <p:val>
                                            <p:fltVal val="90"/>
                                          </p:val>
                                        </p:tav>
                                        <p:tav tm="100000">
                                          <p:val>
                                            <p:fltVal val="0"/>
                                          </p:val>
                                        </p:tav>
                                      </p:tavLst>
                                    </p:anim>
                                    <p:animEffect transition="in" filter="fade">
                                      <p:cBhvr>
                                        <p:cTn id="34" dur="1000"/>
                                        <p:tgtEl>
                                          <p:spTgt spid="78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7"/>
                                        </p:tgtEl>
                                        <p:attrNameLst>
                                          <p:attrName>style.visibility</p:attrName>
                                        </p:attrNameLst>
                                      </p:cBhvr>
                                      <p:to>
                                        <p:strVal val="visible"/>
                                      </p:to>
                                    </p:set>
                                    <p:anim calcmode="lin" valueType="num">
                                      <p:cBhvr>
                                        <p:cTn id="37" dur="1000" fill="hold"/>
                                        <p:tgtEl>
                                          <p:spTgt spid="787"/>
                                        </p:tgtEl>
                                        <p:attrNameLst>
                                          <p:attrName>ppt_w</p:attrName>
                                        </p:attrNameLst>
                                      </p:cBhvr>
                                      <p:tavLst>
                                        <p:tav tm="0">
                                          <p:val>
                                            <p:fltVal val="0"/>
                                          </p:val>
                                        </p:tav>
                                        <p:tav tm="100000">
                                          <p:val>
                                            <p:strVal val="#ppt_w"/>
                                          </p:val>
                                        </p:tav>
                                      </p:tavLst>
                                    </p:anim>
                                    <p:anim calcmode="lin" valueType="num">
                                      <p:cBhvr>
                                        <p:cTn id="38" dur="1000" fill="hold"/>
                                        <p:tgtEl>
                                          <p:spTgt spid="787"/>
                                        </p:tgtEl>
                                        <p:attrNameLst>
                                          <p:attrName>ppt_h</p:attrName>
                                        </p:attrNameLst>
                                      </p:cBhvr>
                                      <p:tavLst>
                                        <p:tav tm="0">
                                          <p:val>
                                            <p:fltVal val="0"/>
                                          </p:val>
                                        </p:tav>
                                        <p:tav tm="100000">
                                          <p:val>
                                            <p:strVal val="#ppt_h"/>
                                          </p:val>
                                        </p:tav>
                                      </p:tavLst>
                                    </p:anim>
                                    <p:anim calcmode="lin" valueType="num">
                                      <p:cBhvr>
                                        <p:cTn id="39" dur="1000" fill="hold"/>
                                        <p:tgtEl>
                                          <p:spTgt spid="787"/>
                                        </p:tgtEl>
                                        <p:attrNameLst>
                                          <p:attrName>style.rotation</p:attrName>
                                        </p:attrNameLst>
                                      </p:cBhvr>
                                      <p:tavLst>
                                        <p:tav tm="0">
                                          <p:val>
                                            <p:fltVal val="90"/>
                                          </p:val>
                                        </p:tav>
                                        <p:tav tm="100000">
                                          <p:val>
                                            <p:fltVal val="0"/>
                                          </p:val>
                                        </p:tav>
                                      </p:tavLst>
                                    </p:anim>
                                    <p:animEffect transition="in" filter="fade">
                                      <p:cBhvr>
                                        <p:cTn id="40" dur="1000"/>
                                        <p:tgtEl>
                                          <p:spTgt spid="78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1000" fill="hold"/>
                                        <p:tgtEl>
                                          <p:spTgt spid="39"/>
                                        </p:tgtEl>
                                        <p:attrNameLst>
                                          <p:attrName>ppt_w</p:attrName>
                                        </p:attrNameLst>
                                      </p:cBhvr>
                                      <p:tavLst>
                                        <p:tav tm="0">
                                          <p:val>
                                            <p:fltVal val="0"/>
                                          </p:val>
                                        </p:tav>
                                        <p:tav tm="100000">
                                          <p:val>
                                            <p:strVal val="#ppt_w"/>
                                          </p:val>
                                        </p:tav>
                                      </p:tavLst>
                                    </p:anim>
                                    <p:anim calcmode="lin" valueType="num">
                                      <p:cBhvr>
                                        <p:cTn id="44" dur="1000" fill="hold"/>
                                        <p:tgtEl>
                                          <p:spTgt spid="39"/>
                                        </p:tgtEl>
                                        <p:attrNameLst>
                                          <p:attrName>ppt_h</p:attrName>
                                        </p:attrNameLst>
                                      </p:cBhvr>
                                      <p:tavLst>
                                        <p:tav tm="0">
                                          <p:val>
                                            <p:fltVal val="0"/>
                                          </p:val>
                                        </p:tav>
                                        <p:tav tm="100000">
                                          <p:val>
                                            <p:strVal val="#ppt_h"/>
                                          </p:val>
                                        </p:tav>
                                      </p:tavLst>
                                    </p:anim>
                                    <p:anim calcmode="lin" valueType="num">
                                      <p:cBhvr>
                                        <p:cTn id="45" dur="1000" fill="hold"/>
                                        <p:tgtEl>
                                          <p:spTgt spid="39"/>
                                        </p:tgtEl>
                                        <p:attrNameLst>
                                          <p:attrName>style.rotation</p:attrName>
                                        </p:attrNameLst>
                                      </p:cBhvr>
                                      <p:tavLst>
                                        <p:tav tm="0">
                                          <p:val>
                                            <p:fltVal val="90"/>
                                          </p:val>
                                        </p:tav>
                                        <p:tav tm="100000">
                                          <p:val>
                                            <p:fltVal val="0"/>
                                          </p:val>
                                        </p:tav>
                                      </p:tavLst>
                                    </p:anim>
                                    <p:animEffect transition="in" filter="fade">
                                      <p:cBhvr>
                                        <p:cTn id="46"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17" grpId="0"/>
      <p:bldP spid="3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36567" y="1138258"/>
            <a:ext cx="3130985" cy="1107996"/>
          </a:xfrm>
          <a:prstGeom prst="rect">
            <a:avLst/>
          </a:prstGeom>
          <a:noFill/>
        </p:spPr>
        <p:txBody>
          <a:bodyPr wrap="none" rtlCol="0">
            <a:spAutoFit/>
          </a:bodyPr>
          <a:lstStyle/>
          <a:p>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Trò</a:t>
            </a:r>
            <a:r>
              <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rPr>
              <a:t> </a:t>
            </a:r>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chơi</a:t>
            </a:r>
            <a:endPar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endParaRPr>
          </a:p>
        </p:txBody>
      </p:sp>
      <p:sp>
        <p:nvSpPr>
          <p:cNvPr id="9" name="TextBox 8"/>
          <p:cNvSpPr txBox="1"/>
          <p:nvPr/>
        </p:nvSpPr>
        <p:spPr>
          <a:xfrm>
            <a:off x="1641089" y="2083694"/>
            <a:ext cx="6445995" cy="923330"/>
          </a:xfrm>
          <a:prstGeom prst="rect">
            <a:avLst/>
          </a:prstGeom>
          <a:noFill/>
        </p:spPr>
        <p:txBody>
          <a:bodyPr wrap="none" rtlCol="0">
            <a:spAutoFit/>
          </a:bodyPr>
          <a:lstStyle/>
          <a:p>
            <a:r>
              <a:rPr lang="en-US" sz="5400" dirty="0">
                <a:solidFill>
                  <a:schemeClr val="accent5">
                    <a:lumMod val="50000"/>
                  </a:schemeClr>
                </a:solidFill>
                <a:latin typeface="#9Slide07 SVNZiclets" pitchFamily="2" charset="0"/>
              </a:rPr>
              <a:t>Quay </a:t>
            </a:r>
            <a:r>
              <a:rPr lang="en-US" sz="5400" dirty="0" err="1">
                <a:solidFill>
                  <a:schemeClr val="accent5">
                    <a:lumMod val="50000"/>
                  </a:schemeClr>
                </a:solidFill>
                <a:latin typeface="#9Slide07 SVNZiclets" pitchFamily="2" charset="0"/>
              </a:rPr>
              <a:t>về</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quá</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khứ</a:t>
            </a:r>
            <a:endParaRPr lang="en-US" sz="5400" dirty="0">
              <a:solidFill>
                <a:schemeClr val="accent5">
                  <a:lumMod val="50000"/>
                </a:schemeClr>
              </a:solidFill>
              <a:latin typeface="#9Slide07 SVNZiclets" pitchFamily="2" charset="0"/>
            </a:endParaRPr>
          </a:p>
        </p:txBody>
      </p:sp>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048614" y="2883656"/>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4864086" y="3059608"/>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7247152" y="2883656"/>
            <a:ext cx="3566160"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AmpleSoft Bold" pitchFamily="2" charset="0"/>
              </a:rPr>
              <a:t>Sống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trong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một</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Đà</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Nẵng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hiện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đại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như</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bây</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giờ</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có</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thắc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mắc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quá</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khứ</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Đà</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Nẵng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trông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như</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thế</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nào</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không</a:t>
            </a:r>
            <a:r>
              <a:rPr lang="en-US" sz="2400" dirty="0">
                <a:solidFill>
                  <a:schemeClr val="tx1"/>
                </a:solidFill>
                <a:latin typeface="#9Slide03 AmpleSoft Bold" pitchFamily="2" charset="0"/>
              </a:rPr>
              <a:t> ?</a:t>
            </a:r>
          </a:p>
        </p:txBody>
      </p:sp>
      <p:sp>
        <p:nvSpPr>
          <p:cNvPr id="7" name="Rounded Rectangular Callout 6"/>
          <p:cNvSpPr/>
          <p:nvPr/>
        </p:nvSpPr>
        <p:spPr>
          <a:xfrm>
            <a:off x="7247152" y="2984164"/>
            <a:ext cx="3566160"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AmpleSoft Bold" pitchFamily="2" charset="0"/>
              </a:rPr>
              <a:t>Mời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các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bạn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cùng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lên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chuyến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xe</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thời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gian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để</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cùng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nhau</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khám</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phá</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nha</a:t>
            </a:r>
            <a:r>
              <a:rPr lang="en-US" sz="2400" dirty="0">
                <a:solidFill>
                  <a:schemeClr val="tx1"/>
                </a:solidFill>
                <a:latin typeface="#9Slide03 AmpleSoft Bold" pitchFamily="2" charset="0"/>
              </a:rPr>
              <a:t> !</a:t>
            </a:r>
          </a:p>
        </p:txBody>
      </p:sp>
    </p:spTree>
    <p:extLst>
      <p:ext uri="{BB962C8B-B14F-4D97-AF65-F5344CB8AC3E}">
        <p14:creationId xmlns:p14="http://schemas.microsoft.com/office/powerpoint/2010/main" val="189730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10"/>
                                        </p:tgtEl>
                                      </p:cBhvr>
                                    </p:animEffect>
                                    <p:anim calcmode="lin" valueType="num">
                                      <p:cBhvr>
                                        <p:cTn id="22" dur="1000"/>
                                        <p:tgtEl>
                                          <p:spTgt spid="10"/>
                                        </p:tgtEl>
                                        <p:attrNameLst>
                                          <p:attrName>ppt_x</p:attrName>
                                        </p:attrNameLst>
                                      </p:cBhvr>
                                      <p:tavLst>
                                        <p:tav tm="0">
                                          <p:val>
                                            <p:strVal val="ppt_x"/>
                                          </p:val>
                                        </p:tav>
                                        <p:tav tm="100000">
                                          <p:val>
                                            <p:strVal val="ppt_x"/>
                                          </p:val>
                                        </p:tav>
                                      </p:tavLst>
                                    </p:anim>
                                    <p:anim calcmode="lin" valueType="num">
                                      <p:cBhvr>
                                        <p:cTn id="23" dur="1000"/>
                                        <p:tgtEl>
                                          <p:spTgt spid="10"/>
                                        </p:tgtEl>
                                        <p:attrNameLst>
                                          <p:attrName>ppt_y</p:attrName>
                                        </p:attrNameLst>
                                      </p:cBhvr>
                                      <p:tavLst>
                                        <p:tav tm="0">
                                          <p:val>
                                            <p:strVal val="ppt_y"/>
                                          </p:val>
                                        </p:tav>
                                        <p:tav tm="100000">
                                          <p:val>
                                            <p:strVal val="ppt_y+.1"/>
                                          </p:val>
                                        </p:tav>
                                      </p:tavLst>
                                    </p:anim>
                                    <p:set>
                                      <p:cBhvr>
                                        <p:cTn id="24" dur="1" fill="hold">
                                          <p:stCondLst>
                                            <p:cond delay="9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7"/>
                                        </p:tgtEl>
                                      </p:cBhvr>
                                    </p:animEffect>
                                    <p:anim calcmode="lin" valueType="num">
                                      <p:cBhvr>
                                        <p:cTn id="36" dur="1000"/>
                                        <p:tgtEl>
                                          <p:spTgt spid="7"/>
                                        </p:tgtEl>
                                        <p:attrNameLst>
                                          <p:attrName>ppt_x</p:attrName>
                                        </p:attrNameLst>
                                      </p:cBhvr>
                                      <p:tavLst>
                                        <p:tav tm="0">
                                          <p:val>
                                            <p:strVal val="ppt_x"/>
                                          </p:val>
                                        </p:tav>
                                        <p:tav tm="100000">
                                          <p:val>
                                            <p:strVal val="ppt_x"/>
                                          </p:val>
                                        </p:tav>
                                      </p:tavLst>
                                    </p:anim>
                                    <p:anim calcmode="lin" valueType="num">
                                      <p:cBhvr>
                                        <p:cTn id="37" dur="1000"/>
                                        <p:tgtEl>
                                          <p:spTgt spid="7"/>
                                        </p:tgtEl>
                                        <p:attrNameLst>
                                          <p:attrName>ppt_y</p:attrName>
                                        </p:attrNameLst>
                                      </p:cBhvr>
                                      <p:tavLst>
                                        <p:tav tm="0">
                                          <p:val>
                                            <p:strVal val="ppt_y"/>
                                          </p:val>
                                        </p:tav>
                                        <p:tav tm="100000">
                                          <p:val>
                                            <p:strVal val="ppt_y+.1"/>
                                          </p:val>
                                        </p:tav>
                                      </p:tavLst>
                                    </p:anim>
                                    <p:set>
                                      <p:cBhvr>
                                        <p:cTn id="38" dur="1" fill="hold">
                                          <p:stCondLst>
                                            <p:cond delay="999"/>
                                          </p:stCondLst>
                                        </p:cTn>
                                        <p:tgtEl>
                                          <p:spTgt spid="7"/>
                                        </p:tgtEl>
                                        <p:attrNameLst>
                                          <p:attrName>style.visibility</p:attrName>
                                        </p:attrNameLst>
                                      </p:cBhvr>
                                      <p:to>
                                        <p:strVal val="hidden"/>
                                      </p:to>
                                    </p:set>
                                  </p:childTnLst>
                                </p:cTn>
                              </p:par>
                              <p:par>
                                <p:cTn id="39" presetID="6" presetClass="exit" presetSubtype="32" fill="hold" nodeType="withEffect">
                                  <p:stCondLst>
                                    <p:cond delay="0"/>
                                  </p:stCondLst>
                                  <p:childTnLst>
                                    <p:animEffect transition="out" filter="circle(out)">
                                      <p:cBhvr>
                                        <p:cTn id="40" dur="600"/>
                                        <p:tgtEl>
                                          <p:spTgt spid="2051"/>
                                        </p:tgtEl>
                                      </p:cBhvr>
                                    </p:animEffect>
                                    <p:set>
                                      <p:cBhvr>
                                        <p:cTn id="41" dur="1" fill="hold">
                                          <p:stCondLst>
                                            <p:cond delay="599"/>
                                          </p:stCondLst>
                                        </p:cTn>
                                        <p:tgtEl>
                                          <p:spTgt spid="2051"/>
                                        </p:tgtEl>
                                        <p:attrNameLst>
                                          <p:attrName>style.visibility</p:attrName>
                                        </p:attrNameLst>
                                      </p:cBhvr>
                                      <p:to>
                                        <p:strVal val="hidden"/>
                                      </p:to>
                                    </p:set>
                                  </p:childTnLst>
                                </p:cTn>
                              </p:par>
                              <p:par>
                                <p:cTn id="42" presetID="6" presetClass="exit" presetSubtype="32" fill="hold" nodeType="withEffect">
                                  <p:stCondLst>
                                    <p:cond delay="0"/>
                                  </p:stCondLst>
                                  <p:childTnLst>
                                    <p:animEffect transition="out" filter="circle(out)">
                                      <p:cBhvr>
                                        <p:cTn id="43" dur="800"/>
                                        <p:tgtEl>
                                          <p:spTgt spid="2050"/>
                                        </p:tgtEl>
                                      </p:cBhvr>
                                    </p:animEffect>
                                    <p:set>
                                      <p:cBhvr>
                                        <p:cTn id="44" dur="1" fill="hold">
                                          <p:stCondLst>
                                            <p:cond delay="7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P spid="7" grpId="0" animBg="1"/>
      <p:bldP spid="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4080044" y="-234559"/>
            <a:ext cx="6988755" cy="8197143"/>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tx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 name="Google Shape;78;p4"/>
          <p:cNvGrpSpPr/>
          <p:nvPr/>
        </p:nvGrpSpPr>
        <p:grpSpPr>
          <a:xfrm>
            <a:off x="860830" y="1793713"/>
            <a:ext cx="4129313"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1007323" y="2383207"/>
            <a:ext cx="3776058" cy="296251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Cách đây hơn 40 năm, Đà Nẵng là một thành phố khá đơn sơ, dù đây là thành phố lớn thứ 2 ở miền Nam Việt Nam.</a:t>
            </a:r>
            <a:endParaRPr lang="en-US" sz="2800" b="1" dirty="0">
              <a:solidFill>
                <a:schemeClr val="tx1"/>
              </a:solidFill>
              <a:latin typeface="#9Slide03 AmpleSoft Bold" pitchFamily="2" charset="0"/>
              <a:cs typeface="Times New Roman" pitchFamily="18" charset="0"/>
            </a:endParaRPr>
          </a:p>
        </p:txBody>
      </p:sp>
      <p:pic>
        <p:nvPicPr>
          <p:cNvPr id="14338" name="Picture 2" descr="C:\Users\HP\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759" y="642139"/>
            <a:ext cx="6689241" cy="41388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9" name="Text Box 21"/>
          <p:cNvSpPr txBox="1">
            <a:spLocks noChangeArrowheads="1"/>
          </p:cNvSpPr>
          <p:nvPr/>
        </p:nvSpPr>
        <p:spPr bwMode="auto">
          <a:xfrm>
            <a:off x="934076" y="2342821"/>
            <a:ext cx="3922551" cy="296251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Chỗ này là ga tàu cũ , sau thành bến cá nhỏ đưa hải sản lên chợ Hàn . Nơi đây có quán rượu nhỏ che mái bằng vải bao cát Mỹ</a:t>
            </a:r>
            <a:endParaRPr lang="en-US" sz="2800" b="1" dirty="0">
              <a:solidFill>
                <a:schemeClr val="tx1"/>
              </a:solidFill>
              <a:latin typeface="#9Slide03 AmpleSoft Bold" pitchFamily="2" charset="0"/>
              <a:cs typeface="Times New Roman" pitchFamily="18" charset="0"/>
            </a:endParaRPr>
          </a:p>
        </p:txBody>
      </p:sp>
      <p:pic>
        <p:nvPicPr>
          <p:cNvPr id="14339" name="Picture 3" descr="C:\Users\HP\Desktop\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095" y="823309"/>
            <a:ext cx="6879905" cy="44934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340" name="Picture 4" descr="C:\Users\HP\Desktop\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56424">
            <a:off x="5068020" y="941908"/>
            <a:ext cx="6679718" cy="4571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2" name="Text Box 21"/>
          <p:cNvSpPr txBox="1">
            <a:spLocks noChangeArrowheads="1"/>
          </p:cNvSpPr>
          <p:nvPr/>
        </p:nvSpPr>
        <p:spPr bwMode="auto">
          <a:xfrm>
            <a:off x="495299" y="1286584"/>
            <a:ext cx="4494843" cy="5252680"/>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Cái tên "Chợ Cồn" có từ thập niên 1940, do chợ nằm trên một cồn đất cao giữa lòng thành phố nên người dân địa phương quen miệng gọi thành tên. Thời đầu, chợ được xây dựng trên một cồn cát đầy lau sậy và lạch nước, các gian chợ là những nhà chòi tre.</a:t>
            </a:r>
            <a:endParaRPr lang="en-US" sz="2800" b="1" dirty="0">
              <a:solidFill>
                <a:schemeClr val="tx1"/>
              </a:solidFill>
              <a:latin typeface="#9Slide03 AmpleSoft Bold" pitchFamily="2" charset="0"/>
              <a:cs typeface="Times New Roman" pitchFamily="18" charset="0"/>
            </a:endParaRPr>
          </a:p>
        </p:txBody>
      </p:sp>
      <p:pic>
        <p:nvPicPr>
          <p:cNvPr id="14341" name="Picture 5" descr="C:\Users\HP\Desktop\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92658">
            <a:off x="5524766" y="735710"/>
            <a:ext cx="6415488" cy="44006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4" name="Text Box 21"/>
          <p:cNvSpPr txBox="1">
            <a:spLocks noChangeArrowheads="1"/>
          </p:cNvSpPr>
          <p:nvPr/>
        </p:nvSpPr>
        <p:spPr bwMode="auto">
          <a:xfrm>
            <a:off x="495299" y="2287301"/>
            <a:ext cx="4647587" cy="2009061"/>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vi-VN" sz="2800" dirty="0">
                <a:latin typeface="#9Slide03 AmpleSoft Bold" pitchFamily="2" charset="0"/>
              </a:rPr>
              <a:t>Miền Trung thì gần như chỉ có hãng Phi Long chọn hướng vận tải xa nhất : SG-Huế-Quảng Trị …</a:t>
            </a:r>
            <a:endParaRPr lang="en-US" sz="2800" b="1" dirty="0">
              <a:solidFill>
                <a:schemeClr val="tx1"/>
              </a:solidFill>
              <a:latin typeface="#9Slide03 AmpleSoft Bold" pitchFamily="2" charset="0"/>
              <a:cs typeface="Times New Roman" pitchFamily="18" charset="0"/>
            </a:endParaRPr>
          </a:p>
        </p:txBody>
      </p:sp>
      <p:pic>
        <p:nvPicPr>
          <p:cNvPr id="14342" name="Picture 6" descr="C:\Users\HP\Desktop\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2886" y="881081"/>
            <a:ext cx="6757615" cy="43924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135985"/>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322864"/>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3046" y="3334277"/>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school-bus-260nw-14514164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09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63" presetClass="path" presetSubtype="0" accel="50000" decel="50000" fill="hold" nodeType="withEffect">
                                  <p:stCondLst>
                                    <p:cond delay="700"/>
                                  </p:stCondLst>
                                  <p:childTnLst>
                                    <p:animMotion origin="layout" path="M 3.75E-6 3.7037E-6 L 1.29739 -0.00371 " pathEditMode="relative" rAng="0" ptsTypes="AA">
                                      <p:cBhvr>
                                        <p:cTn id="11" dur="2000" fill="hold"/>
                                        <p:tgtEl>
                                          <p:spTgt spid="40"/>
                                        </p:tgtEl>
                                        <p:attrNameLst>
                                          <p:attrName>ppt_x</p:attrName>
                                          <p:attrName>ppt_y</p:attrName>
                                        </p:attrNameLst>
                                      </p:cBhvr>
                                      <p:rCtr x="64870" y="-185"/>
                                    </p:animMotion>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4338"/>
                                        </p:tgtEl>
                                        <p:attrNameLst>
                                          <p:attrName>style.visibility</p:attrName>
                                        </p:attrNameLst>
                                      </p:cBhvr>
                                      <p:to>
                                        <p:strVal val="visible"/>
                                      </p:to>
                                    </p:set>
                                    <p:animEffect transition="in" filter="randombar(horizontal)">
                                      <p:cBhvr>
                                        <p:cTn id="16" dur="500"/>
                                        <p:tgtEl>
                                          <p:spTgt spid="1433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linds(horizont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38"/>
                                        </p:tgtEl>
                                      </p:cBhvr>
                                    </p:animEffect>
                                    <p:anim calcmode="lin" valueType="num">
                                      <p:cBhvr>
                                        <p:cTn id="24" dur="1000"/>
                                        <p:tgtEl>
                                          <p:spTgt spid="38"/>
                                        </p:tgtEl>
                                        <p:attrNameLst>
                                          <p:attrName>ppt_x</p:attrName>
                                        </p:attrNameLst>
                                      </p:cBhvr>
                                      <p:tavLst>
                                        <p:tav tm="0">
                                          <p:val>
                                            <p:strVal val="ppt_x"/>
                                          </p:val>
                                        </p:tav>
                                        <p:tav tm="100000">
                                          <p:val>
                                            <p:strVal val="ppt_x"/>
                                          </p:val>
                                        </p:tav>
                                      </p:tavLst>
                                    </p:anim>
                                    <p:anim calcmode="lin" valueType="num">
                                      <p:cBhvr>
                                        <p:cTn id="25" dur="1000"/>
                                        <p:tgtEl>
                                          <p:spTgt spid="38"/>
                                        </p:tgtEl>
                                        <p:attrNameLst>
                                          <p:attrName>ppt_y</p:attrName>
                                        </p:attrNameLst>
                                      </p:cBhvr>
                                      <p:tavLst>
                                        <p:tav tm="0">
                                          <p:val>
                                            <p:strVal val="ppt_y"/>
                                          </p:val>
                                        </p:tav>
                                        <p:tav tm="100000">
                                          <p:val>
                                            <p:strVal val="ppt_y+.1"/>
                                          </p:val>
                                        </p:tav>
                                      </p:tavLst>
                                    </p:anim>
                                    <p:set>
                                      <p:cBhvr>
                                        <p:cTn id="26" dur="1" fill="hold">
                                          <p:stCondLst>
                                            <p:cond delay="999"/>
                                          </p:stCondLst>
                                        </p:cTn>
                                        <p:tgtEl>
                                          <p:spTgt spid="38"/>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1000"/>
                                        <p:tgtEl>
                                          <p:spTgt spid="14338"/>
                                        </p:tgtEl>
                                      </p:cBhvr>
                                    </p:animEffect>
                                    <p:anim calcmode="lin" valueType="num">
                                      <p:cBhvr>
                                        <p:cTn id="29" dur="1000"/>
                                        <p:tgtEl>
                                          <p:spTgt spid="14338"/>
                                        </p:tgtEl>
                                        <p:attrNameLst>
                                          <p:attrName>ppt_x</p:attrName>
                                        </p:attrNameLst>
                                      </p:cBhvr>
                                      <p:tavLst>
                                        <p:tav tm="0">
                                          <p:val>
                                            <p:strVal val="ppt_x"/>
                                          </p:val>
                                        </p:tav>
                                        <p:tav tm="100000">
                                          <p:val>
                                            <p:strVal val="ppt_x"/>
                                          </p:val>
                                        </p:tav>
                                      </p:tavLst>
                                    </p:anim>
                                    <p:anim calcmode="lin" valueType="num">
                                      <p:cBhvr>
                                        <p:cTn id="30" dur="1000"/>
                                        <p:tgtEl>
                                          <p:spTgt spid="14338"/>
                                        </p:tgtEl>
                                        <p:attrNameLst>
                                          <p:attrName>ppt_y</p:attrName>
                                        </p:attrNameLst>
                                      </p:cBhvr>
                                      <p:tavLst>
                                        <p:tav tm="0">
                                          <p:val>
                                            <p:strVal val="ppt_y"/>
                                          </p:val>
                                        </p:tav>
                                        <p:tav tm="100000">
                                          <p:val>
                                            <p:strVal val="ppt_y+.1"/>
                                          </p:val>
                                        </p:tav>
                                      </p:tavLst>
                                    </p:anim>
                                    <p:set>
                                      <p:cBhvr>
                                        <p:cTn id="31" dur="1" fill="hold">
                                          <p:stCondLst>
                                            <p:cond delay="999"/>
                                          </p:stCondLst>
                                        </p:cTn>
                                        <p:tgtEl>
                                          <p:spTgt spid="14338"/>
                                        </p:tgtEl>
                                        <p:attrNameLst>
                                          <p:attrName>style.visibility</p:attrName>
                                        </p:attrNameLst>
                                      </p:cBhvr>
                                      <p:to>
                                        <p:strVal val="hidden"/>
                                      </p:to>
                                    </p:set>
                                  </p:childTnLst>
                                </p:cTn>
                              </p:par>
                              <p:par>
                                <p:cTn id="32" presetID="53" presetClass="entr" presetSubtype="16" fill="hold" nodeType="withEffect">
                                  <p:stCondLst>
                                    <p:cond delay="1000"/>
                                  </p:stCondLst>
                                  <p:childTnLst>
                                    <p:set>
                                      <p:cBhvr>
                                        <p:cTn id="33" dur="1" fill="hold">
                                          <p:stCondLst>
                                            <p:cond delay="0"/>
                                          </p:stCondLst>
                                        </p:cTn>
                                        <p:tgtEl>
                                          <p:spTgt spid="41"/>
                                        </p:tgtEl>
                                        <p:attrNameLst>
                                          <p:attrName>style.visibility</p:attrName>
                                        </p:attrNameLst>
                                      </p:cBhvr>
                                      <p:to>
                                        <p:strVal val="visible"/>
                                      </p:to>
                                    </p:set>
                                    <p:anim calcmode="lin" valueType="num">
                                      <p:cBhvr>
                                        <p:cTn id="34" dur="500" fill="hold"/>
                                        <p:tgtEl>
                                          <p:spTgt spid="41"/>
                                        </p:tgtEl>
                                        <p:attrNameLst>
                                          <p:attrName>ppt_w</p:attrName>
                                        </p:attrNameLst>
                                      </p:cBhvr>
                                      <p:tavLst>
                                        <p:tav tm="0">
                                          <p:val>
                                            <p:fltVal val="0"/>
                                          </p:val>
                                        </p:tav>
                                        <p:tav tm="100000">
                                          <p:val>
                                            <p:strVal val="#ppt_w"/>
                                          </p:val>
                                        </p:tav>
                                      </p:tavLst>
                                    </p:anim>
                                    <p:anim calcmode="lin" valueType="num">
                                      <p:cBhvr>
                                        <p:cTn id="35" dur="500" fill="hold"/>
                                        <p:tgtEl>
                                          <p:spTgt spid="41"/>
                                        </p:tgtEl>
                                        <p:attrNameLst>
                                          <p:attrName>ppt_h</p:attrName>
                                        </p:attrNameLst>
                                      </p:cBhvr>
                                      <p:tavLst>
                                        <p:tav tm="0">
                                          <p:val>
                                            <p:fltVal val="0"/>
                                          </p:val>
                                        </p:tav>
                                        <p:tav tm="100000">
                                          <p:val>
                                            <p:strVal val="#ppt_h"/>
                                          </p:val>
                                        </p:tav>
                                      </p:tavLst>
                                    </p:anim>
                                    <p:animEffect transition="in" filter="fade">
                                      <p:cBhvr>
                                        <p:cTn id="36" dur="500"/>
                                        <p:tgtEl>
                                          <p:spTgt spid="41"/>
                                        </p:tgtEl>
                                      </p:cBhvr>
                                    </p:animEffect>
                                  </p:childTnLst>
                                </p:cTn>
                              </p:par>
                              <p:par>
                                <p:cTn id="37" presetID="63" presetClass="path" presetSubtype="0" accel="50000" decel="50000" fill="hold" nodeType="withEffect">
                                  <p:stCondLst>
                                    <p:cond delay="1000"/>
                                  </p:stCondLst>
                                  <p:childTnLst>
                                    <p:animMotion origin="layout" path="M 3.75E-6 3.7037E-6 L 1.29739 -0.00371 " pathEditMode="relative" rAng="0" ptsTypes="AA">
                                      <p:cBhvr>
                                        <p:cTn id="38" dur="2000" fill="hold"/>
                                        <p:tgtEl>
                                          <p:spTgt spid="41"/>
                                        </p:tgtEl>
                                        <p:attrNameLst>
                                          <p:attrName>ppt_x</p:attrName>
                                          <p:attrName>ppt_y</p:attrName>
                                        </p:attrNameLst>
                                      </p:cBhvr>
                                      <p:rCtr x="64870" y="-185"/>
                                    </p:animMotion>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4339"/>
                                        </p:tgtEl>
                                        <p:attrNameLst>
                                          <p:attrName>style.visibility</p:attrName>
                                        </p:attrNameLst>
                                      </p:cBhvr>
                                      <p:to>
                                        <p:strVal val="visible"/>
                                      </p:to>
                                    </p:set>
                                    <p:animEffect transition="in" filter="randombar(horizontal)">
                                      <p:cBhvr>
                                        <p:cTn id="43" dur="500"/>
                                        <p:tgtEl>
                                          <p:spTgt spid="1433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linds(horizontal)">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4339"/>
                                        </p:tgtEl>
                                      </p:cBhvr>
                                    </p:animEffect>
                                    <p:set>
                                      <p:cBhvr>
                                        <p:cTn id="51" dur="1" fill="hold">
                                          <p:stCondLst>
                                            <p:cond delay="499"/>
                                          </p:stCondLst>
                                        </p:cTn>
                                        <p:tgtEl>
                                          <p:spTgt spid="1433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14340"/>
                                        </p:tgtEl>
                                        <p:attrNameLst>
                                          <p:attrName>style.visibility</p:attrName>
                                        </p:attrNameLst>
                                      </p:cBhvr>
                                      <p:to>
                                        <p:strVal val="visible"/>
                                      </p:to>
                                    </p:set>
                                    <p:animEffect transition="in" filter="randombar(horizontal)">
                                      <p:cBhvr>
                                        <p:cTn id="56" dur="500"/>
                                        <p:tgtEl>
                                          <p:spTgt spid="14340"/>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xit" presetSubtype="0" fill="hold" grpId="1" nodeType="clickEffect">
                                  <p:stCondLst>
                                    <p:cond delay="0"/>
                                  </p:stCondLst>
                                  <p:childTnLst>
                                    <p:animEffect transition="out" filter="fade">
                                      <p:cBhvr>
                                        <p:cTn id="60" dur="1000"/>
                                        <p:tgtEl>
                                          <p:spTgt spid="39"/>
                                        </p:tgtEl>
                                      </p:cBhvr>
                                    </p:animEffect>
                                    <p:anim calcmode="lin" valueType="num">
                                      <p:cBhvr>
                                        <p:cTn id="61" dur="1000"/>
                                        <p:tgtEl>
                                          <p:spTgt spid="39"/>
                                        </p:tgtEl>
                                        <p:attrNameLst>
                                          <p:attrName>ppt_x</p:attrName>
                                        </p:attrNameLst>
                                      </p:cBhvr>
                                      <p:tavLst>
                                        <p:tav tm="0">
                                          <p:val>
                                            <p:strVal val="ppt_x"/>
                                          </p:val>
                                        </p:tav>
                                        <p:tav tm="100000">
                                          <p:val>
                                            <p:strVal val="ppt_x"/>
                                          </p:val>
                                        </p:tav>
                                      </p:tavLst>
                                    </p:anim>
                                    <p:anim calcmode="lin" valueType="num">
                                      <p:cBhvr>
                                        <p:cTn id="62" dur="1000"/>
                                        <p:tgtEl>
                                          <p:spTgt spid="39"/>
                                        </p:tgtEl>
                                        <p:attrNameLst>
                                          <p:attrName>ppt_y</p:attrName>
                                        </p:attrNameLst>
                                      </p:cBhvr>
                                      <p:tavLst>
                                        <p:tav tm="0">
                                          <p:val>
                                            <p:strVal val="ppt_y"/>
                                          </p:val>
                                        </p:tav>
                                        <p:tav tm="100000">
                                          <p:val>
                                            <p:strVal val="ppt_y+.1"/>
                                          </p:val>
                                        </p:tav>
                                      </p:tavLst>
                                    </p:anim>
                                    <p:set>
                                      <p:cBhvr>
                                        <p:cTn id="63" dur="1" fill="hold">
                                          <p:stCondLst>
                                            <p:cond delay="999"/>
                                          </p:stCondLst>
                                        </p:cTn>
                                        <p:tgtEl>
                                          <p:spTgt spid="3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4340"/>
                                        </p:tgtEl>
                                      </p:cBhvr>
                                    </p:animEffect>
                                    <p:set>
                                      <p:cBhvr>
                                        <p:cTn id="66" dur="1" fill="hold">
                                          <p:stCondLst>
                                            <p:cond delay="499"/>
                                          </p:stCondLst>
                                        </p:cTn>
                                        <p:tgtEl>
                                          <p:spTgt spid="14340"/>
                                        </p:tgtEl>
                                        <p:attrNameLst>
                                          <p:attrName>style.visibility</p:attrName>
                                        </p:attrNameLst>
                                      </p:cBhvr>
                                      <p:to>
                                        <p:strVal val="hidden"/>
                                      </p:to>
                                    </p:set>
                                  </p:childTnLst>
                                </p:cTn>
                              </p:par>
                              <p:par>
                                <p:cTn id="67" presetID="53" presetClass="entr" presetSubtype="16" fill="hold" nodeType="withEffect">
                                  <p:stCondLst>
                                    <p:cond delay="1000"/>
                                  </p:stCondLst>
                                  <p:childTnLst>
                                    <p:set>
                                      <p:cBhvr>
                                        <p:cTn id="68" dur="1" fill="hold">
                                          <p:stCondLst>
                                            <p:cond delay="0"/>
                                          </p:stCondLst>
                                        </p:cTn>
                                        <p:tgtEl>
                                          <p:spTgt spid="43"/>
                                        </p:tgtEl>
                                        <p:attrNameLst>
                                          <p:attrName>style.visibility</p:attrName>
                                        </p:attrNameLst>
                                      </p:cBhvr>
                                      <p:to>
                                        <p:strVal val="visible"/>
                                      </p:to>
                                    </p:set>
                                    <p:anim calcmode="lin" valueType="num">
                                      <p:cBhvr>
                                        <p:cTn id="69" dur="500" fill="hold"/>
                                        <p:tgtEl>
                                          <p:spTgt spid="43"/>
                                        </p:tgtEl>
                                        <p:attrNameLst>
                                          <p:attrName>ppt_w</p:attrName>
                                        </p:attrNameLst>
                                      </p:cBhvr>
                                      <p:tavLst>
                                        <p:tav tm="0">
                                          <p:val>
                                            <p:fltVal val="0"/>
                                          </p:val>
                                        </p:tav>
                                        <p:tav tm="100000">
                                          <p:val>
                                            <p:strVal val="#ppt_w"/>
                                          </p:val>
                                        </p:tav>
                                      </p:tavLst>
                                    </p:anim>
                                    <p:anim calcmode="lin" valueType="num">
                                      <p:cBhvr>
                                        <p:cTn id="70" dur="500" fill="hold"/>
                                        <p:tgtEl>
                                          <p:spTgt spid="43"/>
                                        </p:tgtEl>
                                        <p:attrNameLst>
                                          <p:attrName>ppt_h</p:attrName>
                                        </p:attrNameLst>
                                      </p:cBhvr>
                                      <p:tavLst>
                                        <p:tav tm="0">
                                          <p:val>
                                            <p:fltVal val="0"/>
                                          </p:val>
                                        </p:tav>
                                        <p:tav tm="100000">
                                          <p:val>
                                            <p:strVal val="#ppt_h"/>
                                          </p:val>
                                        </p:tav>
                                      </p:tavLst>
                                    </p:anim>
                                    <p:animEffect transition="in" filter="fade">
                                      <p:cBhvr>
                                        <p:cTn id="71" dur="500"/>
                                        <p:tgtEl>
                                          <p:spTgt spid="43"/>
                                        </p:tgtEl>
                                      </p:cBhvr>
                                    </p:animEffect>
                                  </p:childTnLst>
                                </p:cTn>
                              </p:par>
                              <p:par>
                                <p:cTn id="72" presetID="63" presetClass="path" presetSubtype="0" accel="50000" decel="50000" fill="hold" nodeType="withEffect">
                                  <p:stCondLst>
                                    <p:cond delay="1100"/>
                                  </p:stCondLst>
                                  <p:childTnLst>
                                    <p:animMotion origin="layout" path="M 3.75E-6 3.7037E-6 L 1.29739 -0.00371 " pathEditMode="relative" rAng="0" ptsTypes="AA">
                                      <p:cBhvr>
                                        <p:cTn id="73" dur="2000" fill="hold"/>
                                        <p:tgtEl>
                                          <p:spTgt spid="43"/>
                                        </p:tgtEl>
                                        <p:attrNameLst>
                                          <p:attrName>ppt_x</p:attrName>
                                          <p:attrName>ppt_y</p:attrName>
                                        </p:attrNameLst>
                                      </p:cBhvr>
                                      <p:rCtr x="64870" y="-185"/>
                                    </p:animMotion>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blinds(horizontal)">
                                      <p:cBhvr>
                                        <p:cTn id="78" dur="500"/>
                                        <p:tgtEl>
                                          <p:spTgt spid="42"/>
                                        </p:tgtEl>
                                      </p:cBhvr>
                                    </p:animEffect>
                                  </p:childTnLst>
                                </p:cTn>
                              </p:par>
                              <p:par>
                                <p:cTn id="79" presetID="14" presetClass="entr" presetSubtype="10" fill="hold" nodeType="withEffect">
                                  <p:stCondLst>
                                    <p:cond delay="0"/>
                                  </p:stCondLst>
                                  <p:childTnLst>
                                    <p:set>
                                      <p:cBhvr>
                                        <p:cTn id="80" dur="1" fill="hold">
                                          <p:stCondLst>
                                            <p:cond delay="0"/>
                                          </p:stCondLst>
                                        </p:cTn>
                                        <p:tgtEl>
                                          <p:spTgt spid="14341"/>
                                        </p:tgtEl>
                                        <p:attrNameLst>
                                          <p:attrName>style.visibility</p:attrName>
                                        </p:attrNameLst>
                                      </p:cBhvr>
                                      <p:to>
                                        <p:strVal val="visible"/>
                                      </p:to>
                                    </p:set>
                                    <p:animEffect transition="in" filter="randombar(horizontal)">
                                      <p:cBhvr>
                                        <p:cTn id="81" dur="500"/>
                                        <p:tgtEl>
                                          <p:spTgt spid="14341"/>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xit" presetSubtype="0" fill="hold" grpId="1" nodeType="clickEffect">
                                  <p:stCondLst>
                                    <p:cond delay="0"/>
                                  </p:stCondLst>
                                  <p:childTnLst>
                                    <p:animEffect transition="out" filter="fade">
                                      <p:cBhvr>
                                        <p:cTn id="85" dur="1000"/>
                                        <p:tgtEl>
                                          <p:spTgt spid="42"/>
                                        </p:tgtEl>
                                      </p:cBhvr>
                                    </p:animEffect>
                                    <p:anim calcmode="lin" valueType="num">
                                      <p:cBhvr>
                                        <p:cTn id="86" dur="1000"/>
                                        <p:tgtEl>
                                          <p:spTgt spid="42"/>
                                        </p:tgtEl>
                                        <p:attrNameLst>
                                          <p:attrName>ppt_x</p:attrName>
                                        </p:attrNameLst>
                                      </p:cBhvr>
                                      <p:tavLst>
                                        <p:tav tm="0">
                                          <p:val>
                                            <p:strVal val="ppt_x"/>
                                          </p:val>
                                        </p:tav>
                                        <p:tav tm="100000">
                                          <p:val>
                                            <p:strVal val="ppt_x"/>
                                          </p:val>
                                        </p:tav>
                                      </p:tavLst>
                                    </p:anim>
                                    <p:anim calcmode="lin" valueType="num">
                                      <p:cBhvr>
                                        <p:cTn id="87" dur="1000"/>
                                        <p:tgtEl>
                                          <p:spTgt spid="42"/>
                                        </p:tgtEl>
                                        <p:attrNameLst>
                                          <p:attrName>ppt_y</p:attrName>
                                        </p:attrNameLst>
                                      </p:cBhvr>
                                      <p:tavLst>
                                        <p:tav tm="0">
                                          <p:val>
                                            <p:strVal val="ppt_y"/>
                                          </p:val>
                                        </p:tav>
                                        <p:tav tm="100000">
                                          <p:val>
                                            <p:strVal val="ppt_y+.1"/>
                                          </p:val>
                                        </p:tav>
                                      </p:tavLst>
                                    </p:anim>
                                    <p:set>
                                      <p:cBhvr>
                                        <p:cTn id="88" dur="1" fill="hold">
                                          <p:stCondLst>
                                            <p:cond delay="999"/>
                                          </p:stCondLst>
                                        </p:cTn>
                                        <p:tgtEl>
                                          <p:spTgt spid="42"/>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4341"/>
                                        </p:tgtEl>
                                      </p:cBhvr>
                                    </p:animEffect>
                                    <p:set>
                                      <p:cBhvr>
                                        <p:cTn id="91" dur="1" fill="hold">
                                          <p:stCondLst>
                                            <p:cond delay="499"/>
                                          </p:stCondLst>
                                        </p:cTn>
                                        <p:tgtEl>
                                          <p:spTgt spid="14341"/>
                                        </p:tgtEl>
                                        <p:attrNameLst>
                                          <p:attrName>style.visibility</p:attrName>
                                        </p:attrNameLst>
                                      </p:cBhvr>
                                      <p:to>
                                        <p:strVal val="hidden"/>
                                      </p:to>
                                    </p:set>
                                  </p:childTnLst>
                                </p:cTn>
                              </p:par>
                              <p:par>
                                <p:cTn id="92" presetID="53" presetClass="entr" presetSubtype="16" fill="hold" nodeType="withEffect">
                                  <p:stCondLst>
                                    <p:cond delay="800"/>
                                  </p:stCondLst>
                                  <p:childTnLst>
                                    <p:set>
                                      <p:cBhvr>
                                        <p:cTn id="93" dur="1" fill="hold">
                                          <p:stCondLst>
                                            <p:cond delay="0"/>
                                          </p:stCondLst>
                                        </p:cTn>
                                        <p:tgtEl>
                                          <p:spTgt spid="45"/>
                                        </p:tgtEl>
                                        <p:attrNameLst>
                                          <p:attrName>style.visibility</p:attrName>
                                        </p:attrNameLst>
                                      </p:cBhvr>
                                      <p:to>
                                        <p:strVal val="visible"/>
                                      </p:to>
                                    </p:set>
                                    <p:anim calcmode="lin" valueType="num">
                                      <p:cBhvr>
                                        <p:cTn id="94" dur="500" fill="hold"/>
                                        <p:tgtEl>
                                          <p:spTgt spid="45"/>
                                        </p:tgtEl>
                                        <p:attrNameLst>
                                          <p:attrName>ppt_w</p:attrName>
                                        </p:attrNameLst>
                                      </p:cBhvr>
                                      <p:tavLst>
                                        <p:tav tm="0">
                                          <p:val>
                                            <p:fltVal val="0"/>
                                          </p:val>
                                        </p:tav>
                                        <p:tav tm="100000">
                                          <p:val>
                                            <p:strVal val="#ppt_w"/>
                                          </p:val>
                                        </p:tav>
                                      </p:tavLst>
                                    </p:anim>
                                    <p:anim calcmode="lin" valueType="num">
                                      <p:cBhvr>
                                        <p:cTn id="95" dur="500" fill="hold"/>
                                        <p:tgtEl>
                                          <p:spTgt spid="45"/>
                                        </p:tgtEl>
                                        <p:attrNameLst>
                                          <p:attrName>ppt_h</p:attrName>
                                        </p:attrNameLst>
                                      </p:cBhvr>
                                      <p:tavLst>
                                        <p:tav tm="0">
                                          <p:val>
                                            <p:fltVal val="0"/>
                                          </p:val>
                                        </p:tav>
                                        <p:tav tm="100000">
                                          <p:val>
                                            <p:strVal val="#ppt_h"/>
                                          </p:val>
                                        </p:tav>
                                      </p:tavLst>
                                    </p:anim>
                                    <p:animEffect transition="in" filter="fade">
                                      <p:cBhvr>
                                        <p:cTn id="96" dur="500"/>
                                        <p:tgtEl>
                                          <p:spTgt spid="45"/>
                                        </p:tgtEl>
                                      </p:cBhvr>
                                    </p:animEffect>
                                  </p:childTnLst>
                                </p:cTn>
                              </p:par>
                              <p:par>
                                <p:cTn id="97" presetID="63" presetClass="path" presetSubtype="0" accel="50000" decel="50000" fill="hold" nodeType="withEffect">
                                  <p:stCondLst>
                                    <p:cond delay="900"/>
                                  </p:stCondLst>
                                  <p:childTnLst>
                                    <p:animMotion origin="layout" path="M 3.75E-6 3.7037E-6 L 1.29739 -0.00371 " pathEditMode="relative" rAng="0" ptsTypes="AA">
                                      <p:cBhvr>
                                        <p:cTn id="98" dur="2000" fill="hold"/>
                                        <p:tgtEl>
                                          <p:spTgt spid="45"/>
                                        </p:tgtEl>
                                        <p:attrNameLst>
                                          <p:attrName>ppt_x</p:attrName>
                                          <p:attrName>ppt_y</p:attrName>
                                        </p:attrNameLst>
                                      </p:cBhvr>
                                      <p:rCtr x="64870" y="-185"/>
                                    </p:animMotion>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blinds(horizontal)">
                                      <p:cBhvr>
                                        <p:cTn id="103" dur="500"/>
                                        <p:tgtEl>
                                          <p:spTgt spid="44"/>
                                        </p:tgtEl>
                                      </p:cBhvr>
                                    </p:animEffect>
                                  </p:childTnLst>
                                </p:cTn>
                              </p:par>
                              <p:par>
                                <p:cTn id="104" presetID="14" presetClass="entr" presetSubtype="10" fill="hold" nodeType="withEffect">
                                  <p:stCondLst>
                                    <p:cond delay="0"/>
                                  </p:stCondLst>
                                  <p:childTnLst>
                                    <p:set>
                                      <p:cBhvr>
                                        <p:cTn id="105" dur="1" fill="hold">
                                          <p:stCondLst>
                                            <p:cond delay="0"/>
                                          </p:stCondLst>
                                        </p:cTn>
                                        <p:tgtEl>
                                          <p:spTgt spid="14342"/>
                                        </p:tgtEl>
                                        <p:attrNameLst>
                                          <p:attrName>style.visibility</p:attrName>
                                        </p:attrNameLst>
                                      </p:cBhvr>
                                      <p:to>
                                        <p:strVal val="visible"/>
                                      </p:to>
                                    </p:set>
                                    <p:animEffect transition="in" filter="randombar(horizontal)">
                                      <p:cBhvr>
                                        <p:cTn id="106" dur="500"/>
                                        <p:tgtEl>
                                          <p:spTgt spid="14342"/>
                                        </p:tgtEl>
                                      </p:cBhvr>
                                    </p:animEffect>
                                  </p:childTnLst>
                                </p:cTn>
                              </p:par>
                            </p:childTnLst>
                          </p:cTn>
                        </p:par>
                      </p:childTnLst>
                    </p:cTn>
                  </p:par>
                  <p:par>
                    <p:cTn id="107" fill="hold">
                      <p:stCondLst>
                        <p:cond delay="indefinite"/>
                      </p:stCondLst>
                      <p:childTnLst>
                        <p:par>
                          <p:cTn id="108" fill="hold">
                            <p:stCondLst>
                              <p:cond delay="0"/>
                            </p:stCondLst>
                            <p:childTnLst>
                              <p:par>
                                <p:cTn id="109" presetID="42" presetClass="exit" presetSubtype="0" fill="hold" grpId="1" nodeType="clickEffect">
                                  <p:stCondLst>
                                    <p:cond delay="0"/>
                                  </p:stCondLst>
                                  <p:childTnLst>
                                    <p:animEffect transition="out" filter="fade">
                                      <p:cBhvr>
                                        <p:cTn id="110" dur="1000"/>
                                        <p:tgtEl>
                                          <p:spTgt spid="44"/>
                                        </p:tgtEl>
                                      </p:cBhvr>
                                    </p:animEffect>
                                    <p:anim calcmode="lin" valueType="num">
                                      <p:cBhvr>
                                        <p:cTn id="111" dur="1000"/>
                                        <p:tgtEl>
                                          <p:spTgt spid="44"/>
                                        </p:tgtEl>
                                        <p:attrNameLst>
                                          <p:attrName>ppt_x</p:attrName>
                                        </p:attrNameLst>
                                      </p:cBhvr>
                                      <p:tavLst>
                                        <p:tav tm="0">
                                          <p:val>
                                            <p:strVal val="ppt_x"/>
                                          </p:val>
                                        </p:tav>
                                        <p:tav tm="100000">
                                          <p:val>
                                            <p:strVal val="ppt_x"/>
                                          </p:val>
                                        </p:tav>
                                      </p:tavLst>
                                    </p:anim>
                                    <p:anim calcmode="lin" valueType="num">
                                      <p:cBhvr>
                                        <p:cTn id="112" dur="1000"/>
                                        <p:tgtEl>
                                          <p:spTgt spid="44"/>
                                        </p:tgtEl>
                                        <p:attrNameLst>
                                          <p:attrName>ppt_y</p:attrName>
                                        </p:attrNameLst>
                                      </p:cBhvr>
                                      <p:tavLst>
                                        <p:tav tm="0">
                                          <p:val>
                                            <p:strVal val="ppt_y"/>
                                          </p:val>
                                        </p:tav>
                                        <p:tav tm="100000">
                                          <p:val>
                                            <p:strVal val="ppt_y+.1"/>
                                          </p:val>
                                        </p:tav>
                                      </p:tavLst>
                                    </p:anim>
                                    <p:set>
                                      <p:cBhvr>
                                        <p:cTn id="113"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2" grpId="0" animBg="1"/>
      <p:bldP spid="42" grpId="1" animBg="1"/>
      <p:bldP spid="44" grpId="0" animBg="1"/>
      <p:bldP spid="44"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1;p2"/>
          <p:cNvGrpSpPr/>
          <p:nvPr/>
        </p:nvGrpSpPr>
        <p:grpSpPr>
          <a:xfrm rot="3033166">
            <a:off x="10224000" y="-322530"/>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2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 name="Google Shape;77;p4"/>
          <p:cNvSpPr/>
          <p:nvPr/>
        </p:nvSpPr>
        <p:spPr>
          <a:xfrm rot="9167139">
            <a:off x="3215607" y="-1040612"/>
            <a:ext cx="9608265" cy="1108218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3175" cap="flat" cmpd="sng">
            <a:solidFill>
              <a:schemeClr val="accent3">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0" name="Google Shape;78;p4"/>
          <p:cNvGrpSpPr/>
          <p:nvPr/>
        </p:nvGrpSpPr>
        <p:grpSpPr>
          <a:xfrm>
            <a:off x="860830" y="1793713"/>
            <a:ext cx="4282670" cy="4140600"/>
            <a:chOff x="1712498" y="767350"/>
            <a:chExt cx="5272441" cy="5604964"/>
          </a:xfrm>
        </p:grpSpPr>
        <p:sp>
          <p:nvSpPr>
            <p:cNvPr id="31"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38" name="Text Box 21"/>
          <p:cNvSpPr txBox="1">
            <a:spLocks noChangeArrowheads="1"/>
          </p:cNvSpPr>
          <p:nvPr/>
        </p:nvSpPr>
        <p:spPr bwMode="auto">
          <a:xfrm>
            <a:off x="5925416" y="1387827"/>
            <a:ext cx="4740249" cy="2485787"/>
          </a:xfrm>
          <a:prstGeom prst="wedgeRoundRectCallout">
            <a:avLst>
              <a:gd name="adj1" fmla="val -61423"/>
              <a:gd name="adj2" fmla="val 55603"/>
              <a:gd name="adj3" fmla="val 16667"/>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eaLnBrk="1" hangingPunct="1">
              <a:spcBef>
                <a:spcPct val="50000"/>
              </a:spcBef>
            </a:pPr>
            <a:r>
              <a:rPr lang="en-US" sz="2800" b="1" dirty="0" err="1">
                <a:solidFill>
                  <a:schemeClr val="tx1"/>
                </a:solidFill>
                <a:latin typeface="#9Slide03 AmpleSoft Bold" pitchFamily="2" charset="0"/>
                <a:cs typeface="Times New Roman" pitchFamily="18" charset="0"/>
              </a:rPr>
              <a:t>Quê</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hương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chúng</a:t>
            </a:r>
            <a:r>
              <a:rPr lang="en-US" sz="2800" b="1" dirty="0">
                <a:solidFill>
                  <a:schemeClr val="tx1"/>
                </a:solidFill>
                <a:latin typeface="#9Slide03 AmpleSoft Bold" pitchFamily="2" charset="0"/>
                <a:cs typeface="Times New Roman" pitchFamily="18" charset="0"/>
              </a:rPr>
              <a:t> ta </a:t>
            </a:r>
            <a:r>
              <a:rPr lang="en-US" sz="2800" b="1" dirty="0" err="1">
                <a:solidFill>
                  <a:schemeClr val="tx1"/>
                </a:solidFill>
                <a:latin typeface="#9Slide03 AmpleSoft Bold" pitchFamily="2" charset="0"/>
                <a:cs typeface="Times New Roman" pitchFamily="18" charset="0"/>
              </a:rPr>
              <a:t>đang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ngày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càng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đổi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mới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hiện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đại</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vậy</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em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cần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làm</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gì</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để</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bảo</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vệ</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và</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phát</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triển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quên</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hương</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của</a:t>
            </a:r>
            <a:r>
              <a:rPr lang="en-US" sz="2800" b="1" dirty="0">
                <a:solidFill>
                  <a:schemeClr val="tx1"/>
                </a:solidFill>
                <a:latin typeface="#9Slide03 AmpleSoft Bold" pitchFamily="2" charset="0"/>
                <a:cs typeface="Times New Roman" pitchFamily="18" charset="0"/>
              </a:rPr>
              <a:t> </a:t>
            </a:r>
            <a:r>
              <a:rPr lang="en-US" sz="2800" b="1" dirty="0" err="1">
                <a:solidFill>
                  <a:schemeClr val="tx1"/>
                </a:solidFill>
                <a:latin typeface="#9Slide03 AmpleSoft Bold" pitchFamily="2" charset="0"/>
                <a:cs typeface="Times New Roman" pitchFamily="18" charset="0"/>
              </a:rPr>
              <a:t>em</a:t>
            </a:r>
            <a:r>
              <a:rPr lang="en-US" sz="2800" b="1" dirty="0">
                <a:solidFill>
                  <a:schemeClr val="tx1"/>
                </a:solidFill>
                <a:latin typeface="#9Slide03 AmpleSoft Bold" pitchFamily="2" charset="0"/>
                <a:cs typeface="Times New Roman" pitchFamily="18" charset="0"/>
              </a:rPr>
              <a:t> ?</a:t>
            </a:r>
          </a:p>
        </p:txBody>
      </p:sp>
      <p:pic>
        <p:nvPicPr>
          <p:cNvPr id="5122" name="Picture 2" descr="C:\Users\HP\Desktop\166596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948816" y="3095734"/>
            <a:ext cx="2549334" cy="393325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vector-illustration-boy-reading-book-260nw-560852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784" y="2855651"/>
            <a:ext cx="3790032" cy="412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43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034460" y="269185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6034460" y="336651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6034460" y="404117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6034460" y="471584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txBox="1">
            <a:spLocks noGrp="1"/>
          </p:cNvSpPr>
          <p:nvPr>
            <p:ph type="body" idx="1"/>
          </p:nvPr>
        </p:nvSpPr>
        <p:spPr>
          <a:xfrm>
            <a:off x="1622979" y="2725811"/>
            <a:ext cx="3926100" cy="1676400"/>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 sz="3600" b="1" dirty="0">
                <a:latin typeface="#9Slide03 Montserrat ExtraBold" pitchFamily="2" charset="0"/>
              </a:rPr>
              <a:t>Ở </a:t>
            </a:r>
            <a:r>
              <a:rPr lang="vi-VN" sz="3600" b="1" dirty="0">
                <a:latin typeface="#9Slide03 Montserrat ExtraBold" pitchFamily="2" charset="0"/>
              </a:rPr>
              <a:t>Huế có </a:t>
            </a:r>
            <a:r>
              <a:rPr lang="en" sz="3600" b="1" dirty="0">
                <a:latin typeface="#9Slide03 Montserrat ExtraBold" pitchFamily="2" charset="0"/>
              </a:rPr>
              <a:t>cây cầu nào có thể xoay được ?</a:t>
            </a:r>
            <a:endParaRPr sz="3600" b="1" dirty="0">
              <a:latin typeface="#9Slide03 Montserrat ExtraBold" pitchFamily="2" charset="0"/>
            </a:endParaRPr>
          </a:p>
        </p:txBody>
      </p:sp>
      <p:sp>
        <p:nvSpPr>
          <p:cNvPr id="808" name="Google Shape;808;p11"/>
          <p:cNvSpPr/>
          <p:nvPr/>
        </p:nvSpPr>
        <p:spPr>
          <a:xfrm>
            <a:off x="6096757" y="3377124"/>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3" name="Google Shape;813;p11"/>
          <p:cNvSpPr txBox="1">
            <a:spLocks noGrp="1"/>
          </p:cNvSpPr>
          <p:nvPr>
            <p:ph type="subTitle" idx="2"/>
          </p:nvPr>
        </p:nvSpPr>
        <p:spPr>
          <a:xfrm>
            <a:off x="6547476" y="3279783"/>
            <a:ext cx="3883112"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 Cầu </a:t>
            </a:r>
            <a:r>
              <a:rPr lang="vi-VN" dirty="0">
                <a:latin typeface="#9Slide03 Montserrat ExtraBold" pitchFamily="2" charset="0"/>
              </a:rPr>
              <a:t>Trường Tiền</a:t>
            </a:r>
            <a:endParaRPr dirty="0">
              <a:latin typeface="#9Slide03 Montserrat ExtraBold" pitchFamily="2" charset="0"/>
            </a:endParaRPr>
          </a:p>
        </p:txBody>
      </p:sp>
      <p:sp>
        <p:nvSpPr>
          <p:cNvPr id="814" name="Google Shape;814;p11"/>
          <p:cNvSpPr txBox="1">
            <a:spLocks noGrp="1"/>
          </p:cNvSpPr>
          <p:nvPr>
            <p:ph type="subTitle" idx="3"/>
          </p:nvPr>
        </p:nvSpPr>
        <p:spPr>
          <a:xfrm>
            <a:off x="6654156" y="2518427"/>
            <a:ext cx="3561724"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Trần Thị Lý</a:t>
            </a:r>
            <a:endParaRPr dirty="0">
              <a:latin typeface="#9Slide03 Montserrat ExtraBold" pitchFamily="2" charset="0"/>
            </a:endParaRPr>
          </a:p>
        </p:txBody>
      </p:sp>
      <p:sp>
        <p:nvSpPr>
          <p:cNvPr id="815" name="Google Shape;815;p11"/>
          <p:cNvSpPr txBox="1">
            <a:spLocks noGrp="1"/>
          </p:cNvSpPr>
          <p:nvPr>
            <p:ph type="subTitle" idx="4"/>
          </p:nvPr>
        </p:nvSpPr>
        <p:spPr>
          <a:xfrm>
            <a:off x="6715810" y="398668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Rồng</a:t>
            </a:r>
            <a:endParaRPr dirty="0">
              <a:latin typeface="#9Slide03 Montserrat ExtraBold" pitchFamily="2" charset="0"/>
            </a:endParaRPr>
          </a:p>
        </p:txBody>
      </p:sp>
      <p:sp>
        <p:nvSpPr>
          <p:cNvPr id="816" name="Google Shape;816;p11"/>
          <p:cNvSpPr txBox="1">
            <a:spLocks noGrp="1"/>
          </p:cNvSpPr>
          <p:nvPr>
            <p:ph type="subTitle" idx="5"/>
          </p:nvPr>
        </p:nvSpPr>
        <p:spPr>
          <a:xfrm>
            <a:off x="6715809" y="471905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 Nguyễn Văn Trỗi</a:t>
            </a:r>
            <a:endParaRPr dirty="0">
              <a:latin typeface="#9Slide03 Montserrat ExtraBold" pitchFamily="2" charset="0"/>
            </a:endParaRPr>
          </a:p>
        </p:txBody>
      </p:sp>
      <p:sp>
        <p:nvSpPr>
          <p:cNvPr id="826" name="Google Shape;826;p11">
            <a:hlinkClick r:id="" action="ppaction://hlinkshowjump?jump=previousslide"/>
          </p:cNvPr>
          <p:cNvSpPr/>
          <p:nvPr/>
        </p:nvSpPr>
        <p:spPr>
          <a:xfrm rot="10800000" flipH="1">
            <a:off x="819341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7" name="Google Shape;827;p11">
            <a:hlinkClick r:id="" action="ppaction://hlinkshowjump?jump=nextslide"/>
          </p:cNvPr>
          <p:cNvSpPr/>
          <p:nvPr/>
        </p:nvSpPr>
        <p:spPr>
          <a:xfrm rot="10800000">
            <a:off x="894196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8" name="Google Shape;828;p11">
            <a:hlinkClick r:id="rId3" action="ppaction://hlinksldjump"/>
          </p:cNvPr>
          <p:cNvSpPr/>
          <p:nvPr/>
        </p:nvSpPr>
        <p:spPr>
          <a:xfrm>
            <a:off x="10492885" y="13396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a:hlinkClick r:id="rId4" action="ppaction://hlinksldjump"/>
          </p:cNvPr>
          <p:cNvSpPr/>
          <p:nvPr/>
        </p:nvSpPr>
        <p:spPr>
          <a:xfrm>
            <a:off x="10492885" y="21778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a:hlinkClick r:id="rId4" action="ppaction://hlinksldjump"/>
          </p:cNvPr>
          <p:cNvSpPr/>
          <p:nvPr/>
        </p:nvSpPr>
        <p:spPr>
          <a:xfrm>
            <a:off x="10492885" y="30160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a:hlinkClick r:id="rId5" action="ppaction://hlinksldjump"/>
          </p:cNvPr>
          <p:cNvSpPr/>
          <p:nvPr/>
        </p:nvSpPr>
        <p:spPr>
          <a:xfrm>
            <a:off x="10492885" y="38542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a:hlinkClick r:id="rId6" action="ppaction://hlinksldjump"/>
          </p:cNvPr>
          <p:cNvSpPr/>
          <p:nvPr/>
        </p:nvSpPr>
        <p:spPr>
          <a:xfrm>
            <a:off x="10492885" y="47686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a:hlinkClick r:id="rId7" action="ppaction://hlinksldjump"/>
          </p:cNvPr>
          <p:cNvSpPr/>
          <p:nvPr/>
        </p:nvSpPr>
        <p:spPr>
          <a:xfrm>
            <a:off x="10492885" y="5606877"/>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926;p14"/>
          <p:cNvGrpSpPr/>
          <p:nvPr/>
        </p:nvGrpSpPr>
        <p:grpSpPr>
          <a:xfrm>
            <a:off x="1973360" y="1265460"/>
            <a:ext cx="4680796" cy="1202267"/>
            <a:chOff x="1252000" y="1210733"/>
            <a:chExt cx="4680796" cy="1202267"/>
          </a:xfrm>
        </p:grpSpPr>
        <p:grpSp>
          <p:nvGrpSpPr>
            <p:cNvPr id="35" name="Google Shape;927;p14"/>
            <p:cNvGrpSpPr/>
            <p:nvPr/>
          </p:nvGrpSpPr>
          <p:grpSpPr>
            <a:xfrm>
              <a:off x="1252000" y="1210733"/>
              <a:ext cx="4408942" cy="1202267"/>
              <a:chOff x="1127406" y="825798"/>
              <a:chExt cx="7629247" cy="2080405"/>
            </a:xfrm>
          </p:grpSpPr>
          <p:sp>
            <p:nvSpPr>
              <p:cNvPr id="37" name="Google Shape;928;p14"/>
              <p:cNvSpPr/>
              <p:nvPr/>
            </p:nvSpPr>
            <p:spPr>
              <a:xfrm>
                <a:off x="1127406" y="1165900"/>
                <a:ext cx="653446"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28575"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38" name="Google Shape;929;p14"/>
              <p:cNvSpPr/>
              <p:nvPr/>
            </p:nvSpPr>
            <p:spPr>
              <a:xfrm>
                <a:off x="1884167" y="1194700"/>
                <a:ext cx="790061" cy="1346395"/>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2"/>
                    </a:solidFill>
                    <a:latin typeface="#9Slide03 AmpleSoft Bold" pitchFamily="2" charset="0"/>
                  </a:rPr>
                  <a:t>H</a:t>
                </a:r>
              </a:p>
            </p:txBody>
          </p:sp>
          <p:sp>
            <p:nvSpPr>
              <p:cNvPr id="39" name="Google Shape;930;p14"/>
              <p:cNvSpPr/>
              <p:nvPr/>
            </p:nvSpPr>
            <p:spPr>
              <a:xfrm>
                <a:off x="2923705" y="825798"/>
                <a:ext cx="915155" cy="1735049"/>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28575"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0" name="Google Shape;931;p14"/>
              <p:cNvSpPr/>
              <p:nvPr/>
            </p:nvSpPr>
            <p:spPr>
              <a:xfrm>
                <a:off x="3980586" y="1184825"/>
                <a:ext cx="207891" cy="136614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4"/>
                    </a:solidFill>
                    <a:latin typeface="#9Slide03 AmpleSoft Bold" pitchFamily="2" charset="0"/>
                  </a:rPr>
                  <a:t>I</a:t>
                </a:r>
                <a:endParaRPr b="0" i="0" dirty="0">
                  <a:ln w="28575"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41" name="Google Shape;932;p14"/>
              <p:cNvSpPr/>
              <p:nvPr/>
            </p:nvSpPr>
            <p:spPr>
              <a:xfrm>
                <a:off x="5033729" y="1179888"/>
                <a:ext cx="730806" cy="138425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3 AmpleSoft Bold" pitchFamily="2" charset="0"/>
                  </a:rPr>
                  <a:t>Đ</a:t>
                </a:r>
                <a:endParaRPr b="0" i="0" dirty="0">
                  <a:ln w="28575"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42" name="Google Shape;933;p14"/>
              <p:cNvSpPr/>
              <p:nvPr/>
            </p:nvSpPr>
            <p:spPr>
              <a:xfrm>
                <a:off x="5914487" y="954223"/>
                <a:ext cx="972762" cy="195198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3 AmpleSoft Bold" pitchFamily="2" charset="0"/>
                  </a:rPr>
                  <a:t>Ộ</a:t>
                </a:r>
                <a:endParaRPr b="0" i="0" dirty="0">
                  <a:ln w="28575"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43" name="Google Shape;934;p14"/>
              <p:cNvSpPr/>
              <p:nvPr/>
            </p:nvSpPr>
            <p:spPr>
              <a:xfrm>
                <a:off x="6927099" y="1172888"/>
                <a:ext cx="892110"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3 AmpleSoft Bold" pitchFamily="2" charset="0"/>
                  </a:rPr>
                  <a:t>N</a:t>
                </a:r>
                <a:endParaRPr b="0" i="0" dirty="0">
                  <a:ln w="28575"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44" name="Google Shape;935;p14"/>
              <p:cNvSpPr/>
              <p:nvPr/>
            </p:nvSpPr>
            <p:spPr>
              <a:xfrm>
                <a:off x="7841499" y="1180300"/>
                <a:ext cx="915154"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28575" cap="flat" cmpd="sng">
                    <a:solidFill>
                      <a:schemeClr val="dk1"/>
                    </a:solidFill>
                    <a:prstDash val="solid"/>
                    <a:round/>
                    <a:headEnd type="none" w="sm" len="sm"/>
                    <a:tailEnd type="none" w="sm" len="sm"/>
                  </a:ln>
                  <a:solidFill>
                    <a:schemeClr val="lt2"/>
                  </a:solidFill>
                  <a:latin typeface="#9Slide03 AmpleSoft Bold" pitchFamily="2" charset="0"/>
                </a:endParaRPr>
              </a:p>
            </p:txBody>
          </p:sp>
        </p:grpSp>
        <p:sp>
          <p:nvSpPr>
            <p:cNvPr id="36" name="Google Shape;936;p14"/>
            <p:cNvSpPr/>
            <p:nvPr/>
          </p:nvSpPr>
          <p:spPr>
            <a:xfrm>
              <a:off x="5717825" y="1407278"/>
              <a:ext cx="214971" cy="810422"/>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1"/>
                  </a:solidFill>
                  <a:latin typeface="#9Slide03 AmpleSoft Bold" pitchFamily="2" charset="0"/>
                </a:rPr>
                <a:t>!</a:t>
              </a:r>
            </a:p>
          </p:txBody>
        </p:sp>
      </p:grpSp>
      <p:pic>
        <p:nvPicPr>
          <p:cNvPr id="33" name="Picture 2" descr="C:\Users\HP\Desktop\png-clipart-computer-icons-x-mark-others-miscellaneous-angle.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03857" y="479758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png-clipart-computer-icons-x-mark-others-miscellaneous-angle.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5" y="2732722"/>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HP\Desktop\png-clipart-computer-icons-x-mark-others-miscellaneous-angle.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4" y="412291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HP\Desktop\16632785.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2818949" y="4390273"/>
            <a:ext cx="1665871" cy="25702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HP\Desktop\tranh-ve-hoi-an-9.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32571" y1="28381" x2="44857" y2="18476"/>
                        <a14:foregroundMark x1="48857" y1="60762" x2="56571" y2="54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084" y="2939011"/>
            <a:ext cx="1745618" cy="1309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3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23" dur="500"/>
                                        <p:tgtEl>
                                          <p:spTgt spid="814">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31" dur="500"/>
                                        <p:tgtEl>
                                          <p:spTgt spid="813">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3"/>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1000"/>
                                  </p:stCondLst>
                                  <p:childTnLst>
                                    <p:set>
                                      <p:cBhvr>
                                        <p:cTn id="61" dur="1" fill="hold">
                                          <p:stCondLst>
                                            <p:cond delay="0"/>
                                          </p:stCondLst>
                                        </p:cTn>
                                        <p:tgtEl>
                                          <p:spTgt spid="48"/>
                                        </p:tgtEl>
                                        <p:attrNameLst>
                                          <p:attrName>style.visibility</p:attrName>
                                        </p:attrNameLst>
                                      </p:cBhvr>
                                      <p:to>
                                        <p:strVal val="visible"/>
                                      </p:to>
                                    </p:set>
                                    <p:animEffect transition="in" filter="randombar(horizontal)">
                                      <p:cBhvr>
                                        <p:cTn id="62" dur="500"/>
                                        <p:tgtEl>
                                          <p:spTgt spid="48"/>
                                        </p:tgtEl>
                                      </p:cBhvr>
                                    </p:animEffect>
                                  </p:childTnLst>
                                </p:cTn>
                              </p:par>
                              <p:par>
                                <p:cTn id="63" presetID="50" presetClass="path" presetSubtype="0" accel="50000" decel="50000" fill="hold" nodeType="withEffect">
                                  <p:stCondLst>
                                    <p:cond delay="1600"/>
                                  </p:stCondLst>
                                  <p:childTnLst>
                                    <p:animMotion origin="layout" path="M -4.58333E-6 4.81481E-6 L -0.14817 4.81481E-6 C -0.21458 4.81481E-6 -0.29622 0.07384 -0.29622 0.13379 L -0.29622 0.26782 " pathEditMode="relative" rAng="0" ptsTypes="AAAA">
                                      <p:cBhvr>
                                        <p:cTn id="64" dur="2000" fill="hold"/>
                                        <p:tgtEl>
                                          <p:spTgt spid="48"/>
                                        </p:tgtEl>
                                        <p:attrNameLst>
                                          <p:attrName>ppt_x</p:attrName>
                                          <p:attrName>ppt_y</p:attrName>
                                        </p:attrNameLst>
                                      </p:cBhvr>
                                      <p:rCtr x="-14818" y="13380"/>
                                    </p:animMotion>
                                  </p:childTnLst>
                                </p:cTn>
                              </p:par>
                            </p:childTnLst>
                          </p:cTn>
                        </p:par>
                      </p:childTnLst>
                    </p:cTn>
                  </p:par>
                </p:childTnLst>
              </p:cTn>
              <p:nextCondLst>
                <p:cond evt="onClick" delay="0">
                  <p:tgtEl>
                    <p:spTgt spid="803"/>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1000" fill="hold"/>
                                        <p:tgtEl>
                                          <p:spTgt spid="45"/>
                                        </p:tgtEl>
                                        <p:attrNameLst>
                                          <p:attrName>ppt_w</p:attrName>
                                        </p:attrNameLst>
                                      </p:cBhvr>
                                      <p:tavLst>
                                        <p:tav tm="0">
                                          <p:val>
                                            <p:fltVal val="0"/>
                                          </p:val>
                                        </p:tav>
                                        <p:tav tm="100000">
                                          <p:val>
                                            <p:strVal val="#ppt_w"/>
                                          </p:val>
                                        </p:tav>
                                      </p:tavLst>
                                    </p:anim>
                                    <p:anim calcmode="lin" valueType="num">
                                      <p:cBhvr>
                                        <p:cTn id="71" dur="1000" fill="hold"/>
                                        <p:tgtEl>
                                          <p:spTgt spid="45"/>
                                        </p:tgtEl>
                                        <p:attrNameLst>
                                          <p:attrName>ppt_h</p:attrName>
                                        </p:attrNameLst>
                                      </p:cBhvr>
                                      <p:tavLst>
                                        <p:tav tm="0">
                                          <p:val>
                                            <p:fltVal val="0"/>
                                          </p:val>
                                        </p:tav>
                                        <p:tav tm="100000">
                                          <p:val>
                                            <p:strVal val="#ppt_h"/>
                                          </p:val>
                                        </p:tav>
                                      </p:tavLst>
                                    </p:anim>
                                    <p:anim calcmode="lin" valueType="num">
                                      <p:cBhvr>
                                        <p:cTn id="72" dur="1000" fill="hold"/>
                                        <p:tgtEl>
                                          <p:spTgt spid="45"/>
                                        </p:tgtEl>
                                        <p:attrNameLst>
                                          <p:attrName>style.rotation</p:attrName>
                                        </p:attrNameLst>
                                      </p:cBhvr>
                                      <p:tavLst>
                                        <p:tav tm="0">
                                          <p:val>
                                            <p:fltVal val="90"/>
                                          </p:val>
                                        </p:tav>
                                        <p:tav tm="100000">
                                          <p:val>
                                            <p:fltVal val="0"/>
                                          </p:val>
                                        </p:tav>
                                      </p:tavLst>
                                    </p:anim>
                                    <p:animEffect transition="in" filter="fade">
                                      <p:cBhvr>
                                        <p:cTn id="73" dur="1000"/>
                                        <p:tgtEl>
                                          <p:spTgt spid="45"/>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4"/>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90"/>
                                          </p:val>
                                        </p:tav>
                                        <p:tav tm="100000">
                                          <p:val>
                                            <p:fltVal val="0"/>
                                          </p:val>
                                        </p:tav>
                                      </p:tavLst>
                                    </p:anim>
                                    <p:animEffect transition="in" filter="fade">
                                      <p:cBhvr>
                                        <p:cTn id="82" dur="1000"/>
                                        <p:tgtEl>
                                          <p:spTgt spid="46"/>
                                        </p:tgtEl>
                                      </p:cBhvr>
                                    </p:animEffect>
                                  </p:childTnLst>
                                </p:cTn>
                              </p:par>
                            </p:childTnLst>
                          </p:cTn>
                        </p:par>
                      </p:childTnLst>
                    </p:cTn>
                  </p:par>
                </p:childTnLst>
              </p:cTn>
              <p:nextCondLst>
                <p:cond evt="onClick" delay="0">
                  <p:tgtEl>
                    <p:spTgt spid="804"/>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1000" fill="hold"/>
                                        <p:tgtEl>
                                          <p:spTgt spid="33"/>
                                        </p:tgtEl>
                                        <p:attrNameLst>
                                          <p:attrName>ppt_w</p:attrName>
                                        </p:attrNameLst>
                                      </p:cBhvr>
                                      <p:tavLst>
                                        <p:tav tm="0">
                                          <p:val>
                                            <p:fltVal val="0"/>
                                          </p:val>
                                        </p:tav>
                                        <p:tav tm="100000">
                                          <p:val>
                                            <p:strVal val="#ppt_w"/>
                                          </p:val>
                                        </p:tav>
                                      </p:tavLst>
                                    </p:anim>
                                    <p:anim calcmode="lin" valueType="num">
                                      <p:cBhvr>
                                        <p:cTn id="89" dur="1000" fill="hold"/>
                                        <p:tgtEl>
                                          <p:spTgt spid="33"/>
                                        </p:tgtEl>
                                        <p:attrNameLst>
                                          <p:attrName>ppt_h</p:attrName>
                                        </p:attrNameLst>
                                      </p:cBhvr>
                                      <p:tavLst>
                                        <p:tav tm="0">
                                          <p:val>
                                            <p:fltVal val="0"/>
                                          </p:val>
                                        </p:tav>
                                        <p:tav tm="100000">
                                          <p:val>
                                            <p:strVal val="#ppt_h"/>
                                          </p:val>
                                        </p:tav>
                                      </p:tavLst>
                                    </p:anim>
                                    <p:anim calcmode="lin" valueType="num">
                                      <p:cBhvr>
                                        <p:cTn id="90" dur="1000" fill="hold"/>
                                        <p:tgtEl>
                                          <p:spTgt spid="33"/>
                                        </p:tgtEl>
                                        <p:attrNameLst>
                                          <p:attrName>style.rotation</p:attrName>
                                        </p:attrNameLst>
                                      </p:cBhvr>
                                      <p:tavLst>
                                        <p:tav tm="0">
                                          <p:val>
                                            <p:fltVal val="90"/>
                                          </p:val>
                                        </p:tav>
                                        <p:tav tm="100000">
                                          <p:val>
                                            <p:fltVal val="0"/>
                                          </p:val>
                                        </p:tav>
                                      </p:tavLst>
                                    </p:anim>
                                    <p:animEffect transition="in" filter="fade">
                                      <p:cBhvr>
                                        <p:cTn id="91" dur="1000"/>
                                        <p:tgtEl>
                                          <p:spTgt spid="33"/>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5138051" y="2044748"/>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c</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6282908" y="2062148"/>
            <a:ext cx="915154" cy="1366147"/>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7360546" y="1818290"/>
            <a:ext cx="1262693" cy="168240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À</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2604289" y="3891913"/>
            <a:ext cx="1482131" cy="149728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T</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4041598" y="3970643"/>
            <a:ext cx="1161593" cy="1769705"/>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Ạ</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5292091" y="3891913"/>
            <a:ext cx="1448394" cy="1613923"/>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M</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2" name="Google Shape;792;p10">
            <a:hlinkClick r:id="rId3" action="ppaction://hlinksldjump"/>
          </p:cNvPr>
          <p:cNvSpPr/>
          <p:nvPr/>
        </p:nvSpPr>
        <p:spPr>
          <a:xfrm>
            <a:off x="11127445" y="11219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a:hlinkClick r:id="" action="ppaction://noaction"/>
          </p:cNvPr>
          <p:cNvSpPr/>
          <p:nvPr/>
        </p:nvSpPr>
        <p:spPr>
          <a:xfrm>
            <a:off x="11127445" y="19601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a:hlinkClick r:id="rId4" action="ppaction://hlinksldjump"/>
          </p:cNvPr>
          <p:cNvSpPr/>
          <p:nvPr/>
        </p:nvSpPr>
        <p:spPr>
          <a:xfrm>
            <a:off x="11127445" y="27983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a:hlinkClick r:id="rId5" action="ppaction://hlinksldjump"/>
          </p:cNvPr>
          <p:cNvSpPr/>
          <p:nvPr/>
        </p:nvSpPr>
        <p:spPr>
          <a:xfrm>
            <a:off x="11127445" y="36365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a:hlinkClick r:id="rId6" action="ppaction://hlinksldjump"/>
          </p:cNvPr>
          <p:cNvSpPr/>
          <p:nvPr/>
        </p:nvSpPr>
        <p:spPr>
          <a:xfrm>
            <a:off x="11127445" y="45509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a:hlinkClick r:id="rId7" action="ppaction://hlinksldjump"/>
          </p:cNvPr>
          <p:cNvSpPr/>
          <p:nvPr/>
        </p:nvSpPr>
        <p:spPr>
          <a:xfrm>
            <a:off x="11127445" y="5389198"/>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1;p10"/>
          <p:cNvSpPr/>
          <p:nvPr/>
        </p:nvSpPr>
        <p:spPr>
          <a:xfrm>
            <a:off x="8623239" y="2073548"/>
            <a:ext cx="1185827" cy="151111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O</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1670475" y="4302575"/>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599083" y="2164976"/>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9" name="Google Shape;784;p10"/>
          <p:cNvSpPr/>
          <p:nvPr/>
        </p:nvSpPr>
        <p:spPr>
          <a:xfrm>
            <a:off x="7446664" y="4146522"/>
            <a:ext cx="957949" cy="138425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B</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40" name="Google Shape;785;p10"/>
          <p:cNvSpPr/>
          <p:nvPr/>
        </p:nvSpPr>
        <p:spPr>
          <a:xfrm>
            <a:off x="8531613" y="4128086"/>
            <a:ext cx="232774" cy="1393241"/>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I</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41" name="Google Shape;786;p10"/>
          <p:cNvSpPr/>
          <p:nvPr/>
        </p:nvSpPr>
        <p:spPr>
          <a:xfrm>
            <a:off x="8893682" y="3777846"/>
            <a:ext cx="1087332" cy="2079002"/>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Ệ</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2" name="Google Shape;791;p10"/>
          <p:cNvSpPr/>
          <p:nvPr/>
        </p:nvSpPr>
        <p:spPr>
          <a:xfrm>
            <a:off x="10031814" y="4103478"/>
            <a:ext cx="967813" cy="140235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T</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Tree>
    <p:extLst>
      <p:ext uri="{BB962C8B-B14F-4D97-AF65-F5344CB8AC3E}">
        <p14:creationId xmlns:p14="http://schemas.microsoft.com/office/powerpoint/2010/main" val="133150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9"/>
                                        </p:tgtEl>
                                        <p:attrNameLst>
                                          <p:attrName>style.visibility</p:attrName>
                                        </p:attrNameLst>
                                      </p:cBhvr>
                                      <p:to>
                                        <p:strVal val="visible"/>
                                      </p:to>
                                    </p:set>
                                    <p:anim calcmode="lin" valueType="num">
                                      <p:cBhvr>
                                        <p:cTn id="31" dur="1000" fill="hold"/>
                                        <p:tgtEl>
                                          <p:spTgt spid="789"/>
                                        </p:tgtEl>
                                        <p:attrNameLst>
                                          <p:attrName>ppt_w</p:attrName>
                                        </p:attrNameLst>
                                      </p:cBhvr>
                                      <p:tavLst>
                                        <p:tav tm="0">
                                          <p:val>
                                            <p:fltVal val="0"/>
                                          </p:val>
                                        </p:tav>
                                        <p:tav tm="100000">
                                          <p:val>
                                            <p:strVal val="#ppt_w"/>
                                          </p:val>
                                        </p:tav>
                                      </p:tavLst>
                                    </p:anim>
                                    <p:anim calcmode="lin" valueType="num">
                                      <p:cBhvr>
                                        <p:cTn id="32" dur="1000" fill="hold"/>
                                        <p:tgtEl>
                                          <p:spTgt spid="789"/>
                                        </p:tgtEl>
                                        <p:attrNameLst>
                                          <p:attrName>ppt_h</p:attrName>
                                        </p:attrNameLst>
                                      </p:cBhvr>
                                      <p:tavLst>
                                        <p:tav tm="0">
                                          <p:val>
                                            <p:fltVal val="0"/>
                                          </p:val>
                                        </p:tav>
                                        <p:tav tm="100000">
                                          <p:val>
                                            <p:strVal val="#ppt_h"/>
                                          </p:val>
                                        </p:tav>
                                      </p:tavLst>
                                    </p:anim>
                                    <p:anim calcmode="lin" valueType="num">
                                      <p:cBhvr>
                                        <p:cTn id="33" dur="1000" fill="hold"/>
                                        <p:tgtEl>
                                          <p:spTgt spid="789"/>
                                        </p:tgtEl>
                                        <p:attrNameLst>
                                          <p:attrName>style.rotation</p:attrName>
                                        </p:attrNameLst>
                                      </p:cBhvr>
                                      <p:tavLst>
                                        <p:tav tm="0">
                                          <p:val>
                                            <p:fltVal val="90"/>
                                          </p:val>
                                        </p:tav>
                                        <p:tav tm="100000">
                                          <p:val>
                                            <p:fltVal val="0"/>
                                          </p:val>
                                        </p:tav>
                                      </p:tavLst>
                                    </p:anim>
                                    <p:animEffect transition="in" filter="fade">
                                      <p:cBhvr>
                                        <p:cTn id="34" dur="1000"/>
                                        <p:tgtEl>
                                          <p:spTgt spid="78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8"/>
                                        </p:tgtEl>
                                        <p:attrNameLst>
                                          <p:attrName>style.visibility</p:attrName>
                                        </p:attrNameLst>
                                      </p:cBhvr>
                                      <p:to>
                                        <p:strVal val="visible"/>
                                      </p:to>
                                    </p:set>
                                    <p:anim calcmode="lin" valueType="num">
                                      <p:cBhvr>
                                        <p:cTn id="37" dur="1000" fill="hold"/>
                                        <p:tgtEl>
                                          <p:spTgt spid="788"/>
                                        </p:tgtEl>
                                        <p:attrNameLst>
                                          <p:attrName>ppt_w</p:attrName>
                                        </p:attrNameLst>
                                      </p:cBhvr>
                                      <p:tavLst>
                                        <p:tav tm="0">
                                          <p:val>
                                            <p:fltVal val="0"/>
                                          </p:val>
                                        </p:tav>
                                        <p:tav tm="100000">
                                          <p:val>
                                            <p:strVal val="#ppt_w"/>
                                          </p:val>
                                        </p:tav>
                                      </p:tavLst>
                                    </p:anim>
                                    <p:anim calcmode="lin" valueType="num">
                                      <p:cBhvr>
                                        <p:cTn id="38" dur="1000" fill="hold"/>
                                        <p:tgtEl>
                                          <p:spTgt spid="788"/>
                                        </p:tgtEl>
                                        <p:attrNameLst>
                                          <p:attrName>ppt_h</p:attrName>
                                        </p:attrNameLst>
                                      </p:cBhvr>
                                      <p:tavLst>
                                        <p:tav tm="0">
                                          <p:val>
                                            <p:fltVal val="0"/>
                                          </p:val>
                                        </p:tav>
                                        <p:tav tm="100000">
                                          <p:val>
                                            <p:strVal val="#ppt_h"/>
                                          </p:val>
                                        </p:tav>
                                      </p:tavLst>
                                    </p:anim>
                                    <p:anim calcmode="lin" valueType="num">
                                      <p:cBhvr>
                                        <p:cTn id="39" dur="1000" fill="hold"/>
                                        <p:tgtEl>
                                          <p:spTgt spid="788"/>
                                        </p:tgtEl>
                                        <p:attrNameLst>
                                          <p:attrName>style.rotation</p:attrName>
                                        </p:attrNameLst>
                                      </p:cBhvr>
                                      <p:tavLst>
                                        <p:tav tm="0">
                                          <p:val>
                                            <p:fltVal val="90"/>
                                          </p:val>
                                        </p:tav>
                                        <p:tav tm="100000">
                                          <p:val>
                                            <p:fltVal val="0"/>
                                          </p:val>
                                        </p:tav>
                                      </p:tavLst>
                                    </p:anim>
                                    <p:animEffect transition="in" filter="fade">
                                      <p:cBhvr>
                                        <p:cTn id="40" dur="1000"/>
                                        <p:tgtEl>
                                          <p:spTgt spid="788"/>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7"/>
                                        </p:tgtEl>
                                        <p:attrNameLst>
                                          <p:attrName>style.visibility</p:attrName>
                                        </p:attrNameLst>
                                      </p:cBhvr>
                                      <p:to>
                                        <p:strVal val="visible"/>
                                      </p:to>
                                    </p:set>
                                    <p:anim calcmode="lin" valueType="num">
                                      <p:cBhvr>
                                        <p:cTn id="43" dur="1000" fill="hold"/>
                                        <p:tgtEl>
                                          <p:spTgt spid="787"/>
                                        </p:tgtEl>
                                        <p:attrNameLst>
                                          <p:attrName>ppt_w</p:attrName>
                                        </p:attrNameLst>
                                      </p:cBhvr>
                                      <p:tavLst>
                                        <p:tav tm="0">
                                          <p:val>
                                            <p:fltVal val="0"/>
                                          </p:val>
                                        </p:tav>
                                        <p:tav tm="100000">
                                          <p:val>
                                            <p:strVal val="#ppt_w"/>
                                          </p:val>
                                        </p:tav>
                                      </p:tavLst>
                                    </p:anim>
                                    <p:anim calcmode="lin" valueType="num">
                                      <p:cBhvr>
                                        <p:cTn id="44" dur="1000" fill="hold"/>
                                        <p:tgtEl>
                                          <p:spTgt spid="787"/>
                                        </p:tgtEl>
                                        <p:attrNameLst>
                                          <p:attrName>ppt_h</p:attrName>
                                        </p:attrNameLst>
                                      </p:cBhvr>
                                      <p:tavLst>
                                        <p:tav tm="0">
                                          <p:val>
                                            <p:fltVal val="0"/>
                                          </p:val>
                                        </p:tav>
                                        <p:tav tm="100000">
                                          <p:val>
                                            <p:strVal val="#ppt_h"/>
                                          </p:val>
                                        </p:tav>
                                      </p:tavLst>
                                    </p:anim>
                                    <p:anim calcmode="lin" valueType="num">
                                      <p:cBhvr>
                                        <p:cTn id="45" dur="1000" fill="hold"/>
                                        <p:tgtEl>
                                          <p:spTgt spid="787"/>
                                        </p:tgtEl>
                                        <p:attrNameLst>
                                          <p:attrName>style.rotation</p:attrName>
                                        </p:attrNameLst>
                                      </p:cBhvr>
                                      <p:tavLst>
                                        <p:tav tm="0">
                                          <p:val>
                                            <p:fltVal val="90"/>
                                          </p:val>
                                        </p:tav>
                                        <p:tav tm="100000">
                                          <p:val>
                                            <p:fltVal val="0"/>
                                          </p:val>
                                        </p:tav>
                                      </p:tavLst>
                                    </p:anim>
                                    <p:animEffect transition="in" filter="fade">
                                      <p:cBhvr>
                                        <p:cTn id="46" dur="1000"/>
                                        <p:tgtEl>
                                          <p:spTgt spid="787"/>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style.rotation</p:attrName>
                                        </p:attrNameLst>
                                      </p:cBhvr>
                                      <p:tavLst>
                                        <p:tav tm="0">
                                          <p:val>
                                            <p:fltVal val="90"/>
                                          </p:val>
                                        </p:tav>
                                        <p:tav tm="100000">
                                          <p:val>
                                            <p:fltVal val="0"/>
                                          </p:val>
                                        </p:tav>
                                      </p:tavLst>
                                    </p:anim>
                                    <p:animEffect transition="in" filter="fade">
                                      <p:cBhvr>
                                        <p:cTn id="52" dur="1000"/>
                                        <p:tgtEl>
                                          <p:spTgt spid="39"/>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style.rotation</p:attrName>
                                        </p:attrNameLst>
                                      </p:cBhvr>
                                      <p:tavLst>
                                        <p:tav tm="0">
                                          <p:val>
                                            <p:fltVal val="90"/>
                                          </p:val>
                                        </p:tav>
                                        <p:tav tm="100000">
                                          <p:val>
                                            <p:fltVal val="0"/>
                                          </p:val>
                                        </p:tav>
                                      </p:tavLst>
                                    </p:anim>
                                    <p:animEffect transition="in" filter="fade">
                                      <p:cBhvr>
                                        <p:cTn id="58" dur="1000"/>
                                        <p:tgtEl>
                                          <p:spTgt spid="40"/>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1000" fill="hold"/>
                                        <p:tgtEl>
                                          <p:spTgt spid="41"/>
                                        </p:tgtEl>
                                        <p:attrNameLst>
                                          <p:attrName>ppt_w</p:attrName>
                                        </p:attrNameLst>
                                      </p:cBhvr>
                                      <p:tavLst>
                                        <p:tav tm="0">
                                          <p:val>
                                            <p:fltVal val="0"/>
                                          </p:val>
                                        </p:tav>
                                        <p:tav tm="100000">
                                          <p:val>
                                            <p:strVal val="#ppt_w"/>
                                          </p:val>
                                        </p:tav>
                                      </p:tavLst>
                                    </p:anim>
                                    <p:anim calcmode="lin" valueType="num">
                                      <p:cBhvr>
                                        <p:cTn id="62" dur="1000" fill="hold"/>
                                        <p:tgtEl>
                                          <p:spTgt spid="41"/>
                                        </p:tgtEl>
                                        <p:attrNameLst>
                                          <p:attrName>ppt_h</p:attrName>
                                        </p:attrNameLst>
                                      </p:cBhvr>
                                      <p:tavLst>
                                        <p:tav tm="0">
                                          <p:val>
                                            <p:fltVal val="0"/>
                                          </p:val>
                                        </p:tav>
                                        <p:tav tm="100000">
                                          <p:val>
                                            <p:strVal val="#ppt_h"/>
                                          </p:val>
                                        </p:tav>
                                      </p:tavLst>
                                    </p:anim>
                                    <p:anim calcmode="lin" valueType="num">
                                      <p:cBhvr>
                                        <p:cTn id="63" dur="1000" fill="hold"/>
                                        <p:tgtEl>
                                          <p:spTgt spid="41"/>
                                        </p:tgtEl>
                                        <p:attrNameLst>
                                          <p:attrName>style.rotation</p:attrName>
                                        </p:attrNameLst>
                                      </p:cBhvr>
                                      <p:tavLst>
                                        <p:tav tm="0">
                                          <p:val>
                                            <p:fltVal val="90"/>
                                          </p:val>
                                        </p:tav>
                                        <p:tav tm="100000">
                                          <p:val>
                                            <p:fltVal val="0"/>
                                          </p:val>
                                        </p:tav>
                                      </p:tavLst>
                                    </p:anim>
                                    <p:animEffect transition="in" filter="fade">
                                      <p:cBhvr>
                                        <p:cTn id="64" dur="1000"/>
                                        <p:tgtEl>
                                          <p:spTgt spid="41"/>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1000" fill="hold"/>
                                        <p:tgtEl>
                                          <p:spTgt spid="42"/>
                                        </p:tgtEl>
                                        <p:attrNameLst>
                                          <p:attrName>ppt_w</p:attrName>
                                        </p:attrNameLst>
                                      </p:cBhvr>
                                      <p:tavLst>
                                        <p:tav tm="0">
                                          <p:val>
                                            <p:fltVal val="0"/>
                                          </p:val>
                                        </p:tav>
                                        <p:tav tm="100000">
                                          <p:val>
                                            <p:strVal val="#ppt_w"/>
                                          </p:val>
                                        </p:tav>
                                      </p:tavLst>
                                    </p:anim>
                                    <p:anim calcmode="lin" valueType="num">
                                      <p:cBhvr>
                                        <p:cTn id="68" dur="1000" fill="hold"/>
                                        <p:tgtEl>
                                          <p:spTgt spid="42"/>
                                        </p:tgtEl>
                                        <p:attrNameLst>
                                          <p:attrName>ppt_h</p:attrName>
                                        </p:attrNameLst>
                                      </p:cBhvr>
                                      <p:tavLst>
                                        <p:tav tm="0">
                                          <p:val>
                                            <p:fltVal val="0"/>
                                          </p:val>
                                        </p:tav>
                                        <p:tav tm="100000">
                                          <p:val>
                                            <p:strVal val="#ppt_h"/>
                                          </p:val>
                                        </p:tav>
                                      </p:tavLst>
                                    </p:anim>
                                    <p:anim calcmode="lin" valueType="num">
                                      <p:cBhvr>
                                        <p:cTn id="69" dur="1000" fill="hold"/>
                                        <p:tgtEl>
                                          <p:spTgt spid="42"/>
                                        </p:tgtEl>
                                        <p:attrNameLst>
                                          <p:attrName>style.rotation</p:attrName>
                                        </p:attrNameLst>
                                      </p:cBhvr>
                                      <p:tavLst>
                                        <p:tav tm="0">
                                          <p:val>
                                            <p:fltVal val="90"/>
                                          </p:val>
                                        </p:tav>
                                        <p:tav tm="100000">
                                          <p:val>
                                            <p:fltVal val="0"/>
                                          </p:val>
                                        </p:tav>
                                      </p:tavLst>
                                    </p:anim>
                                    <p:animEffect transition="in" filter="fade">
                                      <p:cBhvr>
                                        <p:cTn id="7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17" grpId="0"/>
      <p:bldP spid="39"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36974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636974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636974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636974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txBox="1">
            <a:spLocks noGrp="1"/>
          </p:cNvSpPr>
          <p:nvPr>
            <p:ph type="body" idx="1"/>
          </p:nvPr>
        </p:nvSpPr>
        <p:spPr>
          <a:xfrm>
            <a:off x="1030514" y="2913972"/>
            <a:ext cx="5183437" cy="1208567"/>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vi-VN" sz="3600" b="1" dirty="0">
                <a:latin typeface="#9Slide03 Montserrat ExtraBold" pitchFamily="2" charset="0"/>
              </a:rPr>
              <a:t>Địa danh nào là của thành phố Huế</a:t>
            </a:r>
            <a:r>
              <a:rPr lang="en" sz="3600" b="1" dirty="0">
                <a:latin typeface="#9Slide03 Montserrat ExtraBold" pitchFamily="2" charset="0"/>
              </a:rPr>
              <a:t>?</a:t>
            </a:r>
            <a:endParaRPr sz="3600" b="1" dirty="0">
              <a:latin typeface="#9Slide03 Montserrat ExtraBold" pitchFamily="2" charset="0"/>
            </a:endParaRPr>
          </a:p>
        </p:txBody>
      </p:sp>
      <p:sp>
        <p:nvSpPr>
          <p:cNvPr id="808" name="Google Shape;808;p11"/>
          <p:cNvSpPr/>
          <p:nvPr/>
        </p:nvSpPr>
        <p:spPr>
          <a:xfrm>
            <a:off x="6475593" y="4105918"/>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3" name="Google Shape;813;p11"/>
          <p:cNvSpPr txBox="1">
            <a:spLocks noGrp="1"/>
          </p:cNvSpPr>
          <p:nvPr>
            <p:ph type="subTitle" idx="2"/>
          </p:nvPr>
        </p:nvSpPr>
        <p:spPr>
          <a:xfrm>
            <a:off x="7055998" y="2541764"/>
            <a:ext cx="346468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vi-VN" dirty="0">
                <a:latin typeface="#9Slide03 Montserrat ExtraBold" pitchFamily="2" charset="0"/>
              </a:rPr>
              <a:t>Chợ Bến Thành</a:t>
            </a:r>
            <a:endParaRPr dirty="0">
              <a:latin typeface="#9Slide03 Montserrat ExtraBold" pitchFamily="2" charset="0"/>
            </a:endParaRPr>
          </a:p>
        </p:txBody>
      </p:sp>
      <p:sp>
        <p:nvSpPr>
          <p:cNvPr id="814" name="Google Shape;814;p11"/>
          <p:cNvSpPr txBox="1">
            <a:spLocks noGrp="1"/>
          </p:cNvSpPr>
          <p:nvPr>
            <p:ph type="subTitle" idx="3"/>
          </p:nvPr>
        </p:nvSpPr>
        <p:spPr>
          <a:xfrm>
            <a:off x="6918838" y="3951707"/>
            <a:ext cx="3909327"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vi-VN" dirty="0">
                <a:latin typeface="#9Slide03 Montserrat ExtraBold" pitchFamily="2" charset="0"/>
              </a:rPr>
              <a:t> chợ  Đông Ba</a:t>
            </a:r>
            <a:endParaRPr dirty="0">
              <a:latin typeface="#9Slide03 Montserrat ExtraBold" pitchFamily="2" charset="0"/>
            </a:endParaRPr>
          </a:p>
        </p:txBody>
      </p:sp>
      <p:sp>
        <p:nvSpPr>
          <p:cNvPr id="815" name="Google Shape;815;p11"/>
          <p:cNvSpPr txBox="1">
            <a:spLocks noGrp="1"/>
          </p:cNvSpPr>
          <p:nvPr>
            <p:ph type="subTitle" idx="4"/>
          </p:nvPr>
        </p:nvSpPr>
        <p:spPr>
          <a:xfrm>
            <a:off x="6996752" y="3252247"/>
            <a:ext cx="383141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dirty="0">
                <a:latin typeface="#9Slide03 Montserrat ExtraBold" pitchFamily="2" charset="0"/>
              </a:rPr>
              <a:t>Cầu</a:t>
            </a:r>
            <a:r>
              <a:rPr lang="vi-VN" dirty="0">
                <a:latin typeface="#9Slide03 Montserrat ExtraBold" pitchFamily="2" charset="0"/>
              </a:rPr>
              <a:t> Hàm Rồng</a:t>
            </a:r>
            <a:endParaRPr dirty="0">
              <a:latin typeface="#9Slide03 Montserrat ExtraBold" pitchFamily="2" charset="0"/>
            </a:endParaRPr>
          </a:p>
        </p:txBody>
      </p:sp>
      <p:sp>
        <p:nvSpPr>
          <p:cNvPr id="816" name="Google Shape;816;p11"/>
          <p:cNvSpPr txBox="1">
            <a:spLocks noGrp="1"/>
          </p:cNvSpPr>
          <p:nvPr>
            <p:ph type="subTitle" idx="5"/>
          </p:nvPr>
        </p:nvSpPr>
        <p:spPr>
          <a:xfrm>
            <a:off x="7051089" y="473854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vi-VN" dirty="0">
                <a:latin typeface="#9Slide03 Montserrat ExtraBold" pitchFamily="2" charset="0"/>
              </a:rPr>
              <a:t>Hồ hoàn Kiếm</a:t>
            </a:r>
            <a:endParaRPr dirty="0">
              <a:latin typeface="#9Slide03 Montserrat ExtraBold" pitchFamily="2" charset="0"/>
            </a:endParaRPr>
          </a:p>
        </p:txBody>
      </p:sp>
      <p:sp>
        <p:nvSpPr>
          <p:cNvPr id="826" name="Google Shape;826;p11">
            <a:hlinkClick r:id="" action="ppaction://hlinkshowjump?jump=previousslide"/>
          </p:cNvPr>
          <p:cNvSpPr/>
          <p:nvPr/>
        </p:nvSpPr>
        <p:spPr>
          <a:xfrm rot="10800000" flipH="1">
            <a:off x="852869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7" name="Google Shape;827;p11">
            <a:hlinkClick r:id="" action="ppaction://hlinkshowjump?jump=nextslide"/>
          </p:cNvPr>
          <p:cNvSpPr/>
          <p:nvPr/>
        </p:nvSpPr>
        <p:spPr>
          <a:xfrm rot="10800000">
            <a:off x="927724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8" name="Google Shape;828;p11">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a:hlinkClick r:id="" action="ppaction://noaction"/>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a:hlinkClick r:id="rId4"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a:hlinkClick r:id="rId5"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a:hlinkClick r:id="rId6"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a:hlinkClick r:id="rId7"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926;p14"/>
          <p:cNvGrpSpPr/>
          <p:nvPr/>
        </p:nvGrpSpPr>
        <p:grpSpPr>
          <a:xfrm>
            <a:off x="2308640" y="1284950"/>
            <a:ext cx="4680796" cy="1202267"/>
            <a:chOff x="1252000" y="1210733"/>
            <a:chExt cx="4680796" cy="1202267"/>
          </a:xfrm>
        </p:grpSpPr>
        <p:grpSp>
          <p:nvGrpSpPr>
            <p:cNvPr id="35" name="Google Shape;927;p14"/>
            <p:cNvGrpSpPr/>
            <p:nvPr/>
          </p:nvGrpSpPr>
          <p:grpSpPr>
            <a:xfrm>
              <a:off x="1252000" y="1210733"/>
              <a:ext cx="4408942" cy="1202267"/>
              <a:chOff x="1127406" y="825798"/>
              <a:chExt cx="7629247" cy="2080405"/>
            </a:xfrm>
          </p:grpSpPr>
          <p:sp>
            <p:nvSpPr>
              <p:cNvPr id="37" name="Google Shape;928;p14"/>
              <p:cNvSpPr/>
              <p:nvPr/>
            </p:nvSpPr>
            <p:spPr>
              <a:xfrm>
                <a:off x="1127406" y="1165900"/>
                <a:ext cx="653446"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28575"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38" name="Google Shape;929;p14"/>
              <p:cNvSpPr/>
              <p:nvPr/>
            </p:nvSpPr>
            <p:spPr>
              <a:xfrm>
                <a:off x="1884167" y="1194700"/>
                <a:ext cx="790061" cy="1346395"/>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2"/>
                    </a:solidFill>
                    <a:latin typeface="#9Slide03 AmpleSoft Bold" pitchFamily="2" charset="0"/>
                  </a:rPr>
                  <a:t>H</a:t>
                </a:r>
              </a:p>
            </p:txBody>
          </p:sp>
          <p:sp>
            <p:nvSpPr>
              <p:cNvPr id="39" name="Google Shape;930;p14"/>
              <p:cNvSpPr/>
              <p:nvPr/>
            </p:nvSpPr>
            <p:spPr>
              <a:xfrm>
                <a:off x="2923705" y="825798"/>
                <a:ext cx="915155" cy="1735049"/>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3 AmpleSoft Bold" pitchFamily="2" charset="0"/>
                  </a:rPr>
                  <a:t>Ở</a:t>
                </a:r>
                <a:endParaRPr b="0" i="0" dirty="0">
                  <a:ln w="28575"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40" name="Google Shape;931;p14"/>
              <p:cNvSpPr/>
              <p:nvPr/>
            </p:nvSpPr>
            <p:spPr>
              <a:xfrm>
                <a:off x="3980586" y="1184825"/>
                <a:ext cx="207891" cy="136614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4"/>
                    </a:solidFill>
                    <a:latin typeface="#9Slide03 AmpleSoft Bold" pitchFamily="2" charset="0"/>
                  </a:rPr>
                  <a:t>I</a:t>
                </a:r>
                <a:endParaRPr b="0" i="0" dirty="0">
                  <a:ln w="28575"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41" name="Google Shape;932;p14"/>
              <p:cNvSpPr/>
              <p:nvPr/>
            </p:nvSpPr>
            <p:spPr>
              <a:xfrm>
                <a:off x="5033729" y="1179888"/>
                <a:ext cx="730806" cy="138425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3 AmpleSoft Bold" pitchFamily="2" charset="0"/>
                  </a:rPr>
                  <a:t>Đ</a:t>
                </a:r>
                <a:endParaRPr b="0" i="0" dirty="0">
                  <a:ln w="28575"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42" name="Google Shape;933;p14"/>
              <p:cNvSpPr/>
              <p:nvPr/>
            </p:nvSpPr>
            <p:spPr>
              <a:xfrm>
                <a:off x="5914487" y="954223"/>
                <a:ext cx="972762" cy="195198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3 AmpleSoft Bold" pitchFamily="2" charset="0"/>
                  </a:rPr>
                  <a:t>Ộ</a:t>
                </a:r>
                <a:endParaRPr b="0" i="0" dirty="0">
                  <a:ln w="28575"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43" name="Google Shape;934;p14"/>
              <p:cNvSpPr/>
              <p:nvPr/>
            </p:nvSpPr>
            <p:spPr>
              <a:xfrm>
                <a:off x="6927099" y="1172888"/>
                <a:ext cx="892110"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3 AmpleSoft Bold" pitchFamily="2" charset="0"/>
                  </a:rPr>
                  <a:t>N</a:t>
                </a:r>
                <a:endParaRPr b="0" i="0" dirty="0">
                  <a:ln w="28575" cap="flat" cmpd="sng">
                    <a:solidFill>
                      <a:schemeClr val="dk1"/>
                    </a:solidFill>
                    <a:prstDash val="solid"/>
                    <a:round/>
                    <a:headEnd type="none" w="sm" len="sm"/>
                    <a:tailEnd type="none" w="sm" len="sm"/>
                  </a:ln>
                  <a:solidFill>
                    <a:schemeClr val="lt1"/>
                  </a:solidFill>
                  <a:latin typeface="#9Slide03 AmpleSoft Bold" pitchFamily="2" charset="0"/>
                </a:endParaRPr>
              </a:p>
            </p:txBody>
          </p:sp>
          <p:sp>
            <p:nvSpPr>
              <p:cNvPr id="44" name="Google Shape;935;p14"/>
              <p:cNvSpPr/>
              <p:nvPr/>
            </p:nvSpPr>
            <p:spPr>
              <a:xfrm>
                <a:off x="7841499" y="1180300"/>
                <a:ext cx="915154" cy="1346395"/>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2"/>
                    </a:solidFill>
                    <a:latin typeface="#9Slide03 AmpleSoft Bold" pitchFamily="2" charset="0"/>
                  </a:rPr>
                  <a:t>G</a:t>
                </a:r>
                <a:endParaRPr b="0" i="0" dirty="0">
                  <a:ln w="28575" cap="flat" cmpd="sng">
                    <a:solidFill>
                      <a:schemeClr val="dk1"/>
                    </a:solidFill>
                    <a:prstDash val="solid"/>
                    <a:round/>
                    <a:headEnd type="none" w="sm" len="sm"/>
                    <a:tailEnd type="none" w="sm" len="sm"/>
                  </a:ln>
                  <a:solidFill>
                    <a:schemeClr val="lt2"/>
                  </a:solidFill>
                  <a:latin typeface="#9Slide03 AmpleSoft Bold" pitchFamily="2" charset="0"/>
                </a:endParaRPr>
              </a:p>
            </p:txBody>
          </p:sp>
        </p:grpSp>
        <p:sp>
          <p:nvSpPr>
            <p:cNvPr id="36" name="Google Shape;936;p14"/>
            <p:cNvSpPr/>
            <p:nvPr/>
          </p:nvSpPr>
          <p:spPr>
            <a:xfrm>
              <a:off x="5717825" y="1407278"/>
              <a:ext cx="214971" cy="810422"/>
            </a:xfrm>
            <a:prstGeom prst="rect">
              <a:avLst/>
            </a:prstGeom>
          </p:spPr>
          <p:txBody>
            <a:bodyPr>
              <a:prstTxWarp prst="textPlain">
                <a:avLst/>
              </a:prstTxWarp>
            </a:bodyPr>
            <a:lstStyle/>
            <a:p>
              <a:pPr lvl="0" algn="ctr"/>
              <a:r>
                <a:rPr b="0" i="0">
                  <a:ln w="28575" cap="flat" cmpd="sng">
                    <a:solidFill>
                      <a:schemeClr val="dk1"/>
                    </a:solidFill>
                    <a:prstDash val="solid"/>
                    <a:round/>
                    <a:headEnd type="none" w="sm" len="sm"/>
                    <a:tailEnd type="none" w="sm" len="sm"/>
                  </a:ln>
                  <a:solidFill>
                    <a:schemeClr val="accent1"/>
                  </a:solidFill>
                  <a:latin typeface="#9Slide03 AmpleSoft Bold" pitchFamily="2" charset="0"/>
                </a:rPr>
                <a:t>!</a:t>
              </a:r>
            </a:p>
          </p:txBody>
        </p:sp>
      </p:grpSp>
      <p:pic>
        <p:nvPicPr>
          <p:cNvPr id="1026" name="Picture 2" descr="C:\Users\HP\Desktop\png-clipart-computer-icons-x-mark-others-miscellaneous-angle.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9114" y="477614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HP\Desktop\png-clipart-computer-icons-x-mark-others-miscellaneous-angle.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2773" y="2794737"/>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HP\Desktop\png-clipart-computer-icons-x-mark-others-miscellaneous-angle.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56329" y="3426816"/>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20988209.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460886" y="3820277"/>
            <a:ext cx="3140254" cy="3391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P\Desktop\3_3.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160" b="89842" l="7879" r="90303"/>
                    </a14:imgEffect>
                  </a14:imgLayer>
                </a14:imgProps>
              </a:ext>
              <a:ext uri="{28A0092B-C50C-407E-A947-70E740481C1C}">
                <a14:useLocalDpi xmlns:a14="http://schemas.microsoft.com/office/drawing/2010/main" val="0"/>
              </a:ext>
            </a:extLst>
          </a:blip>
          <a:srcRect/>
          <a:stretch>
            <a:fillRect/>
          </a:stretch>
        </p:blipFill>
        <p:spPr bwMode="auto">
          <a:xfrm>
            <a:off x="6619907" y="3547354"/>
            <a:ext cx="2446731" cy="164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6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1" dur="500"/>
                                        <p:tgtEl>
                                          <p:spTgt spid="815">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9" dur="500"/>
                                        <p:tgtEl>
                                          <p:spTgt spid="81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4"/>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800"/>
                                  </p:stCondLst>
                                  <p:childTnLst>
                                    <p:set>
                                      <p:cBhvr>
                                        <p:cTn id="61" dur="1" fill="hold">
                                          <p:stCondLst>
                                            <p:cond delay="0"/>
                                          </p:stCondLst>
                                        </p:cTn>
                                        <p:tgtEl>
                                          <p:spTgt spid="3076"/>
                                        </p:tgtEl>
                                        <p:attrNameLst>
                                          <p:attrName>style.visibility</p:attrName>
                                        </p:attrNameLst>
                                      </p:cBhvr>
                                      <p:to>
                                        <p:strVal val="visible"/>
                                      </p:to>
                                    </p:set>
                                    <p:animEffect transition="in" filter="randombar(horizontal)">
                                      <p:cBhvr>
                                        <p:cTn id="62" dur="500"/>
                                        <p:tgtEl>
                                          <p:spTgt spid="3076"/>
                                        </p:tgtEl>
                                      </p:cBhvr>
                                    </p:animEffect>
                                  </p:childTnLst>
                                </p:cTn>
                              </p:par>
                              <p:par>
                                <p:cTn id="63" presetID="50" presetClass="path" presetSubtype="0" accel="50000" decel="50000" fill="hold" nodeType="withEffect">
                                  <p:stCondLst>
                                    <p:cond delay="1400"/>
                                  </p:stCondLst>
                                  <p:childTnLst>
                                    <p:animMotion origin="layout" path="M -2.08333E-6 2.22222E-6 L -0.14948 2.22222E-6 C -0.2164 2.22222E-6 -0.2987 0.04467 -0.2987 0.08148 L -0.2987 0.16319 " pathEditMode="relative" rAng="0" ptsTypes="AAAA">
                                      <p:cBhvr>
                                        <p:cTn id="64" dur="2000" fill="hold"/>
                                        <p:tgtEl>
                                          <p:spTgt spid="3076"/>
                                        </p:tgtEl>
                                        <p:attrNameLst>
                                          <p:attrName>ppt_x</p:attrName>
                                          <p:attrName>ppt_y</p:attrName>
                                        </p:attrNameLst>
                                      </p:cBhvr>
                                      <p:rCtr x="-14935" y="8148"/>
                                    </p:animMotion>
                                  </p:childTnLst>
                                </p:cTn>
                              </p:par>
                            </p:childTnLst>
                          </p:cTn>
                        </p:par>
                      </p:childTnLst>
                    </p:cTn>
                  </p:par>
                </p:childTnLst>
              </p:cTn>
              <p:nextCondLst>
                <p:cond evt="onClick" delay="0">
                  <p:tgtEl>
                    <p:spTgt spid="804"/>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3"/>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ppt_w</p:attrName>
                                        </p:attrNameLst>
                                      </p:cBhvr>
                                      <p:tavLst>
                                        <p:tav tm="0">
                                          <p:val>
                                            <p:fltVal val="0"/>
                                          </p:val>
                                        </p:tav>
                                        <p:tav tm="100000">
                                          <p:val>
                                            <p:strVal val="#ppt_w"/>
                                          </p:val>
                                        </p:tav>
                                      </p:tavLst>
                                    </p:anim>
                                    <p:anim calcmode="lin" valueType="num">
                                      <p:cBhvr>
                                        <p:cTn id="80" dur="1000" fill="hold"/>
                                        <p:tgtEl>
                                          <p:spTgt spid="33"/>
                                        </p:tgtEl>
                                        <p:attrNameLst>
                                          <p:attrName>ppt_h</p:attrName>
                                        </p:attrNameLst>
                                      </p:cBhvr>
                                      <p:tavLst>
                                        <p:tav tm="0">
                                          <p:val>
                                            <p:fltVal val="0"/>
                                          </p:val>
                                        </p:tav>
                                        <p:tav tm="100000">
                                          <p:val>
                                            <p:strVal val="#ppt_h"/>
                                          </p:val>
                                        </p:tav>
                                      </p:tavLst>
                                    </p:anim>
                                    <p:anim calcmode="lin" valueType="num">
                                      <p:cBhvr>
                                        <p:cTn id="81" dur="1000" fill="hold"/>
                                        <p:tgtEl>
                                          <p:spTgt spid="33"/>
                                        </p:tgtEl>
                                        <p:attrNameLst>
                                          <p:attrName>style.rotation</p:attrName>
                                        </p:attrNameLst>
                                      </p:cBhvr>
                                      <p:tavLst>
                                        <p:tav tm="0">
                                          <p:val>
                                            <p:fltVal val="90"/>
                                          </p:val>
                                        </p:tav>
                                        <p:tav tm="100000">
                                          <p:val>
                                            <p:fltVal val="0"/>
                                          </p:val>
                                        </p:tav>
                                      </p:tavLst>
                                    </p:anim>
                                    <p:animEffect transition="in" filter="fade">
                                      <p:cBhvr>
                                        <p:cTn id="82" dur="1000"/>
                                        <p:tgtEl>
                                          <p:spTgt spid="33"/>
                                        </p:tgtEl>
                                      </p:cBhvr>
                                    </p:animEffect>
                                  </p:childTnLst>
                                </p:cTn>
                              </p:par>
                            </p:childTnLst>
                          </p:cTn>
                        </p:par>
                      </p:childTnLst>
                    </p:cTn>
                  </p:par>
                </p:childTnLst>
              </p:cTn>
              <p:nextCondLst>
                <p:cond evt="onClick" delay="0">
                  <p:tgtEl>
                    <p:spTgt spid="803"/>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p:cTn id="88" dur="1000" fill="hold"/>
                                        <p:tgtEl>
                                          <p:spTgt spid="1026"/>
                                        </p:tgtEl>
                                        <p:attrNameLst>
                                          <p:attrName>ppt_w</p:attrName>
                                        </p:attrNameLst>
                                      </p:cBhvr>
                                      <p:tavLst>
                                        <p:tav tm="0">
                                          <p:val>
                                            <p:fltVal val="0"/>
                                          </p:val>
                                        </p:tav>
                                        <p:tav tm="100000">
                                          <p:val>
                                            <p:strVal val="#ppt_w"/>
                                          </p:val>
                                        </p:tav>
                                      </p:tavLst>
                                    </p:anim>
                                    <p:anim calcmode="lin" valueType="num">
                                      <p:cBhvr>
                                        <p:cTn id="89" dur="1000" fill="hold"/>
                                        <p:tgtEl>
                                          <p:spTgt spid="1026"/>
                                        </p:tgtEl>
                                        <p:attrNameLst>
                                          <p:attrName>ppt_h</p:attrName>
                                        </p:attrNameLst>
                                      </p:cBhvr>
                                      <p:tavLst>
                                        <p:tav tm="0">
                                          <p:val>
                                            <p:fltVal val="0"/>
                                          </p:val>
                                        </p:tav>
                                        <p:tav tm="100000">
                                          <p:val>
                                            <p:strVal val="#ppt_h"/>
                                          </p:val>
                                        </p:tav>
                                      </p:tavLst>
                                    </p:anim>
                                    <p:anim calcmode="lin" valueType="num">
                                      <p:cBhvr>
                                        <p:cTn id="90" dur="1000" fill="hold"/>
                                        <p:tgtEl>
                                          <p:spTgt spid="1026"/>
                                        </p:tgtEl>
                                        <p:attrNameLst>
                                          <p:attrName>style.rotation</p:attrName>
                                        </p:attrNameLst>
                                      </p:cBhvr>
                                      <p:tavLst>
                                        <p:tav tm="0">
                                          <p:val>
                                            <p:fltVal val="90"/>
                                          </p:val>
                                        </p:tav>
                                        <p:tav tm="100000">
                                          <p:val>
                                            <p:fltVal val="0"/>
                                          </p:val>
                                        </p:tav>
                                      </p:tavLst>
                                    </p:anim>
                                    <p:animEffect transition="in" filter="fade">
                                      <p:cBhvr>
                                        <p:cTn id="91" dur="1000"/>
                                        <p:tgtEl>
                                          <p:spTgt spid="1026"/>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24455" y="1165442"/>
            <a:ext cx="3130985" cy="1107996"/>
          </a:xfrm>
          <a:prstGeom prst="rect">
            <a:avLst/>
          </a:prstGeom>
          <a:noFill/>
        </p:spPr>
        <p:txBody>
          <a:bodyPr wrap="none" rtlCol="0">
            <a:spAutoFit/>
          </a:bodyPr>
          <a:lstStyle/>
          <a:p>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Trò</a:t>
            </a:r>
            <a:r>
              <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rPr>
              <a:t> </a:t>
            </a:r>
            <a:r>
              <a:rPr lang="en-US" sz="6600" b="1" dirty="0" err="1">
                <a:ln w="1905"/>
                <a:solidFill>
                  <a:schemeClr val="accent6">
                    <a:lumMod val="50000"/>
                  </a:schemeClr>
                </a:solidFill>
                <a:effectLst>
                  <a:innerShdw blurRad="69850" dist="43180" dir="5400000">
                    <a:srgbClr val="000000">
                      <a:alpha val="65000"/>
                    </a:srgbClr>
                  </a:innerShdw>
                </a:effectLst>
                <a:latin typeface="#9Slide03 AmpleSoft Bold" pitchFamily="2" charset="0"/>
              </a:rPr>
              <a:t>chơi</a:t>
            </a:r>
            <a:endParaRPr lang="en-US" sz="6600" b="1" dirty="0">
              <a:ln w="1905"/>
              <a:solidFill>
                <a:schemeClr val="accent6">
                  <a:lumMod val="50000"/>
                </a:schemeClr>
              </a:solidFill>
              <a:effectLst>
                <a:innerShdw blurRad="69850" dist="43180" dir="5400000">
                  <a:srgbClr val="000000">
                    <a:alpha val="65000"/>
                  </a:srgbClr>
                </a:innerShdw>
              </a:effectLst>
              <a:latin typeface="#9Slide03 AmpleSoft Bold" pitchFamily="2" charset="0"/>
            </a:endParaRPr>
          </a:p>
        </p:txBody>
      </p:sp>
      <p:sp>
        <p:nvSpPr>
          <p:cNvPr id="9" name="TextBox 8"/>
          <p:cNvSpPr txBox="1"/>
          <p:nvPr/>
        </p:nvSpPr>
        <p:spPr>
          <a:xfrm>
            <a:off x="428977" y="2136278"/>
            <a:ext cx="6332183" cy="923330"/>
          </a:xfrm>
          <a:prstGeom prst="rect">
            <a:avLst/>
          </a:prstGeom>
          <a:noFill/>
        </p:spPr>
        <p:txBody>
          <a:bodyPr wrap="none" rtlCol="0">
            <a:spAutoFit/>
          </a:bodyPr>
          <a:lstStyle/>
          <a:p>
            <a:r>
              <a:rPr lang="en-US" sz="5400" dirty="0" err="1">
                <a:solidFill>
                  <a:schemeClr val="accent5">
                    <a:lumMod val="50000"/>
                  </a:schemeClr>
                </a:solidFill>
                <a:latin typeface="#9Slide07 SVNZiclets" pitchFamily="2" charset="0"/>
              </a:rPr>
              <a:t>Đi</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tìm</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món</a:t>
            </a:r>
            <a:r>
              <a:rPr lang="en-US" sz="5400" dirty="0">
                <a:solidFill>
                  <a:schemeClr val="accent5">
                    <a:lumMod val="50000"/>
                  </a:schemeClr>
                </a:solidFill>
                <a:latin typeface="#9Slide07 SVNZiclets" pitchFamily="2" charset="0"/>
              </a:rPr>
              <a:t> </a:t>
            </a:r>
            <a:r>
              <a:rPr lang="en-US" sz="5400" dirty="0" err="1">
                <a:solidFill>
                  <a:schemeClr val="accent5">
                    <a:lumMod val="50000"/>
                  </a:schemeClr>
                </a:solidFill>
                <a:latin typeface="#9Slide07 SVNZiclets" pitchFamily="2" charset="0"/>
              </a:rPr>
              <a:t>ngon</a:t>
            </a:r>
            <a:endParaRPr lang="en-US" sz="5400" dirty="0">
              <a:solidFill>
                <a:schemeClr val="accent5">
                  <a:lumMod val="50000"/>
                </a:schemeClr>
              </a:solidFill>
              <a:latin typeface="#9Slide07 SVNZiclets" pitchFamily="2" charset="0"/>
            </a:endParaRPr>
          </a:p>
        </p:txBody>
      </p:sp>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1182288" y="2910840"/>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5729684" y="3024486"/>
            <a:ext cx="3566160"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AmpleSoft Bold" pitchFamily="2" charset="0"/>
              </a:rPr>
              <a:t>Chúng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đã</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ăn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được</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nhiều</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món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ngon</a:t>
            </a:r>
            <a:r>
              <a:rPr lang="en-US" sz="2400" dirty="0">
                <a:solidFill>
                  <a:schemeClr val="tx1"/>
                </a:solidFill>
                <a:latin typeface="#9Slide03 AmpleSoft Bold" pitchFamily="2" charset="0"/>
              </a:rPr>
              <a:t> ở </a:t>
            </a:r>
            <a:r>
              <a:rPr lang="en-US" sz="2400" dirty="0" err="1">
                <a:solidFill>
                  <a:schemeClr val="tx1"/>
                </a:solidFill>
                <a:latin typeface="#9Slide03 AmpleSoft Bold" pitchFamily="2" charset="0"/>
              </a:rPr>
              <a:t>Huế</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rồi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giờ</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hãy</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cùng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tụi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mình</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khám</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phá</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thử</a:t>
            </a:r>
            <a:r>
              <a:rPr lang="en-US" sz="2400" dirty="0">
                <a:solidFill>
                  <a:schemeClr val="tx1"/>
                </a:solidFill>
                <a:latin typeface="#9Slide03 AmpleSoft Bold" pitchFamily="2" charset="0"/>
              </a:rPr>
              <a:t> ở </a:t>
            </a:r>
            <a:r>
              <a:rPr lang="en-US" sz="2400" dirty="0" err="1">
                <a:solidFill>
                  <a:schemeClr val="tx1"/>
                </a:solidFill>
                <a:latin typeface="#9Slide03 AmpleSoft Bold" pitchFamily="2" charset="0"/>
              </a:rPr>
              <a:t>Đà</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Nẵng</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còn</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có</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gì</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nổi</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bật</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nữa</a:t>
            </a:r>
            <a:r>
              <a:rPr lang="en-US" sz="2400" dirty="0">
                <a:solidFill>
                  <a:schemeClr val="tx1"/>
                </a:solidFill>
                <a:latin typeface="#9Slide03 AmpleSoft Bold" pitchFamily="2" charset="0"/>
              </a:rPr>
              <a:t> </a:t>
            </a:r>
            <a:r>
              <a:rPr lang="en-US" sz="2400" dirty="0" err="1">
                <a:solidFill>
                  <a:schemeClr val="tx1"/>
                </a:solidFill>
                <a:latin typeface="#9Slide03 AmpleSoft Bold" pitchFamily="2" charset="0"/>
              </a:rPr>
              <a:t>nhé</a:t>
            </a:r>
            <a:r>
              <a:rPr lang="en-US" sz="2400" dirty="0">
                <a:solidFill>
                  <a:schemeClr val="tx1"/>
                </a:solidFill>
                <a:latin typeface="#9Slide03 AmpleSoft Bold" pitchFamily="2" charset="0"/>
              </a:rPr>
              <a:t> !</a:t>
            </a:r>
          </a:p>
        </p:txBody>
      </p:sp>
      <p:pic>
        <p:nvPicPr>
          <p:cNvPr id="7" name="Picture 2" descr="C:\Users\HP\Desktop\school-bus-260nw-145141642.jpg">
            <a:extLst>
              <a:ext uri="{FF2B5EF4-FFF2-40B4-BE49-F238E27FC236}">
                <a16:creationId xmlns:a16="http://schemas.microsoft.com/office/drawing/2014/main" id="{C6736188-129C-4EB3-B321-1920B5E126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7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51"/>
                                        </p:tgtEl>
                                      </p:cBhvr>
                                    </p:animEffect>
                                    <p:set>
                                      <p:cBhvr>
                                        <p:cTn id="20" dur="1" fill="hold">
                                          <p:stCondLst>
                                            <p:cond delay="499"/>
                                          </p:stCondLst>
                                        </p:cTn>
                                        <p:tgtEl>
                                          <p:spTgt spid="20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63" presetClass="path" presetSubtype="0" accel="50000" decel="50000" fill="hold" nodeType="withEffect">
                                  <p:stCondLst>
                                    <p:cond delay="900"/>
                                  </p:stCondLst>
                                  <p:childTnLst>
                                    <p:animMotion origin="layout" path="M 3.75E-6 3.7037E-6 L 1.29739 -0.00371 " pathEditMode="relative" rAng="0" ptsTypes="AA">
                                      <p:cBhvr>
                                        <p:cTn id="29" dur="2000" fill="hold"/>
                                        <p:tgtEl>
                                          <p:spTgt spid="7"/>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7D49F84-B497-4ED6-8955-28BC638E858F}"/>
              </a:ext>
            </a:extLst>
          </p:cNvPr>
          <p:cNvPicPr>
            <a:picLocks noChangeAspect="1"/>
          </p:cNvPicPr>
          <p:nvPr/>
        </p:nvPicPr>
        <p:blipFill>
          <a:blip r:embed="rId2"/>
          <a:stretch>
            <a:fillRect/>
          </a:stretch>
        </p:blipFill>
        <p:spPr>
          <a:xfrm>
            <a:off x="-219011" y="-6846"/>
            <a:ext cx="12630022" cy="7207746"/>
          </a:xfrm>
          <a:prstGeom prst="rect">
            <a:avLst/>
          </a:prstGeom>
        </p:spPr>
      </p:pic>
      <p:sp>
        <p:nvSpPr>
          <p:cNvPr id="4" name="Subtitle 3"/>
          <p:cNvSpPr>
            <a:spLocks noGrp="1"/>
          </p:cNvSpPr>
          <p:nvPr>
            <p:ph type="subTitle" idx="3"/>
          </p:nvPr>
        </p:nvSpPr>
        <p:spPr>
          <a:xfrm>
            <a:off x="110302" y="1885585"/>
            <a:ext cx="2945400" cy="563400"/>
          </a:xfrm>
        </p:spPr>
        <p:txBody>
          <a:bodyPr/>
          <a:lstStyle/>
          <a:p>
            <a:r>
              <a:rPr lang="en-US" dirty="0"/>
              <a:t>DA NANG CITY</a:t>
            </a:r>
          </a:p>
        </p:txBody>
      </p:sp>
      <p:sp>
        <p:nvSpPr>
          <p:cNvPr id="13" name="Google Shape;928;p14"/>
          <p:cNvSpPr/>
          <p:nvPr/>
        </p:nvSpPr>
        <p:spPr>
          <a:xfrm>
            <a:off x="3798679" y="545114"/>
            <a:ext cx="807592" cy="1300451"/>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1"/>
                </a:solidFill>
                <a:latin typeface="#9Slide07 SVNBeachwood Sans" pitchFamily="2" charset="0"/>
              </a:rPr>
              <a:t>T</a:t>
            </a:r>
            <a:endParaRPr b="0" i="0" dirty="0">
              <a:ln w="28575" cap="flat" cmpd="sng">
                <a:solidFill>
                  <a:schemeClr val="dk1"/>
                </a:solidFill>
                <a:prstDash val="solid"/>
                <a:round/>
                <a:headEnd type="none" w="sm" len="sm"/>
                <a:tailEnd type="none" w="sm" len="sm"/>
              </a:ln>
              <a:solidFill>
                <a:schemeClr val="accent1"/>
              </a:solidFill>
              <a:latin typeface="#9Slide07 SVNBeachwood Sans" pitchFamily="2" charset="0"/>
            </a:endParaRPr>
          </a:p>
        </p:txBody>
      </p:sp>
      <p:sp>
        <p:nvSpPr>
          <p:cNvPr id="14" name="Google Shape;929;p14"/>
          <p:cNvSpPr/>
          <p:nvPr/>
        </p:nvSpPr>
        <p:spPr>
          <a:xfrm>
            <a:off x="4608353" y="545114"/>
            <a:ext cx="807592" cy="131324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2"/>
                </a:solidFill>
                <a:latin typeface="#9Slide07 SVNBeachwood Sans" pitchFamily="2" charset="0"/>
              </a:rPr>
              <a:t>h</a:t>
            </a:r>
            <a:endParaRPr b="0" i="0" dirty="0">
              <a:ln w="28575" cap="flat" cmpd="sng">
                <a:solidFill>
                  <a:schemeClr val="dk1"/>
                </a:solidFill>
                <a:prstDash val="solid"/>
                <a:round/>
                <a:headEnd type="none" w="sm" len="sm"/>
                <a:tailEnd type="none" w="sm" len="sm"/>
              </a:ln>
              <a:solidFill>
                <a:schemeClr val="accent2"/>
              </a:solidFill>
              <a:latin typeface="#9Slide07 SVNBeachwood Sans" pitchFamily="2" charset="0"/>
            </a:endParaRPr>
          </a:p>
        </p:txBody>
      </p:sp>
      <p:sp>
        <p:nvSpPr>
          <p:cNvPr id="15" name="Google Shape;930;p14"/>
          <p:cNvSpPr/>
          <p:nvPr/>
        </p:nvSpPr>
        <p:spPr>
          <a:xfrm>
            <a:off x="5485038" y="319097"/>
            <a:ext cx="628619" cy="1600084"/>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3"/>
                </a:solidFill>
                <a:latin typeface="#9Slide07 SVNBeachwood Sans" pitchFamily="2" charset="0"/>
              </a:rPr>
              <a:t>à</a:t>
            </a:r>
            <a:endParaRPr b="0" i="0" dirty="0">
              <a:ln w="28575" cap="flat" cmpd="sng">
                <a:solidFill>
                  <a:schemeClr val="dk1"/>
                </a:solidFill>
                <a:prstDash val="solid"/>
                <a:round/>
                <a:headEnd type="none" w="sm" len="sm"/>
                <a:tailEnd type="none" w="sm" len="sm"/>
              </a:ln>
              <a:solidFill>
                <a:schemeClr val="accent3"/>
              </a:solidFill>
              <a:latin typeface="#9Slide07 SVNBeachwood Sans" pitchFamily="2" charset="0"/>
            </a:endParaRPr>
          </a:p>
        </p:txBody>
      </p:sp>
      <p:sp>
        <p:nvSpPr>
          <p:cNvPr id="16" name="Google Shape;931;p14"/>
          <p:cNvSpPr/>
          <p:nvPr/>
        </p:nvSpPr>
        <p:spPr>
          <a:xfrm>
            <a:off x="7736445" y="528647"/>
            <a:ext cx="98562" cy="666901"/>
          </a:xfrm>
          <a:prstGeom prst="rect">
            <a:avLst/>
          </a:prstGeom>
        </p:spPr>
        <p:txBody>
          <a:bodyPr>
            <a:prstTxWarp prst="textPlain">
              <a:avLst/>
            </a:prstTxWarp>
          </a:bodyPr>
          <a:lstStyle/>
          <a:p>
            <a:pPr lvl="0" algn="ctr"/>
            <a:endParaRPr b="0" i="0" dirty="0">
              <a:ln w="28575" cap="flat" cmpd="sng">
                <a:solidFill>
                  <a:schemeClr val="dk1"/>
                </a:solidFill>
                <a:prstDash val="solid"/>
                <a:round/>
                <a:headEnd type="none" w="sm" len="sm"/>
                <a:tailEnd type="none" w="sm" len="sm"/>
              </a:ln>
              <a:solidFill>
                <a:schemeClr val="accent4"/>
              </a:solidFill>
              <a:latin typeface="#9Slide07 SVNBeachwood Sans" pitchFamily="2" charset="0"/>
            </a:endParaRPr>
          </a:p>
        </p:txBody>
      </p:sp>
      <p:sp>
        <p:nvSpPr>
          <p:cNvPr id="17" name="Google Shape;932;p14"/>
          <p:cNvSpPr/>
          <p:nvPr/>
        </p:nvSpPr>
        <p:spPr>
          <a:xfrm>
            <a:off x="8520260" y="516406"/>
            <a:ext cx="707583" cy="1397974"/>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5"/>
                </a:solidFill>
                <a:latin typeface="#9Slide07 SVNBeachwood Sans" pitchFamily="2" charset="0"/>
              </a:rPr>
              <a:t>p</a:t>
            </a:r>
            <a:endParaRPr b="0" i="0" dirty="0">
              <a:ln w="28575" cap="flat" cmpd="sng">
                <a:solidFill>
                  <a:schemeClr val="dk1"/>
                </a:solidFill>
                <a:prstDash val="solid"/>
                <a:round/>
                <a:headEnd type="none" w="sm" len="sm"/>
                <a:tailEnd type="none" w="sm" len="sm"/>
              </a:ln>
              <a:solidFill>
                <a:schemeClr val="accent5"/>
              </a:solidFill>
              <a:latin typeface="#9Slide07 SVNBeachwood Sans" pitchFamily="2" charset="0"/>
            </a:endParaRPr>
          </a:p>
        </p:txBody>
      </p:sp>
      <p:sp>
        <p:nvSpPr>
          <p:cNvPr id="18" name="Google Shape;933;p14"/>
          <p:cNvSpPr/>
          <p:nvPr/>
        </p:nvSpPr>
        <p:spPr>
          <a:xfrm>
            <a:off x="9278139" y="495918"/>
            <a:ext cx="685831" cy="1362436"/>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6"/>
                </a:solidFill>
                <a:latin typeface="#9Slide07 SVNBeachwood Sans" pitchFamily="2" charset="0"/>
              </a:rPr>
              <a:t>h</a:t>
            </a:r>
            <a:endParaRPr b="0" i="0" dirty="0">
              <a:ln w="28575" cap="flat" cmpd="sng">
                <a:solidFill>
                  <a:schemeClr val="dk1"/>
                </a:solidFill>
                <a:prstDash val="solid"/>
                <a:round/>
                <a:headEnd type="none" w="sm" len="sm"/>
                <a:tailEnd type="none" w="sm" len="sm"/>
              </a:ln>
              <a:solidFill>
                <a:schemeClr val="accent6"/>
              </a:solidFill>
              <a:latin typeface="#9Slide07 SVNBeachwood Sans" pitchFamily="2" charset="0"/>
            </a:endParaRPr>
          </a:p>
        </p:txBody>
      </p:sp>
      <p:sp>
        <p:nvSpPr>
          <p:cNvPr id="19" name="Google Shape;934;p14"/>
          <p:cNvSpPr/>
          <p:nvPr/>
        </p:nvSpPr>
        <p:spPr>
          <a:xfrm>
            <a:off x="10045295" y="197309"/>
            <a:ext cx="943045" cy="1670847"/>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lt1"/>
                </a:solidFill>
                <a:latin typeface="#9Slide07 SVNBeachwood Sans" pitchFamily="2" charset="0"/>
              </a:rPr>
              <a:t>Ố</a:t>
            </a:r>
            <a:endParaRPr b="0" i="0" dirty="0">
              <a:ln w="28575" cap="flat" cmpd="sng">
                <a:solidFill>
                  <a:schemeClr val="dk1"/>
                </a:solidFill>
                <a:prstDash val="solid"/>
                <a:round/>
                <a:headEnd type="none" w="sm" len="sm"/>
                <a:tailEnd type="none" w="sm" len="sm"/>
              </a:ln>
              <a:solidFill>
                <a:schemeClr val="lt1"/>
              </a:solidFill>
              <a:latin typeface="#9Slide07 SVNBeachwood Sans" pitchFamily="2" charset="0"/>
            </a:endParaRPr>
          </a:p>
        </p:txBody>
      </p:sp>
      <p:sp>
        <p:nvSpPr>
          <p:cNvPr id="20" name="Google Shape;930;p14"/>
          <p:cNvSpPr/>
          <p:nvPr/>
        </p:nvSpPr>
        <p:spPr>
          <a:xfrm>
            <a:off x="6147947" y="495918"/>
            <a:ext cx="803600" cy="1395872"/>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accent2">
                    <a:lumMod val="50000"/>
                  </a:schemeClr>
                </a:solidFill>
                <a:latin typeface="#9Slide07 SVNBeachwood Sans" pitchFamily="2" charset="0"/>
              </a:rPr>
              <a:t>n</a:t>
            </a:r>
            <a:endParaRPr b="0" i="0" dirty="0">
              <a:ln w="28575" cap="flat" cmpd="sng">
                <a:solidFill>
                  <a:schemeClr val="dk1"/>
                </a:solidFill>
                <a:prstDash val="solid"/>
                <a:round/>
                <a:headEnd type="none" w="sm" len="sm"/>
                <a:tailEnd type="none" w="sm" len="sm"/>
              </a:ln>
              <a:solidFill>
                <a:schemeClr val="accent2">
                  <a:lumMod val="50000"/>
                </a:schemeClr>
              </a:solidFill>
              <a:latin typeface="#9Slide07 SVNBeachwood Sans" pitchFamily="2" charset="0"/>
            </a:endParaRPr>
          </a:p>
        </p:txBody>
      </p:sp>
      <p:sp>
        <p:nvSpPr>
          <p:cNvPr id="21" name="Google Shape;930;p14"/>
          <p:cNvSpPr/>
          <p:nvPr/>
        </p:nvSpPr>
        <p:spPr>
          <a:xfrm>
            <a:off x="6970141" y="545115"/>
            <a:ext cx="918448" cy="1300450"/>
          </a:xfrm>
          <a:prstGeom prst="rect">
            <a:avLst/>
          </a:prstGeom>
        </p:spPr>
        <p:txBody>
          <a:bodyPr>
            <a:prstTxWarp prst="textPlain">
              <a:avLst/>
            </a:prstTxWarp>
          </a:bodyPr>
          <a:lstStyle/>
          <a:p>
            <a:pPr lvl="0" algn="ctr"/>
            <a:r>
              <a:rPr lang="en-US" dirty="0">
                <a:ln w="28575" cap="flat" cmpd="sng">
                  <a:solidFill>
                    <a:schemeClr val="dk1"/>
                  </a:solidFill>
                  <a:prstDash val="solid"/>
                  <a:round/>
                  <a:headEnd type="none" w="sm" len="sm"/>
                  <a:tailEnd type="none" w="sm" len="sm"/>
                </a:ln>
                <a:solidFill>
                  <a:schemeClr val="bg1">
                    <a:lumMod val="50000"/>
                  </a:schemeClr>
                </a:solidFill>
                <a:latin typeface="#9Slide07 SVNBeachwood Sans" pitchFamily="2" charset="0"/>
              </a:rPr>
              <a:t>h</a:t>
            </a:r>
            <a:endParaRPr b="0" i="0" dirty="0">
              <a:ln w="28575" cap="flat" cmpd="sng">
                <a:solidFill>
                  <a:schemeClr val="dk1"/>
                </a:solidFill>
                <a:prstDash val="solid"/>
                <a:round/>
                <a:headEnd type="none" w="sm" len="sm"/>
                <a:tailEnd type="none" w="sm" len="sm"/>
              </a:ln>
              <a:solidFill>
                <a:schemeClr val="bg1">
                  <a:lumMod val="50000"/>
                </a:schemeClr>
              </a:solidFill>
              <a:latin typeface="#9Slide07 SVNBeachwood Sans" pitchFamily="2" charset="0"/>
            </a:endParaRPr>
          </a:p>
        </p:txBody>
      </p:sp>
      <p:sp>
        <p:nvSpPr>
          <p:cNvPr id="12" name="Google Shape;936;p14"/>
          <p:cNvSpPr/>
          <p:nvPr/>
        </p:nvSpPr>
        <p:spPr>
          <a:xfrm>
            <a:off x="10047454" y="519408"/>
            <a:ext cx="176360" cy="684577"/>
          </a:xfrm>
          <a:prstGeom prst="rect">
            <a:avLst/>
          </a:prstGeom>
        </p:spPr>
        <p:txBody>
          <a:bodyPr>
            <a:prstTxWarp prst="textPlain">
              <a:avLst/>
            </a:prstTxWarp>
          </a:bodyPr>
          <a:lstStyle/>
          <a:p>
            <a:pPr lvl="0" algn="ctr"/>
            <a:endParaRPr b="0" i="0" dirty="0">
              <a:ln w="28575" cap="flat" cmpd="sng">
                <a:solidFill>
                  <a:schemeClr val="dk1"/>
                </a:solidFill>
                <a:prstDash val="solid"/>
                <a:round/>
                <a:headEnd type="none" w="sm" len="sm"/>
                <a:tailEnd type="none" w="sm" len="sm"/>
              </a:ln>
              <a:solidFill>
                <a:schemeClr val="accent1"/>
              </a:solidFill>
              <a:latin typeface="#9Slide07 SVNBeachwood Sans" pitchFamily="2" charset="0"/>
            </a:endParaRPr>
          </a:p>
        </p:txBody>
      </p:sp>
      <p:grpSp>
        <p:nvGrpSpPr>
          <p:cNvPr id="10" name="Group 9"/>
          <p:cNvGrpSpPr/>
          <p:nvPr/>
        </p:nvGrpSpPr>
        <p:grpSpPr>
          <a:xfrm>
            <a:off x="-1020623" y="-573232"/>
            <a:ext cx="15170922" cy="8137890"/>
            <a:chOff x="-1020623" y="-573232"/>
            <a:chExt cx="15170922" cy="8137890"/>
          </a:xfrm>
        </p:grpSpPr>
        <p:sp>
          <p:nvSpPr>
            <p:cNvPr id="9" name="TextBox 8"/>
            <p:cNvSpPr txBox="1"/>
            <p:nvPr/>
          </p:nvSpPr>
          <p:spPr>
            <a:xfrm flipH="1">
              <a:off x="110302" y="298609"/>
              <a:ext cx="2041246" cy="461665"/>
            </a:xfrm>
            <a:prstGeom prst="rect">
              <a:avLst/>
            </a:prstGeom>
            <a:noFill/>
          </p:spPr>
          <p:txBody>
            <a:bodyPr wrap="square" rtlCol="0">
              <a:spAutoFit/>
            </a:bodyPr>
            <a:lstStyle/>
            <a:p>
              <a:r>
                <a:rPr lang="en-US" sz="2400" dirty="0">
                  <a:solidFill>
                    <a:schemeClr val="tx1">
                      <a:lumMod val="50000"/>
                      <a:lumOff val="50000"/>
                    </a:schemeClr>
                  </a:solidFill>
                  <a:latin typeface="#9Slide07 SVNZiclets" pitchFamily="2" charset="0"/>
                </a:rPr>
                <a:t>MĂNG NON</a:t>
              </a:r>
            </a:p>
          </p:txBody>
        </p:sp>
        <p:sp>
          <p:nvSpPr>
            <p:cNvPr id="24" name="TextBox 23"/>
            <p:cNvSpPr txBox="1"/>
            <p:nvPr/>
          </p:nvSpPr>
          <p:spPr>
            <a:xfrm flipH="1">
              <a:off x="12109053" y="6872160"/>
              <a:ext cx="2041246" cy="461665"/>
            </a:xfrm>
            <a:prstGeom prst="rect">
              <a:avLst/>
            </a:prstGeom>
            <a:noFill/>
          </p:spPr>
          <p:txBody>
            <a:bodyPr wrap="square" rtlCol="0">
              <a:spAutoFit/>
            </a:bodyPr>
            <a:lstStyle/>
            <a:p>
              <a:r>
                <a:rPr lang="en-US" sz="2400" dirty="0">
                  <a:solidFill>
                    <a:schemeClr val="tx1">
                      <a:lumMod val="65000"/>
                      <a:lumOff val="35000"/>
                    </a:schemeClr>
                  </a:solidFill>
                  <a:latin typeface="#9Slide07 SVNZiclets" pitchFamily="2" charset="0"/>
                </a:rPr>
                <a:t>MĂNG NON</a:t>
              </a:r>
            </a:p>
          </p:txBody>
        </p:sp>
        <p:sp>
          <p:nvSpPr>
            <p:cNvPr id="25" name="TextBox 24"/>
            <p:cNvSpPr txBox="1"/>
            <p:nvPr/>
          </p:nvSpPr>
          <p:spPr>
            <a:xfrm flipH="1">
              <a:off x="-1020623" y="7102993"/>
              <a:ext cx="2041246" cy="461665"/>
            </a:xfrm>
            <a:prstGeom prst="rect">
              <a:avLst/>
            </a:prstGeom>
            <a:noFill/>
          </p:spPr>
          <p:txBody>
            <a:bodyPr wrap="square" rtlCol="0">
              <a:spAutoFit/>
            </a:bodyPr>
            <a:lstStyle/>
            <a:p>
              <a:r>
                <a:rPr lang="en-US" sz="2400" dirty="0">
                  <a:solidFill>
                    <a:schemeClr val="tx1">
                      <a:lumMod val="65000"/>
                      <a:lumOff val="35000"/>
                    </a:schemeClr>
                  </a:solidFill>
                  <a:latin typeface="#9Slide07 SVNZiclets" pitchFamily="2" charset="0"/>
                </a:rPr>
                <a:t>MĂNG NON</a:t>
              </a:r>
            </a:p>
          </p:txBody>
        </p:sp>
        <p:sp>
          <p:nvSpPr>
            <p:cNvPr id="26" name="TextBox 25"/>
            <p:cNvSpPr txBox="1"/>
            <p:nvPr/>
          </p:nvSpPr>
          <p:spPr>
            <a:xfrm flipH="1">
              <a:off x="11400090" y="-573232"/>
              <a:ext cx="2041246" cy="461665"/>
            </a:xfrm>
            <a:prstGeom prst="rect">
              <a:avLst/>
            </a:prstGeom>
            <a:noFill/>
          </p:spPr>
          <p:txBody>
            <a:bodyPr wrap="square" rtlCol="0">
              <a:spAutoFit/>
            </a:bodyPr>
            <a:lstStyle/>
            <a:p>
              <a:r>
                <a:rPr lang="en-US" sz="2400" dirty="0">
                  <a:solidFill>
                    <a:schemeClr val="tx1">
                      <a:lumMod val="50000"/>
                      <a:lumOff val="50000"/>
                    </a:schemeClr>
                  </a:solidFill>
                  <a:latin typeface="#9Slide07 SVNZiclets" pitchFamily="2" charset="0"/>
                </a:rPr>
                <a:t>HẢO</a:t>
              </a:r>
            </a:p>
          </p:txBody>
        </p:sp>
      </p:grpSp>
      <p:grpSp>
        <p:nvGrpSpPr>
          <p:cNvPr id="5" name="Group 4">
            <a:extLst>
              <a:ext uri="{FF2B5EF4-FFF2-40B4-BE49-F238E27FC236}">
                <a16:creationId xmlns:a16="http://schemas.microsoft.com/office/drawing/2014/main" id="{37C22913-6017-4C96-8CE9-078CE69D3FD8}"/>
              </a:ext>
            </a:extLst>
          </p:cNvPr>
          <p:cNvGrpSpPr/>
          <p:nvPr/>
        </p:nvGrpSpPr>
        <p:grpSpPr>
          <a:xfrm>
            <a:off x="11194644" y="66993"/>
            <a:ext cx="723600" cy="579960"/>
            <a:chOff x="11194644" y="66993"/>
            <a:chExt cx="723600" cy="579960"/>
          </a:xfrm>
        </p:grpSpPr>
        <mc:AlternateContent xmlns:mc="http://schemas.openxmlformats.org/markup-compatibility/2006">
          <mc:Choice xmlns:p14="http://schemas.microsoft.com/office/powerpoint/2010/main" xmlns:aink="http://schemas.microsoft.com/office/drawing/2016/ink" xmlns="" Requires="p14 aink">
            <p:contentPart p14:bwMode="auto" r:id="rId3">
              <p14:nvContentPartPr>
                <p14:cNvPr id="2" name="Ink 1">
                  <a:extLst>
                    <a:ext uri="{FF2B5EF4-FFF2-40B4-BE49-F238E27FC236}">
                      <a16:creationId xmlns:a16="http://schemas.microsoft.com/office/drawing/2014/main" id="{1B0D58C1-325D-4801-BC20-13192DCCC2F8}"/>
                    </a:ext>
                  </a:extLst>
                </p14:cNvPr>
                <p14:cNvContentPartPr/>
                <p14:nvPr/>
              </p14:nvContentPartPr>
              <p14:xfrm>
                <a:off x="11674164" y="254913"/>
                <a:ext cx="360" cy="21600"/>
              </p14:xfrm>
            </p:contentPart>
          </mc:Choice>
          <mc:Fallback>
            <p:pic>
              <p:nvPicPr>
                <p:cNvPr id="2" name="Ink 1">
                  <a:extLst>
                    <a:ext uri="{FF2B5EF4-FFF2-40B4-BE49-F238E27FC236}">
                      <a16:creationId xmlns:a16="http://schemas.microsoft.com/office/drawing/2014/main" id="{1B0D58C1-325D-4801-BC20-13192DCCC2F8}"/>
                    </a:ext>
                  </a:extLst>
                </p:cNvPr>
                <p:cNvPicPr/>
                <p:nvPr/>
              </p:nvPicPr>
              <p:blipFill>
                <a:blip r:embed="rId4"/>
                <a:stretch>
                  <a:fillRect/>
                </a:stretch>
              </p:blipFill>
              <p:spPr>
                <a:xfrm>
                  <a:off x="11656524" y="146913"/>
                  <a:ext cx="36000" cy="2372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5">
              <p14:nvContentPartPr>
                <p14:cNvPr id="3" name="Ink 2">
                  <a:extLst>
                    <a:ext uri="{FF2B5EF4-FFF2-40B4-BE49-F238E27FC236}">
                      <a16:creationId xmlns:a16="http://schemas.microsoft.com/office/drawing/2014/main" id="{8959C80D-46B7-406B-A71B-E388380993A5}"/>
                    </a:ext>
                  </a:extLst>
                </p14:cNvPr>
                <p14:cNvContentPartPr/>
                <p14:nvPr/>
              </p14:nvContentPartPr>
              <p14:xfrm>
                <a:off x="11194644" y="66993"/>
                <a:ext cx="723600" cy="579960"/>
              </p14:xfrm>
            </p:contentPart>
          </mc:Choice>
          <mc:Fallback>
            <p:pic>
              <p:nvPicPr>
                <p:cNvPr id="3" name="Ink 2">
                  <a:extLst>
                    <a:ext uri="{FF2B5EF4-FFF2-40B4-BE49-F238E27FC236}">
                      <a16:creationId xmlns:a16="http://schemas.microsoft.com/office/drawing/2014/main" id="{8959C80D-46B7-406B-A71B-E388380993A5}"/>
                    </a:ext>
                  </a:extLst>
                </p:cNvPr>
                <p:cNvPicPr/>
                <p:nvPr/>
              </p:nvPicPr>
              <p:blipFill>
                <a:blip r:embed="rId6"/>
                <a:stretch>
                  <a:fillRect/>
                </a:stretch>
              </p:blipFill>
              <p:spPr>
                <a:xfrm>
                  <a:off x="11177004" y="-40647"/>
                  <a:ext cx="759240" cy="795600"/>
                </a:xfrm>
                <a:prstGeom prst="rect">
                  <a:avLst/>
                </a:prstGeom>
              </p:spPr>
            </p:pic>
          </mc:Fallback>
        </mc:AlternateContent>
      </p:grpSp>
      <p:pic>
        <p:nvPicPr>
          <p:cNvPr id="7" name="Picture 6">
            <a:extLst>
              <a:ext uri="{FF2B5EF4-FFF2-40B4-BE49-F238E27FC236}">
                <a16:creationId xmlns:a16="http://schemas.microsoft.com/office/drawing/2014/main" id="{5F847554-7056-430F-B546-55DE303B6A7B}"/>
              </a:ext>
            </a:extLst>
          </p:cNvPr>
          <p:cNvPicPr>
            <a:picLocks noChangeAspect="1"/>
          </p:cNvPicPr>
          <p:nvPr/>
        </p:nvPicPr>
        <p:blipFill>
          <a:blip r:embed="rId7"/>
          <a:stretch>
            <a:fillRect/>
          </a:stretch>
        </p:blipFill>
        <p:spPr>
          <a:xfrm>
            <a:off x="2767406" y="2335664"/>
            <a:ext cx="8632684" cy="2499577"/>
          </a:xfrm>
          <a:prstGeom prst="rect">
            <a:avLst/>
          </a:prstGeom>
        </p:spPr>
      </p:pic>
    </p:spTree>
    <p:extLst>
      <p:ext uri="{BB962C8B-B14F-4D97-AF65-F5344CB8AC3E}">
        <p14:creationId xmlns:p14="http://schemas.microsoft.com/office/powerpoint/2010/main" val="419361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4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800" decel="100000"/>
                                        <p:tgtEl>
                                          <p:spTgt spid="14"/>
                                        </p:tgtEl>
                                      </p:cBhvr>
                                    </p:animEffect>
                                    <p:anim calcmode="lin" valueType="num">
                                      <p:cBhvr>
                                        <p:cTn id="16" dur="800" decel="100000" fill="hold"/>
                                        <p:tgtEl>
                                          <p:spTgt spid="14"/>
                                        </p:tgtEl>
                                        <p:attrNameLst>
                                          <p:attrName>style.rotation</p:attrName>
                                        </p:attrNameLst>
                                      </p:cBhvr>
                                      <p:tavLst>
                                        <p:tav tm="0">
                                          <p:val>
                                            <p:fltVal val="-90"/>
                                          </p:val>
                                        </p:tav>
                                        <p:tav tm="100000">
                                          <p:val>
                                            <p:fltVal val="0"/>
                                          </p:val>
                                        </p:tav>
                                      </p:tavLst>
                                    </p:anim>
                                    <p:anim calcmode="lin" valueType="num">
                                      <p:cBhvr>
                                        <p:cTn id="17" dur="800" decel="100000" fill="hold"/>
                                        <p:tgtEl>
                                          <p:spTgt spid="14"/>
                                        </p:tgtEl>
                                        <p:attrNameLst>
                                          <p:attrName>ppt_x</p:attrName>
                                        </p:attrNameLst>
                                      </p:cBhvr>
                                      <p:tavLst>
                                        <p:tav tm="0">
                                          <p:val>
                                            <p:strVal val="#ppt_x+0.4"/>
                                          </p:val>
                                        </p:tav>
                                        <p:tav tm="100000">
                                          <p:val>
                                            <p:strVal val="#ppt_x-0.05"/>
                                          </p:val>
                                        </p:tav>
                                      </p:tavLst>
                                    </p:anim>
                                    <p:anim calcmode="lin" valueType="num">
                                      <p:cBhvr>
                                        <p:cTn id="18" dur="800" decel="100000" fill="hold"/>
                                        <p:tgtEl>
                                          <p:spTgt spid="1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7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800" decel="100000"/>
                                        <p:tgtEl>
                                          <p:spTgt spid="15"/>
                                        </p:tgtEl>
                                      </p:cBhvr>
                                    </p:animEffect>
                                    <p:anim calcmode="lin" valueType="num">
                                      <p:cBhvr>
                                        <p:cTn id="24" dur="800" decel="100000" fill="hold"/>
                                        <p:tgtEl>
                                          <p:spTgt spid="15"/>
                                        </p:tgtEl>
                                        <p:attrNameLst>
                                          <p:attrName>style.rotation</p:attrName>
                                        </p:attrNameLst>
                                      </p:cBhvr>
                                      <p:tavLst>
                                        <p:tav tm="0">
                                          <p:val>
                                            <p:fltVal val="-90"/>
                                          </p:val>
                                        </p:tav>
                                        <p:tav tm="100000">
                                          <p:val>
                                            <p:fltVal val="0"/>
                                          </p:val>
                                        </p:tav>
                                      </p:tavLst>
                                    </p:anim>
                                    <p:anim calcmode="lin" valueType="num">
                                      <p:cBhvr>
                                        <p:cTn id="25" dur="800" decel="100000" fill="hold"/>
                                        <p:tgtEl>
                                          <p:spTgt spid="15"/>
                                        </p:tgtEl>
                                        <p:attrNameLst>
                                          <p:attrName>ppt_x</p:attrName>
                                        </p:attrNameLst>
                                      </p:cBhvr>
                                      <p:tavLst>
                                        <p:tav tm="0">
                                          <p:val>
                                            <p:strVal val="#ppt_x+0.4"/>
                                          </p:val>
                                        </p:tav>
                                        <p:tav tm="100000">
                                          <p:val>
                                            <p:strVal val="#ppt_x-0.05"/>
                                          </p:val>
                                        </p:tav>
                                      </p:tavLst>
                                    </p:anim>
                                    <p:anim calcmode="lin" valueType="num">
                                      <p:cBhvr>
                                        <p:cTn id="26" dur="800" decel="100000" fill="hold"/>
                                        <p:tgtEl>
                                          <p:spTgt spid="1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100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800" decel="100000"/>
                                        <p:tgtEl>
                                          <p:spTgt spid="20"/>
                                        </p:tgtEl>
                                      </p:cBhvr>
                                    </p:animEffect>
                                    <p:anim calcmode="lin" valueType="num">
                                      <p:cBhvr>
                                        <p:cTn id="32" dur="800" decel="100000" fill="hold"/>
                                        <p:tgtEl>
                                          <p:spTgt spid="20"/>
                                        </p:tgtEl>
                                        <p:attrNameLst>
                                          <p:attrName>style.rotation</p:attrName>
                                        </p:attrNameLst>
                                      </p:cBhvr>
                                      <p:tavLst>
                                        <p:tav tm="0">
                                          <p:val>
                                            <p:fltVal val="-90"/>
                                          </p:val>
                                        </p:tav>
                                        <p:tav tm="100000">
                                          <p:val>
                                            <p:fltVal val="0"/>
                                          </p:val>
                                        </p:tav>
                                      </p:tavLst>
                                    </p:anim>
                                    <p:anim calcmode="lin" valueType="num">
                                      <p:cBhvr>
                                        <p:cTn id="33" dur="800" decel="100000" fill="hold"/>
                                        <p:tgtEl>
                                          <p:spTgt spid="20"/>
                                        </p:tgtEl>
                                        <p:attrNameLst>
                                          <p:attrName>ppt_x</p:attrName>
                                        </p:attrNameLst>
                                      </p:cBhvr>
                                      <p:tavLst>
                                        <p:tav tm="0">
                                          <p:val>
                                            <p:strVal val="#ppt_x+0.4"/>
                                          </p:val>
                                        </p:tav>
                                        <p:tav tm="100000">
                                          <p:val>
                                            <p:strVal val="#ppt_x-0.05"/>
                                          </p:val>
                                        </p:tav>
                                      </p:tavLst>
                                    </p:anim>
                                    <p:anim calcmode="lin" valueType="num">
                                      <p:cBhvr>
                                        <p:cTn id="34" dur="800" decel="100000" fill="hold"/>
                                        <p:tgtEl>
                                          <p:spTgt spid="20"/>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130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800" decel="100000"/>
                                        <p:tgtEl>
                                          <p:spTgt spid="21"/>
                                        </p:tgtEl>
                                      </p:cBhvr>
                                    </p:animEffect>
                                    <p:anim calcmode="lin" valueType="num">
                                      <p:cBhvr>
                                        <p:cTn id="40" dur="800" decel="100000" fill="hold"/>
                                        <p:tgtEl>
                                          <p:spTgt spid="21"/>
                                        </p:tgtEl>
                                        <p:attrNameLst>
                                          <p:attrName>style.rotation</p:attrName>
                                        </p:attrNameLst>
                                      </p:cBhvr>
                                      <p:tavLst>
                                        <p:tav tm="0">
                                          <p:val>
                                            <p:fltVal val="-90"/>
                                          </p:val>
                                        </p:tav>
                                        <p:tav tm="100000">
                                          <p:val>
                                            <p:fltVal val="0"/>
                                          </p:val>
                                        </p:tav>
                                      </p:tavLst>
                                    </p:anim>
                                    <p:anim calcmode="lin" valueType="num">
                                      <p:cBhvr>
                                        <p:cTn id="41" dur="800" decel="100000" fill="hold"/>
                                        <p:tgtEl>
                                          <p:spTgt spid="21"/>
                                        </p:tgtEl>
                                        <p:attrNameLst>
                                          <p:attrName>ppt_x</p:attrName>
                                        </p:attrNameLst>
                                      </p:cBhvr>
                                      <p:tavLst>
                                        <p:tav tm="0">
                                          <p:val>
                                            <p:strVal val="#ppt_x+0.4"/>
                                          </p:val>
                                        </p:tav>
                                        <p:tav tm="100000">
                                          <p:val>
                                            <p:strVal val="#ppt_x-0.05"/>
                                          </p:val>
                                        </p:tav>
                                      </p:tavLst>
                                    </p:anim>
                                    <p:anim calcmode="lin" valueType="num">
                                      <p:cBhvr>
                                        <p:cTn id="42" dur="800" decel="100000" fill="hold"/>
                                        <p:tgtEl>
                                          <p:spTgt spid="21"/>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16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800" decel="100000"/>
                                        <p:tgtEl>
                                          <p:spTgt spid="17"/>
                                        </p:tgtEl>
                                      </p:cBhvr>
                                    </p:animEffect>
                                    <p:anim calcmode="lin" valueType="num">
                                      <p:cBhvr>
                                        <p:cTn id="48" dur="800" decel="100000" fill="hold"/>
                                        <p:tgtEl>
                                          <p:spTgt spid="17"/>
                                        </p:tgtEl>
                                        <p:attrNameLst>
                                          <p:attrName>style.rotation</p:attrName>
                                        </p:attrNameLst>
                                      </p:cBhvr>
                                      <p:tavLst>
                                        <p:tav tm="0">
                                          <p:val>
                                            <p:fltVal val="-90"/>
                                          </p:val>
                                        </p:tav>
                                        <p:tav tm="100000">
                                          <p:val>
                                            <p:fltVal val="0"/>
                                          </p:val>
                                        </p:tav>
                                      </p:tavLst>
                                    </p:anim>
                                    <p:anim calcmode="lin" valueType="num">
                                      <p:cBhvr>
                                        <p:cTn id="49" dur="800" decel="100000" fill="hold"/>
                                        <p:tgtEl>
                                          <p:spTgt spid="17"/>
                                        </p:tgtEl>
                                        <p:attrNameLst>
                                          <p:attrName>ppt_x</p:attrName>
                                        </p:attrNameLst>
                                      </p:cBhvr>
                                      <p:tavLst>
                                        <p:tav tm="0">
                                          <p:val>
                                            <p:strVal val="#ppt_x+0.4"/>
                                          </p:val>
                                        </p:tav>
                                        <p:tav tm="100000">
                                          <p:val>
                                            <p:strVal val="#ppt_x-0.05"/>
                                          </p:val>
                                        </p:tav>
                                      </p:tavLst>
                                    </p:anim>
                                    <p:anim calcmode="lin" valueType="num">
                                      <p:cBhvr>
                                        <p:cTn id="50" dur="800" decel="100000" fill="hold"/>
                                        <p:tgtEl>
                                          <p:spTgt spid="17"/>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53" presetID="30" presetClass="entr" presetSubtype="0" fill="hold" grpId="0" nodeType="withEffect">
                                  <p:stCondLst>
                                    <p:cond delay="200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800" decel="100000"/>
                                        <p:tgtEl>
                                          <p:spTgt spid="18"/>
                                        </p:tgtEl>
                                      </p:cBhvr>
                                    </p:animEffect>
                                    <p:anim calcmode="lin" valueType="num">
                                      <p:cBhvr>
                                        <p:cTn id="56" dur="800" decel="100000" fill="hold"/>
                                        <p:tgtEl>
                                          <p:spTgt spid="18"/>
                                        </p:tgtEl>
                                        <p:attrNameLst>
                                          <p:attrName>style.rotation</p:attrName>
                                        </p:attrNameLst>
                                      </p:cBhvr>
                                      <p:tavLst>
                                        <p:tav tm="0">
                                          <p:val>
                                            <p:fltVal val="-90"/>
                                          </p:val>
                                        </p:tav>
                                        <p:tav tm="100000">
                                          <p:val>
                                            <p:fltVal val="0"/>
                                          </p:val>
                                        </p:tav>
                                      </p:tavLst>
                                    </p:anim>
                                    <p:anim calcmode="lin" valueType="num">
                                      <p:cBhvr>
                                        <p:cTn id="57" dur="800" decel="100000" fill="hold"/>
                                        <p:tgtEl>
                                          <p:spTgt spid="18"/>
                                        </p:tgtEl>
                                        <p:attrNameLst>
                                          <p:attrName>ppt_x</p:attrName>
                                        </p:attrNameLst>
                                      </p:cBhvr>
                                      <p:tavLst>
                                        <p:tav tm="0">
                                          <p:val>
                                            <p:strVal val="#ppt_x+0.4"/>
                                          </p:val>
                                        </p:tav>
                                        <p:tav tm="100000">
                                          <p:val>
                                            <p:strVal val="#ppt_x-0.05"/>
                                          </p:val>
                                        </p:tav>
                                      </p:tavLst>
                                    </p:anim>
                                    <p:anim calcmode="lin" valueType="num">
                                      <p:cBhvr>
                                        <p:cTn id="58" dur="800" decel="100000" fill="hold"/>
                                        <p:tgtEl>
                                          <p:spTgt spid="18"/>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61" presetID="30" presetClass="entr" presetSubtype="0" fill="hold" grpId="0" nodeType="withEffect">
                                  <p:stCondLst>
                                    <p:cond delay="260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800" decel="100000"/>
                                        <p:tgtEl>
                                          <p:spTgt spid="19"/>
                                        </p:tgtEl>
                                      </p:cBhvr>
                                    </p:animEffect>
                                    <p:anim calcmode="lin" valueType="num">
                                      <p:cBhvr>
                                        <p:cTn id="64" dur="800" decel="100000" fill="hold"/>
                                        <p:tgtEl>
                                          <p:spTgt spid="19"/>
                                        </p:tgtEl>
                                        <p:attrNameLst>
                                          <p:attrName>style.rotation</p:attrName>
                                        </p:attrNameLst>
                                      </p:cBhvr>
                                      <p:tavLst>
                                        <p:tav tm="0">
                                          <p:val>
                                            <p:fltVal val="-90"/>
                                          </p:val>
                                        </p:tav>
                                        <p:tav tm="100000">
                                          <p:val>
                                            <p:fltVal val="0"/>
                                          </p:val>
                                        </p:tav>
                                      </p:tavLst>
                                    </p:anim>
                                    <p:anim calcmode="lin" valueType="num">
                                      <p:cBhvr>
                                        <p:cTn id="65" dur="800" decel="100000" fill="hold"/>
                                        <p:tgtEl>
                                          <p:spTgt spid="19"/>
                                        </p:tgtEl>
                                        <p:attrNameLst>
                                          <p:attrName>ppt_x</p:attrName>
                                        </p:attrNameLst>
                                      </p:cBhvr>
                                      <p:tavLst>
                                        <p:tav tm="0">
                                          <p:val>
                                            <p:strVal val="#ppt_x+0.4"/>
                                          </p:val>
                                        </p:tav>
                                        <p:tav tm="100000">
                                          <p:val>
                                            <p:strVal val="#ppt_x-0.05"/>
                                          </p:val>
                                        </p:tav>
                                      </p:tavLst>
                                    </p:anim>
                                    <p:anim calcmode="lin" valueType="num">
                                      <p:cBhvr>
                                        <p:cTn id="66" dur="800" decel="100000" fill="hold"/>
                                        <p:tgtEl>
                                          <p:spTgt spid="19"/>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69" presetID="26" presetClass="entr" presetSubtype="0" fill="hold" nodeType="withEffect">
                                  <p:stCondLst>
                                    <p:cond delay="2600"/>
                                  </p:st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580">
                                          <p:stCondLst>
                                            <p:cond delay="0"/>
                                          </p:stCondLst>
                                        </p:cTn>
                                        <p:tgtEl>
                                          <p:spTgt spid="7"/>
                                        </p:tgtEl>
                                      </p:cBhvr>
                                    </p:animEffect>
                                    <p:anim calcmode="lin" valueType="num">
                                      <p:cBhvr>
                                        <p:cTn id="7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7" dur="26">
                                          <p:stCondLst>
                                            <p:cond delay="650"/>
                                          </p:stCondLst>
                                        </p:cTn>
                                        <p:tgtEl>
                                          <p:spTgt spid="7"/>
                                        </p:tgtEl>
                                      </p:cBhvr>
                                      <p:to x="100000" y="60000"/>
                                    </p:animScale>
                                    <p:animScale>
                                      <p:cBhvr>
                                        <p:cTn id="78" dur="166" decel="50000">
                                          <p:stCondLst>
                                            <p:cond delay="676"/>
                                          </p:stCondLst>
                                        </p:cTn>
                                        <p:tgtEl>
                                          <p:spTgt spid="7"/>
                                        </p:tgtEl>
                                      </p:cBhvr>
                                      <p:to x="100000" y="100000"/>
                                    </p:animScale>
                                    <p:animScale>
                                      <p:cBhvr>
                                        <p:cTn id="79" dur="26">
                                          <p:stCondLst>
                                            <p:cond delay="1312"/>
                                          </p:stCondLst>
                                        </p:cTn>
                                        <p:tgtEl>
                                          <p:spTgt spid="7"/>
                                        </p:tgtEl>
                                      </p:cBhvr>
                                      <p:to x="100000" y="80000"/>
                                    </p:animScale>
                                    <p:animScale>
                                      <p:cBhvr>
                                        <p:cTn id="80" dur="166" decel="50000">
                                          <p:stCondLst>
                                            <p:cond delay="1338"/>
                                          </p:stCondLst>
                                        </p:cTn>
                                        <p:tgtEl>
                                          <p:spTgt spid="7"/>
                                        </p:tgtEl>
                                      </p:cBhvr>
                                      <p:to x="100000" y="100000"/>
                                    </p:animScale>
                                    <p:animScale>
                                      <p:cBhvr>
                                        <p:cTn id="81" dur="26">
                                          <p:stCondLst>
                                            <p:cond delay="1642"/>
                                          </p:stCondLst>
                                        </p:cTn>
                                        <p:tgtEl>
                                          <p:spTgt spid="7"/>
                                        </p:tgtEl>
                                      </p:cBhvr>
                                      <p:to x="100000" y="90000"/>
                                    </p:animScale>
                                    <p:animScale>
                                      <p:cBhvr>
                                        <p:cTn id="82" dur="166" decel="50000">
                                          <p:stCondLst>
                                            <p:cond delay="1668"/>
                                          </p:stCondLst>
                                        </p:cTn>
                                        <p:tgtEl>
                                          <p:spTgt spid="7"/>
                                        </p:tgtEl>
                                      </p:cBhvr>
                                      <p:to x="100000" y="100000"/>
                                    </p:animScale>
                                    <p:animScale>
                                      <p:cBhvr>
                                        <p:cTn id="83" dur="26">
                                          <p:stCondLst>
                                            <p:cond delay="1808"/>
                                          </p:stCondLst>
                                        </p:cTn>
                                        <p:tgtEl>
                                          <p:spTgt spid="7"/>
                                        </p:tgtEl>
                                      </p:cBhvr>
                                      <p:to x="100000" y="95000"/>
                                    </p:animScale>
                                    <p:animScale>
                                      <p:cBhvr>
                                        <p:cTn id="8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784" name="Google Shape;784;p10"/>
          <p:cNvSpPr/>
          <p:nvPr/>
        </p:nvSpPr>
        <p:spPr>
          <a:xfrm>
            <a:off x="4558307" y="2114222"/>
            <a:ext cx="957949" cy="1385639"/>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1"/>
                </a:solidFill>
                <a:latin typeface="#9Slide03 AmpleSoft Bold" pitchFamily="2" charset="0"/>
              </a:rPr>
              <a:t>K</a:t>
            </a:r>
            <a:endParaRPr b="0" i="0" dirty="0">
              <a:ln w="38100" cap="flat" cmpd="sng">
                <a:solidFill>
                  <a:schemeClr val="dk1"/>
                </a:solidFill>
                <a:prstDash val="solid"/>
                <a:round/>
                <a:headEnd type="none" w="sm" len="sm"/>
                <a:tailEnd type="none" w="sm" len="sm"/>
              </a:ln>
              <a:solidFill>
                <a:schemeClr val="accent1"/>
              </a:solidFill>
              <a:latin typeface="#9Slide03 AmpleSoft Bold" pitchFamily="2" charset="0"/>
            </a:endParaRPr>
          </a:p>
        </p:txBody>
      </p:sp>
      <p:sp>
        <p:nvSpPr>
          <p:cNvPr id="785" name="Google Shape;785;p10"/>
          <p:cNvSpPr/>
          <p:nvPr/>
        </p:nvSpPr>
        <p:spPr>
          <a:xfrm>
            <a:off x="5578782" y="2143041"/>
            <a:ext cx="915154" cy="1367516"/>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2"/>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2"/>
              </a:solidFill>
              <a:latin typeface="#9Slide03 AmpleSoft Bold" pitchFamily="2" charset="0"/>
            </a:endParaRPr>
          </a:p>
        </p:txBody>
      </p:sp>
      <p:sp>
        <p:nvSpPr>
          <p:cNvPr id="786" name="Google Shape;786;p10"/>
          <p:cNvSpPr/>
          <p:nvPr/>
        </p:nvSpPr>
        <p:spPr>
          <a:xfrm>
            <a:off x="6618319" y="1762109"/>
            <a:ext cx="925030" cy="1748448"/>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3"/>
                </a:solidFill>
                <a:latin typeface="#9Slide03 AmpleSoft Bold" pitchFamily="2" charset="0"/>
              </a:rPr>
              <a:t>Á</a:t>
            </a:r>
            <a:endParaRPr b="0" i="0" dirty="0">
              <a:ln w="38100" cap="flat" cmpd="sng">
                <a:solidFill>
                  <a:schemeClr val="dk1"/>
                </a:solidFill>
                <a:prstDash val="solid"/>
                <a:round/>
                <a:headEnd type="none" w="sm" len="sm"/>
                <a:tailEnd type="none" w="sm" len="sm"/>
              </a:ln>
              <a:solidFill>
                <a:schemeClr val="accent3"/>
              </a:solidFill>
              <a:latin typeface="#9Slide03 AmpleSoft Bold" pitchFamily="2" charset="0"/>
            </a:endParaRPr>
          </a:p>
        </p:txBody>
      </p:sp>
      <p:sp>
        <p:nvSpPr>
          <p:cNvPr id="787" name="Google Shape;787;p10"/>
          <p:cNvSpPr/>
          <p:nvPr/>
        </p:nvSpPr>
        <p:spPr>
          <a:xfrm>
            <a:off x="5368743" y="4058619"/>
            <a:ext cx="1334874" cy="1347744"/>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4"/>
                </a:solidFill>
                <a:latin typeface="#9Slide03 AmpleSoft Bold" pitchFamily="2" charset="0"/>
              </a:rPr>
              <a:t>P</a:t>
            </a:r>
            <a:endParaRPr b="0" i="0" dirty="0">
              <a:ln w="38100" cap="flat" cmpd="sng">
                <a:solidFill>
                  <a:schemeClr val="dk1"/>
                </a:solidFill>
                <a:prstDash val="solid"/>
                <a:round/>
                <a:headEnd type="none" w="sm" len="sm"/>
                <a:tailEnd type="none" w="sm" len="sm"/>
              </a:ln>
              <a:solidFill>
                <a:schemeClr val="accent4"/>
              </a:solidFill>
              <a:latin typeface="#9Slide03 AmpleSoft Bold" pitchFamily="2" charset="0"/>
            </a:endParaRPr>
          </a:p>
        </p:txBody>
      </p:sp>
      <p:sp>
        <p:nvSpPr>
          <p:cNvPr id="788" name="Google Shape;788;p10"/>
          <p:cNvSpPr/>
          <p:nvPr/>
        </p:nvSpPr>
        <p:spPr>
          <a:xfrm>
            <a:off x="6776331" y="4058609"/>
            <a:ext cx="929319" cy="1357630"/>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5"/>
                </a:solidFill>
                <a:latin typeface="#9Slide03 AmpleSoft Bold" pitchFamily="2" charset="0"/>
              </a:rPr>
              <a:t>H</a:t>
            </a:r>
            <a:endParaRPr b="0" i="0" dirty="0">
              <a:ln w="38100" cap="flat" cmpd="sng">
                <a:solidFill>
                  <a:schemeClr val="dk1"/>
                </a:solidFill>
                <a:prstDash val="solid"/>
                <a:round/>
                <a:headEnd type="none" w="sm" len="sm"/>
                <a:tailEnd type="none" w="sm" len="sm"/>
              </a:ln>
              <a:solidFill>
                <a:schemeClr val="accent5"/>
              </a:solidFill>
              <a:latin typeface="#9Slide03 AmpleSoft Bold" pitchFamily="2" charset="0"/>
            </a:endParaRPr>
          </a:p>
        </p:txBody>
      </p:sp>
      <p:sp>
        <p:nvSpPr>
          <p:cNvPr id="789" name="Google Shape;789;p10"/>
          <p:cNvSpPr/>
          <p:nvPr/>
        </p:nvSpPr>
        <p:spPr>
          <a:xfrm>
            <a:off x="7924210" y="3707460"/>
            <a:ext cx="1030766" cy="1708790"/>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accent6"/>
                </a:solidFill>
                <a:latin typeface="#9Slide03 AmpleSoft Bold" pitchFamily="2" charset="0"/>
              </a:rPr>
              <a:t>Á</a:t>
            </a:r>
            <a:endParaRPr b="0" i="0" dirty="0">
              <a:ln w="38100" cap="flat" cmpd="sng">
                <a:solidFill>
                  <a:schemeClr val="dk1"/>
                </a:solidFill>
                <a:prstDash val="solid"/>
                <a:round/>
                <a:headEnd type="none" w="sm" len="sm"/>
                <a:tailEnd type="none" w="sm" len="sm"/>
              </a:ln>
              <a:solidFill>
                <a:schemeClr val="accent6"/>
              </a:solidFill>
              <a:latin typeface="#9Slide03 AmpleSoft Bold" pitchFamily="2" charset="0"/>
            </a:endParaRPr>
          </a:p>
        </p:txBody>
      </p:sp>
      <p:sp>
        <p:nvSpPr>
          <p:cNvPr id="792" name="Google Shape;792;p10">
            <a:hlinkClick r:id="rId3"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a:hlinkClick r:id="" action="ppaction://noaction"/>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a:hlinkClick r:id="rId4"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a:hlinkClick r:id="rId5"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a:hlinkClick r:id="rId6"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a:hlinkClick r:id="rId7"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1;p10"/>
          <p:cNvSpPr/>
          <p:nvPr/>
        </p:nvSpPr>
        <p:spPr>
          <a:xfrm>
            <a:off x="7705649" y="2141635"/>
            <a:ext cx="1342459" cy="1403763"/>
          </a:xfrm>
          <a:prstGeom prst="rect">
            <a:avLst/>
          </a:prstGeom>
        </p:spPr>
        <p:txBody>
          <a:bodyPr>
            <a:prstTxWarp prst="textPlain">
              <a:avLst/>
            </a:prstTxWarp>
          </a:bodyPr>
          <a:lstStyle/>
          <a:p>
            <a:pPr lvl="0" algn="ctr"/>
            <a:r>
              <a:rPr lang="en-US" dirty="0">
                <a:ln w="38100" cap="flat" cmpd="sng">
                  <a:solidFill>
                    <a:schemeClr val="dk1"/>
                  </a:solidFill>
                  <a:prstDash val="solid"/>
                  <a:round/>
                  <a:headEnd type="none" w="sm" len="sm"/>
                  <a:tailEnd type="none" w="sm" len="sm"/>
                </a:ln>
                <a:solidFill>
                  <a:schemeClr val="lt2"/>
                </a:solidFill>
                <a:latin typeface="#9Slide03 AmpleSoft Bold" pitchFamily="2" charset="0"/>
              </a:rPr>
              <a:t>M</a:t>
            </a:r>
            <a:endParaRPr b="0" i="0" dirty="0">
              <a:ln w="38100" cap="flat" cmpd="sng">
                <a:solidFill>
                  <a:schemeClr val="dk1"/>
                </a:solidFill>
                <a:prstDash val="solid"/>
                <a:round/>
                <a:headEnd type="none" w="sm" len="sm"/>
                <a:tailEnd type="none" w="sm" len="sm"/>
              </a:ln>
              <a:solidFill>
                <a:schemeClr val="lt2"/>
              </a:solidFill>
              <a:latin typeface="#9Slide03 AmpleSoft Bold" pitchFamily="2" charset="0"/>
            </a:endParaRPr>
          </a:p>
        </p:txBody>
      </p:sp>
      <p:sp>
        <p:nvSpPr>
          <p:cNvPr id="18" name="Google Shape;70;p2"/>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19" name="Google Shape;71;p2"/>
          <p:cNvGrpSpPr/>
          <p:nvPr/>
        </p:nvGrpSpPr>
        <p:grpSpPr>
          <a:xfrm rot="-985835">
            <a:off x="1380022" y="2097341"/>
            <a:ext cx="1153636" cy="2102402"/>
            <a:chOff x="5930618" y="1536098"/>
            <a:chExt cx="1609023" cy="2932306"/>
          </a:xfrm>
        </p:grpSpPr>
        <p:grpSp>
          <p:nvGrpSpPr>
            <p:cNvPr id="20" name="Google Shape;72;p2"/>
            <p:cNvGrpSpPr/>
            <p:nvPr/>
          </p:nvGrpSpPr>
          <p:grpSpPr>
            <a:xfrm>
              <a:off x="5930618" y="1536098"/>
              <a:ext cx="1609023" cy="2932306"/>
              <a:chOff x="6208295" y="550435"/>
              <a:chExt cx="1609023" cy="2932306"/>
            </a:xfrm>
          </p:grpSpPr>
          <p:sp>
            <p:nvSpPr>
              <p:cNvPr id="30"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331717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1000" fill="hold"/>
                                        <p:tgtEl>
                                          <p:spTgt spid="784"/>
                                        </p:tgtEl>
                                        <p:attrNameLst>
                                          <p:attrName>ppt_w</p:attrName>
                                        </p:attrNameLst>
                                      </p:cBhvr>
                                      <p:tavLst>
                                        <p:tav tm="0">
                                          <p:val>
                                            <p:fltVal val="0"/>
                                          </p:val>
                                        </p:tav>
                                        <p:tav tm="100000">
                                          <p:val>
                                            <p:strVal val="#ppt_w"/>
                                          </p:val>
                                        </p:tav>
                                      </p:tavLst>
                                    </p:anim>
                                    <p:anim calcmode="lin" valueType="num">
                                      <p:cBhvr>
                                        <p:cTn id="8" dur="1000" fill="hold"/>
                                        <p:tgtEl>
                                          <p:spTgt spid="784"/>
                                        </p:tgtEl>
                                        <p:attrNameLst>
                                          <p:attrName>ppt_h</p:attrName>
                                        </p:attrNameLst>
                                      </p:cBhvr>
                                      <p:tavLst>
                                        <p:tav tm="0">
                                          <p:val>
                                            <p:fltVal val="0"/>
                                          </p:val>
                                        </p:tav>
                                        <p:tav tm="100000">
                                          <p:val>
                                            <p:strVal val="#ppt_h"/>
                                          </p:val>
                                        </p:tav>
                                      </p:tavLst>
                                    </p:anim>
                                    <p:anim calcmode="lin" valueType="num">
                                      <p:cBhvr>
                                        <p:cTn id="9" dur="1000" fill="hold"/>
                                        <p:tgtEl>
                                          <p:spTgt spid="784"/>
                                        </p:tgtEl>
                                        <p:attrNameLst>
                                          <p:attrName>style.rotation</p:attrName>
                                        </p:attrNameLst>
                                      </p:cBhvr>
                                      <p:tavLst>
                                        <p:tav tm="0">
                                          <p:val>
                                            <p:fltVal val="90"/>
                                          </p:val>
                                        </p:tav>
                                        <p:tav tm="100000">
                                          <p:val>
                                            <p:fltVal val="0"/>
                                          </p:val>
                                        </p:tav>
                                      </p:tavLst>
                                    </p:anim>
                                    <p:animEffect transition="in" filter="fade">
                                      <p:cBhvr>
                                        <p:cTn id="10" dur="1000"/>
                                        <p:tgtEl>
                                          <p:spTgt spid="78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5"/>
                                        </p:tgtEl>
                                        <p:attrNameLst>
                                          <p:attrName>style.visibility</p:attrName>
                                        </p:attrNameLst>
                                      </p:cBhvr>
                                      <p:to>
                                        <p:strVal val="visible"/>
                                      </p:to>
                                    </p:set>
                                    <p:anim calcmode="lin" valueType="num">
                                      <p:cBhvr>
                                        <p:cTn id="13" dur="1000" fill="hold"/>
                                        <p:tgtEl>
                                          <p:spTgt spid="785"/>
                                        </p:tgtEl>
                                        <p:attrNameLst>
                                          <p:attrName>ppt_w</p:attrName>
                                        </p:attrNameLst>
                                      </p:cBhvr>
                                      <p:tavLst>
                                        <p:tav tm="0">
                                          <p:val>
                                            <p:fltVal val="0"/>
                                          </p:val>
                                        </p:tav>
                                        <p:tav tm="100000">
                                          <p:val>
                                            <p:strVal val="#ppt_w"/>
                                          </p:val>
                                        </p:tav>
                                      </p:tavLst>
                                    </p:anim>
                                    <p:anim calcmode="lin" valueType="num">
                                      <p:cBhvr>
                                        <p:cTn id="14" dur="1000" fill="hold"/>
                                        <p:tgtEl>
                                          <p:spTgt spid="785"/>
                                        </p:tgtEl>
                                        <p:attrNameLst>
                                          <p:attrName>ppt_h</p:attrName>
                                        </p:attrNameLst>
                                      </p:cBhvr>
                                      <p:tavLst>
                                        <p:tav tm="0">
                                          <p:val>
                                            <p:fltVal val="0"/>
                                          </p:val>
                                        </p:tav>
                                        <p:tav tm="100000">
                                          <p:val>
                                            <p:strVal val="#ppt_h"/>
                                          </p:val>
                                        </p:tav>
                                      </p:tavLst>
                                    </p:anim>
                                    <p:anim calcmode="lin" valueType="num">
                                      <p:cBhvr>
                                        <p:cTn id="15" dur="1000" fill="hold"/>
                                        <p:tgtEl>
                                          <p:spTgt spid="785"/>
                                        </p:tgtEl>
                                        <p:attrNameLst>
                                          <p:attrName>style.rotation</p:attrName>
                                        </p:attrNameLst>
                                      </p:cBhvr>
                                      <p:tavLst>
                                        <p:tav tm="0">
                                          <p:val>
                                            <p:fltVal val="90"/>
                                          </p:val>
                                        </p:tav>
                                        <p:tav tm="100000">
                                          <p:val>
                                            <p:fltVal val="0"/>
                                          </p:val>
                                        </p:tav>
                                      </p:tavLst>
                                    </p:anim>
                                    <p:animEffect transition="in" filter="fade">
                                      <p:cBhvr>
                                        <p:cTn id="16" dur="1000"/>
                                        <p:tgtEl>
                                          <p:spTgt spid="7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p:cTn id="19" dur="1000" fill="hold"/>
                                        <p:tgtEl>
                                          <p:spTgt spid="786"/>
                                        </p:tgtEl>
                                        <p:attrNameLst>
                                          <p:attrName>ppt_w</p:attrName>
                                        </p:attrNameLst>
                                      </p:cBhvr>
                                      <p:tavLst>
                                        <p:tav tm="0">
                                          <p:val>
                                            <p:fltVal val="0"/>
                                          </p:val>
                                        </p:tav>
                                        <p:tav tm="100000">
                                          <p:val>
                                            <p:strVal val="#ppt_w"/>
                                          </p:val>
                                        </p:tav>
                                      </p:tavLst>
                                    </p:anim>
                                    <p:anim calcmode="lin" valueType="num">
                                      <p:cBhvr>
                                        <p:cTn id="20" dur="1000" fill="hold"/>
                                        <p:tgtEl>
                                          <p:spTgt spid="786"/>
                                        </p:tgtEl>
                                        <p:attrNameLst>
                                          <p:attrName>ppt_h</p:attrName>
                                        </p:attrNameLst>
                                      </p:cBhvr>
                                      <p:tavLst>
                                        <p:tav tm="0">
                                          <p:val>
                                            <p:fltVal val="0"/>
                                          </p:val>
                                        </p:tav>
                                        <p:tav tm="100000">
                                          <p:val>
                                            <p:strVal val="#ppt_h"/>
                                          </p:val>
                                        </p:tav>
                                      </p:tavLst>
                                    </p:anim>
                                    <p:anim calcmode="lin" valueType="num">
                                      <p:cBhvr>
                                        <p:cTn id="21" dur="1000" fill="hold"/>
                                        <p:tgtEl>
                                          <p:spTgt spid="786"/>
                                        </p:tgtEl>
                                        <p:attrNameLst>
                                          <p:attrName>style.rotation</p:attrName>
                                        </p:attrNameLst>
                                      </p:cBhvr>
                                      <p:tavLst>
                                        <p:tav tm="0">
                                          <p:val>
                                            <p:fltVal val="90"/>
                                          </p:val>
                                        </p:tav>
                                        <p:tav tm="100000">
                                          <p:val>
                                            <p:fltVal val="0"/>
                                          </p:val>
                                        </p:tav>
                                      </p:tavLst>
                                    </p:anim>
                                    <p:animEffect transition="in" filter="fade">
                                      <p:cBhvr>
                                        <p:cTn id="22" dur="1000"/>
                                        <p:tgtEl>
                                          <p:spTgt spid="78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89"/>
                                        </p:tgtEl>
                                        <p:attrNameLst>
                                          <p:attrName>style.visibility</p:attrName>
                                        </p:attrNameLst>
                                      </p:cBhvr>
                                      <p:to>
                                        <p:strVal val="visible"/>
                                      </p:to>
                                    </p:set>
                                    <p:anim calcmode="lin" valueType="num">
                                      <p:cBhvr>
                                        <p:cTn id="31" dur="1000" fill="hold"/>
                                        <p:tgtEl>
                                          <p:spTgt spid="789"/>
                                        </p:tgtEl>
                                        <p:attrNameLst>
                                          <p:attrName>ppt_w</p:attrName>
                                        </p:attrNameLst>
                                      </p:cBhvr>
                                      <p:tavLst>
                                        <p:tav tm="0">
                                          <p:val>
                                            <p:fltVal val="0"/>
                                          </p:val>
                                        </p:tav>
                                        <p:tav tm="100000">
                                          <p:val>
                                            <p:strVal val="#ppt_w"/>
                                          </p:val>
                                        </p:tav>
                                      </p:tavLst>
                                    </p:anim>
                                    <p:anim calcmode="lin" valueType="num">
                                      <p:cBhvr>
                                        <p:cTn id="32" dur="1000" fill="hold"/>
                                        <p:tgtEl>
                                          <p:spTgt spid="789"/>
                                        </p:tgtEl>
                                        <p:attrNameLst>
                                          <p:attrName>ppt_h</p:attrName>
                                        </p:attrNameLst>
                                      </p:cBhvr>
                                      <p:tavLst>
                                        <p:tav tm="0">
                                          <p:val>
                                            <p:fltVal val="0"/>
                                          </p:val>
                                        </p:tav>
                                        <p:tav tm="100000">
                                          <p:val>
                                            <p:strVal val="#ppt_h"/>
                                          </p:val>
                                        </p:tav>
                                      </p:tavLst>
                                    </p:anim>
                                    <p:anim calcmode="lin" valueType="num">
                                      <p:cBhvr>
                                        <p:cTn id="33" dur="1000" fill="hold"/>
                                        <p:tgtEl>
                                          <p:spTgt spid="789"/>
                                        </p:tgtEl>
                                        <p:attrNameLst>
                                          <p:attrName>style.rotation</p:attrName>
                                        </p:attrNameLst>
                                      </p:cBhvr>
                                      <p:tavLst>
                                        <p:tav tm="0">
                                          <p:val>
                                            <p:fltVal val="90"/>
                                          </p:val>
                                        </p:tav>
                                        <p:tav tm="100000">
                                          <p:val>
                                            <p:fltVal val="0"/>
                                          </p:val>
                                        </p:tav>
                                      </p:tavLst>
                                    </p:anim>
                                    <p:animEffect transition="in" filter="fade">
                                      <p:cBhvr>
                                        <p:cTn id="34" dur="1000"/>
                                        <p:tgtEl>
                                          <p:spTgt spid="78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88"/>
                                        </p:tgtEl>
                                        <p:attrNameLst>
                                          <p:attrName>style.visibility</p:attrName>
                                        </p:attrNameLst>
                                      </p:cBhvr>
                                      <p:to>
                                        <p:strVal val="visible"/>
                                      </p:to>
                                    </p:set>
                                    <p:anim calcmode="lin" valueType="num">
                                      <p:cBhvr>
                                        <p:cTn id="37" dur="1000" fill="hold"/>
                                        <p:tgtEl>
                                          <p:spTgt spid="788"/>
                                        </p:tgtEl>
                                        <p:attrNameLst>
                                          <p:attrName>ppt_w</p:attrName>
                                        </p:attrNameLst>
                                      </p:cBhvr>
                                      <p:tavLst>
                                        <p:tav tm="0">
                                          <p:val>
                                            <p:fltVal val="0"/>
                                          </p:val>
                                        </p:tav>
                                        <p:tav tm="100000">
                                          <p:val>
                                            <p:strVal val="#ppt_w"/>
                                          </p:val>
                                        </p:tav>
                                      </p:tavLst>
                                    </p:anim>
                                    <p:anim calcmode="lin" valueType="num">
                                      <p:cBhvr>
                                        <p:cTn id="38" dur="1000" fill="hold"/>
                                        <p:tgtEl>
                                          <p:spTgt spid="788"/>
                                        </p:tgtEl>
                                        <p:attrNameLst>
                                          <p:attrName>ppt_h</p:attrName>
                                        </p:attrNameLst>
                                      </p:cBhvr>
                                      <p:tavLst>
                                        <p:tav tm="0">
                                          <p:val>
                                            <p:fltVal val="0"/>
                                          </p:val>
                                        </p:tav>
                                        <p:tav tm="100000">
                                          <p:val>
                                            <p:strVal val="#ppt_h"/>
                                          </p:val>
                                        </p:tav>
                                      </p:tavLst>
                                    </p:anim>
                                    <p:anim calcmode="lin" valueType="num">
                                      <p:cBhvr>
                                        <p:cTn id="39" dur="1000" fill="hold"/>
                                        <p:tgtEl>
                                          <p:spTgt spid="788"/>
                                        </p:tgtEl>
                                        <p:attrNameLst>
                                          <p:attrName>style.rotation</p:attrName>
                                        </p:attrNameLst>
                                      </p:cBhvr>
                                      <p:tavLst>
                                        <p:tav tm="0">
                                          <p:val>
                                            <p:fltVal val="90"/>
                                          </p:val>
                                        </p:tav>
                                        <p:tav tm="100000">
                                          <p:val>
                                            <p:fltVal val="0"/>
                                          </p:val>
                                        </p:tav>
                                      </p:tavLst>
                                    </p:anim>
                                    <p:animEffect transition="in" filter="fade">
                                      <p:cBhvr>
                                        <p:cTn id="40" dur="1000"/>
                                        <p:tgtEl>
                                          <p:spTgt spid="788"/>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87"/>
                                        </p:tgtEl>
                                        <p:attrNameLst>
                                          <p:attrName>style.visibility</p:attrName>
                                        </p:attrNameLst>
                                      </p:cBhvr>
                                      <p:to>
                                        <p:strVal val="visible"/>
                                      </p:to>
                                    </p:set>
                                    <p:anim calcmode="lin" valueType="num">
                                      <p:cBhvr>
                                        <p:cTn id="43" dur="1000" fill="hold"/>
                                        <p:tgtEl>
                                          <p:spTgt spid="787"/>
                                        </p:tgtEl>
                                        <p:attrNameLst>
                                          <p:attrName>ppt_w</p:attrName>
                                        </p:attrNameLst>
                                      </p:cBhvr>
                                      <p:tavLst>
                                        <p:tav tm="0">
                                          <p:val>
                                            <p:fltVal val="0"/>
                                          </p:val>
                                        </p:tav>
                                        <p:tav tm="100000">
                                          <p:val>
                                            <p:strVal val="#ppt_w"/>
                                          </p:val>
                                        </p:tav>
                                      </p:tavLst>
                                    </p:anim>
                                    <p:anim calcmode="lin" valueType="num">
                                      <p:cBhvr>
                                        <p:cTn id="44" dur="1000" fill="hold"/>
                                        <p:tgtEl>
                                          <p:spTgt spid="787"/>
                                        </p:tgtEl>
                                        <p:attrNameLst>
                                          <p:attrName>ppt_h</p:attrName>
                                        </p:attrNameLst>
                                      </p:cBhvr>
                                      <p:tavLst>
                                        <p:tav tm="0">
                                          <p:val>
                                            <p:fltVal val="0"/>
                                          </p:val>
                                        </p:tav>
                                        <p:tav tm="100000">
                                          <p:val>
                                            <p:strVal val="#ppt_h"/>
                                          </p:val>
                                        </p:tav>
                                      </p:tavLst>
                                    </p:anim>
                                    <p:anim calcmode="lin" valueType="num">
                                      <p:cBhvr>
                                        <p:cTn id="45" dur="1000" fill="hold"/>
                                        <p:tgtEl>
                                          <p:spTgt spid="787"/>
                                        </p:tgtEl>
                                        <p:attrNameLst>
                                          <p:attrName>style.rotation</p:attrName>
                                        </p:attrNameLst>
                                      </p:cBhvr>
                                      <p:tavLst>
                                        <p:tav tm="0">
                                          <p:val>
                                            <p:fltVal val="90"/>
                                          </p:val>
                                        </p:tav>
                                        <p:tav tm="100000">
                                          <p:val>
                                            <p:fltVal val="0"/>
                                          </p:val>
                                        </p:tav>
                                      </p:tavLst>
                                    </p:anim>
                                    <p:animEffect transition="in" filter="fade">
                                      <p:cBhvr>
                                        <p:cTn id="46" dur="1000"/>
                                        <p:tgtEl>
                                          <p:spTgt spid="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P spid="785" grpId="0"/>
      <p:bldP spid="786" grpId="0"/>
      <p:bldP spid="787" grpId="0"/>
      <p:bldP spid="788" grpId="0"/>
      <p:bldP spid="789" grpId="0"/>
      <p:bldP spid="17" grpId="0"/>
    </p:bldLst>
  </p:timing>
</p:sld>
</file>

<file path=ppt/theme/theme1.xml><?xml version="1.0" encoding="utf-8"?>
<a:theme xmlns:a="http://schemas.openxmlformats.org/drawingml/2006/main" name="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1684</TotalTime>
  <Words>1636</Words>
  <Application>Microsoft Office PowerPoint</Application>
  <PresentationFormat>Widescreen</PresentationFormat>
  <Paragraphs>227</Paragraphs>
  <Slides>50</Slides>
  <Notes>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50</vt:i4>
      </vt:variant>
    </vt:vector>
  </HeadingPairs>
  <TitlesOfParts>
    <vt:vector size="67" baseType="lpstr">
      <vt:lpstr>Serpentine</vt:lpstr>
      <vt:lpstr>#9Slide03 Montserrat ExtraBold</vt:lpstr>
      <vt:lpstr>Barlow Condensed</vt:lpstr>
      <vt:lpstr>Ranchers</vt:lpstr>
      <vt:lpstr>SVN-Newton</vt:lpstr>
      <vt:lpstr>#9Slide03 AmpleSoft Bold</vt:lpstr>
      <vt:lpstr>#9Slide07 SVNBeachwood Sans</vt:lpstr>
      <vt:lpstr>Handlee</vt:lpstr>
      <vt:lpstr>#9Slide07 SVNZiclets</vt:lpstr>
      <vt:lpstr>Gochi Hand</vt:lpstr>
      <vt:lpstr>#9Slide03 Sympathique Alt</vt:lpstr>
      <vt:lpstr>Calibri</vt:lpstr>
      <vt:lpstr>Barriecito</vt:lpstr>
      <vt:lpstr>Arial</vt:lpstr>
      <vt:lpstr>#9Slide03 AmpleSoft</vt:lpstr>
      <vt:lpstr>Times New Roman</vt:lpstr>
      <vt:lpstr>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HAOHO</dc:creator>
  <cp:keywords>HAOMANGNON</cp:keywords>
  <cp:lastModifiedBy>dell</cp:lastModifiedBy>
  <cp:revision>64</cp:revision>
  <dcterms:modified xsi:type="dcterms:W3CDTF">2023-04-18T10:36:01Z</dcterms:modified>
</cp:coreProperties>
</file>