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8" r:id="rId3"/>
  </p:sldMasterIdLst>
  <p:notesMasterIdLst>
    <p:notesMasterId r:id="rId15"/>
  </p:notesMasterIdLst>
  <p:sldIdLst>
    <p:sldId id="295" r:id="rId4"/>
    <p:sldId id="267" r:id="rId5"/>
    <p:sldId id="297" r:id="rId6"/>
    <p:sldId id="298" r:id="rId7"/>
    <p:sldId id="265" r:id="rId8"/>
    <p:sldId id="258" r:id="rId9"/>
    <p:sldId id="259" r:id="rId10"/>
    <p:sldId id="260" r:id="rId11"/>
    <p:sldId id="261" r:id="rId12"/>
    <p:sldId id="299" r:id="rId13"/>
    <p:sldId id="300" r:id="rId14"/>
  </p:sldIdLst>
  <p:sldSz cx="12192000" cy="6858000"/>
  <p:notesSz cx="6858000" cy="9144000"/>
  <p:custDataLst>
    <p:tags r:id="rId1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3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616" y="1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D4212F-D8CC-4C5E-85C2-C05128BE4B4B}" type="datetimeFigureOut">
              <a:rPr lang="en-US" smtClean="0"/>
              <a:pPr/>
              <a:t>5/4/23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F7B4A7-0832-4D14-832B-CF8CDAC85B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1679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697DEA-6438-456F-8C36-8D27512EE6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54997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C9F9915-A37A-40E5-B78F-FE141A6C1E36}" type="slidenum">
              <a:rPr lang="en-US" altLang="en-US" smtClean="0"/>
              <a:pPr/>
              <a:t>11</a:t>
            </a:fld>
            <a:endParaRPr lang="en-US" altLang="en-US"/>
          </a:p>
        </p:txBody>
      </p:sp>
      <p:sp>
        <p:nvSpPr>
          <p:cNvPr id="2560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5605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1" hangingPunct="1"/>
            <a:fld id="{28A425F2-9ABE-4C9B-B737-79F0A4E9950B}" type="slidenum">
              <a:rPr lang="en-US" altLang="en-US" sz="1200"/>
              <a:pPr algn="r" eaLnBrk="1" hangingPunct="1"/>
              <a:t>11</a:t>
            </a:fld>
            <a:endParaRPr lang="en-US" alt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1D47D4B-8F02-41CD-B7AA-CBBFB83B4A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5/4/23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7FC80BD-83E0-4F86-99BD-5CB4A107F977}" type="slidenum">
              <a:rPr lang="en-US" altLang="en-US" smtClean="0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59548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7AFE277-FB63-4223-8294-9AD9483795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5/4/23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E78E8B9-985C-49B4-A48A-728C4AC5DC55}" type="slidenum">
              <a:rPr lang="en-US" altLang="en-US" smtClean="0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72476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7AFE277-FB63-4223-8294-9AD9483795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5/4/23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E78E8B9-985C-49B4-A48A-728C4AC5DC55}" type="slidenum">
              <a:rPr lang="en-US" altLang="en-US" smtClean="0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33409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6" y="273053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F0A39EE-D873-47DC-AE75-69DEA8642D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5/4/23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6B74829-1E2A-45A5-B6F1-548C6EE7A5D9}" type="slidenum">
              <a:rPr lang="en-US" altLang="en-US" smtClean="0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13341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22A8110-F125-49C7-A3E8-D653B43FBD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5/4/23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D840A9A-BE14-4EE6-ADD7-574AC1EC73D5}" type="slidenum">
              <a:rPr lang="en-US" altLang="en-US" smtClean="0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29717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6C0E6CF-E316-44EA-B09E-2669DEF5D1F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5/4/23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D1DCEDF-986F-48CB-9EDB-396BE3C893FF}" type="slidenum">
              <a:rPr lang="en-US" altLang="en-US" smtClean="0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34509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75799" y="274640"/>
            <a:ext cx="2971801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60402" y="274640"/>
            <a:ext cx="8712201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62DDE62-AA06-46B1-AB05-861AAC5BDD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5/4/23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9F7AF3D-6696-4700-9625-6720187D7B21}" type="slidenum">
              <a:rPr lang="en-US" altLang="en-US" smtClean="0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40309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ction Button: Home 1">
            <a:hlinkClick r:id="" action="ppaction://noaction" highlightClick="1"/>
          </p:cNvPr>
          <p:cNvSpPr/>
          <p:nvPr userDrawn="1"/>
        </p:nvSpPr>
        <p:spPr>
          <a:xfrm>
            <a:off x="33867" y="-25400"/>
            <a:ext cx="508000" cy="381000"/>
          </a:xfrm>
          <a:prstGeom prst="actionButtonHom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7CD9E2-A2C9-46E6-9C82-753E705CBA1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9466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9E849B-1FB3-473A-977B-A5F5AB85495C}" type="datetimeFigureOut">
              <a:rPr lang="en-US" smtClean="0">
                <a:solidFill>
                  <a:srgbClr val="000000"/>
                </a:solidFill>
              </a:rPr>
              <a:pPr>
                <a:defRPr/>
              </a:pPr>
              <a:t>5/4/23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483051-2B5C-426C-91A3-9E5F06E2F4EB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70339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noProof="1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B9B7633-5667-4F99-BAD6-B09BA0A2323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678439-37FD-4A49-9B6A-29BB2FAF8A35}" type="datetimeFigureOut">
              <a:rPr lang="en-US"/>
              <a:pPr>
                <a:defRPr/>
              </a:pPr>
              <a:t>5/4/23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CD2774F-E9A6-44EE-9DDB-D0B49E5BBC9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588B838-087D-4584-885B-491AAA71BC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5E27DD-C90B-497E-89B3-3925276EDB49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3357954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B57EFDF-C7F2-47D5-B128-EBC3E26A9D9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034EF5-50B3-4130-A588-55BEFA487943}" type="datetimeFigureOut">
              <a:rPr lang="en-US"/>
              <a:pPr>
                <a:defRPr/>
              </a:pPr>
              <a:t>5/4/23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C404677-A88F-4D38-A7E1-03E39DDA902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187419F-8279-4F9F-A884-F95CD3D778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82C4B7-ED78-4801-884A-932868CD7172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2576310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21B476A-3847-4FE0-9560-0C1D3CA4CE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5/4/23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6F55F9F-DC3C-4D59-AAAA-7EB47692A18C}" type="slidenum">
              <a:rPr lang="en-US" altLang="en-US" smtClean="0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06577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B57EFDF-C7F2-47D5-B128-EBC3E26A9D9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034EF5-50B3-4130-A588-55BEFA487943}" type="datetimeFigureOut">
              <a:rPr lang="en-US"/>
              <a:pPr>
                <a:defRPr/>
              </a:pPr>
              <a:t>5/4/23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C404677-A88F-4D38-A7E1-03E39DDA902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187419F-8279-4F9F-A884-F95CD3D778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82C4B7-ED78-4801-884A-932868CD7172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2166011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1ED8044-6177-4836-A537-7C6D4F03654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B7E448-2B5E-45B5-B05D-18D28577D159}" type="datetimeFigureOut">
              <a:rPr lang="en-US"/>
              <a:pPr>
                <a:defRPr/>
              </a:pPr>
              <a:t>5/4/23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0E023B6-3561-49EE-A834-02B7B6313C9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273AE6B-30E7-418C-8CAF-3B49F429A5F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C93F7A-E00C-4E0D-853E-DDB551511F03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6122991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CD2B799-F83F-4D82-BC66-40F387D1F2D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4FDF40-5AC5-463C-B9C3-06FA59643156}" type="datetimeFigureOut">
              <a:rPr lang="en-US"/>
              <a:pPr>
                <a:defRPr/>
              </a:pPr>
              <a:t>5/4/23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E7C53E1-CDDB-4BA9-9B39-4E0737E12DE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5727463-4570-4B08-9268-40DCE2A1256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F19ED11-CD89-4A81-BC26-AA527D02A177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098317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55FA4609-1A2E-4678-B499-19199C361B7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023D04-33FA-4BA8-86F3-C47412E7AE46}" type="datetimeFigureOut">
              <a:rPr lang="en-US"/>
              <a:pPr>
                <a:defRPr/>
              </a:pPr>
              <a:t>5/4/23</a:t>
            </a:fld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111646A8-BF77-445B-A3B0-895BB56ABAB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5630D336-302C-4A4D-B151-2761ED268EB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F46C9D-B7EC-4780-8766-0227BD821FE7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129472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38C358E9-D8E5-4650-9660-6F6E86FB36E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03FE69-1FF9-4CD7-A298-4AA4A933EB74}" type="datetimeFigureOut">
              <a:rPr lang="en-US"/>
              <a:pPr>
                <a:defRPr/>
              </a:pPr>
              <a:t>5/4/23</a:t>
            </a:fld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4F445FB9-0ED5-4C88-8D93-C3CBE2EA7FE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528FEF4C-D87A-4E14-B0BD-65C956B7B39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47D69C-C745-41ED-9F85-6C9FEF577819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386490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9676BC1D-2033-46CA-A12C-53A12AB824C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1EFB83-3399-4D5B-973B-7000F8897C6D}" type="datetimeFigureOut">
              <a:rPr lang="en-US"/>
              <a:pPr>
                <a:defRPr/>
              </a:pPr>
              <a:t>5/4/23</a:t>
            </a:fld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12BF8EFF-B0A4-4DB6-A89E-EA8BECB3F47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C03F376-8F77-449F-8F1E-01500DEAE2B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EFF176-8D5C-4180-B8B0-FB5E62F3237E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1069250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9676BC1D-2033-46CA-A12C-53A12AB824C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1EFB83-3399-4D5B-973B-7000F8897C6D}" type="datetimeFigureOut">
              <a:rPr lang="en-US"/>
              <a:pPr>
                <a:defRPr/>
              </a:pPr>
              <a:t>5/4/23</a:t>
            </a:fld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12BF8EFF-B0A4-4DB6-A89E-EA8BECB3F47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C03F376-8F77-449F-8F1E-01500DEAE2B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EFF176-8D5C-4180-B8B0-FB5E62F3237E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227030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9676BC1D-2033-46CA-A12C-53A12AB824C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1EFB83-3399-4D5B-973B-7000F8897C6D}" type="datetimeFigureOut">
              <a:rPr lang="en-US"/>
              <a:pPr>
                <a:defRPr/>
              </a:pPr>
              <a:t>5/4/23</a:t>
            </a:fld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12BF8EFF-B0A4-4DB6-A89E-EA8BECB3F47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C03F376-8F77-449F-8F1E-01500DEAE2B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EFF176-8D5C-4180-B8B0-FB5E62F3237E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646947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9676BC1D-2033-46CA-A12C-53A12AB824C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1EFB83-3399-4D5B-973B-7000F8897C6D}" type="datetimeFigureOut">
              <a:rPr lang="en-US"/>
              <a:pPr>
                <a:defRPr/>
              </a:pPr>
              <a:t>5/4/23</a:t>
            </a:fld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12BF8EFF-B0A4-4DB6-A89E-EA8BECB3F47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C03F376-8F77-449F-8F1E-01500DEAE2B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EFF176-8D5C-4180-B8B0-FB5E62F3237E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3475845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9676BC1D-2033-46CA-A12C-53A12AB824C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1EFB83-3399-4D5B-973B-7000F8897C6D}" type="datetimeFigureOut">
              <a:rPr lang="en-US"/>
              <a:pPr>
                <a:defRPr/>
              </a:pPr>
              <a:t>5/4/23</a:t>
            </a:fld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12BF8EFF-B0A4-4DB6-A89E-EA8BECB3F47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C03F376-8F77-449F-8F1E-01500DEAE2B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EFF176-8D5C-4180-B8B0-FB5E62F3237E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6743564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4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01CB5F7-E386-48FC-8502-848AF836E2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5/4/23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BA92627-4C85-4B9D-A574-03F3D377E7E9}" type="slidenum">
              <a:rPr lang="en-US" altLang="en-US" smtClean="0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395502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9676BC1D-2033-46CA-A12C-53A12AB824C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1EFB83-3399-4D5B-973B-7000F8897C6D}" type="datetimeFigureOut">
              <a:rPr lang="en-US"/>
              <a:pPr>
                <a:defRPr/>
              </a:pPr>
              <a:t>5/4/23</a:t>
            </a:fld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12BF8EFF-B0A4-4DB6-A89E-EA8BECB3F47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C03F376-8F77-449F-8F1E-01500DEAE2B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EFF176-8D5C-4180-B8B0-FB5E62F3237E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871082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40000C4-BB5F-469A-A19F-1A5A4CED9D7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9A591F-ED5A-4483-B3B8-F134F5FFD4A4}" type="datetimeFigureOut">
              <a:rPr lang="en-US"/>
              <a:pPr>
                <a:defRPr/>
              </a:pPr>
              <a:t>5/4/23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3BE4B90-7D24-4F22-A329-8C9A0CE9F4D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0964B3C-C60D-4157-AC82-4D53A35B2CD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252C4E-8243-47AF-9ABA-D807717F90F6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0405491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2D5DCB8-7FCE-49D8-B2AC-AEC8EA5C3BB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EB944C-1353-4F5C-B719-C25765242CD3}" type="datetimeFigureOut">
              <a:rPr lang="en-US"/>
              <a:pPr>
                <a:defRPr/>
              </a:pPr>
              <a:t>5/4/23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B069C1-B124-475F-A1F2-67AD4208987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66A865D-75B4-4346-9321-864563DC844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35CBC3-2E51-483D-9265-27AFEE4AEB91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0055827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6558F3B-6AAC-4629-9A00-FA2432C8BE2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60D7EB-4B61-4C57-8A7A-326CA7545B92}" type="datetimeFigureOut">
              <a:rPr lang="en-US"/>
              <a:pPr>
                <a:defRPr/>
              </a:pPr>
              <a:t>5/4/23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B581E5D-0D21-4F2B-8DF5-8738DA58312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72DD824-3377-4474-87DC-1D6A87899D4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62E60D-D352-481B-8C34-A1487B9DE987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5815888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7919E20-11FB-4EE5-AEAE-06046D264C9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A3A26E-80AB-4BCC-AAEA-91D1C34EDAD8}" type="datetimeFigureOut">
              <a:rPr lang="en-US"/>
              <a:pPr>
                <a:defRPr/>
              </a:pPr>
              <a:t>5/4/23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1EB469B-EDFA-4AAA-9244-80BDE081514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0BB551F-0297-4692-B4F2-AFEF0E29F92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7C710C-C84B-4931-9058-9E0D4D47A293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9067653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60401" y="1600204"/>
            <a:ext cx="58420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05601" y="1600204"/>
            <a:ext cx="58420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C3E6925-9994-4C8F-A9FF-9F4C5E2C158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5/4/23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B9469C5-B83B-45FC-9A43-042F1DF4B2A7}" type="slidenum">
              <a:rPr lang="en-US" altLang="en-US" smtClean="0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9161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1BB67BE-2C03-4931-86D1-23F70263B9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5/4/23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D95CCFF-0C82-4751-B120-2399EB619F55}" type="slidenum">
              <a:rPr lang="en-US" altLang="en-US" smtClean="0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76712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6334C78-6D75-4D53-963C-BDE35A5627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5/4/23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C871478-576B-475D-A562-239073ABDE90}" type="slidenum">
              <a:rPr lang="en-US" altLang="en-US" smtClean="0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9845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7AFE277-FB63-4223-8294-9AD9483795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5/4/23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E78E8B9-985C-49B4-A48A-728C4AC5DC55}" type="slidenum">
              <a:rPr lang="en-US" altLang="en-US" smtClean="0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1393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7AFE277-FB63-4223-8294-9AD9483795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5/4/23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E78E8B9-985C-49B4-A48A-728C4AC5DC55}" type="slidenum">
              <a:rPr lang="en-US" altLang="en-US" smtClean="0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0424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7AFE277-FB63-4223-8294-9AD9483795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5/4/23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E78E8B9-985C-49B4-A48A-728C4AC5DC55}" type="slidenum">
              <a:rPr lang="en-US" altLang="en-US" smtClean="0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90226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7937735-1E86-4B1C-A925-348C788A60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5/4/23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rgbClr val="898989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4AE34E4-3F65-47B6-94A0-554E994D2FC3}" type="slidenum">
              <a:rPr lang="en-US" altLang="en-US" smtClean="0">
                <a:latin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9627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717" r:id="rId8"/>
    <p:sldLayoutId id="2147483716" r:id="rId9"/>
    <p:sldLayoutId id="2147483715" r:id="rId10"/>
    <p:sldLayoutId id="2147483714" r:id="rId11"/>
    <p:sldLayoutId id="2147483668" r:id="rId12"/>
    <p:sldLayoutId id="2147483669" r:id="rId13"/>
    <p:sldLayoutId id="2147483670" r:id="rId14"/>
    <p:sldLayoutId id="2147483671" r:id="rId15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1" hangingPunct="1">
              <a:defRPr sz="900" b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900" b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 b="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602CFD3-5FB7-4EFB-B523-C93A770AB240}" type="slidenum">
              <a:rPr lang="en-US" smtClean="0">
                <a:latin typeface="Arial" pitchFamily="34" charset="0"/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7622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</p:sldLayoutIdLst>
  <p:transition spd="slow">
    <p:sndAc>
      <p:endSnd/>
    </p:sndAc>
  </p:transition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Arial" pitchFamily="34" charset="0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itchFamily="34" charset="0"/>
        <a:buChar char="•"/>
        <a:defRPr sz="2100" kern="1200">
          <a:solidFill>
            <a:schemeClr val="tx1"/>
          </a:solidFill>
          <a:latin typeface="Arial" pitchFamily="34" charset="0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Arial" pitchFamily="34" charset="0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500" kern="1200">
          <a:solidFill>
            <a:schemeClr val="tx1"/>
          </a:solidFill>
          <a:latin typeface="Arial" pitchFamily="34" charset="0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300" kern="1200">
          <a:solidFill>
            <a:schemeClr val="tx1"/>
          </a:solidFill>
          <a:latin typeface="Arial" pitchFamily="34" charset="0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300" kern="1200">
          <a:solidFill>
            <a:schemeClr val="tx1"/>
          </a:solidFill>
          <a:latin typeface="Arial" pitchFamily="34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1">
          <a:blip r:embed="rId19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31F6C8C0-ACBD-44BD-A502-AE670652DBED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9553F4EE-089E-40B5-A32D-886414051917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39940" name="Rectangle 4">
            <a:extLst>
              <a:ext uri="{FF2B5EF4-FFF2-40B4-BE49-F238E27FC236}">
                <a16:creationId xmlns:a16="http://schemas.microsoft.com/office/drawing/2014/main" id="{0C84DCE5-E7D4-4FA1-87BB-E930BCAF2541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cs typeface="+mn-cs"/>
              </a:defRPr>
            </a:lvl1pPr>
          </a:lstStyle>
          <a:p>
            <a:pPr>
              <a:defRPr/>
            </a:pPr>
            <a:fld id="{4668FD7E-61B7-4010-8587-F3303B4911A2}" type="datetimeFigureOut">
              <a:rPr lang="en-US"/>
              <a:pPr>
                <a:defRPr/>
              </a:pPr>
              <a:t>5/4/23</a:t>
            </a:fld>
            <a:endParaRPr lang="en-US"/>
          </a:p>
        </p:txBody>
      </p:sp>
      <p:sp>
        <p:nvSpPr>
          <p:cNvPr id="39941" name="Rectangle 5">
            <a:extLst>
              <a:ext uri="{FF2B5EF4-FFF2-40B4-BE49-F238E27FC236}">
                <a16:creationId xmlns:a16="http://schemas.microsoft.com/office/drawing/2014/main" id="{DD0F5203-5212-451A-AD23-6CA74E22BD3D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9942" name="Rectangle 6">
            <a:extLst>
              <a:ext uri="{FF2B5EF4-FFF2-40B4-BE49-F238E27FC236}">
                <a16:creationId xmlns:a16="http://schemas.microsoft.com/office/drawing/2014/main" id="{95A2D51D-ADA1-4CFE-A62E-520E7B5085C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a typeface="SimSun" panose="02010600030101010101" pitchFamily="2" charset="-122"/>
              </a:defRPr>
            </a:lvl1pPr>
          </a:lstStyle>
          <a:p>
            <a:fld id="{E3CB8477-9E34-4820-B465-8091F6EC6FED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346403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Arial" panose="020B0604020202020204" pitchFamily="34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6.gif"/><Relationship Id="rId2" Type="http://schemas.openxmlformats.org/officeDocument/2006/relationships/slideLayout" Target="../slideLayouts/slideLayout7.xml"/><Relationship Id="rId1" Type="http://schemas.openxmlformats.org/officeDocument/2006/relationships/audio" Target="emlabonghongnho.wav" TargetMode="External"/><Relationship Id="rId6" Type="http://schemas.openxmlformats.org/officeDocument/2006/relationships/image" Target="../media/image5.png"/><Relationship Id="rId11" Type="http://schemas.openxmlformats.org/officeDocument/2006/relationships/image" Target="../media/image10.gif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audio" Target="../media/audio1.wav"/><Relationship Id="rId9" Type="http://schemas.openxmlformats.org/officeDocument/2006/relationships/image" Target="../media/image8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Oval 5">
            <a:extLst>
              <a:ext uri="{FF2B5EF4-FFF2-40B4-BE49-F238E27FC236}">
                <a16:creationId xmlns:a16="http://schemas.microsoft.com/office/drawing/2014/main" id="{C4F3DE4A-536F-4F13-A48F-8A5D897E47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3589" y="1835078"/>
            <a:ext cx="5943600" cy="7620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vi-VN" sz="3600" b="1" dirty="0">
              <a:solidFill>
                <a:srgbClr val="003399"/>
              </a:solidFill>
              <a:latin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vi-VN" sz="36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vi-VN" sz="36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MÔN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ĐẠO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ĐỨC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5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vi-VN" sz="54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5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vi-VN" sz="5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 </a:t>
            </a:r>
            <a:r>
              <a:rPr lang="en-US" altLang="vi-VN" sz="5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Bảo</a:t>
            </a:r>
            <a:r>
              <a:rPr lang="en-US" altLang="vi-VN" sz="5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vệ</a:t>
            </a:r>
            <a:r>
              <a:rPr lang="en-US" altLang="vi-VN" sz="5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cái</a:t>
            </a:r>
            <a:r>
              <a:rPr lang="en-US" altLang="vi-VN" sz="5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đúng</a:t>
            </a:r>
            <a:r>
              <a:rPr lang="en-US" altLang="vi-VN" sz="5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vi-VN" sz="5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cái</a:t>
            </a:r>
            <a:r>
              <a:rPr lang="en-US" altLang="vi-VN" sz="5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tốt</a:t>
            </a:r>
            <a:r>
              <a:rPr lang="en-US" altLang="vi-VN" sz="5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(T1)</a:t>
            </a:r>
            <a:endParaRPr lang="en-US" altLang="vi-VN" sz="66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5AA6472-8746-493B-8BF9-37B8F67D43A2}"/>
              </a:ext>
            </a:extLst>
          </p:cNvPr>
          <p:cNvSpPr/>
          <p:nvPr/>
        </p:nvSpPr>
        <p:spPr>
          <a:xfrm>
            <a:off x="836338" y="304801"/>
            <a:ext cx="9270609" cy="342451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vận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dụng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Hãy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ghi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chat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ững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việc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làm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đúng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làm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tốt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để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góp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phần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xây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dựng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lớp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học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đoàn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kết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hạnh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phúc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BAC2F8B-871B-40A7-9E45-E778AAF2D70A}"/>
              </a:ext>
            </a:extLst>
          </p:cNvPr>
          <p:cNvSpPr txBox="1"/>
          <p:nvPr/>
        </p:nvSpPr>
        <p:spPr>
          <a:xfrm>
            <a:off x="988931" y="4212548"/>
            <a:ext cx="94048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HS </a:t>
            </a:r>
            <a:r>
              <a:rPr lang="en-US" sz="3200" b="1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2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32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sưu</a:t>
            </a:r>
            <a:r>
              <a:rPr lang="en-US" sz="32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tầm</a:t>
            </a:r>
            <a:r>
              <a:rPr lang="en-US" sz="32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32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32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32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2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2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32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32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32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32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32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32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lang="en-US" sz="32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cuộc</a:t>
            </a:r>
            <a:r>
              <a:rPr lang="en-US" sz="32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32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2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32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32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cáo</a:t>
            </a:r>
            <a:r>
              <a:rPr lang="en-US" sz="32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67048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9"/>
          <p:cNvPicPr>
            <a:picLocks noChangeAspect="1" noChangeArrowheads="1"/>
          </p:cNvPicPr>
          <p:nvPr/>
        </p:nvPicPr>
        <p:blipFill>
          <a:blip r:embed="rId5"/>
          <a:srcRect r="50372" b="66057"/>
          <a:stretch>
            <a:fillRect/>
          </a:stretch>
        </p:blipFill>
        <p:spPr bwMode="auto">
          <a:xfrm>
            <a:off x="0" y="1"/>
            <a:ext cx="3641969" cy="1141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3" descr="9"/>
          <p:cNvPicPr>
            <a:picLocks noChangeAspect="1" noChangeArrowheads="1"/>
          </p:cNvPicPr>
          <p:nvPr/>
        </p:nvPicPr>
        <p:blipFill>
          <a:blip r:embed="rId5"/>
          <a:srcRect l="69392" t="55202"/>
          <a:stretch>
            <a:fillRect/>
          </a:stretch>
        </p:blipFill>
        <p:spPr bwMode="auto">
          <a:xfrm>
            <a:off x="9990016" y="5383214"/>
            <a:ext cx="2201984" cy="1474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4932" name="Picture 4" descr="rose00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823678" y="1981200"/>
            <a:ext cx="4675553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5" descr="happyface2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01600" y="6019800"/>
            <a:ext cx="92417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Picture 6" descr="happyface2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325446" y="6069014"/>
            <a:ext cx="922215" cy="788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9" name="Picture 7" descr="happyface2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311661" y="6069014"/>
            <a:ext cx="924170" cy="788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0" name="Picture 8" descr="happyface2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1176000" y="6069014"/>
            <a:ext cx="922215" cy="788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4938" name="AutoShape 10"/>
          <p:cNvSpPr>
            <a:spLocks noChangeArrowheads="1"/>
          </p:cNvSpPr>
          <p:nvPr/>
        </p:nvSpPr>
        <p:spPr bwMode="auto">
          <a:xfrm>
            <a:off x="6096000" y="457200"/>
            <a:ext cx="4064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107272" tIns="53637" rIns="107272" bIns="53637" anchor="ctr"/>
          <a:lstStyle/>
          <a:p>
            <a:pPr eaLnBrk="1" hangingPunct="1">
              <a:defRPr/>
            </a:pPr>
            <a:endParaRPr lang="en-US" dirty="0">
              <a:cs typeface="Times New Roman" pitchFamily="18" charset="0"/>
            </a:endParaRPr>
          </a:p>
        </p:txBody>
      </p:sp>
      <p:sp>
        <p:nvSpPr>
          <p:cNvPr id="124939" name="AutoShape 11"/>
          <p:cNvSpPr>
            <a:spLocks noChangeArrowheads="1"/>
          </p:cNvSpPr>
          <p:nvPr/>
        </p:nvSpPr>
        <p:spPr bwMode="auto">
          <a:xfrm>
            <a:off x="1219200" y="3048000"/>
            <a:ext cx="508000" cy="4572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107272" tIns="53637" rIns="107272" bIns="53637" anchor="ctr"/>
          <a:lstStyle/>
          <a:p>
            <a:pPr eaLnBrk="1" hangingPunct="1">
              <a:defRPr/>
            </a:pPr>
            <a:endParaRPr lang="en-US" dirty="0">
              <a:cs typeface="Times New Roman" pitchFamily="18" charset="0"/>
            </a:endParaRPr>
          </a:p>
        </p:txBody>
      </p:sp>
      <p:sp>
        <p:nvSpPr>
          <p:cNvPr id="124940" name="AutoShape 12"/>
          <p:cNvSpPr>
            <a:spLocks noChangeArrowheads="1"/>
          </p:cNvSpPr>
          <p:nvPr/>
        </p:nvSpPr>
        <p:spPr bwMode="auto">
          <a:xfrm>
            <a:off x="0" y="3505200"/>
            <a:ext cx="488462" cy="431800"/>
          </a:xfrm>
          <a:prstGeom prst="irregularSeal1">
            <a:avLst/>
          </a:prstGeom>
          <a:gradFill rotWithShape="1">
            <a:gsLst>
              <a:gs pos="0">
                <a:srgbClr val="FF0066"/>
              </a:gs>
              <a:gs pos="100000">
                <a:srgbClr val="FF0000">
                  <a:alpha val="3998"/>
                </a:srgbClr>
              </a:gs>
            </a:gsLst>
            <a:path path="rect">
              <a:fillToRect r="100000" b="100000"/>
            </a:path>
          </a:gradFill>
          <a:ln w="9525">
            <a:noFill/>
            <a:miter lim="800000"/>
            <a:headEnd/>
            <a:tailEnd/>
          </a:ln>
        </p:spPr>
        <p:txBody>
          <a:bodyPr wrap="none" lIns="107272" tIns="53637" rIns="107272" bIns="53637" anchor="ctr"/>
          <a:lstStyle/>
          <a:p>
            <a:pPr eaLnBrk="1" hangingPunct="1"/>
            <a:endParaRPr lang="en-US" altLang="en-US">
              <a:cs typeface="Times New Roman" pitchFamily="18" charset="0"/>
            </a:endParaRPr>
          </a:p>
        </p:txBody>
      </p:sp>
      <p:sp>
        <p:nvSpPr>
          <p:cNvPr id="124941" name="AutoShape 13"/>
          <p:cNvSpPr>
            <a:spLocks noChangeArrowheads="1"/>
          </p:cNvSpPr>
          <p:nvPr/>
        </p:nvSpPr>
        <p:spPr bwMode="auto">
          <a:xfrm>
            <a:off x="6807200" y="6172200"/>
            <a:ext cx="304800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lIns="107272" tIns="53637" rIns="107272" bIns="53637" anchor="ctr"/>
          <a:lstStyle/>
          <a:p>
            <a:pPr eaLnBrk="1" hangingPunct="1"/>
            <a:endParaRPr lang="en-US" altLang="en-US">
              <a:cs typeface="Times New Roman" pitchFamily="18" charset="0"/>
            </a:endParaRPr>
          </a:p>
        </p:txBody>
      </p:sp>
      <p:sp>
        <p:nvSpPr>
          <p:cNvPr id="124942" name="AutoShape 14"/>
          <p:cNvSpPr>
            <a:spLocks noChangeArrowheads="1"/>
          </p:cNvSpPr>
          <p:nvPr/>
        </p:nvSpPr>
        <p:spPr bwMode="auto">
          <a:xfrm>
            <a:off x="2743200" y="6318250"/>
            <a:ext cx="658447" cy="53975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lIns="107272" tIns="53637" rIns="107272" bIns="53637" anchor="ctr"/>
          <a:lstStyle/>
          <a:p>
            <a:pPr eaLnBrk="1" hangingPunct="1"/>
            <a:endParaRPr lang="en-US" altLang="en-US">
              <a:cs typeface="Times New Roman" pitchFamily="18" charset="0"/>
            </a:endParaRPr>
          </a:p>
        </p:txBody>
      </p:sp>
      <p:sp>
        <p:nvSpPr>
          <p:cNvPr id="124943" name="AutoShape 15"/>
          <p:cNvSpPr>
            <a:spLocks noChangeArrowheads="1"/>
          </p:cNvSpPr>
          <p:nvPr/>
        </p:nvSpPr>
        <p:spPr bwMode="auto">
          <a:xfrm>
            <a:off x="9245600" y="6477000"/>
            <a:ext cx="609600" cy="3810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107272" tIns="53637" rIns="107272" bIns="53637" anchor="ctr"/>
          <a:lstStyle/>
          <a:p>
            <a:pPr algn="ctr" eaLnBrk="1" hangingPunct="1">
              <a:defRPr/>
            </a:pPr>
            <a:endParaRPr lang="en-US" sz="3300" dirty="0">
              <a:cs typeface="Times New Roman" pitchFamily="18" charset="0"/>
            </a:endParaRPr>
          </a:p>
        </p:txBody>
      </p:sp>
      <p:sp>
        <p:nvSpPr>
          <p:cNvPr id="124944" name="AutoShape 16"/>
          <p:cNvSpPr>
            <a:spLocks noChangeArrowheads="1"/>
          </p:cNvSpPr>
          <p:nvPr/>
        </p:nvSpPr>
        <p:spPr bwMode="auto">
          <a:xfrm>
            <a:off x="7315201" y="6456364"/>
            <a:ext cx="677985" cy="401637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 lIns="107272" tIns="53637" rIns="107272" bIns="53637" anchor="ctr"/>
          <a:lstStyle/>
          <a:p>
            <a:pPr eaLnBrk="1" hangingPunct="1"/>
            <a:endParaRPr lang="en-US" altLang="en-US">
              <a:cs typeface="Times New Roman" pitchFamily="18" charset="0"/>
            </a:endParaRPr>
          </a:p>
        </p:txBody>
      </p:sp>
      <p:sp>
        <p:nvSpPr>
          <p:cNvPr id="124945" name="AutoShape 17"/>
          <p:cNvSpPr>
            <a:spLocks noChangeArrowheads="1"/>
          </p:cNvSpPr>
          <p:nvPr/>
        </p:nvSpPr>
        <p:spPr bwMode="auto">
          <a:xfrm>
            <a:off x="1117601" y="1"/>
            <a:ext cx="677985" cy="404813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 lIns="107272" tIns="53637" rIns="107272" bIns="53637" anchor="ctr"/>
          <a:lstStyle/>
          <a:p>
            <a:pPr eaLnBrk="1" hangingPunct="1"/>
            <a:endParaRPr lang="en-US" altLang="en-US">
              <a:cs typeface="Times New Roman" pitchFamily="18" charset="0"/>
            </a:endParaRPr>
          </a:p>
        </p:txBody>
      </p:sp>
      <p:sp>
        <p:nvSpPr>
          <p:cNvPr id="124946" name="AutoShape 18"/>
          <p:cNvSpPr>
            <a:spLocks noChangeArrowheads="1"/>
          </p:cNvSpPr>
          <p:nvPr/>
        </p:nvSpPr>
        <p:spPr bwMode="auto">
          <a:xfrm>
            <a:off x="10261601" y="304801"/>
            <a:ext cx="677985" cy="404813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 lIns="107272" tIns="53637" rIns="107272" bIns="53637" anchor="ctr"/>
          <a:lstStyle/>
          <a:p>
            <a:pPr eaLnBrk="1" hangingPunct="1"/>
            <a:endParaRPr lang="en-US" altLang="en-US">
              <a:cs typeface="Times New Roman" pitchFamily="18" charset="0"/>
            </a:endParaRPr>
          </a:p>
        </p:txBody>
      </p:sp>
      <p:sp>
        <p:nvSpPr>
          <p:cNvPr id="124947" name="AutoShape 19"/>
          <p:cNvSpPr>
            <a:spLocks noChangeArrowheads="1"/>
          </p:cNvSpPr>
          <p:nvPr/>
        </p:nvSpPr>
        <p:spPr bwMode="auto">
          <a:xfrm>
            <a:off x="1" y="5486401"/>
            <a:ext cx="677985" cy="404813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 lIns="107272" tIns="53637" rIns="107272" bIns="53637" anchor="ctr"/>
          <a:lstStyle/>
          <a:p>
            <a:pPr eaLnBrk="1" hangingPunct="1"/>
            <a:endParaRPr lang="en-US" altLang="en-US">
              <a:cs typeface="Times New Roman" pitchFamily="18" charset="0"/>
            </a:endParaRPr>
          </a:p>
        </p:txBody>
      </p:sp>
      <p:sp>
        <p:nvSpPr>
          <p:cNvPr id="124948" name="AutoShape 20"/>
          <p:cNvSpPr>
            <a:spLocks noChangeArrowheads="1"/>
          </p:cNvSpPr>
          <p:nvPr/>
        </p:nvSpPr>
        <p:spPr bwMode="auto">
          <a:xfrm>
            <a:off x="11074401" y="5334001"/>
            <a:ext cx="677985" cy="404813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 lIns="107272" tIns="53637" rIns="107272" bIns="53637" anchor="ctr"/>
          <a:lstStyle/>
          <a:p>
            <a:pPr eaLnBrk="1" hangingPunct="1"/>
            <a:endParaRPr lang="en-US" altLang="en-US">
              <a:cs typeface="Times New Roman" pitchFamily="18" charset="0"/>
            </a:endParaRPr>
          </a:p>
        </p:txBody>
      </p:sp>
      <p:sp>
        <p:nvSpPr>
          <p:cNvPr id="124949" name="AutoShape 21"/>
          <p:cNvSpPr>
            <a:spLocks noChangeArrowheads="1"/>
          </p:cNvSpPr>
          <p:nvPr/>
        </p:nvSpPr>
        <p:spPr bwMode="auto">
          <a:xfrm>
            <a:off x="406400" y="3733800"/>
            <a:ext cx="658447" cy="53975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lIns="107272" tIns="53637" rIns="107272" bIns="53637" anchor="ctr"/>
          <a:lstStyle/>
          <a:p>
            <a:pPr eaLnBrk="1" hangingPunct="1"/>
            <a:endParaRPr lang="en-US" altLang="en-US">
              <a:cs typeface="Times New Roman" pitchFamily="18" charset="0"/>
            </a:endParaRPr>
          </a:p>
        </p:txBody>
      </p:sp>
      <p:sp>
        <p:nvSpPr>
          <p:cNvPr id="124950" name="AutoShape 22"/>
          <p:cNvSpPr>
            <a:spLocks noChangeArrowheads="1"/>
          </p:cNvSpPr>
          <p:nvPr/>
        </p:nvSpPr>
        <p:spPr bwMode="auto">
          <a:xfrm>
            <a:off x="11533555" y="3200400"/>
            <a:ext cx="658446" cy="53975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lIns="107272" tIns="53637" rIns="107272" bIns="53637" anchor="ctr"/>
          <a:lstStyle/>
          <a:p>
            <a:pPr eaLnBrk="1" hangingPunct="1"/>
            <a:endParaRPr lang="en-US" altLang="en-US">
              <a:cs typeface="Times New Roman" pitchFamily="18" charset="0"/>
            </a:endParaRPr>
          </a:p>
        </p:txBody>
      </p:sp>
      <p:sp>
        <p:nvSpPr>
          <p:cNvPr id="124951" name="AutoShape 23"/>
          <p:cNvSpPr>
            <a:spLocks noChangeArrowheads="1"/>
          </p:cNvSpPr>
          <p:nvPr/>
        </p:nvSpPr>
        <p:spPr bwMode="auto">
          <a:xfrm>
            <a:off x="5689600" y="5791200"/>
            <a:ext cx="658447" cy="53975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lIns="107272" tIns="53637" rIns="107272" bIns="53637" anchor="ctr"/>
          <a:lstStyle/>
          <a:p>
            <a:pPr eaLnBrk="1" hangingPunct="1"/>
            <a:endParaRPr lang="en-US" altLang="en-US">
              <a:cs typeface="Times New Roman" pitchFamily="18" charset="0"/>
            </a:endParaRPr>
          </a:p>
        </p:txBody>
      </p:sp>
      <p:sp>
        <p:nvSpPr>
          <p:cNvPr id="124952" name="AutoShape 24"/>
          <p:cNvSpPr>
            <a:spLocks noChangeArrowheads="1"/>
          </p:cNvSpPr>
          <p:nvPr/>
        </p:nvSpPr>
        <p:spPr bwMode="auto">
          <a:xfrm>
            <a:off x="6807200" y="0"/>
            <a:ext cx="658447" cy="53975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lIns="107272" tIns="53637" rIns="107272" bIns="53637" anchor="ctr"/>
          <a:lstStyle/>
          <a:p>
            <a:pPr eaLnBrk="1" hangingPunct="1"/>
            <a:endParaRPr lang="en-US" altLang="en-US">
              <a:cs typeface="Times New Roman" pitchFamily="18" charset="0"/>
            </a:endParaRPr>
          </a:p>
        </p:txBody>
      </p:sp>
      <p:sp>
        <p:nvSpPr>
          <p:cNvPr id="124953" name="AutoShape 25"/>
          <p:cNvSpPr>
            <a:spLocks noChangeArrowheads="1"/>
          </p:cNvSpPr>
          <p:nvPr/>
        </p:nvSpPr>
        <p:spPr bwMode="auto">
          <a:xfrm>
            <a:off x="11582400" y="1905000"/>
            <a:ext cx="609600" cy="3048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107272" tIns="53637" rIns="107272" bIns="53637" anchor="ctr"/>
          <a:lstStyle/>
          <a:p>
            <a:pPr eaLnBrk="1" hangingPunct="1">
              <a:defRPr/>
            </a:pPr>
            <a:endParaRPr lang="en-US" dirty="0">
              <a:cs typeface="Times New Roman" pitchFamily="18" charset="0"/>
            </a:endParaRPr>
          </a:p>
        </p:txBody>
      </p:sp>
      <p:sp>
        <p:nvSpPr>
          <p:cNvPr id="124954" name="AutoShape 26"/>
          <p:cNvSpPr>
            <a:spLocks noChangeArrowheads="1"/>
          </p:cNvSpPr>
          <p:nvPr/>
        </p:nvSpPr>
        <p:spPr bwMode="auto">
          <a:xfrm>
            <a:off x="0" y="838200"/>
            <a:ext cx="508000" cy="3810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107272" tIns="53637" rIns="107272" bIns="53637" anchor="ctr"/>
          <a:lstStyle/>
          <a:p>
            <a:pPr eaLnBrk="1" hangingPunct="1">
              <a:defRPr/>
            </a:pPr>
            <a:endParaRPr lang="en-US" dirty="0">
              <a:cs typeface="Times New Roman" pitchFamily="18" charset="0"/>
            </a:endParaRPr>
          </a:p>
        </p:txBody>
      </p:sp>
      <p:sp>
        <p:nvSpPr>
          <p:cNvPr id="124955" name="AutoShape 27"/>
          <p:cNvSpPr>
            <a:spLocks noChangeArrowheads="1"/>
          </p:cNvSpPr>
          <p:nvPr/>
        </p:nvSpPr>
        <p:spPr bwMode="auto">
          <a:xfrm>
            <a:off x="9144000" y="0"/>
            <a:ext cx="304800" cy="3810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107272" tIns="53637" rIns="107272" bIns="53637" anchor="ctr"/>
          <a:lstStyle/>
          <a:p>
            <a:pPr eaLnBrk="1" hangingPunct="1">
              <a:defRPr/>
            </a:pPr>
            <a:endParaRPr lang="en-US" dirty="0">
              <a:cs typeface="Times New Roman" pitchFamily="18" charset="0"/>
            </a:endParaRPr>
          </a:p>
        </p:txBody>
      </p:sp>
      <p:sp>
        <p:nvSpPr>
          <p:cNvPr id="124956" name="AutoShape 28"/>
          <p:cNvSpPr>
            <a:spLocks noChangeArrowheads="1"/>
          </p:cNvSpPr>
          <p:nvPr/>
        </p:nvSpPr>
        <p:spPr bwMode="auto">
          <a:xfrm>
            <a:off x="0" y="4953000"/>
            <a:ext cx="508000" cy="3048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107272" tIns="53637" rIns="107272" bIns="53637" anchor="ctr"/>
          <a:lstStyle/>
          <a:p>
            <a:pPr eaLnBrk="1" hangingPunct="1">
              <a:defRPr/>
            </a:pPr>
            <a:endParaRPr lang="en-US" dirty="0">
              <a:cs typeface="Times New Roman" pitchFamily="18" charset="0"/>
            </a:endParaRPr>
          </a:p>
        </p:txBody>
      </p:sp>
      <p:sp>
        <p:nvSpPr>
          <p:cNvPr id="124957" name="AutoShape 29"/>
          <p:cNvSpPr>
            <a:spLocks noChangeArrowheads="1"/>
          </p:cNvSpPr>
          <p:nvPr/>
        </p:nvSpPr>
        <p:spPr bwMode="auto">
          <a:xfrm>
            <a:off x="0" y="6324600"/>
            <a:ext cx="304800" cy="5334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107272" tIns="53637" rIns="107272" bIns="53637" anchor="ctr"/>
          <a:lstStyle/>
          <a:p>
            <a:pPr eaLnBrk="1" hangingPunct="1">
              <a:defRPr/>
            </a:pPr>
            <a:endParaRPr lang="en-US" dirty="0">
              <a:cs typeface="Times New Roman" pitchFamily="18" charset="0"/>
            </a:endParaRPr>
          </a:p>
        </p:txBody>
      </p:sp>
      <p:sp>
        <p:nvSpPr>
          <p:cNvPr id="124958" name="AutoShape 30"/>
          <p:cNvSpPr>
            <a:spLocks noChangeArrowheads="1"/>
          </p:cNvSpPr>
          <p:nvPr/>
        </p:nvSpPr>
        <p:spPr bwMode="auto">
          <a:xfrm>
            <a:off x="11582400" y="4267200"/>
            <a:ext cx="609600" cy="3810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107272" tIns="53637" rIns="107272" bIns="53637" anchor="ctr"/>
          <a:lstStyle/>
          <a:p>
            <a:pPr eaLnBrk="1" hangingPunct="1">
              <a:defRPr/>
            </a:pPr>
            <a:endParaRPr lang="en-US" dirty="0">
              <a:cs typeface="Times New Roman" pitchFamily="18" charset="0"/>
            </a:endParaRPr>
          </a:p>
        </p:txBody>
      </p:sp>
      <p:sp>
        <p:nvSpPr>
          <p:cNvPr id="124959" name="AutoShape 31"/>
          <p:cNvSpPr>
            <a:spLocks noChangeArrowheads="1"/>
          </p:cNvSpPr>
          <p:nvPr/>
        </p:nvSpPr>
        <p:spPr bwMode="auto">
          <a:xfrm>
            <a:off x="1727200" y="304800"/>
            <a:ext cx="304800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lIns="107272" tIns="53637" rIns="107272" bIns="53637" anchor="ctr"/>
          <a:lstStyle/>
          <a:p>
            <a:pPr eaLnBrk="1" hangingPunct="1"/>
            <a:endParaRPr lang="en-US" altLang="en-US">
              <a:cs typeface="Times New Roman" pitchFamily="18" charset="0"/>
            </a:endParaRPr>
          </a:p>
        </p:txBody>
      </p:sp>
      <p:sp>
        <p:nvSpPr>
          <p:cNvPr id="124960" name="AutoShape 32"/>
          <p:cNvSpPr>
            <a:spLocks noChangeArrowheads="1"/>
          </p:cNvSpPr>
          <p:nvPr/>
        </p:nvSpPr>
        <p:spPr bwMode="auto">
          <a:xfrm>
            <a:off x="11887200" y="762000"/>
            <a:ext cx="304800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lIns="107272" tIns="53637" rIns="107272" bIns="53637" anchor="ctr"/>
          <a:lstStyle/>
          <a:p>
            <a:pPr eaLnBrk="1" hangingPunct="1"/>
            <a:endParaRPr lang="en-US" altLang="en-US">
              <a:cs typeface="Times New Roman" pitchFamily="18" charset="0"/>
            </a:endParaRPr>
          </a:p>
        </p:txBody>
      </p:sp>
      <p:sp>
        <p:nvSpPr>
          <p:cNvPr id="124961" name="AutoShape 33"/>
          <p:cNvSpPr>
            <a:spLocks noChangeArrowheads="1"/>
          </p:cNvSpPr>
          <p:nvPr/>
        </p:nvSpPr>
        <p:spPr bwMode="auto">
          <a:xfrm>
            <a:off x="3352800" y="0"/>
            <a:ext cx="304800" cy="3810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lIns="107272" tIns="53637" rIns="107272" bIns="53637" anchor="ctr"/>
          <a:lstStyle/>
          <a:p>
            <a:pPr eaLnBrk="1" hangingPunct="1"/>
            <a:endParaRPr lang="en-US" altLang="en-US">
              <a:cs typeface="Times New Roman" pitchFamily="18" charset="0"/>
            </a:endParaRPr>
          </a:p>
        </p:txBody>
      </p:sp>
      <p:sp>
        <p:nvSpPr>
          <p:cNvPr id="124962" name="AutoShape 34"/>
          <p:cNvSpPr>
            <a:spLocks noChangeArrowheads="1"/>
          </p:cNvSpPr>
          <p:nvPr/>
        </p:nvSpPr>
        <p:spPr bwMode="auto">
          <a:xfrm>
            <a:off x="0" y="2209800"/>
            <a:ext cx="406400" cy="4572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lIns="107272" tIns="53637" rIns="107272" bIns="53637" anchor="ctr"/>
          <a:lstStyle/>
          <a:p>
            <a:pPr eaLnBrk="1" hangingPunct="1"/>
            <a:endParaRPr lang="en-US" altLang="en-US">
              <a:cs typeface="Times New Roman" pitchFamily="18" charset="0"/>
            </a:endParaRPr>
          </a:p>
        </p:txBody>
      </p:sp>
      <p:sp>
        <p:nvSpPr>
          <p:cNvPr id="124963" name="AutoShape 35"/>
          <p:cNvSpPr>
            <a:spLocks noChangeArrowheads="1"/>
          </p:cNvSpPr>
          <p:nvPr/>
        </p:nvSpPr>
        <p:spPr bwMode="auto">
          <a:xfrm>
            <a:off x="3419231" y="5791200"/>
            <a:ext cx="304800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lIns="107272" tIns="53637" rIns="107272" bIns="53637" anchor="ctr"/>
          <a:lstStyle/>
          <a:p>
            <a:pPr eaLnBrk="1" hangingPunct="1"/>
            <a:endParaRPr lang="en-US" altLang="en-US">
              <a:cs typeface="Times New Roman" pitchFamily="18" charset="0"/>
            </a:endParaRPr>
          </a:p>
        </p:txBody>
      </p:sp>
      <p:sp>
        <p:nvSpPr>
          <p:cNvPr id="124964" name="AutoShape 36"/>
          <p:cNvSpPr>
            <a:spLocks noChangeArrowheads="1"/>
          </p:cNvSpPr>
          <p:nvPr/>
        </p:nvSpPr>
        <p:spPr bwMode="auto">
          <a:xfrm>
            <a:off x="11887200" y="5562600"/>
            <a:ext cx="304800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lIns="107272" tIns="53637" rIns="107272" bIns="53637" anchor="ctr"/>
          <a:lstStyle/>
          <a:p>
            <a:pPr eaLnBrk="1" hangingPunct="1"/>
            <a:endParaRPr lang="en-US" altLang="en-US">
              <a:cs typeface="Times New Roman" pitchFamily="18" charset="0"/>
            </a:endParaRPr>
          </a:p>
        </p:txBody>
      </p:sp>
      <p:sp>
        <p:nvSpPr>
          <p:cNvPr id="124965" name="AutoShape 37"/>
          <p:cNvSpPr>
            <a:spLocks noChangeArrowheads="1"/>
          </p:cNvSpPr>
          <p:nvPr/>
        </p:nvSpPr>
        <p:spPr bwMode="auto">
          <a:xfrm>
            <a:off x="11277600" y="2819400"/>
            <a:ext cx="4064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107272" tIns="53637" rIns="107272" bIns="53637" anchor="ctr"/>
          <a:lstStyle/>
          <a:p>
            <a:pPr eaLnBrk="1" hangingPunct="1">
              <a:defRPr/>
            </a:pPr>
            <a:endParaRPr lang="en-US" dirty="0">
              <a:cs typeface="Times New Roman" pitchFamily="18" charset="0"/>
            </a:endParaRPr>
          </a:p>
        </p:txBody>
      </p:sp>
      <p:sp>
        <p:nvSpPr>
          <p:cNvPr id="124966" name="AutoShape 38"/>
          <p:cNvSpPr>
            <a:spLocks noChangeArrowheads="1"/>
          </p:cNvSpPr>
          <p:nvPr/>
        </p:nvSpPr>
        <p:spPr bwMode="auto">
          <a:xfrm>
            <a:off x="2438400" y="5562600"/>
            <a:ext cx="4064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107272" tIns="53637" rIns="107272" bIns="53637" anchor="ctr"/>
          <a:lstStyle/>
          <a:p>
            <a:pPr eaLnBrk="1" hangingPunct="1">
              <a:defRPr/>
            </a:pPr>
            <a:endParaRPr lang="en-US" dirty="0">
              <a:cs typeface="Times New Roman" pitchFamily="18" charset="0"/>
            </a:endParaRPr>
          </a:p>
        </p:txBody>
      </p:sp>
      <p:sp>
        <p:nvSpPr>
          <p:cNvPr id="124967" name="AutoShape 39"/>
          <p:cNvSpPr>
            <a:spLocks noChangeArrowheads="1"/>
          </p:cNvSpPr>
          <p:nvPr/>
        </p:nvSpPr>
        <p:spPr bwMode="auto">
          <a:xfrm>
            <a:off x="10668000" y="457200"/>
            <a:ext cx="4064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107272" tIns="53637" rIns="107272" bIns="53637" anchor="ctr"/>
          <a:lstStyle/>
          <a:p>
            <a:pPr eaLnBrk="1" hangingPunct="1">
              <a:defRPr/>
            </a:pPr>
            <a:endParaRPr lang="en-US" dirty="0">
              <a:cs typeface="Times New Roman" pitchFamily="18" charset="0"/>
            </a:endParaRPr>
          </a:p>
        </p:txBody>
      </p:sp>
      <p:sp>
        <p:nvSpPr>
          <p:cNvPr id="124968" name="AutoShape 40"/>
          <p:cNvSpPr>
            <a:spLocks noChangeArrowheads="1"/>
          </p:cNvSpPr>
          <p:nvPr/>
        </p:nvSpPr>
        <p:spPr bwMode="auto">
          <a:xfrm>
            <a:off x="4368800" y="0"/>
            <a:ext cx="4064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107272" tIns="53637" rIns="107272" bIns="53637" anchor="ctr"/>
          <a:lstStyle/>
          <a:p>
            <a:pPr eaLnBrk="1" hangingPunct="1">
              <a:defRPr/>
            </a:pPr>
            <a:endParaRPr lang="en-US" dirty="0">
              <a:cs typeface="Times New Roman" pitchFamily="18" charset="0"/>
            </a:endParaRPr>
          </a:p>
        </p:txBody>
      </p:sp>
      <p:sp>
        <p:nvSpPr>
          <p:cNvPr id="124969" name="AutoShape 41"/>
          <p:cNvSpPr>
            <a:spLocks noChangeArrowheads="1"/>
          </p:cNvSpPr>
          <p:nvPr/>
        </p:nvSpPr>
        <p:spPr bwMode="auto">
          <a:xfrm>
            <a:off x="0" y="1524000"/>
            <a:ext cx="4064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107272" tIns="53637" rIns="107272" bIns="53637" anchor="ctr"/>
          <a:lstStyle/>
          <a:p>
            <a:pPr eaLnBrk="1" hangingPunct="1">
              <a:defRPr/>
            </a:pPr>
            <a:endParaRPr lang="en-US" dirty="0">
              <a:cs typeface="Times New Roman" pitchFamily="18" charset="0"/>
            </a:endParaRPr>
          </a:p>
        </p:txBody>
      </p:sp>
      <p:sp>
        <p:nvSpPr>
          <p:cNvPr id="124970" name="AutoShape 42"/>
          <p:cNvSpPr>
            <a:spLocks noChangeArrowheads="1"/>
          </p:cNvSpPr>
          <p:nvPr/>
        </p:nvSpPr>
        <p:spPr bwMode="auto">
          <a:xfrm>
            <a:off x="1422400" y="4876800"/>
            <a:ext cx="4064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107272" tIns="53637" rIns="107272" bIns="53637" anchor="ctr"/>
          <a:lstStyle/>
          <a:p>
            <a:pPr eaLnBrk="1" hangingPunct="1">
              <a:defRPr/>
            </a:pPr>
            <a:endParaRPr lang="en-US" dirty="0">
              <a:cs typeface="Times New Roman" pitchFamily="18" charset="0"/>
            </a:endParaRPr>
          </a:p>
        </p:txBody>
      </p:sp>
      <p:sp>
        <p:nvSpPr>
          <p:cNvPr id="124971" name="AutoShape 43"/>
          <p:cNvSpPr>
            <a:spLocks noChangeArrowheads="1"/>
          </p:cNvSpPr>
          <p:nvPr/>
        </p:nvSpPr>
        <p:spPr bwMode="auto">
          <a:xfrm>
            <a:off x="10464800" y="3581400"/>
            <a:ext cx="4064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107272" tIns="53637" rIns="107272" bIns="53637" anchor="ctr"/>
          <a:lstStyle/>
          <a:p>
            <a:pPr eaLnBrk="1" hangingPunct="1">
              <a:defRPr/>
            </a:pPr>
            <a:endParaRPr lang="en-US" dirty="0">
              <a:cs typeface="Times New Roman" pitchFamily="18" charset="0"/>
            </a:endParaRPr>
          </a:p>
        </p:txBody>
      </p:sp>
      <p:sp>
        <p:nvSpPr>
          <p:cNvPr id="124972" name="AutoShape 44"/>
          <p:cNvSpPr>
            <a:spLocks noChangeArrowheads="1"/>
          </p:cNvSpPr>
          <p:nvPr/>
        </p:nvSpPr>
        <p:spPr bwMode="auto">
          <a:xfrm>
            <a:off x="8534400" y="6553200"/>
            <a:ext cx="4064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107272" tIns="53637" rIns="107272" bIns="53637" anchor="ctr"/>
          <a:lstStyle/>
          <a:p>
            <a:pPr eaLnBrk="1" hangingPunct="1">
              <a:defRPr/>
            </a:pPr>
            <a:endParaRPr lang="en-US" dirty="0">
              <a:cs typeface="Times New Roman" pitchFamily="18" charset="0"/>
            </a:endParaRPr>
          </a:p>
        </p:txBody>
      </p:sp>
      <p:sp>
        <p:nvSpPr>
          <p:cNvPr id="124973" name="AutoShape 45"/>
          <p:cNvSpPr>
            <a:spLocks noChangeArrowheads="1"/>
          </p:cNvSpPr>
          <p:nvPr/>
        </p:nvSpPr>
        <p:spPr bwMode="auto">
          <a:xfrm>
            <a:off x="11277601" y="1981200"/>
            <a:ext cx="513862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107272" tIns="53637" rIns="107272" bIns="53637" anchor="ctr"/>
          <a:lstStyle/>
          <a:p>
            <a:pPr eaLnBrk="1" hangingPunct="1">
              <a:defRPr/>
            </a:pPr>
            <a:endParaRPr lang="en-US" dirty="0">
              <a:cs typeface="Times New Roman" pitchFamily="18" charset="0"/>
            </a:endParaRPr>
          </a:p>
        </p:txBody>
      </p:sp>
      <p:sp>
        <p:nvSpPr>
          <p:cNvPr id="124974" name="AutoShape 46"/>
          <p:cNvSpPr>
            <a:spLocks noChangeArrowheads="1"/>
          </p:cNvSpPr>
          <p:nvPr/>
        </p:nvSpPr>
        <p:spPr bwMode="auto">
          <a:xfrm>
            <a:off x="2743201" y="304800"/>
            <a:ext cx="513862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107272" tIns="53637" rIns="107272" bIns="53637" anchor="ctr"/>
          <a:lstStyle/>
          <a:p>
            <a:pPr eaLnBrk="1" hangingPunct="1">
              <a:defRPr/>
            </a:pPr>
            <a:endParaRPr lang="en-US" dirty="0">
              <a:cs typeface="Times New Roman" pitchFamily="18" charset="0"/>
            </a:endParaRPr>
          </a:p>
        </p:txBody>
      </p:sp>
      <p:sp>
        <p:nvSpPr>
          <p:cNvPr id="124975" name="AutoShape 47"/>
          <p:cNvSpPr>
            <a:spLocks noChangeArrowheads="1"/>
          </p:cNvSpPr>
          <p:nvPr/>
        </p:nvSpPr>
        <p:spPr bwMode="auto">
          <a:xfrm>
            <a:off x="406401" y="1524000"/>
            <a:ext cx="513862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107272" tIns="53637" rIns="107272" bIns="53637" anchor="ctr"/>
          <a:lstStyle/>
          <a:p>
            <a:pPr eaLnBrk="1" hangingPunct="1">
              <a:defRPr/>
            </a:pPr>
            <a:endParaRPr lang="en-US" dirty="0">
              <a:cs typeface="Times New Roman" pitchFamily="18" charset="0"/>
            </a:endParaRPr>
          </a:p>
        </p:txBody>
      </p:sp>
      <p:sp>
        <p:nvSpPr>
          <p:cNvPr id="124976" name="AutoShape 48"/>
          <p:cNvSpPr>
            <a:spLocks noChangeArrowheads="1"/>
          </p:cNvSpPr>
          <p:nvPr/>
        </p:nvSpPr>
        <p:spPr bwMode="auto">
          <a:xfrm>
            <a:off x="8432801" y="381000"/>
            <a:ext cx="513862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107272" tIns="53637" rIns="107272" bIns="53637" anchor="ctr"/>
          <a:lstStyle/>
          <a:p>
            <a:pPr eaLnBrk="1" hangingPunct="1">
              <a:defRPr/>
            </a:pPr>
            <a:endParaRPr lang="en-US" dirty="0">
              <a:cs typeface="Times New Roman" pitchFamily="18" charset="0"/>
            </a:endParaRPr>
          </a:p>
        </p:txBody>
      </p:sp>
      <p:sp>
        <p:nvSpPr>
          <p:cNvPr id="124977" name="AutoShape 49"/>
          <p:cNvSpPr>
            <a:spLocks noChangeArrowheads="1"/>
          </p:cNvSpPr>
          <p:nvPr/>
        </p:nvSpPr>
        <p:spPr bwMode="auto">
          <a:xfrm>
            <a:off x="609601" y="6418264"/>
            <a:ext cx="513862" cy="439737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107272" tIns="53637" rIns="107272" bIns="53637" anchor="ctr"/>
          <a:lstStyle/>
          <a:p>
            <a:pPr eaLnBrk="1" hangingPunct="1">
              <a:defRPr/>
            </a:pPr>
            <a:endParaRPr lang="en-US" dirty="0">
              <a:cs typeface="Times New Roman" pitchFamily="18" charset="0"/>
            </a:endParaRPr>
          </a:p>
        </p:txBody>
      </p:sp>
      <p:sp>
        <p:nvSpPr>
          <p:cNvPr id="124978" name="AutoShape 50"/>
          <p:cNvSpPr>
            <a:spLocks noChangeArrowheads="1"/>
          </p:cNvSpPr>
          <p:nvPr/>
        </p:nvSpPr>
        <p:spPr bwMode="auto">
          <a:xfrm>
            <a:off x="9753601" y="5943600"/>
            <a:ext cx="513862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107272" tIns="53637" rIns="107272" bIns="53637" anchor="ctr"/>
          <a:lstStyle/>
          <a:p>
            <a:pPr eaLnBrk="1" hangingPunct="1">
              <a:defRPr/>
            </a:pPr>
            <a:endParaRPr lang="en-US" dirty="0">
              <a:cs typeface="Times New Roman" pitchFamily="18" charset="0"/>
            </a:endParaRPr>
          </a:p>
        </p:txBody>
      </p:sp>
      <p:pic>
        <p:nvPicPr>
          <p:cNvPr id="23602" name="Picture 51" descr="Asian lily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0953262" y="0"/>
            <a:ext cx="12387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4980" name="Picture 52" descr="RNBOWBTN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59692" y="685800"/>
            <a:ext cx="304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4981" name="Picture 53" descr="RNBOWBTN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1074400" y="762000"/>
            <a:ext cx="304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4982" name="emlabonghongnho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0"/>
          <a:srcRect/>
          <a:stretch>
            <a:fillRect/>
          </a:stretch>
        </p:blipFill>
        <p:spPr bwMode="auto">
          <a:xfrm>
            <a:off x="10810631" y="7315200"/>
            <a:ext cx="39663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606" name="Picture 55" descr="Asian lily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" y="0"/>
            <a:ext cx="12387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4984" name="AutoShape 56"/>
          <p:cNvSpPr>
            <a:spLocks noChangeArrowheads="1"/>
          </p:cNvSpPr>
          <p:nvPr/>
        </p:nvSpPr>
        <p:spPr bwMode="auto">
          <a:xfrm>
            <a:off x="4572000" y="6172200"/>
            <a:ext cx="4064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107272" tIns="53637" rIns="107272" bIns="53637" anchor="ctr"/>
          <a:lstStyle/>
          <a:p>
            <a:pPr eaLnBrk="1" hangingPunct="1">
              <a:defRPr/>
            </a:pPr>
            <a:endParaRPr lang="en-US" dirty="0">
              <a:cs typeface="Times New Roman" pitchFamily="18" charset="0"/>
            </a:endParaRPr>
          </a:p>
        </p:txBody>
      </p:sp>
      <p:sp>
        <p:nvSpPr>
          <p:cNvPr id="124985" name="AutoShape 57"/>
          <p:cNvSpPr>
            <a:spLocks noChangeArrowheads="1"/>
          </p:cNvSpPr>
          <p:nvPr/>
        </p:nvSpPr>
        <p:spPr bwMode="auto">
          <a:xfrm>
            <a:off x="508000" y="2590800"/>
            <a:ext cx="4064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107272" tIns="53637" rIns="107272" bIns="53637" anchor="ctr"/>
          <a:lstStyle/>
          <a:p>
            <a:pPr eaLnBrk="1" hangingPunct="1">
              <a:defRPr/>
            </a:pPr>
            <a:endParaRPr lang="en-US" dirty="0">
              <a:cs typeface="Times New Roman" pitchFamily="18" charset="0"/>
            </a:endParaRPr>
          </a:p>
        </p:txBody>
      </p:sp>
      <p:grpSp>
        <p:nvGrpSpPr>
          <p:cNvPr id="2" name="Group 60"/>
          <p:cNvGrpSpPr>
            <a:grpSpLocks/>
          </p:cNvGrpSpPr>
          <p:nvPr/>
        </p:nvGrpSpPr>
        <p:grpSpPr bwMode="auto">
          <a:xfrm>
            <a:off x="-2031999" y="4572000"/>
            <a:ext cx="2457938" cy="2438400"/>
            <a:chOff x="0" y="2496"/>
            <a:chExt cx="1161" cy="1536"/>
          </a:xfrm>
        </p:grpSpPr>
        <p:pic>
          <p:nvPicPr>
            <p:cNvPr id="23616" name="Picture 61" descr="bocau"/>
            <p:cNvPicPr>
              <a:picLocks noChangeAspect="1" noChangeArrowheads="1" noCrop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 rot="448973" flipH="1">
              <a:off x="105" y="2880"/>
              <a:ext cx="1056" cy="11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617" name="Picture 62" descr="bocau"/>
            <p:cNvPicPr>
              <a:picLocks noChangeAspect="1" noChangeArrowheads="1" noCrop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 rot="448973" flipH="1">
              <a:off x="0" y="2496"/>
              <a:ext cx="1104" cy="11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63"/>
          <p:cNvGrpSpPr>
            <a:grpSpLocks/>
          </p:cNvGrpSpPr>
          <p:nvPr/>
        </p:nvGrpSpPr>
        <p:grpSpPr bwMode="auto">
          <a:xfrm>
            <a:off x="11684000" y="5410200"/>
            <a:ext cx="2743200" cy="2209800"/>
            <a:chOff x="4080" y="2496"/>
            <a:chExt cx="1296" cy="1392"/>
          </a:xfrm>
        </p:grpSpPr>
        <p:pic>
          <p:nvPicPr>
            <p:cNvPr id="23614" name="Picture 64" descr="bocau"/>
            <p:cNvPicPr>
              <a:picLocks noChangeAspect="1" noChangeArrowheads="1" noCrop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 rot="448973">
              <a:off x="4224" y="2496"/>
              <a:ext cx="1152" cy="11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615" name="Picture 65" descr="bocau"/>
            <p:cNvPicPr>
              <a:picLocks noChangeAspect="1" noChangeArrowheads="1" noCrop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 rot="448973">
              <a:off x="4080" y="2736"/>
              <a:ext cx="1152" cy="11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24994" name="Picture 66" descr="bocau"/>
          <p:cNvPicPr>
            <a:picLocks noChangeAspect="1" noChangeArrowheads="1" noCrop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 rot="448973" flipH="1">
            <a:off x="-304800" y="6858000"/>
            <a:ext cx="23368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4995" name="Picture 67" descr="bocau"/>
          <p:cNvPicPr>
            <a:picLocks noChangeAspect="1" noChangeArrowheads="1" noCrop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 rot="448973">
            <a:off x="10074031" y="6705600"/>
            <a:ext cx="2727569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613" name="Text Box 66"/>
          <p:cNvSpPr txBox="1">
            <a:spLocks noChangeArrowheads="1"/>
          </p:cNvSpPr>
          <p:nvPr/>
        </p:nvSpPr>
        <p:spPr bwMode="auto">
          <a:xfrm>
            <a:off x="750277" y="1447801"/>
            <a:ext cx="10222523" cy="121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7272" tIns="53637" rIns="107272" bIns="53637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7200" b="1">
                <a:solidFill>
                  <a:srgbClr val="0000FF"/>
                </a:solidFill>
                <a:cs typeface="Times New Roman" pitchFamily="18" charset="0"/>
              </a:rPr>
              <a:t>CẢM ƠN CÁC EM!</a:t>
            </a:r>
          </a:p>
        </p:txBody>
      </p:sp>
    </p:spTree>
  </p:cSld>
  <p:clrMapOvr>
    <a:masterClrMapping/>
  </p:clrMapOvr>
  <p:transition>
    <p:split orient="vert" dir="in"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3.33333E-6 -0.00023 C -0.01632 0.00278 -0.0309 -0.00347 -0.04739 -0.00647 C -0.06302 -0.01364 -0.07986 -0.0074 -0.09323 -0.02127 C -0.09895 -0.04023 -0.10781 -0.04508 -0.12083 -0.05087 C -0.1243 -0.06636 -0.12118 -0.06127 -0.12847 -0.06798 C -0.13055 -0.0763 -0.13142 -0.08 -0.1375 -0.08277 C -0.14514 -0.09688 -0.15295 -0.10913 -0.16059 -0.123 C -0.16753 -0.13572 -0.16927 -0.15029 -0.17743 -0.16139 C -0.18003 -0.17688 -0.18524 -0.19075 -0.18802 -0.20601 C -0.19114 -0.22196 -0.19427 -0.24902 -0.20347 -0.26127 C -0.20764 -0.28508 -0.21024 -0.30913 -0.21423 -0.33341 C -0.21527 -0.34011 -0.21545 -0.34774 -0.21718 -0.35468 C -0.21805 -0.35792 -0.22048 -0.36 -0.2217 -0.363 C -0.22361 -0.3674 -0.22708 -0.38196 -0.22795 -0.38636 C -0.22864 -0.38982 -0.2283 -0.39376 -0.22934 -0.39699 C -0.23142 -0.40324 -0.23455 -0.40855 -0.23715 -0.4141 C -0.24097 -0.42243 -0.23559 -0.42104 -0.24166 -0.43098 C -0.24253 -0.43283 -0.24479 -0.43237 -0.24635 -0.43306 C -0.24687 -0.43537 -0.2467 -0.43769 -0.24774 -0.4393 C -0.24895 -0.44115 -0.25139 -0.44 -0.25225 -0.44162 C -0.25416 -0.44555 -0.25347 -0.4504 -0.25538 -0.45456 C -0.26024 -0.46428 -0.25711 -0.45896 -0.26458 -0.46913 C -0.26545 -0.47283 -0.2658 -0.47699 -0.2677 -0.48 C -0.26875 -0.48139 -0.271 -0.48023 -0.27222 -0.48185 C -0.27708 -0.48855 -0.27951 -0.4985 -0.28437 -0.50543 C -0.28576 -0.50728 -0.28784 -0.50821 -0.28906 -0.50982 C -0.30486 -0.52925 -0.29236 -0.51699 -0.30277 -0.5267 C -0.30677 -0.54358 -0.30868 -0.53942 -0.3243 -0.54358 C -0.32743 -0.55699 -0.32291 -0.54358 -0.3335 -0.55422 C -0.33489 -0.55561 -0.33507 -0.5593 -0.33645 -0.56069 C -0.34479 -0.5711 -0.35086 -0.57503 -0.36093 -0.57965 C -0.3618 -0.58104 -0.36267 -0.58289 -0.36406 -0.58381 C -0.36684 -0.58566 -0.37309 -0.58798 -0.37309 -0.58774 C -0.38871 -0.60439 -0.40816 -0.5993 -0.42656 -0.60532 C -0.5033 -0.62959 -0.57847 -0.63191 -0.65764 -0.63491 C -0.67135 -0.63954 -0.68264 -0.64809 -0.69583 -0.6541 C -0.71024 -0.66728 -0.72413 -0.67491 -0.74027 -0.6837 C -0.75156 -0.68069 -0.74757 -0.67561 -0.7585 -0.67098 C -0.77864 -0.66266 -0.80156 -0.66081 -0.82274 -0.65826 C -0.8375 -0.66613 -0.83107 -0.66243 -0.84253 -0.6689 C -0.84461 -0.67722 -0.84722 -0.67907 -0.8533 -0.68162 C -0.85625 -0.69387 -0.85225 -0.68347 -0.85955 -0.68994 C -0.86128 -0.69156 -0.8625 -0.69433 -0.86406 -0.69641 C -0.86458 -0.6985 -0.86458 -0.70104 -0.86545 -0.70266 C -0.86892 -0.70844 -0.875 -0.70844 -0.87934 -0.71144 C -0.88211 -0.71329 -0.88437 -0.71561 -0.88698 -0.71769 C -0.88958 -0.72809 -0.89652 -0.73318 -0.90382 -0.73665 C -0.90434 -0.73873 -0.90416 -0.7415 -0.90538 -0.74312 C -0.90642 -0.74474 -0.9085 -0.74428 -0.91007 -0.7452 C -0.91475 -0.74844 -0.91909 -0.7526 -0.92378 -0.75607 C -0.92621 -0.7667 -0.93177 -0.76902 -0.93889 -0.77295 C -0.94774 -0.79029 -0.97517 -0.79907 -0.98941 -0.80462 C -1.02395 -0.80277 -1.05486 -0.79491 -1.08871 -0.79191 C -1.09878 -0.78728 -1.11007 -0.78566 -1.12083 -0.78566 " pathEditMode="relative" rAng="0" ptsTypes="fffffffffffffffffffffffffffffffffffffffffffffffffffffA">
                                      <p:cBhvr>
                                        <p:cTn id="6" dur="1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000" y="-401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11111E-6 1.79191E-6 C 0.00781 -0.00416 0.01337 -0.01041 0.02118 -0.01434 C 0.02465 -0.02798 0.02083 -0.01341 0.02726 -0.03145 C 0.02812 -0.03353 0.02795 -0.03607 0.02899 -0.03769 C 0.03003 -0.03931 0.03194 -0.03908 0.03368 -0.03954 C 0.04323 -0.05364 0.05538 -0.05896 0.0684 -0.06497 C 0.06927 -0.06636 0.07031 -0.06821 0.07153 -0.0689 C 0.0743 -0.07098 0.08038 -0.07307 0.08038 -0.07283 C 0.08507 -0.09041 0.07847 -0.07006 0.08663 -0.08185 C 0.09496 -0.09295 0.08021 -0.08416 0.09288 -0.09018 C 0.09739 -0.10335 0.09566 -0.10382 0.1066 -0.10705 C 0.11493 -0.11838 0.12604 -0.12671 0.13698 -0.13202 C 0.14514 -0.14035 0.15208 -0.14844 0.15989 -0.157 C 0.16371 -0.16139 0.17344 -0.16578 0.17344 -0.16555 C 0.17708 -0.17549 0.1809 -0.17989 0.18576 -0.18867 C 0.18819 -0.19307 0.18958 -0.19861 0.19201 -0.20324 C 0.19236 -0.20509 0.19236 -0.20809 0.1934 -0.20948 C 0.19462 -0.21133 0.19705 -0.20971 0.19792 -0.21156 C 0.1993 -0.2148 0.19913 -0.21896 0.19965 -0.22243 C 0.20156 -0.23584 0.20278 -0.26266 0.21042 -0.2726 C 0.21406 -0.28879 0.21076 -0.28185 0.21927 -0.29318 C 0.22344 -0.30705 0.22691 -0.31653 0.23455 -0.32694 C 0.23837 -0.35283 0.23229 -0.32301 0.24236 -0.34382 C 0.24427 -0.34752 0.24427 -0.35214 0.24514 -0.3563 C 0.24757 -0.36555 0.25121 -0.37295 0.25434 -0.38127 C 0.25486 -0.38474 0.25434 -0.3889 0.2559 -0.39191 C 0.25677 -0.39376 0.25937 -0.39237 0.26042 -0.39399 C 0.26267 -0.39723 0.26163 -0.40324 0.26354 -0.40671 C 0.26493 -0.40856 0.26667 -0.40948 0.26805 -0.41064 C 0.26996 -0.41989 0.27535 -0.42312 0.28021 -0.42983 C 0.28663 -0.45226 0.2783 -0.42937 0.29097 -0.44671 C 0.29358 -0.45041 0.29444 -0.45549 0.29705 -0.45942 C 0.30139 -0.47607 0.29496 -0.45596 0.3033 -0.46729 C 0.30868 -0.47561 0.30052 -0.47237 0.30625 -0.48 C 0.30764 -0.48162 0.30937 -0.48162 0.31076 -0.48208 C 0.31337 -0.49318 0.31788 -0.50081 0.32292 -0.50937 C 0.32795 -0.51769 0.32448 -0.5207 0.33212 -0.52393 C 0.33559 -0.53364 0.33993 -0.54243 0.34444 -0.55145 C 0.34618 -0.55515 0.34635 -0.56046 0.34913 -0.56393 C 0.35 -0.56555 0.35191 -0.56532 0.35364 -0.56601 C 0.35746 -0.58197 0.35156 -0.56324 0.35972 -0.57457 C 0.36701 -0.58451 0.35434 -0.57711 0.36406 -0.58682 C 0.36649 -0.58913 0.36927 -0.58983 0.37187 -0.59122 C 0.37465 -0.60231 0.37205 -0.5963 0.38246 -0.60601 C 0.3875 -0.61018 0.38958 -0.61873 0.39479 -0.62266 C 0.41094 -0.63584 0.42153 -0.65179 0.44028 -0.65619 C 0.45469 -0.66913 0.46927 -0.67191 0.48594 -0.67723 C 0.48785 -0.67769 0.48924 -0.67815 0.49062 -0.67931 C 0.49601 -0.68324 0.50035 -0.68971 0.5059 -0.69202 C 0.52292 -0.6985 0.51285 -0.69549 0.53628 -0.70012 C 0.54965 -0.71191 0.56562 -0.71399 0.58055 -0.71908 C 0.61927 -0.73179 0.58733 -0.72532 0.63108 -0.73156 C 0.66163 -0.73018 0.66719 -0.72925 0.69062 -0.72555 C 0.72448 -0.73087 0.75035 -0.73526 0.78663 -0.73804 C 0.8026 -0.74243 0.81771 -0.74937 0.83368 -0.75468 C 0.84427 -0.75422 0.85521 -0.75376 0.8658 -0.75283 C 0.88246 -0.75145 0.91597 -0.74844 0.91597 -0.74821 C 0.93559 -0.74312 0.9559 -0.74382 0.97535 -0.7422 C 1.00746 -0.73596 1.04062 -0.73781 1.07292 -0.73596 C 1.09323 -0.7348 1.13403 -0.73364 1.13403 -0.73341 " pathEditMode="relative" rAng="0" ptsTypes="fffffffffffffffffffffffffffffffffffffffffffffffffffffffffffA">
                                      <p:cBhvr>
                                        <p:cTn id="8" dur="7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700" y="-377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118 -0.13433 C 0.0217 -0.13849 0.02118 -0.14312 0.02275 -0.14682 C 0.02361 -0.1489 0.02657 -0.14728 0.02761 -0.14913 C 0.02917 -0.15214 0.02848 -0.15607 0.02917 -0.15953 C 0.03056 -0.1667 0.03073 -0.16578 0.03386 -0.17225 C 0.0342 -0.18705 0.02917 -0.23676 0.04028 -0.25896 C 0.0415 -0.27722 0.04393 -0.29202 0.0467 -0.30959 C 0.04723 -0.31306 0.04723 -0.31676 0.04827 -0.32023 C 0.05 -0.32601 0.05452 -0.33711 0.05452 -0.33711 C 0.05816 -0.36254 0.05226 -0.35792 0.0625 -0.36254 C 0.06389 -0.36809 0.06372 -0.37433 0.06563 -0.37942 C 0.06667 -0.38219 0.0691 -0.38358 0.07049 -0.38589 C 0.07414 -0.39167 0.07448 -0.39745 0.0783 -0.40277 C 0.08195 -0.4289 0.08299 -0.45456 0.08473 -0.48092 C 0.08559 -0.5163 0.08629 -0.55029 0.09271 -0.58451 C 0.09584 -0.60115 0.10157 -0.61618 0.10382 -0.63306 C 0.10504 -0.64185 0.11007 -0.67653 0.11337 -0.68393 C 0.11424 -0.68601 0.1165 -0.6867 0.11806 -0.68809 C 0.1191 -0.69017 0.12066 -0.69202 0.12118 -0.69433 C 0.12223 -0.69849 0.12136 -0.70312 0.12275 -0.70705 C 0.12414 -0.71075 0.12709 -0.71283 0.12917 -0.7156 C 0.13299 -0.7311 0.12743 -0.7126 0.13559 -0.72624 C 0.13664 -0.72786 0.13646 -0.73063 0.13716 -0.73248 C 0.14011 -0.74034 0.14045 -0.73896 0.1467 -0.74312 C 0.15539 -0.76647 0.16285 -0.79029 0.17518 -0.81063 C 0.17917 -0.82751 0.17309 -0.80832 0.1816 -0.81919 C 0.19028 -0.83052 0.175 -0.82173 0.18785 -0.82751 C 0.19098 -0.84023 0.1974 -0.84878 0.20695 -0.85294 C 0.20747 -0.85503 0.20712 -0.85803 0.20851 -0.85942 C 0.21129 -0.86196 0.21806 -0.86358 0.21806 -0.86358 C 0.22014 -0.86636 0.22205 -0.86959 0.22448 -0.8719 C 0.22674 -0.87399 0.23021 -0.87375 0.2323 -0.8763 C 0.23351 -0.87768 0.23247 -0.88138 0.23368 -0.88254 C 0.23664 -0.88508 0.24341 -0.8867 0.24341 -0.8867 C 0.24896 -0.8941 0.24532 -0.8904 0.25608 -0.89526 C 0.26216 -0.89803 0.26771 -0.90497 0.27344 -0.90797 C 0.28021 -0.91121 0.2875 -0.91144 0.29427 -0.91422 C 0.30087 -0.91699 0.30799 -0.923 0.31493 -0.92485 C 0.33907 -0.9311 0.36337 -0.93479 0.38785 -0.93757 C 0.41789 -0.95329 0.51042 -0.95329 0.5323 -0.95445 C 0.54132 -0.95584 0.55052 -0.95653 0.55938 -0.95861 C 0.56875 -0.96092 0.5783 -0.9667 0.58785 -0.96925 C 0.59914 -0.97896 0.60834 -0.97896 0.62118 -0.98404 C 0.64115 -0.99214 0.65973 -1.00485 0.68004 -1.01156 C 0.68681 -1.01688 0.69306 -1.02104 0.70052 -1.02427 C 0.70452 -1.03861 0.71337 -1.04508 0.72275 -1.05179 C 0.72691 -1.06705 0.72101 -1.04925 0.72917 -1.06219 C 0.73542 -1.07214 0.7316 -1.07699 0.74028 -1.08138 C 0.7441 -1.08832 0.74688 -1.09503 0.74983 -1.10242 C 0.75209 -1.10797 0.75608 -1.1193 0.75608 -1.1193 C 0.7566 -1.12277 0.75677 -1.12647 0.75782 -1.13017 C 0.75851 -1.13225 0.76059 -1.13364 0.76094 -1.13618 C 0.76476 -1.16046 0.76563 -1.18774 0.76563 -1.21225 " pathEditMode="relative" ptsTypes="ffffffffffffffffffffffffffffffffffffffffffffffffffffA">
                                      <p:cBhvr>
                                        <p:cTn id="10" dur="5000" fill="hold"/>
                                        <p:tgtEl>
                                          <p:spTgt spid="1249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174 0.01109 C -0.05035 -0.01619 -0.04809 -0.02428 -0.05312 -0.05018 C -0.05399 -0.0548 -0.0566 -0.05827 -0.05799 -0.06266 C -0.0592 -0.06752 -0.06111 -0.07792 -0.06111 -0.07769 C -0.06007 -0.0837 -0.05799 -0.08948 -0.05799 -0.09573 C -0.05799 -0.09873 -0.06024 -0.10058 -0.06111 -0.10336 C -0.06545 -0.117 -0.06736 -0.13064 -0.07222 -0.14405 C -0.0717 -0.17041 -0.07187 -0.19654 -0.07066 -0.22243 C -0.06979 -0.24417 -0.06597 -0.26706 -0.06424 -0.28856 C -0.06597 -0.32786 -0.06215 -0.36671 -0.08003 -0.39515 C -0.08299 -0.40578 -0.08698 -0.41526 -0.08958 -0.4259 C -0.09114 -0.43214 -0.09149 -0.43931 -0.09288 -0.44601 C -0.09722 -0.46613 -0.10226 -0.48856 -0.10885 -0.50682 C -0.11337 -0.52 -0.10903 -0.51584 -0.11667 -0.51954 C -0.12239 -0.53295 -0.12726 -0.5526 -0.13733 -0.55769 C -0.13976 -0.5637 -0.14288 -0.56902 -0.14514 -0.57549 C -0.14965 -0.58821 -0.14618 -0.59353 -0.15469 -0.59862 C -0.15625 -0.60093 -0.15816 -0.60324 -0.15972 -0.60601 C -0.16233 -0.61156 -0.16424 -0.61873 -0.16736 -0.62382 C -0.16944 -0.62706 -0.17205 -0.63006 -0.17396 -0.63399 C -0.18021 -0.64786 -0.17274 -0.64185 -0.18177 -0.64648 C -0.19097 -0.66983 -0.17621 -0.63492 -0.19288 -0.66174 C -0.1941 -0.66382 -0.1934 -0.66729 -0.19444 -0.66983 C -0.19618 -0.67353 -0.19809 -0.677 -0.20069 -0.67954 C -0.20364 -0.68232 -0.21024 -0.68463 -0.21024 -0.6844 C -0.21233 -0.69457 -0.21458 -0.69896 -0.21979 -0.70521 C -0.22031 -0.70775 -0.22031 -0.71075 -0.22135 -0.7126 C -0.22257 -0.71515 -0.22517 -0.71492 -0.22621 -0.71769 C -0.23264 -0.73549 -0.22239 -0.72763 -0.23246 -0.73295 C -0.22986 -0.76625 -0.2276 -0.78058 -0.23246 -0.81919 C -0.23299 -0.82336 -0.23594 -0.8259 -0.23733 -0.8296 C -0.24288 -0.84532 -0.23663 -0.84 -0.24514 -0.84463 C -0.25 -0.8548 -0.25121 -0.86567 -0.25781 -0.8726 C -0.26337 -0.89388 -0.26597 -0.9126 -0.27847 -0.92578 C -0.28142 -0.93966 -0.28559 -0.9422 -0.29444 -0.94613 C -0.30538 -0.95122 -0.31736 -0.9533 -0.32778 -0.96139 C -0.33646 -0.96833 -0.34427 -0.97619 -0.3533 -0.98174 C -0.35608 -0.9963 -0.35243 -0.98428 -0.35955 -0.99214 C -0.36927 -1.00185 -0.36753 -1.00555 -0.38003 -1.01226 C -0.38941 -1.02659 -0.39514 -1.0259 -0.40729 -1.0326 C -0.41528 -1.037 -0.42257 -1.0444 -0.4309 -1.04786 C -0.45243 -1.05619 -0.46302 -1.06081 -0.48489 -1.06544 C -0.50226 -1.06336 -0.51927 -1.05919 -0.53576 -1.05018 C -0.54114 -1.04185 -0.54913 -1.04255 -0.55642 -1.04 C -0.56111 -1.0326 -0.58594 -1.02729 -0.59288 -1.02497 C -0.60226 -1.02197 -0.62135 -1.01966 -0.62135 -1.01943 C -0.63542 -1.01226 -0.65 -1.01041 -0.66424 -1.0044 C -0.67726 -0.99885 -0.68854 -0.98359 -0.70226 -0.97919 C -0.70469 -0.97758 -0.70642 -0.97526 -0.70868 -0.97411 C -0.71163 -0.97272 -0.71476 -0.97411 -0.71667 -0.9718 C -0.71805 -0.97041 -0.71719 -0.96578 -0.71823 -0.96393 C -0.71944 -0.96208 -0.72135 -0.96232 -0.72292 -0.96139 C -0.73507 -0.93596 -0.73038 -0.94891 -0.7375 -0.92347 C -0.7408 -0.8948 -0.74375 -0.86428 -0.75 -0.837 C -0.75555 -0.81434 -0.76285 -0.79492 -0.7658 -0.7711 C -0.76406 -0.74104 -0.76128 -0.71191 -0.75955 -0.68208 C -0.7618 -0.67469 -0.76562 -0.65943 -0.76736 -0.64902 C -0.77049 -0.63099 -0.76996 -0.61434 -0.78003 -0.60347 C -0.78055 -0.60208 -0.78542 -0.57758 -0.7868 -0.57549 C -0.78924 -0.57018 -0.79392 -0.56833 -0.79618 -0.56301 C -0.79792 -0.55908 -0.79948 -0.55469 -0.80087 -0.55029 C -0.80243 -0.54428 -0.80191 -0.53734 -0.80399 -0.53249 C -0.80521 -0.52948 -0.80833 -0.52971 -0.81024 -0.5274 C -0.81805 -0.51862 -0.82344 -0.51052 -0.83246 -0.50428 C -0.83299 -0.50197 -0.83281 -0.49873 -0.83403 -0.49688 C -0.83628 -0.49318 -0.84844 -0.48417 -0.85156 -0.48162 C -0.85364 -0.47769 -0.85608 -0.4733 -0.85781 -0.46891 C -0.85868 -0.46659 -0.85816 -0.46289 -0.85955 -0.46128 C -0.86233 -0.45827 -0.86892 -0.45642 -0.86892 -0.45596 C -0.87587 -0.42544 -0.8908 -0.42636 -0.90868 -0.42081 C -0.94323 -0.41018 -0.97847 -0.40625 -1.01337 -0.40301 C -1.02691 -0.39862 -1.04062 -0.39284 -1.05469 -0.39284 " pathEditMode="relative" rAng="0" ptsTypes="fffffffffffffffffffffffffffffffffffffffffffffffffffffffffffffffffffffffA">
                                      <p:cBhvr>
                                        <p:cTn id="12" dur="5000" fill="hold"/>
                                        <p:tgtEl>
                                          <p:spTgt spid="1249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-5380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1249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49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49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4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49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49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49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49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49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49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49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49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49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49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49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49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49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49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4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4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49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49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49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49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49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49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49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49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49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49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249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249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249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249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249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249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249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249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249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249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249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249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249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249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249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249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249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249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249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249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249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249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249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249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249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249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249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249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249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249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249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249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249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249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249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249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249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1249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1249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1249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1249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1249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1249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1249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1249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1249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1249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1249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1249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1249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1249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1249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1249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1249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1249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1249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1249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1249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6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1249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1249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1249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1249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2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1249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1249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1249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1249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8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1249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1249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1249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1249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4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1249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1249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1249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1249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0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1249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1249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1249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1249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6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1249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1249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1249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1249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2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1249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1249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1249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1249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8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1249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1249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1249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1249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4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1249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1249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1249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1249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0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1249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1249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1249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1249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6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1249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1249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000" fill="hold"/>
                                        <p:tgtEl>
                                          <p:spTgt spid="1249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 fill="hold"/>
                                        <p:tgtEl>
                                          <p:spTgt spid="1249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2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4" dur="1000" fill="hold"/>
                                        <p:tgtEl>
                                          <p:spTgt spid="1249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1249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1249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1249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8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0" dur="1000" fill="hold"/>
                                        <p:tgtEl>
                                          <p:spTgt spid="1249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 fill="hold"/>
                                        <p:tgtEl>
                                          <p:spTgt spid="1249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1000" fill="hold"/>
                                        <p:tgtEl>
                                          <p:spTgt spid="1249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 fill="hold"/>
                                        <p:tgtEl>
                                          <p:spTgt spid="1249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4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6" dur="1000" fill="hold"/>
                                        <p:tgtEl>
                                          <p:spTgt spid="1249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1000" fill="hold"/>
                                        <p:tgtEl>
                                          <p:spTgt spid="1249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000" fill="hold"/>
                                        <p:tgtEl>
                                          <p:spTgt spid="1249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 fill="hold"/>
                                        <p:tgtEl>
                                          <p:spTgt spid="1249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0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2" dur="1000" fill="hold"/>
                                        <p:tgtEl>
                                          <p:spTgt spid="1249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1249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1000" fill="hold"/>
                                        <p:tgtEl>
                                          <p:spTgt spid="1249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 fill="hold"/>
                                        <p:tgtEl>
                                          <p:spTgt spid="1249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6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8" dur="1000" fill="hold"/>
                                        <p:tgtEl>
                                          <p:spTgt spid="1249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1000" fill="hold"/>
                                        <p:tgtEl>
                                          <p:spTgt spid="1249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1000" fill="hold"/>
                                        <p:tgtEl>
                                          <p:spTgt spid="1249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 fill="hold"/>
                                        <p:tgtEl>
                                          <p:spTgt spid="1249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2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4" dur="1000" fill="hold"/>
                                        <p:tgtEl>
                                          <p:spTgt spid="1249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1000" fill="hold"/>
                                        <p:tgtEl>
                                          <p:spTgt spid="1249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1000" fill="hold"/>
                                        <p:tgtEl>
                                          <p:spTgt spid="1249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1000" fill="hold"/>
                                        <p:tgtEl>
                                          <p:spTgt spid="1249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8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0" dur="1000" fill="hold"/>
                                        <p:tgtEl>
                                          <p:spTgt spid="1249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1000" fill="hold"/>
                                        <p:tgtEl>
                                          <p:spTgt spid="1249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1000" fill="hold"/>
                                        <p:tgtEl>
                                          <p:spTgt spid="1249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1249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4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6" dur="1000" fill="hold"/>
                                        <p:tgtEl>
                                          <p:spTgt spid="1249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1000" fill="hold"/>
                                        <p:tgtEl>
                                          <p:spTgt spid="1249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1000" fill="hold"/>
                                        <p:tgtEl>
                                          <p:spTgt spid="1249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1000" fill="hold"/>
                                        <p:tgtEl>
                                          <p:spTgt spid="1249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0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2" dur="1000" fill="hold"/>
                                        <p:tgtEl>
                                          <p:spTgt spid="1249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1000" fill="hold"/>
                                        <p:tgtEl>
                                          <p:spTgt spid="1249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 fill="hold"/>
                                        <p:tgtEl>
                                          <p:spTgt spid="1249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1000" fill="hold"/>
                                        <p:tgtEl>
                                          <p:spTgt spid="1249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8" dur="500" fill="hold"/>
                                        <p:tgtEl>
                                          <p:spTgt spid="1249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500" fill="hold"/>
                                        <p:tgtEl>
                                          <p:spTgt spid="1249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2" dur="500" fill="hold"/>
                                        <p:tgtEl>
                                          <p:spTgt spid="1249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" dur="500" fill="hold"/>
                                        <p:tgtEl>
                                          <p:spTgt spid="1249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4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6" dur="1000" fill="hold"/>
                                        <p:tgtEl>
                                          <p:spTgt spid="1249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7" dur="1000" fill="hold"/>
                                        <p:tgtEl>
                                          <p:spTgt spid="1249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1000" fill="hold"/>
                                        <p:tgtEl>
                                          <p:spTgt spid="1249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1000" fill="hold"/>
                                        <p:tgtEl>
                                          <p:spTgt spid="1249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0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2" dur="1000" fill="hold"/>
                                        <p:tgtEl>
                                          <p:spTgt spid="1249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1000" fill="hold"/>
                                        <p:tgtEl>
                                          <p:spTgt spid="1249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1000" fill="hold"/>
                                        <p:tgtEl>
                                          <p:spTgt spid="1249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5" dur="1000" fill="hold"/>
                                        <p:tgtEl>
                                          <p:spTgt spid="1249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86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4982"/>
                </p:tgtEl>
              </p:cMediaNode>
            </p:audio>
          </p:childTnLst>
        </p:cTn>
      </p:par>
    </p:tnLst>
    <p:bldLst>
      <p:bldP spid="124940" grpId="0" animBg="1"/>
      <p:bldP spid="124941" grpId="0" animBg="1"/>
      <p:bldP spid="124942" grpId="0" animBg="1"/>
      <p:bldP spid="124944" grpId="0" animBg="1"/>
      <p:bldP spid="124945" grpId="0" animBg="1"/>
      <p:bldP spid="124946" grpId="0" animBg="1"/>
      <p:bldP spid="124947" grpId="0" animBg="1"/>
      <p:bldP spid="124948" grpId="0" animBg="1"/>
      <p:bldP spid="124949" grpId="0" animBg="1"/>
      <p:bldP spid="124950" grpId="0" animBg="1"/>
      <p:bldP spid="124951" grpId="0" animBg="1"/>
      <p:bldP spid="124952" grpId="0" animBg="1"/>
      <p:bldP spid="124959" grpId="0" animBg="1"/>
      <p:bldP spid="124960" grpId="0" animBg="1"/>
      <p:bldP spid="124961" grpId="0" animBg="1"/>
      <p:bldP spid="124962" grpId="0" animBg="1"/>
      <p:bldP spid="124963" grpId="0" animBg="1"/>
      <p:bldP spid="12496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14787DF-5768-48D1-90D3-A14222F03021}"/>
              </a:ext>
            </a:extLst>
          </p:cNvPr>
          <p:cNvSpPr/>
          <p:nvPr/>
        </p:nvSpPr>
        <p:spPr>
          <a:xfrm>
            <a:off x="1378634" y="464234"/>
            <a:ext cx="877824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04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05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</a:p>
          <a:p>
            <a:pPr lvl="0"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 ĐỨC</a:t>
            </a:r>
          </a:p>
          <a:p>
            <a:pPr lvl="0" algn="ctr"/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5046153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5AA6472-8746-493B-8BF9-37B8F67D43A2}"/>
              </a:ext>
            </a:extLst>
          </p:cNvPr>
          <p:cNvSpPr/>
          <p:nvPr/>
        </p:nvSpPr>
        <p:spPr>
          <a:xfrm>
            <a:off x="490804" y="381679"/>
            <a:ext cx="9916697" cy="63699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FF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ĐỘNG: XEM VIDEO: DẾ MÈN BÊNH VỰC KẺ YẾU</a:t>
            </a:r>
          </a:p>
        </p:txBody>
      </p:sp>
      <p:pic>
        <p:nvPicPr>
          <p:cNvPr id="3" name="Dế Mèn bênh vực kẻ yếu - SGK Tiếng Việt 4">
            <a:hlinkClick r:id="" action="ppaction://media"/>
            <a:extLst>
              <a:ext uri="{FF2B5EF4-FFF2-40B4-BE49-F238E27FC236}">
                <a16:creationId xmlns:a16="http://schemas.microsoft.com/office/drawing/2014/main" id="{021D1033-B1A0-4D3C-8C2C-5F894657BE1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0804" y="1423736"/>
            <a:ext cx="9719995" cy="5467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653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2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5AA6472-8746-493B-8BF9-37B8F67D43A2}"/>
              </a:ext>
            </a:extLst>
          </p:cNvPr>
          <p:cNvSpPr/>
          <p:nvPr/>
        </p:nvSpPr>
        <p:spPr>
          <a:xfrm>
            <a:off x="872197" y="1223890"/>
            <a:ext cx="9270609" cy="130829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HOẠT ĐỘNG HÌNH THÀNH KIẾN TH</a:t>
            </a:r>
            <a:r>
              <a:rPr lang="en-US" sz="3200" b="1" dirty="0">
                <a:solidFill>
                  <a:prstClr val="black"/>
                </a:solidFill>
                <a:latin typeface="Calibri"/>
              </a:rPr>
              <a:t>ỨC MỚI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black"/>
                </a:solidFill>
                <a:latin typeface="Calibri"/>
              </a:rPr>
              <a:t>KẾT HỢP THỰC HÀNH KĨ NĂNG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88048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99C44C8-CCBB-44E2-8FB5-BD6778AF6A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3" t="3032" r="2273" b="3030"/>
          <a:stretch/>
        </p:blipFill>
        <p:spPr>
          <a:xfrm>
            <a:off x="1081548" y="1676400"/>
            <a:ext cx="10028903" cy="51816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BF4FB99-22DB-4837-8F25-4B201F7E99C5}"/>
              </a:ext>
            </a:extLst>
          </p:cNvPr>
          <p:cNvSpPr/>
          <p:nvPr/>
        </p:nvSpPr>
        <p:spPr>
          <a:xfrm>
            <a:off x="1706879" y="0"/>
            <a:ext cx="877824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04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05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</a:p>
          <a:p>
            <a:pPr lvl="0"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 ĐỨC</a:t>
            </a:r>
          </a:p>
          <a:p>
            <a:pPr lvl="0" algn="ctr"/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36200477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690" y="2580041"/>
            <a:ext cx="7445814" cy="4809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>
              <a:lnSpc>
                <a:spcPct val="115000"/>
              </a:lnSpc>
              <a:spcAft>
                <a:spcPts val="0"/>
              </a:spcAft>
              <a:tabLst>
                <a:tab pos="1752600" algn="l"/>
              </a:tabLst>
            </a:pP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Dế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Mèn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gặp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Chị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Nhà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Trò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hoàn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cảnh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5447" y="2084618"/>
            <a:ext cx="119865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Qua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video “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Dế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Mèn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bênh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vực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kẻ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yếu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”,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-91231" y="3692168"/>
            <a:ext cx="9079783" cy="4809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>
              <a:lnSpc>
                <a:spcPct val="115000"/>
              </a:lnSpc>
              <a:spcAft>
                <a:spcPts val="0"/>
              </a:spcAft>
              <a:tabLst>
                <a:tab pos="1752600" algn="l"/>
              </a:tabLst>
            </a:pP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Dế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Mèn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giúp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chị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Nhà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Trò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18243" y="5172324"/>
            <a:ext cx="7964379" cy="4809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>
              <a:lnSpc>
                <a:spcPct val="115000"/>
              </a:lnSpc>
              <a:spcAft>
                <a:spcPts val="0"/>
              </a:spcAft>
              <a:tabLst>
                <a:tab pos="1752600" algn="l"/>
              </a:tabLst>
            </a:pP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Việc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Dế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Mèn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điều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3306" y="6065372"/>
            <a:ext cx="105963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+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Chúng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cần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thái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như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thế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trước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việc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tốt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Dế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Mèn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140677" y="1549835"/>
            <a:ext cx="7739341" cy="5457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>
              <a:lnSpc>
                <a:spcPct val="115000"/>
              </a:lnSpc>
              <a:spcAft>
                <a:spcPts val="0"/>
              </a:spcAft>
              <a:tabLst>
                <a:tab pos="1752600" algn="l"/>
              </a:tabLst>
            </a:pPr>
            <a:r>
              <a:rPr lang="nl-NL" sz="28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 động 1: Nhận biết cái đúng, cái tốt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5684" y="2954006"/>
            <a:ext cx="114769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Dế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Mèn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vùng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cỏ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xước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khóc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gần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chị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gục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khóc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tảng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cuội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12818" y="4086618"/>
            <a:ext cx="119791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Dế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Mèn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lẽ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oai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giọng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thách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kẻ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mạnh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tỏ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rõ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sức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mạnh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quay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phắt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lưng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phóng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càng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đạp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phanh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phách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bọn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nhện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hèn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quân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đáng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xấu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hổ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05447" y="5588562"/>
            <a:ext cx="119791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Dế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Mèn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tấm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lòng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hiệp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ghét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bỏ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áp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20FC9BD-76A5-4586-B1A1-0C1EF4142F31}"/>
              </a:ext>
            </a:extLst>
          </p:cNvPr>
          <p:cNvSpPr/>
          <p:nvPr/>
        </p:nvSpPr>
        <p:spPr>
          <a:xfrm>
            <a:off x="1706879" y="0"/>
            <a:ext cx="877824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04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05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</a:p>
          <a:p>
            <a:pPr lvl="0"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 ĐỨC</a:t>
            </a:r>
          </a:p>
          <a:p>
            <a:pPr lvl="0" algn="ctr"/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3449844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448236" y="1921835"/>
            <a:ext cx="9861176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>
              <a:lnSpc>
                <a:spcPct val="115000"/>
              </a:lnSpc>
              <a:tabLst>
                <a:tab pos="1752600" algn="l"/>
              </a:tabLst>
            </a:pP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Nhận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xét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</a:p>
          <a:p>
            <a:pPr marL="457200" lvl="0">
              <a:lnSpc>
                <a:spcPct val="115000"/>
              </a:lnSpc>
              <a:tabLst>
                <a:tab pos="1752600" algn="l"/>
              </a:tabLst>
            </a:pP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Dế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Mèn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biết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bảo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vệ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chị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Nhà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Trò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trước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sự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bắt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nạt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nhà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Nhện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Việc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việc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tốt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đáng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chúng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ta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lvl="0">
              <a:tabLst>
                <a:tab pos="1752600" algn="l"/>
              </a:tabLst>
            </a:pP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Qua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chuyện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trên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chúng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thấy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cái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tốt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cái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đúng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những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việc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những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hành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vi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đúng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pháp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luật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chuẩn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mực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đạo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đức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phù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hợp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cuộc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sống,chúng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cần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phải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bảo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vệ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5BC4DB4-2CF0-4298-A7FD-C4261E478A71}"/>
              </a:ext>
            </a:extLst>
          </p:cNvPr>
          <p:cNvSpPr/>
          <p:nvPr/>
        </p:nvSpPr>
        <p:spPr>
          <a:xfrm>
            <a:off x="1324846" y="0"/>
            <a:ext cx="877824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04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05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</a:p>
          <a:p>
            <a:pPr lvl="0"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 ĐỨC</a:t>
            </a:r>
          </a:p>
          <a:p>
            <a:pPr lvl="0" algn="ctr"/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2391650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5682" y="4007035"/>
            <a:ext cx="1358522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  <a:tabLst>
                <a:tab pos="1752600" algn="l"/>
              </a:tabLst>
            </a:pP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e.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Bạn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Cường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không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đội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mũ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bảo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hiểm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khi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ngồi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xe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gắn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máy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Huy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nhắc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nhở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Cường</a:t>
            </a:r>
            <a:endParaRPr lang="en-US" sz="24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  <a:tabLst>
                <a:tab pos="1752600" algn="l"/>
              </a:tabLst>
            </a:pP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thì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bố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Cường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trợn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mắt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nói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“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vài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phút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sao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phải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đội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!”.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Huy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đang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không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biết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nói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sao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vừa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đúng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lúc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bác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tổ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trưởng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dân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phố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qua.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Bác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phê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bình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bố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Cường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ý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chấp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hành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Luật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lệ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khi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tham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gia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giao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thông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Bác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khen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Huy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biết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mạnh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dạn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bảo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vệ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cái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đúng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364002" y="5527636"/>
            <a:ext cx="14104610" cy="13303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Kết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luận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cuộc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sống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nhiều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việc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bảo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vệ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cái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đúng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cái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tốt.Những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thái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hành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vi,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việc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ý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kiến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ủng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hộ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đồng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tình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bênh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vực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đề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cao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…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khi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cái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đúng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cái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tốt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bị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chỉ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trích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phê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phán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đe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dọa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kì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thị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…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chính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bảo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vệ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cái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đúng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cái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tốt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155682" y="3581382"/>
            <a:ext cx="1149661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tabLst>
                <a:tab pos="1752600" algn="l"/>
              </a:tabLst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d.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mọi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người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tham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gia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ủng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hộ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đồng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bào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miền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Trung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gặp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lũ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lụt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155682" y="2771341"/>
            <a:ext cx="1337082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c.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Mặc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dù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bạn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bảo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Nam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không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cần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trả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lại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tiền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nhặt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nhưng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Nam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vẫn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cương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quyết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trả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lại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người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đánh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mất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9" name="Rectangle 8"/>
          <p:cNvSpPr/>
          <p:nvPr/>
        </p:nvSpPr>
        <p:spPr>
          <a:xfrm>
            <a:off x="-364002" y="2001638"/>
            <a:ext cx="13363429" cy="9056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>
              <a:lnSpc>
                <a:spcPct val="115000"/>
              </a:lnSpc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b.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Mọi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ủng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hộ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quần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áo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bảo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hộ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bác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sĩ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chiến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dịch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phòng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chống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dịch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bệnh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Covid-19.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757406" y="2144570"/>
            <a:ext cx="13795939" cy="4809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>
              <a:lnSpc>
                <a:spcPct val="115000"/>
              </a:lnSpc>
            </a:pPr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808966" y="3032202"/>
            <a:ext cx="125834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104224" y="3618798"/>
            <a:ext cx="118108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tabLst>
                <a:tab pos="1752600" algn="l"/>
              </a:tabLst>
            </a:pPr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0057508" y="5098570"/>
            <a:ext cx="135501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tabLst>
                <a:tab pos="1752600" algn="l"/>
              </a:tabLst>
            </a:pPr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61C08B8-08F3-4926-806A-022AF850BE7B}"/>
              </a:ext>
            </a:extLst>
          </p:cNvPr>
          <p:cNvSpPr txBox="1"/>
          <p:nvPr/>
        </p:nvSpPr>
        <p:spPr>
          <a:xfrm>
            <a:off x="2447679" y="-7517"/>
            <a:ext cx="8786827" cy="4809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>
              <a:lnSpc>
                <a:spcPct val="115000"/>
              </a:lnSpc>
              <a:spcAft>
                <a:spcPts val="0"/>
              </a:spcAft>
              <a:tabLst>
                <a:tab pos="1752600" algn="l"/>
              </a:tabLst>
            </a:pP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2: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bảo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vệ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cái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đúng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cái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tốt</a:t>
            </a:r>
            <a:endParaRPr lang="en-US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36325E4-E7BE-4333-BF87-17CBFA568C97}"/>
              </a:ext>
            </a:extLst>
          </p:cNvPr>
          <p:cNvSpPr txBox="1"/>
          <p:nvPr/>
        </p:nvSpPr>
        <p:spPr>
          <a:xfrm>
            <a:off x="-45330" y="357865"/>
            <a:ext cx="111265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Bài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 :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việc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dưới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đây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việc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thể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hiện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hành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động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bảo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vệ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cái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đúng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cái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tốt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Giải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thích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vì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sao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25F946D-AC09-4402-82F7-8228361EB57B}"/>
              </a:ext>
            </a:extLst>
          </p:cNvPr>
          <p:cNvSpPr/>
          <p:nvPr/>
        </p:nvSpPr>
        <p:spPr>
          <a:xfrm>
            <a:off x="3351063" y="1347131"/>
            <a:ext cx="12658577" cy="4809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>
              <a:lnSpc>
                <a:spcPct val="115000"/>
              </a:lnSpc>
            </a:pPr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FEF3EEE-C073-4CFC-B66B-5A00EFB45C43}"/>
              </a:ext>
            </a:extLst>
          </p:cNvPr>
          <p:cNvSpPr txBox="1"/>
          <p:nvPr/>
        </p:nvSpPr>
        <p:spPr>
          <a:xfrm>
            <a:off x="-364002" y="1105407"/>
            <a:ext cx="12322355" cy="9056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a. Lan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bênh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vực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Mai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khi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Mai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bị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nói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xấu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việc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thường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xuyên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nhặt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cỏ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chăm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sóc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vườn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hoa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trường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81037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8444" y="2393239"/>
            <a:ext cx="12142811" cy="2074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>
              <a:lnSpc>
                <a:spcPct val="115000"/>
              </a:lnSpc>
            </a:pP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Kết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luận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lvl="0">
              <a:lnSpc>
                <a:spcPct val="115000"/>
              </a:lnSpc>
            </a:pP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cái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đúng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cái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tốt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bị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cái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sai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cái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xấu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lấn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át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457200" lvl="0">
              <a:lnSpc>
                <a:spcPct val="115000"/>
              </a:lnSpc>
            </a:pP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cái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đúng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cái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tốt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phát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huy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rộng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457200" lvl="0">
              <a:lnSpc>
                <a:spcPct val="115000"/>
              </a:lnSpc>
            </a:pP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+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cuộc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sống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thêm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an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toàn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lành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mạnh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tốt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đẹp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84632" y="1739941"/>
            <a:ext cx="9761177" cy="4809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>
              <a:lnSpc>
                <a:spcPct val="115000"/>
              </a:lnSpc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-Theo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vì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sao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cần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phải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bảo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vệ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đúng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tốt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7B9C880-45F0-4463-94FA-6521361C8A99}"/>
              </a:ext>
            </a:extLst>
          </p:cNvPr>
          <p:cNvSpPr/>
          <p:nvPr/>
        </p:nvSpPr>
        <p:spPr>
          <a:xfrm>
            <a:off x="1324846" y="0"/>
            <a:ext cx="877824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04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05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</a:p>
          <a:p>
            <a:pPr lvl="0"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 ĐỨC</a:t>
            </a:r>
          </a:p>
          <a:p>
            <a:pPr lvl="0" algn="ctr"/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4067278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983519319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2_Office Theme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prstShdw prst="shdw17" dist="17961" dir="13500000">
            <a:schemeClr val="bg2"/>
          </a:prstShdw>
        </a:effectLst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prstShdw prst="shdw17" dist="17961" dir="13500000">
            <a:schemeClr val="bg2"/>
          </a:prstShdw>
        </a:effectLst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</TotalTime>
  <Words>862</Words>
  <Application>Microsoft Macintosh PowerPoint</Application>
  <PresentationFormat>Widescreen</PresentationFormat>
  <Paragraphs>61</Paragraphs>
  <Slides>11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SimSun</vt:lpstr>
      <vt:lpstr>Arial</vt:lpstr>
      <vt:lpstr>Calibri</vt:lpstr>
      <vt:lpstr>Calibri Light</vt:lpstr>
      <vt:lpstr>Times New Roman</vt:lpstr>
      <vt:lpstr>1_Office Theme</vt:lpstr>
      <vt:lpstr>2_Office Theme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Dam Thi Mai Phuong GV</dc:creator>
  <cp:lastModifiedBy>Microsoft Office User</cp:lastModifiedBy>
  <cp:revision>49</cp:revision>
  <dcterms:created xsi:type="dcterms:W3CDTF">2021-03-27T11:15:18Z</dcterms:created>
  <dcterms:modified xsi:type="dcterms:W3CDTF">2023-05-04T16:20:25Z</dcterms:modified>
</cp:coreProperties>
</file>