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7" r:id="rId2"/>
    <p:sldId id="263" r:id="rId3"/>
    <p:sldId id="265" r:id="rId4"/>
    <p:sldId id="261" r:id="rId5"/>
    <p:sldId id="268" r:id="rId6"/>
    <p:sldId id="274" r:id="rId7"/>
    <p:sldId id="270" r:id="rId8"/>
    <p:sldId id="266" r:id="rId9"/>
    <p:sldId id="272" r:id="rId10"/>
    <p:sldId id="273" r:id="rId11"/>
    <p:sldId id="276" r:id="rId12"/>
    <p:sldId id="267" r:id="rId13"/>
    <p:sldId id="275" r:id="rId14"/>
    <p:sldId id="280" r:id="rId15"/>
    <p:sldId id="269" r:id="rId16"/>
    <p:sldId id="279" r:id="rId17"/>
  </p:sldIdLst>
  <p:sldSz cx="12192000" cy="6858000"/>
  <p:notesSz cx="6858000" cy="9144000"/>
  <p:embeddedFontLst>
    <p:embeddedFont>
      <p:font typeface="Helvetica" pitchFamily="34" charset="0"/>
      <p:regular r:id="rId19"/>
      <p:bold r:id="rId20"/>
      <p:italic r:id="rId21"/>
      <p:boldItalic r:id="rId22"/>
    </p:embeddedFont>
    <p:embeddedFont>
      <p:font typeface="微软雅黑" pitchFamily="34" charset="-122"/>
      <p:regular r:id="rId23"/>
      <p:bold r:id="rId24"/>
    </p:embeddedFont>
    <p:embeddedFont>
      <p:font typeface="Gigi" pitchFamily="82" charset="0"/>
      <p:regular r:id="rId25"/>
    </p:embeddedFont>
    <p:embeddedFont>
      <p:font typeface="Calibri Light" charset="0"/>
      <p:regular r:id="rId26"/>
      <p:italic r:id="rId27"/>
    </p:embeddedFont>
    <p:embeddedFont>
      <p:font typeface="宋体" pitchFamily="2" charset="-122"/>
      <p:regular r:id="rId28"/>
    </p:embeddedFont>
    <p:embeddedFont>
      <p:font typeface="Calibri" pitchFamily="34" charset="0"/>
      <p:regular r:id="rId29"/>
      <p:bold r:id="rId30"/>
      <p:italic r:id="rId31"/>
      <p:boldItalic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767"/>
    <a:srgbClr val="03958F"/>
    <a:srgbClr val="D6A6B1"/>
    <a:srgbClr val="C7E7E7"/>
    <a:srgbClr val="C8DCE5"/>
    <a:srgbClr val="E2BAC6"/>
    <a:srgbClr val="E4D0D7"/>
    <a:srgbClr val="E2B7C2"/>
    <a:srgbClr val="FEF3DB"/>
    <a:srgbClr val="FFF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582" autoAdjust="0"/>
  </p:normalViewPr>
  <p:slideViewPr>
    <p:cSldViewPr snapToGrid="0">
      <p:cViewPr varScale="1">
        <p:scale>
          <a:sx n="71" d="100"/>
          <a:sy n="71" d="100"/>
        </p:scale>
        <p:origin x="-618" y="-1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11C52-1E03-4D23-8EBF-1A1B110726D1}" type="datetimeFigureOut">
              <a:rPr lang="zh-CN" altLang="en-US" smtClean="0"/>
              <a:t>2011/10/24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428D46-1033-4BBC-87F7-E580B3A33DD7}" type="slidenum">
              <a:rPr lang="zh-CN" altLang="en-US" smtClean="0"/>
              <a:t>‹#›</a:t>
            </a:fld>
            <a:endParaRPr lang="zh-CN" altLang="en-US"/>
          </a:p>
        </p:txBody>
      </p:sp>
    </p:spTree>
    <p:extLst>
      <p:ext uri="{BB962C8B-B14F-4D97-AF65-F5344CB8AC3E}">
        <p14:creationId xmlns:p14="http://schemas.microsoft.com/office/powerpoint/2010/main" val="48987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a:t>
            </a:fld>
            <a:endParaRPr lang="zh-CN" altLang="en-US"/>
          </a:p>
        </p:txBody>
      </p:sp>
    </p:spTree>
    <p:extLst>
      <p:ext uri="{BB962C8B-B14F-4D97-AF65-F5344CB8AC3E}">
        <p14:creationId xmlns:p14="http://schemas.microsoft.com/office/powerpoint/2010/main" val="2145984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10</a:t>
            </a:fld>
            <a:endParaRPr lang="zh-CN" altLang="en-US"/>
          </a:p>
        </p:txBody>
      </p:sp>
    </p:spTree>
    <p:extLst>
      <p:ext uri="{BB962C8B-B14F-4D97-AF65-F5344CB8AC3E}">
        <p14:creationId xmlns:p14="http://schemas.microsoft.com/office/powerpoint/2010/main" val="162640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11</a:t>
            </a:fld>
            <a:endParaRPr lang="zh-CN" altLang="en-US"/>
          </a:p>
        </p:txBody>
      </p:sp>
    </p:spTree>
    <p:extLst>
      <p:ext uri="{BB962C8B-B14F-4D97-AF65-F5344CB8AC3E}">
        <p14:creationId xmlns:p14="http://schemas.microsoft.com/office/powerpoint/2010/main" val="393330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12</a:t>
            </a:fld>
            <a:endParaRPr lang="zh-CN" altLang="en-US"/>
          </a:p>
        </p:txBody>
      </p:sp>
    </p:spTree>
    <p:extLst>
      <p:ext uri="{BB962C8B-B14F-4D97-AF65-F5344CB8AC3E}">
        <p14:creationId xmlns:p14="http://schemas.microsoft.com/office/powerpoint/2010/main" val="148857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13</a:t>
            </a:fld>
            <a:endParaRPr lang="zh-CN" altLang="en-US"/>
          </a:p>
        </p:txBody>
      </p:sp>
    </p:spTree>
    <p:extLst>
      <p:ext uri="{BB962C8B-B14F-4D97-AF65-F5344CB8AC3E}">
        <p14:creationId xmlns:p14="http://schemas.microsoft.com/office/powerpoint/2010/main" val="51139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28D46-1033-4BBC-87F7-E580B3A33DD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6717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15</a:t>
            </a:fld>
            <a:endParaRPr lang="zh-CN" altLang="en-US"/>
          </a:p>
        </p:txBody>
      </p:sp>
    </p:spTree>
    <p:extLst>
      <p:ext uri="{BB962C8B-B14F-4D97-AF65-F5344CB8AC3E}">
        <p14:creationId xmlns:p14="http://schemas.microsoft.com/office/powerpoint/2010/main" val="84500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16</a:t>
            </a:fld>
            <a:endParaRPr lang="zh-CN" altLang="en-US"/>
          </a:p>
        </p:txBody>
      </p:sp>
    </p:spTree>
    <p:extLst>
      <p:ext uri="{BB962C8B-B14F-4D97-AF65-F5344CB8AC3E}">
        <p14:creationId xmlns:p14="http://schemas.microsoft.com/office/powerpoint/2010/main" val="67108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a:t>
            </a:fld>
            <a:endParaRPr lang="zh-CN" altLang="en-US"/>
          </a:p>
        </p:txBody>
      </p:sp>
    </p:spTree>
    <p:extLst>
      <p:ext uri="{BB962C8B-B14F-4D97-AF65-F5344CB8AC3E}">
        <p14:creationId xmlns:p14="http://schemas.microsoft.com/office/powerpoint/2010/main" val="424163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3</a:t>
            </a:fld>
            <a:endParaRPr lang="zh-CN" altLang="en-US"/>
          </a:p>
        </p:txBody>
      </p:sp>
    </p:spTree>
    <p:extLst>
      <p:ext uri="{BB962C8B-B14F-4D97-AF65-F5344CB8AC3E}">
        <p14:creationId xmlns:p14="http://schemas.microsoft.com/office/powerpoint/2010/main" val="238329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4</a:t>
            </a:fld>
            <a:endParaRPr lang="zh-CN" altLang="en-US"/>
          </a:p>
        </p:txBody>
      </p:sp>
    </p:spTree>
    <p:extLst>
      <p:ext uri="{BB962C8B-B14F-4D97-AF65-F5344CB8AC3E}">
        <p14:creationId xmlns:p14="http://schemas.microsoft.com/office/powerpoint/2010/main" val="355412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5</a:t>
            </a:fld>
            <a:endParaRPr lang="zh-CN" altLang="en-US"/>
          </a:p>
        </p:txBody>
      </p:sp>
    </p:spTree>
    <p:extLst>
      <p:ext uri="{BB962C8B-B14F-4D97-AF65-F5344CB8AC3E}">
        <p14:creationId xmlns:p14="http://schemas.microsoft.com/office/powerpoint/2010/main" val="1659743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6</a:t>
            </a:fld>
            <a:endParaRPr lang="zh-CN" altLang="en-US"/>
          </a:p>
        </p:txBody>
      </p:sp>
    </p:spTree>
    <p:extLst>
      <p:ext uri="{BB962C8B-B14F-4D97-AF65-F5344CB8AC3E}">
        <p14:creationId xmlns:p14="http://schemas.microsoft.com/office/powerpoint/2010/main" val="394022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7</a:t>
            </a:fld>
            <a:endParaRPr lang="zh-CN" altLang="en-US"/>
          </a:p>
        </p:txBody>
      </p:sp>
    </p:spTree>
    <p:extLst>
      <p:ext uri="{BB962C8B-B14F-4D97-AF65-F5344CB8AC3E}">
        <p14:creationId xmlns:p14="http://schemas.microsoft.com/office/powerpoint/2010/main" val="2499245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8</a:t>
            </a:fld>
            <a:endParaRPr lang="zh-CN" altLang="en-US"/>
          </a:p>
        </p:txBody>
      </p:sp>
    </p:spTree>
    <p:extLst>
      <p:ext uri="{BB962C8B-B14F-4D97-AF65-F5344CB8AC3E}">
        <p14:creationId xmlns:p14="http://schemas.microsoft.com/office/powerpoint/2010/main" val="227279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9</a:t>
            </a:fld>
            <a:endParaRPr lang="zh-CN" altLang="en-US"/>
          </a:p>
        </p:txBody>
      </p:sp>
    </p:spTree>
    <p:extLst>
      <p:ext uri="{BB962C8B-B14F-4D97-AF65-F5344CB8AC3E}">
        <p14:creationId xmlns:p14="http://schemas.microsoft.com/office/powerpoint/2010/main" val="2027400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58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44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819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641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32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3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753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679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45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802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93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77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等腰三角形 2"/>
          <p:cNvSpPr/>
          <p:nvPr userDrawn="1"/>
        </p:nvSpPr>
        <p:spPr>
          <a:xfrm>
            <a:off x="11423277" y="420221"/>
            <a:ext cx="259092" cy="22335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5400000">
            <a:off x="11484612" y="466462"/>
            <a:ext cx="259092" cy="22335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25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3"/>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等腰三角形 2"/>
          <p:cNvSpPr/>
          <p:nvPr userDrawn="1"/>
        </p:nvSpPr>
        <p:spPr>
          <a:xfrm>
            <a:off x="383242" y="366433"/>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5400000">
            <a:off x="442425" y="414826"/>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7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等腰三角形 2"/>
          <p:cNvSpPr/>
          <p:nvPr userDrawn="1"/>
        </p:nvSpPr>
        <p:spPr>
          <a:xfrm rot="21600000">
            <a:off x="383242" y="366433"/>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7000000">
            <a:off x="442425" y="414826"/>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034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等腰三角形 2"/>
          <p:cNvSpPr/>
          <p:nvPr userDrawn="1"/>
        </p:nvSpPr>
        <p:spPr>
          <a:xfrm rot="21600000">
            <a:off x="383242" y="366433"/>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7000000">
            <a:off x="442425" y="414826"/>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6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等腰三角形 2"/>
          <p:cNvSpPr/>
          <p:nvPr userDrawn="1"/>
        </p:nvSpPr>
        <p:spPr>
          <a:xfrm rot="21600000">
            <a:off x="383242" y="366433"/>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7000000">
            <a:off x="442425" y="414826"/>
            <a:ext cx="290289"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3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等腰三角形 1"/>
          <p:cNvSpPr/>
          <p:nvPr userDrawn="1"/>
        </p:nvSpPr>
        <p:spPr>
          <a:xfrm>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3776707">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807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400"/>
                            </p:stCondLst>
                            <p:childTnLst>
                              <p:par>
                                <p:cTn id="10" presetID="8" presetClass="emph" presetSubtype="0" repeatCount="indefinite" fill="hold" grpId="1"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1"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animBg="1"/>
      <p:bldP spid="4" grpId="1" animBg="1"/>
      <p:bldP spid="5"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等腰三角形 1"/>
          <p:cNvSpPr/>
          <p:nvPr userDrawn="1"/>
        </p:nvSpPr>
        <p:spPr>
          <a:xfrm rot="21600000">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1600000">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25376708">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71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4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2" name="等腰三角形 1"/>
          <p:cNvSpPr/>
          <p:nvPr userDrawn="1"/>
        </p:nvSpPr>
        <p:spPr>
          <a:xfrm rot="21600000">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1600000">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25376708">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45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4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2" name="等腰三角形 1"/>
          <p:cNvSpPr/>
          <p:nvPr userDrawn="1"/>
        </p:nvSpPr>
        <p:spPr>
          <a:xfrm rot="21600000">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1600000">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25376708">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1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4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2" name="等腰三角形 1"/>
          <p:cNvSpPr/>
          <p:nvPr userDrawn="1"/>
        </p:nvSpPr>
        <p:spPr>
          <a:xfrm rot="21600000">
            <a:off x="11356042"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11411998"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rot="21600000">
            <a:off x="11599364" y="1201414"/>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userDrawn="1"/>
        </p:nvSpPr>
        <p:spPr>
          <a:xfrm rot="25376708">
            <a:off x="11626423"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216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4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547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135192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3486792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136686249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41745954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23520702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1851022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825499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2968340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879446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44792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44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2249726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337695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3478650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1277029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3173750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EB14F2B-4AF5-4FDF-890E-BD154797A32A}" type="datetimeFigureOut">
              <a:rPr lang="zh-CN" altLang="en-US" smtClean="0"/>
              <a:pPr/>
              <a:t>2011/10/24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1701550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406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7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sp>
        <p:nvSpPr>
          <p:cNvPr id="2" name="等腰三角形 1"/>
          <p:cNvSpPr/>
          <p:nvPr userDrawn="1"/>
        </p:nvSpPr>
        <p:spPr>
          <a:xfrm rot="21600000">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270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5873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20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7E7E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14F2B-4AF5-4FDF-890E-BD154797A32A}" type="datetimeFigureOut">
              <a:rPr lang="zh-CN" altLang="en-US" smtClean="0"/>
              <a:pPr/>
              <a:t>2011/10/24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B1EE7-FC48-4A0A-9AB3-44D036BDD2A2}" type="slidenum">
              <a:rPr lang="zh-CN" altLang="en-US" smtClean="0"/>
              <a:pPr/>
              <a:t>‹#›</a:t>
            </a:fld>
            <a:endParaRPr lang="zh-CN" altLang="en-US"/>
          </a:p>
        </p:txBody>
      </p:sp>
    </p:spTree>
    <p:extLst>
      <p:ext uri="{BB962C8B-B14F-4D97-AF65-F5344CB8AC3E}">
        <p14:creationId xmlns:p14="http://schemas.microsoft.com/office/powerpoint/2010/main" val="4216198551"/>
      </p:ext>
    </p:extLst>
  </p:cSld>
  <p:clrMap bg1="lt1" tx1="dk1" bg2="lt2" tx2="dk2" accent1="accent1" accent2="accent2" accent3="accent3" accent4="accent4" accent5="accent5" accent6="accent6" hlink="hlink" folHlink="folHlink"/>
  <p:sldLayoutIdLst>
    <p:sldLayoutId id="2147483649" r:id="rId1"/>
    <p:sldLayoutId id="2147483691" r:id="rId2"/>
    <p:sldLayoutId id="2147483690" r:id="rId3"/>
    <p:sldLayoutId id="2147483689" r:id="rId4"/>
    <p:sldLayoutId id="2147483687" r:id="rId5"/>
    <p:sldLayoutId id="2147483686" r:id="rId6"/>
    <p:sldLayoutId id="2147483685" r:id="rId7"/>
    <p:sldLayoutId id="2147483683" r:id="rId8"/>
    <p:sldLayoutId id="2147483679" r:id="rId9"/>
    <p:sldLayoutId id="2147483678" r:id="rId10"/>
    <p:sldLayoutId id="2147483677" r:id="rId11"/>
    <p:sldLayoutId id="2147483676" r:id="rId12"/>
    <p:sldLayoutId id="2147483675" r:id="rId13"/>
    <p:sldLayoutId id="2147483672" r:id="rId14"/>
    <p:sldLayoutId id="2147483671" r:id="rId15"/>
    <p:sldLayoutId id="2147483670" r:id="rId16"/>
    <p:sldLayoutId id="2147483668" r:id="rId17"/>
    <p:sldLayoutId id="2147483664" r:id="rId18"/>
    <p:sldLayoutId id="2147483663" r:id="rId19"/>
    <p:sldLayoutId id="2147483650" r:id="rId20"/>
    <p:sldLayoutId id="2147483651" r:id="rId21"/>
    <p:sldLayoutId id="2147483682" r:id="rId22"/>
    <p:sldLayoutId id="2147483667" r:id="rId23"/>
    <p:sldLayoutId id="2147483666" r:id="rId24"/>
    <p:sldLayoutId id="2147483652" r:id="rId25"/>
    <p:sldLayoutId id="2147483688" r:id="rId26"/>
    <p:sldLayoutId id="2147483684" r:id="rId27"/>
    <p:sldLayoutId id="2147483669" r:id="rId28"/>
    <p:sldLayoutId id="2147483660" r:id="rId29"/>
    <p:sldLayoutId id="2147483653" r:id="rId30"/>
    <p:sldLayoutId id="2147483654" r:id="rId31"/>
    <p:sldLayoutId id="2147483655" r:id="rId32"/>
    <p:sldLayoutId id="2147483693" r:id="rId33"/>
    <p:sldLayoutId id="2147483692" r:id="rId34"/>
    <p:sldLayoutId id="2147483681" r:id="rId35"/>
    <p:sldLayoutId id="2147483680" r:id="rId36"/>
    <p:sldLayoutId id="2147483674" r:id="rId37"/>
    <p:sldLayoutId id="2147483673" r:id="rId38"/>
    <p:sldLayoutId id="2147483665" r:id="rId39"/>
    <p:sldLayoutId id="2147483662" r:id="rId40"/>
    <p:sldLayoutId id="2147483661" r:id="rId41"/>
    <p:sldLayoutId id="2147483656" r:id="rId42"/>
    <p:sldLayoutId id="2147483657" r:id="rId43"/>
    <p:sldLayoutId id="2147483658" r:id="rId44"/>
    <p:sldLayoutId id="2147483659"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13" Type="http://schemas.openxmlformats.org/officeDocument/2006/relationships/image" Target="../media/image2.png"/><Relationship Id="rId18" Type="http://schemas.openxmlformats.org/officeDocument/2006/relationships/image" Target="../media/image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1.xml"/><Relationship Id="rId17" Type="http://schemas.openxmlformats.org/officeDocument/2006/relationships/image" Target="../media/image5.png"/><Relationship Id="rId2" Type="http://schemas.openxmlformats.org/officeDocument/2006/relationships/tags" Target="../tags/tag3.xml"/><Relationship Id="rId16"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32.xml"/><Relationship Id="rId5" Type="http://schemas.openxmlformats.org/officeDocument/2006/relationships/tags" Target="../tags/tag6.xml"/><Relationship Id="rId15" Type="http://schemas.openxmlformats.org/officeDocument/2006/relationships/image" Target="../media/image3.png"/><Relationship Id="rId10" Type="http://schemas.openxmlformats.org/officeDocument/2006/relationships/tags" Target="../tags/tag9.xml"/><Relationship Id="rId4" Type="http://schemas.openxmlformats.org/officeDocument/2006/relationships/tags" Target="../tags/tag5.xml"/><Relationship Id="rId9" Type="http://schemas.openxmlformats.org/officeDocument/2006/relationships/audio" Target="../media/media1.mp3"/><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13" cstate="print">
            <a:extLst>
              <a:ext uri="{BEBA8EAE-BF5A-486C-A8C5-ECC9F3942E4B}">
                <a14:imgProps xmlns:a14="http://schemas.microsoft.com/office/drawing/2010/main">
                  <a14:imgLayer r:embed="rId14">
                    <a14:imgEffect>
                      <a14:backgroundRemoval t="9951" b="100000" l="0" r="100000"/>
                    </a14:imgEffect>
                  </a14:imgLayer>
                </a14:imgProps>
              </a:ext>
              <a:ext uri="{28A0092B-C50C-407E-A947-70E740481C1C}">
                <a14:useLocalDpi xmlns:a14="http://schemas.microsoft.com/office/drawing/2010/main" val="0"/>
              </a:ext>
            </a:extLst>
          </a:blip>
          <a:stretch>
            <a:fillRect/>
          </a:stretch>
        </p:blipFill>
        <p:spPr>
          <a:xfrm>
            <a:off x="0" y="109182"/>
            <a:ext cx="12192000" cy="6858000"/>
          </a:xfrm>
          <a:prstGeom prst="rect">
            <a:avLst/>
          </a:prstGeom>
        </p:spPr>
      </p:pic>
      <p:sp>
        <p:nvSpPr>
          <p:cNvPr id="7" name="PA_文本框 6"/>
          <p:cNvSpPr txBox="1"/>
          <p:nvPr>
            <p:custDataLst>
              <p:tags r:id="rId2"/>
            </p:custDataLst>
          </p:nvPr>
        </p:nvSpPr>
        <p:spPr>
          <a:xfrm>
            <a:off x="8039404" y="2296941"/>
            <a:ext cx="1220206" cy="1107996"/>
          </a:xfrm>
          <a:prstGeom prst="rect">
            <a:avLst/>
          </a:prstGeom>
          <a:noFill/>
        </p:spPr>
        <p:txBody>
          <a:bodyPr wrap="none" rtlCol="0">
            <a:spAutoFit/>
          </a:bodyPr>
          <a:lstStyle/>
          <a:p>
            <a:r>
              <a:rPr lang="en-US" altLang="zh-CN" sz="6600" dirty="0" smtClean="0">
                <a:solidFill>
                  <a:srgbClr val="058F8F"/>
                </a:solidFill>
                <a:latin typeface="Helvetica" panose="020B0604020202030204" pitchFamily="34" charset="0"/>
                <a:ea typeface="方正剪纸简体" panose="03000509000000000000" pitchFamily="65" charset="-122"/>
              </a:rPr>
              <a:t>4B</a:t>
            </a:r>
            <a:endParaRPr lang="zh-CN" altLang="en-US" sz="6600" dirty="0">
              <a:latin typeface="Helvetica" panose="020B0604020202030204" pitchFamily="34" charset="0"/>
              <a:ea typeface="方正剪纸简体" panose="03000509000000000000" pitchFamily="65" charset="-122"/>
            </a:endParaRPr>
          </a:p>
        </p:txBody>
      </p:sp>
      <p:sp>
        <p:nvSpPr>
          <p:cNvPr id="8" name="PA_矩形 7"/>
          <p:cNvSpPr/>
          <p:nvPr>
            <p:custDataLst>
              <p:tags r:id="rId3"/>
            </p:custDataLst>
          </p:nvPr>
        </p:nvSpPr>
        <p:spPr>
          <a:xfrm>
            <a:off x="2679032" y="2110378"/>
            <a:ext cx="5316905" cy="769441"/>
          </a:xfrm>
          <a:prstGeom prst="rect">
            <a:avLst/>
          </a:prstGeom>
        </p:spPr>
        <p:txBody>
          <a:bodyPr wrap="none">
            <a:spAutoFit/>
          </a:bodyPr>
          <a:lstStyle/>
          <a:p>
            <a:r>
              <a:rPr lang="en-US" altLang="zh-CN" sz="4400" b="1" dirty="0">
                <a:solidFill>
                  <a:srgbClr val="058F8F"/>
                </a:solidFill>
                <a:latin typeface="Helvetica" panose="020B0604020202030204" pitchFamily="34" charset="0"/>
                <a:ea typeface="方正超粗黑简体" panose="03000509000000000000" pitchFamily="65" charset="-122"/>
              </a:rPr>
              <a:t>H</a:t>
            </a:r>
            <a:r>
              <a:rPr lang="en-US" altLang="zh-CN" sz="4400" b="1" dirty="0">
                <a:solidFill>
                  <a:srgbClr val="F59909"/>
                </a:solidFill>
                <a:latin typeface="Helvetica" panose="020B0604020202030204" pitchFamily="34" charset="0"/>
                <a:ea typeface="方正超粗黑简体" panose="03000509000000000000" pitchFamily="65" charset="-122"/>
              </a:rPr>
              <a:t>E</a:t>
            </a:r>
            <a:r>
              <a:rPr lang="en-US" altLang="zh-CN" sz="4400" b="1" dirty="0">
                <a:solidFill>
                  <a:srgbClr val="EE7B0C"/>
                </a:solidFill>
                <a:latin typeface="Helvetica" panose="020B0604020202030204" pitchFamily="34" charset="0"/>
                <a:ea typeface="方正超粗黑简体" panose="03000509000000000000" pitchFamily="65" charset="-122"/>
              </a:rPr>
              <a:t>L</a:t>
            </a:r>
            <a:r>
              <a:rPr lang="en-US" altLang="zh-CN" sz="4400" b="1" dirty="0">
                <a:solidFill>
                  <a:srgbClr val="9AB220"/>
                </a:solidFill>
                <a:latin typeface="Helvetica" panose="020B0604020202030204" pitchFamily="34" charset="0"/>
                <a:ea typeface="方正超粗黑简体" panose="03000509000000000000" pitchFamily="65" charset="-122"/>
              </a:rPr>
              <a:t>L</a:t>
            </a:r>
            <a:r>
              <a:rPr lang="en-US" altLang="zh-CN" sz="4400" b="1" dirty="0">
                <a:solidFill>
                  <a:srgbClr val="55B288"/>
                </a:solidFill>
                <a:latin typeface="Helvetica" panose="020B0604020202030204" pitchFamily="34" charset="0"/>
                <a:ea typeface="方正超粗黑简体" panose="03000509000000000000" pitchFamily="65" charset="-122"/>
              </a:rPr>
              <a:t>O, </a:t>
            </a:r>
            <a:r>
              <a:rPr lang="en-US" altLang="zh-CN" sz="4400" b="1" dirty="0">
                <a:solidFill>
                  <a:srgbClr val="542B5C"/>
                </a:solidFill>
                <a:latin typeface="Helvetica" panose="020B0604020202030204" pitchFamily="34" charset="0"/>
                <a:ea typeface="方正超粗黑简体" panose="03000509000000000000" pitchFamily="65" charset="-122"/>
              </a:rPr>
              <a:t>M</a:t>
            </a:r>
            <a:r>
              <a:rPr lang="en-US" altLang="zh-CN" sz="4400" b="1" dirty="0">
                <a:solidFill>
                  <a:srgbClr val="572B5F"/>
                </a:solidFill>
                <a:latin typeface="Helvetica" panose="020B0604020202030204" pitchFamily="34" charset="0"/>
                <a:ea typeface="方正超粗黑简体" panose="03000509000000000000" pitchFamily="65" charset="-122"/>
              </a:rPr>
              <a:t>Y </a:t>
            </a:r>
            <a:r>
              <a:rPr lang="en-US" altLang="zh-CN" sz="4400" b="1" dirty="0">
                <a:solidFill>
                  <a:srgbClr val="542B5C"/>
                </a:solidFill>
                <a:latin typeface="Helvetica" panose="020B0604020202030204" pitchFamily="34" charset="0"/>
                <a:ea typeface="方正超粗黑简体" panose="03000509000000000000" pitchFamily="65" charset="-122"/>
              </a:rPr>
              <a:t>C</a:t>
            </a:r>
            <a:r>
              <a:rPr lang="en-US" altLang="zh-CN" sz="4400" b="1" dirty="0">
                <a:solidFill>
                  <a:srgbClr val="721E4A"/>
                </a:solidFill>
                <a:latin typeface="Helvetica" panose="020B0604020202030204" pitchFamily="34" charset="0"/>
                <a:ea typeface="方正超粗黑简体" panose="03000509000000000000" pitchFamily="65" charset="-122"/>
              </a:rPr>
              <a:t>LA</a:t>
            </a:r>
            <a:r>
              <a:rPr lang="en-US" altLang="zh-CN" sz="4400" b="1" dirty="0">
                <a:latin typeface="Helvetica" panose="020B0604020202030204" pitchFamily="34" charset="0"/>
                <a:ea typeface="方正超粗黑简体" panose="03000509000000000000" pitchFamily="65" charset="-122"/>
              </a:rPr>
              <a:t>SS</a:t>
            </a:r>
            <a:endParaRPr lang="zh-CN" altLang="en-US" sz="4400" b="1" dirty="0">
              <a:latin typeface="Helvetica" panose="020B0604020202030204" pitchFamily="34" charset="0"/>
              <a:ea typeface="方正超粗黑简体" panose="03000509000000000000" pitchFamily="65" charset="-122"/>
            </a:endParaRPr>
          </a:p>
        </p:txBody>
      </p:sp>
      <p:cxnSp>
        <p:nvCxnSpPr>
          <p:cNvPr id="11" name="PA_直接连接符 10"/>
          <p:cNvCxnSpPr/>
          <p:nvPr>
            <p:custDataLst>
              <p:tags r:id="rId4"/>
            </p:custDataLst>
          </p:nvPr>
        </p:nvCxnSpPr>
        <p:spPr>
          <a:xfrm>
            <a:off x="2761999" y="2879819"/>
            <a:ext cx="380197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2" name="PA_图片 11"/>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rot="3539129">
            <a:off x="12558509" y="1760525"/>
            <a:ext cx="1047346" cy="1862609"/>
          </a:xfrm>
          <a:prstGeom prst="rect">
            <a:avLst/>
          </a:prstGeom>
        </p:spPr>
      </p:pic>
      <p:pic>
        <p:nvPicPr>
          <p:cNvPr id="2" name="PA_图片 1"/>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126952" y="737706"/>
            <a:ext cx="2347163" cy="5334462"/>
          </a:xfrm>
          <a:prstGeom prst="rect">
            <a:avLst/>
          </a:prstGeom>
        </p:spPr>
      </p:pic>
      <p:pic>
        <p:nvPicPr>
          <p:cNvPr id="3" name="PA_图片 2"/>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8743440" y="449664"/>
            <a:ext cx="3479951" cy="5339199"/>
          </a:xfrm>
          <a:prstGeom prst="rect">
            <a:avLst/>
          </a:prstGeom>
        </p:spPr>
      </p:pic>
      <p:pic>
        <p:nvPicPr>
          <p:cNvPr id="5" name="PA_Joy Gruttmann-Schnappi">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8"/>
          <a:stretch>
            <a:fillRect/>
          </a:stretch>
        </p:blipFill>
        <p:spPr>
          <a:xfrm>
            <a:off x="7784184" y="-893879"/>
            <a:ext cx="609600" cy="609600"/>
          </a:xfrm>
          <a:prstGeom prst="rect">
            <a:avLst/>
          </a:prstGeom>
        </p:spPr>
      </p:pic>
    </p:spTree>
    <p:extLst>
      <p:ext uri="{BB962C8B-B14F-4D97-AF65-F5344CB8AC3E}">
        <p14:creationId xmlns:p14="http://schemas.microsoft.com/office/powerpoint/2010/main" val="141328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2700" fill="hold"/>
                                        <p:tgtEl>
                                          <p:spTgt spid="12"/>
                                        </p:tgtEl>
                                        <p:attrNameLst>
                                          <p:attrName>ppt_x</p:attrName>
                                        </p:attrNameLst>
                                      </p:cBhvr>
                                      <p:tavLst>
                                        <p:tav tm="0">
                                          <p:val>
                                            <p:strVal val="0-#ppt_w/2"/>
                                          </p:val>
                                        </p:tav>
                                        <p:tav tm="100000">
                                          <p:val>
                                            <p:strVal val="#ppt_x"/>
                                          </p:val>
                                        </p:tav>
                                      </p:tavLst>
                                    </p:anim>
                                    <p:anim calcmode="lin" valueType="num">
                                      <p:cBhvr additive="base">
                                        <p:cTn id="10" dur="2700" fill="hold"/>
                                        <p:tgtEl>
                                          <p:spTgt spid="12"/>
                                        </p:tgtEl>
                                        <p:attrNameLst>
                                          <p:attrName>ppt_y</p:attrName>
                                        </p:attrNameLst>
                                      </p:cBhvr>
                                      <p:tavLst>
                                        <p:tav tm="0">
                                          <p:val>
                                            <p:strVal val="#ppt_y"/>
                                          </p:val>
                                        </p:tav>
                                        <p:tav tm="100000">
                                          <p:val>
                                            <p:strVal val="#ppt_y"/>
                                          </p:val>
                                        </p:tav>
                                      </p:tavLst>
                                    </p:anim>
                                  </p:childTnLst>
                                </p:cTn>
                              </p:par>
                              <p:par>
                                <p:cTn id="11" presetID="8" presetClass="emph" presetSubtype="0" repeatCount="3000" fill="hold" nodeType="withEffect">
                                  <p:stCondLst>
                                    <p:cond delay="0"/>
                                  </p:stCondLst>
                                  <p:childTnLst>
                                    <p:animRot by="21600000">
                                      <p:cBhvr>
                                        <p:cTn id="12" dur="900" fill="hold"/>
                                        <p:tgtEl>
                                          <p:spTgt spid="12"/>
                                        </p:tgtEl>
                                        <p:attrNameLst>
                                          <p:attrName>r</p:attrName>
                                        </p:attrNameLst>
                                      </p:cBhvr>
                                    </p:animRot>
                                  </p:childTnLst>
                                </p:cTn>
                              </p:par>
                              <p:par>
                                <p:cTn id="13" presetID="2" presetClass="entr" presetSubtype="1" fill="hold" grpId="0" nodeType="withEffect">
                                  <p:stCondLst>
                                    <p:cond delay="2300"/>
                                  </p:stCondLst>
                                  <p:iterate type="lt">
                                    <p:tmPct val="15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34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4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6" presetClass="emph" presetSubtype="0" repeatCount="2000" fill="hold" grpId="1" nodeType="withEffect">
                                  <p:stCondLst>
                                    <p:cond delay="4600"/>
                                  </p:stCondLst>
                                  <p:iterate type="lt">
                                    <p:tmPct val="0"/>
                                  </p:iterate>
                                  <p:childTnLst>
                                    <p:animEffect transition="out" filter="fade">
                                      <p:cBhvr>
                                        <p:cTn id="26" dur="300" tmFilter="0, 0; .2, .5; .8, .5; 1, 0"/>
                                        <p:tgtEl>
                                          <p:spTgt spid="7"/>
                                        </p:tgtEl>
                                      </p:cBhvr>
                                    </p:animEffect>
                                    <p:animScale>
                                      <p:cBhvr>
                                        <p:cTn id="27" dur="1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5"/>
                </p:tgtEl>
              </p:cMediaNode>
            </p:audio>
          </p:childTnLst>
        </p:cTn>
      </p:par>
    </p:tnLst>
    <p:bldLst>
      <p:bldP spid="7" grpId="0"/>
      <p:bldP spid="7" grpId="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6201" y="1486204"/>
            <a:ext cx="659193" cy="1025027"/>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622" y="2786287"/>
            <a:ext cx="501353" cy="77959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3015" y="80920"/>
            <a:ext cx="843159" cy="131108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0021" y="4058417"/>
            <a:ext cx="451954" cy="702776"/>
          </a:xfrm>
          <a:prstGeom prst="rect">
            <a:avLst/>
          </a:prstGeom>
        </p:spPr>
      </p:pic>
      <p:cxnSp>
        <p:nvCxnSpPr>
          <p:cNvPr id="8" name="直接连接符 7"/>
          <p:cNvCxnSpPr/>
          <p:nvPr/>
        </p:nvCxnSpPr>
        <p:spPr>
          <a:xfrm>
            <a:off x="4096158" y="886997"/>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96158" y="2103914"/>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96158" y="3320831"/>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096158" y="4537748"/>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313942">
            <a:off x="9897250" y="-22834"/>
            <a:ext cx="2200966" cy="2062789"/>
          </a:xfrm>
          <a:prstGeom prst="rect">
            <a:avLst/>
          </a:prstGeom>
        </p:spPr>
      </p:pic>
      <p:sp>
        <p:nvSpPr>
          <p:cNvPr id="14" name="矩形 13"/>
          <p:cNvSpPr/>
          <p:nvPr/>
        </p:nvSpPr>
        <p:spPr>
          <a:xfrm>
            <a:off x="4302313" y="403719"/>
            <a:ext cx="5511445" cy="461665"/>
          </a:xfrm>
          <a:prstGeom prst="rect">
            <a:avLst/>
          </a:prstGeom>
        </p:spPr>
        <p:txBody>
          <a:bodyPr wrap="none">
            <a:spAutoFit/>
          </a:bodyPr>
          <a:lstStyle/>
          <a:p>
            <a:r>
              <a:rPr lang="en-US" sz="2400" b="1" kern="0" dirty="0">
                <a:latin typeface="Arial" pitchFamily="34" charset="0"/>
                <a:cs typeface="Arial" pitchFamily="34" charset="0"/>
              </a:rPr>
              <a:t>3. </a:t>
            </a:r>
            <a:r>
              <a:rPr lang="en-US" sz="2400" b="1" kern="0" dirty="0" err="1">
                <a:latin typeface="Arial" pitchFamily="34" charset="0"/>
                <a:cs typeface="Arial" pitchFamily="34" charset="0"/>
              </a:rPr>
              <a:t>Màu</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vàng</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trên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lưng</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chú</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lấp</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lánh</a:t>
            </a:r>
            <a:r>
              <a:rPr lang="en-US" sz="2400" b="1" kern="0" dirty="0">
                <a:latin typeface="Arial" pitchFamily="34" charset="0"/>
                <a:cs typeface="Arial" pitchFamily="34" charset="0"/>
              </a:rPr>
              <a:t>.</a:t>
            </a:r>
            <a:endParaRPr lang="zh-CN" altLang="en-US" sz="2400" b="1" dirty="0">
              <a:latin typeface="Helvetica" panose="020B0604020202030204" pitchFamily="34" charset="0"/>
              <a:ea typeface="方正喵呜体" panose="02010600010101010101" pitchFamily="2" charset="-122"/>
            </a:endParaRPr>
          </a:p>
        </p:txBody>
      </p:sp>
      <p:sp>
        <p:nvSpPr>
          <p:cNvPr id="15" name="矩形 14"/>
          <p:cNvSpPr/>
          <p:nvPr/>
        </p:nvSpPr>
        <p:spPr>
          <a:xfrm>
            <a:off x="4302313" y="1642249"/>
            <a:ext cx="5920210" cy="461665"/>
          </a:xfrm>
          <a:prstGeom prst="rect">
            <a:avLst/>
          </a:prstGeom>
        </p:spPr>
        <p:txBody>
          <a:bodyPr wrap="none">
            <a:spAutoFit/>
          </a:bodyPr>
          <a:lstStyle/>
          <a:p>
            <a:r>
              <a:rPr lang="en-US" sz="2400" b="1" kern="0" dirty="0">
                <a:latin typeface="Arial" pitchFamily="34" charset="0"/>
                <a:cs typeface="Arial" pitchFamily="34" charset="0"/>
              </a:rPr>
              <a:t>4. </a:t>
            </a:r>
            <a:r>
              <a:rPr lang="en-US" sz="2400" b="1" kern="0" dirty="0" err="1">
                <a:latin typeface="Arial" pitchFamily="34" charset="0"/>
                <a:cs typeface="Arial" pitchFamily="34" charset="0"/>
              </a:rPr>
              <a:t>Bốn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cái</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cánh</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mỏng</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như</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giấy</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bóng</a:t>
            </a:r>
            <a:r>
              <a:rPr lang="en-US" sz="2400" b="1" kern="0" dirty="0">
                <a:latin typeface="Arial" pitchFamily="34" charset="0"/>
                <a:cs typeface="Arial" pitchFamily="34" charset="0"/>
              </a:rPr>
              <a:t>. </a:t>
            </a:r>
            <a:endParaRPr lang="zh-CN" altLang="en-US" sz="2400" b="1" dirty="0">
              <a:latin typeface="Helvetica" panose="020B0604020202030204" pitchFamily="34" charset="0"/>
              <a:ea typeface="方正喵呜体" panose="02010600010101010101" pitchFamily="2" charset="-122"/>
            </a:endParaRPr>
          </a:p>
        </p:txBody>
      </p:sp>
      <p:sp>
        <p:nvSpPr>
          <p:cNvPr id="16" name="矩形 15"/>
          <p:cNvSpPr/>
          <p:nvPr/>
        </p:nvSpPr>
        <p:spPr>
          <a:xfrm>
            <a:off x="3826174" y="2865633"/>
            <a:ext cx="8565165" cy="461665"/>
          </a:xfrm>
          <a:prstGeom prst="rect">
            <a:avLst/>
          </a:prstGeom>
        </p:spPr>
        <p:txBody>
          <a:bodyPr wrap="none">
            <a:spAutoFit/>
          </a:bodyPr>
          <a:lstStyle/>
          <a:p>
            <a:r>
              <a:rPr lang="en-US" sz="2400" b="1" kern="0" dirty="0">
                <a:latin typeface="Arial" pitchFamily="34" charset="0"/>
                <a:cs typeface="Arial" pitchFamily="34" charset="0"/>
              </a:rPr>
              <a:t>5. </a:t>
            </a:r>
            <a:r>
              <a:rPr lang="en-US" sz="2400" b="1" kern="0" dirty="0" err="1">
                <a:latin typeface="Arial" pitchFamily="34" charset="0"/>
                <a:cs typeface="Arial" pitchFamily="34" charset="0"/>
              </a:rPr>
              <a:t>Cái</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đầu</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tròn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và</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hai</a:t>
            </a:r>
            <a:r>
              <a:rPr lang="en-US" sz="2400" b="1" kern="0" dirty="0">
                <a:latin typeface="Arial" pitchFamily="34" charset="0"/>
                <a:cs typeface="Arial" pitchFamily="34" charset="0"/>
              </a:rPr>
              <a:t> con </a:t>
            </a:r>
            <a:r>
              <a:rPr lang="en-US" sz="2400" b="1" kern="0" dirty="0" err="1">
                <a:latin typeface="Arial" pitchFamily="34" charset="0"/>
                <a:cs typeface="Arial" pitchFamily="34" charset="0"/>
              </a:rPr>
              <a:t>mắt</a:t>
            </a:r>
            <a:r>
              <a:rPr lang="en-US" sz="2400" b="1" kern="0" dirty="0">
                <a:latin typeface="Arial" pitchFamily="34" charset="0"/>
                <a:cs typeface="Arial" pitchFamily="34" charset="0"/>
              </a:rPr>
              <a:t>   long </a:t>
            </a:r>
            <a:r>
              <a:rPr lang="en-US" sz="2400" b="1" kern="0" dirty="0" err="1">
                <a:latin typeface="Arial" pitchFamily="34" charset="0"/>
                <a:cs typeface="Arial" pitchFamily="34" charset="0"/>
              </a:rPr>
              <a:t>lanh</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như</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thuỷ</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tinh</a:t>
            </a:r>
            <a:r>
              <a:rPr lang="en-US" sz="2400" b="1" kern="0" dirty="0">
                <a:latin typeface="Arial" pitchFamily="34" charset="0"/>
                <a:cs typeface="Arial" pitchFamily="34" charset="0"/>
              </a:rPr>
              <a:t>. </a:t>
            </a:r>
            <a:endParaRPr lang="zh-CN" altLang="en-US" sz="2400" b="1" dirty="0">
              <a:latin typeface="Helvetica" panose="020B0604020202030204" pitchFamily="34" charset="0"/>
              <a:ea typeface="方正喵呜体" panose="02010600010101010101" pitchFamily="2" charset="-122"/>
            </a:endParaRPr>
          </a:p>
        </p:txBody>
      </p:sp>
      <p:sp>
        <p:nvSpPr>
          <p:cNvPr id="17" name="矩形 16"/>
          <p:cNvSpPr/>
          <p:nvPr/>
        </p:nvSpPr>
        <p:spPr>
          <a:xfrm>
            <a:off x="3475478" y="4117169"/>
            <a:ext cx="8940268" cy="769441"/>
          </a:xfrm>
          <a:prstGeom prst="rect">
            <a:avLst/>
          </a:prstGeom>
        </p:spPr>
        <p:txBody>
          <a:bodyPr wrap="none">
            <a:spAutoFit/>
          </a:bodyPr>
          <a:lstStyle/>
          <a:p>
            <a:r>
              <a:rPr lang="en-US" sz="2200" b="1" kern="0" dirty="0">
                <a:latin typeface="Arial" pitchFamily="34" charset="0"/>
                <a:cs typeface="Arial" pitchFamily="34" charset="0"/>
              </a:rPr>
              <a:t>6. </a:t>
            </a:r>
            <a:r>
              <a:rPr lang="en-US" sz="2200" b="1" kern="0" dirty="0" err="1">
                <a:latin typeface="Arial" pitchFamily="34" charset="0"/>
                <a:cs typeface="Arial" pitchFamily="34" charset="0"/>
              </a:rPr>
              <a:t>Thân</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chú</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nhỏ</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và</a:t>
            </a:r>
            <a:r>
              <a:rPr lang="en-US" sz="2200" b="1" kern="0" dirty="0">
                <a:latin typeface="Arial" pitchFamily="34" charset="0"/>
                <a:cs typeface="Arial" pitchFamily="34" charset="0"/>
              </a:rPr>
              <a:t> thon </a:t>
            </a:r>
            <a:r>
              <a:rPr lang="en-US" sz="2200" b="1" kern="0" dirty="0" err="1">
                <a:latin typeface="Arial" pitchFamily="34" charset="0"/>
                <a:cs typeface="Arial" pitchFamily="34" charset="0"/>
              </a:rPr>
              <a:t>vàng</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như</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màu</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vàng</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của</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nắng</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mùa</a:t>
            </a:r>
            <a:r>
              <a:rPr lang="en-US" sz="2200" b="1" kern="0" dirty="0">
                <a:latin typeface="Arial" pitchFamily="34" charset="0"/>
                <a:cs typeface="Arial" pitchFamily="34" charset="0"/>
              </a:rPr>
              <a:t> </a:t>
            </a:r>
            <a:r>
              <a:rPr lang="en-US" sz="2200" b="1" kern="0" dirty="0" err="1">
                <a:latin typeface="Arial" pitchFamily="34" charset="0"/>
                <a:cs typeface="Arial" pitchFamily="34" charset="0"/>
              </a:rPr>
              <a:t>thu</a:t>
            </a:r>
            <a:r>
              <a:rPr lang="en-US" sz="2200" b="1" kern="0" dirty="0">
                <a:latin typeface="Arial" pitchFamily="34" charset="0"/>
                <a:cs typeface="Arial" pitchFamily="34" charset="0"/>
              </a:rPr>
              <a:t>.</a:t>
            </a:r>
          </a:p>
          <a:p>
            <a:endParaRPr lang="zh-CN" altLang="en-US" sz="2200" b="1" dirty="0">
              <a:latin typeface="Helvetica" panose="020B0604020202030204" pitchFamily="34" charset="0"/>
              <a:ea typeface="方正喵呜体" panose="02010600010101010101" pitchFamily="2" charset="-122"/>
            </a:endParaRPr>
          </a:p>
        </p:txBody>
      </p:sp>
      <p:sp>
        <p:nvSpPr>
          <p:cNvPr id="21" name="任意多边形 20"/>
          <p:cNvSpPr/>
          <p:nvPr/>
        </p:nvSpPr>
        <p:spPr>
          <a:xfrm>
            <a:off x="2132995"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a typeface="方正喵呜体" panose="02010600010101010101" pitchFamily="2" charset="-122"/>
            </a:endParaRPr>
          </a:p>
        </p:txBody>
      </p:sp>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748" y="5120005"/>
            <a:ext cx="771608" cy="1582615"/>
          </a:xfrm>
          <a:prstGeom prst="rect">
            <a:avLst/>
          </a:prstGeom>
        </p:spPr>
      </p:pic>
      <p:sp>
        <p:nvSpPr>
          <p:cNvPr id="23" name="任意多边形 22"/>
          <p:cNvSpPr/>
          <p:nvPr/>
        </p:nvSpPr>
        <p:spPr>
          <a:xfrm>
            <a:off x="0"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a typeface="方正喵呜体" panose="02010600010101010101" pitchFamily="2" charset="-122"/>
            </a:endParaRPr>
          </a:p>
        </p:txBody>
      </p:sp>
      <p:pic>
        <p:nvPicPr>
          <p:cNvPr id="18" name="图片 5">
            <a:extLst>
              <a:ext uri="{FF2B5EF4-FFF2-40B4-BE49-F238E27FC236}">
                <a16:creationId xmlns:a16="http://schemas.microsoft.com/office/drawing/2014/main" xmlns="" id="{E9712B94-9A78-4A60-B01E-E12797210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0021" y="5120316"/>
            <a:ext cx="451954" cy="702776"/>
          </a:xfrm>
          <a:prstGeom prst="rect">
            <a:avLst/>
          </a:prstGeom>
        </p:spPr>
      </p:pic>
      <p:cxnSp>
        <p:nvCxnSpPr>
          <p:cNvPr id="19" name="直接连接符 11">
            <a:extLst>
              <a:ext uri="{FF2B5EF4-FFF2-40B4-BE49-F238E27FC236}">
                <a16:creationId xmlns:a16="http://schemas.microsoft.com/office/drawing/2014/main" xmlns="" id="{ADC96912-D86E-41FB-8628-CB63A237ED15}"/>
              </a:ext>
            </a:extLst>
          </p:cNvPr>
          <p:cNvCxnSpPr/>
          <p:nvPr/>
        </p:nvCxnSpPr>
        <p:spPr>
          <a:xfrm>
            <a:off x="4096158" y="5599647"/>
            <a:ext cx="6411663" cy="0"/>
          </a:xfrm>
          <a:prstGeom prst="line">
            <a:avLst/>
          </a:prstGeom>
          <a:ln>
            <a:solidFill>
              <a:schemeClr val="accent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0" name="矩形 16">
            <a:extLst>
              <a:ext uri="{FF2B5EF4-FFF2-40B4-BE49-F238E27FC236}">
                <a16:creationId xmlns:a16="http://schemas.microsoft.com/office/drawing/2014/main" xmlns="" id="{1E864B63-C5EE-4294-A6F3-022847CD56D2}"/>
              </a:ext>
            </a:extLst>
          </p:cNvPr>
          <p:cNvSpPr/>
          <p:nvPr/>
        </p:nvSpPr>
        <p:spPr>
          <a:xfrm>
            <a:off x="3702351" y="5181168"/>
            <a:ext cx="7901522" cy="830997"/>
          </a:xfrm>
          <a:prstGeom prst="rect">
            <a:avLst/>
          </a:prstGeom>
        </p:spPr>
        <p:txBody>
          <a:bodyPr wrap="none">
            <a:spAutoFit/>
          </a:bodyPr>
          <a:lstStyle/>
          <a:p>
            <a:r>
              <a:rPr lang="vi-VN" sz="2400" b="1" kern="0" dirty="0">
                <a:cs typeface="Arial" pitchFamily="34" charset="0"/>
              </a:rPr>
              <a:t>8. </a:t>
            </a:r>
            <a:r>
              <a:rPr lang="en-US" sz="2400" b="1" kern="0" dirty="0" err="1">
                <a:latin typeface="Arial" pitchFamily="34" charset="0"/>
                <a:cs typeface="Arial" pitchFamily="34" charset="0"/>
              </a:rPr>
              <a:t>Bốn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cánh</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khẽ</a:t>
            </a:r>
            <a:r>
              <a:rPr lang="en-US" sz="2400" b="1" kern="0" dirty="0">
                <a:latin typeface="Arial" pitchFamily="34" charset="0"/>
                <a:cs typeface="Arial" pitchFamily="34" charset="0"/>
              </a:rPr>
              <a:t> rung </a:t>
            </a:r>
            <a:r>
              <a:rPr lang="en-US" sz="2400" b="1" kern="0" dirty="0" err="1">
                <a:latin typeface="Arial" pitchFamily="34" charset="0"/>
                <a:cs typeface="Arial" pitchFamily="34" charset="0"/>
              </a:rPr>
              <a:t>rung</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như</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còn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đang</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phân</a:t>
            </a:r>
            <a:r>
              <a:rPr lang="en-US" sz="2400" b="1" kern="0" dirty="0">
                <a:latin typeface="Arial" pitchFamily="34" charset="0"/>
                <a:cs typeface="Arial" pitchFamily="34" charset="0"/>
              </a:rPr>
              <a:t> </a:t>
            </a:r>
            <a:r>
              <a:rPr lang="en-US" sz="2400" b="1" kern="0" dirty="0" err="1">
                <a:latin typeface="Arial" pitchFamily="34" charset="0"/>
                <a:cs typeface="Arial" pitchFamily="34" charset="0"/>
              </a:rPr>
              <a:t>vân</a:t>
            </a:r>
            <a:r>
              <a:rPr lang="en-US" sz="2400" b="1" kern="0" dirty="0">
                <a:latin typeface="Arial" pitchFamily="34" charset="0"/>
                <a:cs typeface="Arial" pitchFamily="34" charset="0"/>
              </a:rPr>
              <a:t>.</a:t>
            </a:r>
            <a:endParaRPr lang="en-US" sz="2000" b="1" kern="0" dirty="0">
              <a:latin typeface="Arial" pitchFamily="34" charset="0"/>
              <a:cs typeface="Arial" pitchFamily="34" charset="0"/>
            </a:endParaRPr>
          </a:p>
          <a:p>
            <a:endParaRPr lang="zh-CN" altLang="en-US" sz="2400" dirty="0">
              <a:latin typeface="Helvetica" panose="020B0604020202030204" pitchFamily="34" charset="0"/>
              <a:ea typeface="方正喵呜体" panose="02010600010101010101" pitchFamily="2" charset="-122"/>
            </a:endParaRPr>
          </a:p>
        </p:txBody>
      </p:sp>
      <p:cxnSp>
        <p:nvCxnSpPr>
          <p:cNvPr id="24" name="Straight Connector 23">
            <a:extLst>
              <a:ext uri="{FF2B5EF4-FFF2-40B4-BE49-F238E27FC236}">
                <a16:creationId xmlns:a16="http://schemas.microsoft.com/office/drawing/2014/main" xmlns="" id="{52BDDAB0-0946-4289-85FE-FD26F8B4A81A}"/>
              </a:ext>
            </a:extLst>
          </p:cNvPr>
          <p:cNvCxnSpPr>
            <a:cxnSpLocks/>
          </p:cNvCxnSpPr>
          <p:nvPr/>
        </p:nvCxnSpPr>
        <p:spPr>
          <a:xfrm flipH="1">
            <a:off x="8221104" y="491921"/>
            <a:ext cx="72188" cy="276726"/>
          </a:xfrm>
          <a:prstGeom prst="line">
            <a:avLst/>
          </a:prstGeom>
          <a:noFill/>
          <a:ln w="190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xmlns="" id="{090621AF-BDE7-4AFB-8638-838771FD0128}"/>
              </a:ext>
            </a:extLst>
          </p:cNvPr>
          <p:cNvCxnSpPr>
            <a:cxnSpLocks/>
          </p:cNvCxnSpPr>
          <p:nvPr/>
        </p:nvCxnSpPr>
        <p:spPr>
          <a:xfrm>
            <a:off x="4748759" y="865384"/>
            <a:ext cx="3472345" cy="0"/>
          </a:xfrm>
          <a:prstGeom prst="line">
            <a:avLst/>
          </a:prstGeom>
          <a:noFill/>
          <a:ln w="28575" cap="flat" cmpd="sng" algn="ctr">
            <a:solidFill>
              <a:srgbClr val="FF0000"/>
            </a:solidFill>
            <a:prstDash val="solid"/>
            <a:miter lim="800000"/>
          </a:ln>
          <a:effectLst/>
        </p:spPr>
      </p:cxnSp>
      <p:sp>
        <p:nvSpPr>
          <p:cNvPr id="26" name="TextBox 25">
            <a:extLst>
              <a:ext uri="{FF2B5EF4-FFF2-40B4-BE49-F238E27FC236}">
                <a16:creationId xmlns:a16="http://schemas.microsoft.com/office/drawing/2014/main" xmlns="" id="{3C5312F6-90F4-4B57-BF8D-3CC5A18AC095}"/>
              </a:ext>
            </a:extLst>
          </p:cNvPr>
          <p:cNvSpPr txBox="1"/>
          <p:nvPr/>
        </p:nvSpPr>
        <p:spPr>
          <a:xfrm>
            <a:off x="5698159" y="867228"/>
            <a:ext cx="6737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rPr>
              <a:t>CN</a:t>
            </a:r>
          </a:p>
        </p:txBody>
      </p:sp>
      <p:cxnSp>
        <p:nvCxnSpPr>
          <p:cNvPr id="27" name="Straight Connector 26">
            <a:extLst>
              <a:ext uri="{FF2B5EF4-FFF2-40B4-BE49-F238E27FC236}">
                <a16:creationId xmlns:a16="http://schemas.microsoft.com/office/drawing/2014/main" xmlns="" id="{32C32058-32B9-4B30-A49B-1A8331F8EBD2}"/>
              </a:ext>
            </a:extLst>
          </p:cNvPr>
          <p:cNvCxnSpPr/>
          <p:nvPr/>
        </p:nvCxnSpPr>
        <p:spPr>
          <a:xfrm flipH="1">
            <a:off x="6684939" y="1716643"/>
            <a:ext cx="72189" cy="276726"/>
          </a:xfrm>
          <a:prstGeom prst="line">
            <a:avLst/>
          </a:prstGeom>
          <a:noFill/>
          <a:ln w="19050" cap="flat" cmpd="sng" algn="ctr">
            <a:solidFill>
              <a:srgbClr val="FF0000"/>
            </a:solidFill>
            <a:prstDash val="solid"/>
            <a:miter lim="800000"/>
          </a:ln>
          <a:effectLst/>
        </p:spPr>
      </p:cxnSp>
      <p:cxnSp>
        <p:nvCxnSpPr>
          <p:cNvPr id="28" name="Straight Connector 27">
            <a:extLst>
              <a:ext uri="{FF2B5EF4-FFF2-40B4-BE49-F238E27FC236}">
                <a16:creationId xmlns:a16="http://schemas.microsoft.com/office/drawing/2014/main" xmlns="" id="{E9DC2495-C82E-43B1-82AC-0509AD26C5A1}"/>
              </a:ext>
            </a:extLst>
          </p:cNvPr>
          <p:cNvCxnSpPr/>
          <p:nvPr/>
        </p:nvCxnSpPr>
        <p:spPr>
          <a:xfrm flipH="1">
            <a:off x="6761139" y="1716643"/>
            <a:ext cx="72189" cy="276726"/>
          </a:xfrm>
          <a:prstGeom prst="line">
            <a:avLst/>
          </a:prstGeom>
          <a:noFill/>
          <a:ln w="19050" cap="flat" cmpd="sng" algn="ctr">
            <a:solidFill>
              <a:srgbClr val="FF0000"/>
            </a:solidFill>
            <a:prstDash val="solid"/>
            <a:miter lim="800000"/>
          </a:ln>
          <a:effectLst/>
        </p:spPr>
      </p:cxnSp>
      <p:cxnSp>
        <p:nvCxnSpPr>
          <p:cNvPr id="29" name="Straight Connector 28">
            <a:extLst>
              <a:ext uri="{FF2B5EF4-FFF2-40B4-BE49-F238E27FC236}">
                <a16:creationId xmlns:a16="http://schemas.microsoft.com/office/drawing/2014/main" xmlns="" id="{EBA1E8F5-BF60-426E-AE90-B793FE1DB2EA}"/>
              </a:ext>
            </a:extLst>
          </p:cNvPr>
          <p:cNvCxnSpPr>
            <a:cxnSpLocks/>
          </p:cNvCxnSpPr>
          <p:nvPr/>
        </p:nvCxnSpPr>
        <p:spPr>
          <a:xfrm>
            <a:off x="4734668" y="2069103"/>
            <a:ext cx="1837322" cy="0"/>
          </a:xfrm>
          <a:prstGeom prst="line">
            <a:avLst/>
          </a:prstGeom>
          <a:noFill/>
          <a:ln w="28575" cap="flat" cmpd="sng" algn="ctr">
            <a:solidFill>
              <a:srgbClr val="FF0000"/>
            </a:solidFill>
            <a:prstDash val="solid"/>
            <a:miter lim="800000"/>
          </a:ln>
          <a:effectLst/>
        </p:spPr>
      </p:cxnSp>
      <p:sp>
        <p:nvSpPr>
          <p:cNvPr id="30" name="TextBox 29">
            <a:extLst>
              <a:ext uri="{FF2B5EF4-FFF2-40B4-BE49-F238E27FC236}">
                <a16:creationId xmlns:a16="http://schemas.microsoft.com/office/drawing/2014/main" xmlns="" id="{6B2D9FF3-5693-4D1D-97B8-46DE565737C2}"/>
              </a:ext>
            </a:extLst>
          </p:cNvPr>
          <p:cNvSpPr txBox="1"/>
          <p:nvPr/>
        </p:nvSpPr>
        <p:spPr>
          <a:xfrm>
            <a:off x="5273722" y="2091076"/>
            <a:ext cx="57610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rPr>
              <a:t>CN</a:t>
            </a:r>
          </a:p>
        </p:txBody>
      </p:sp>
      <p:pic>
        <p:nvPicPr>
          <p:cNvPr id="31" name="Picture 10" descr="Kết quả hình ảnh cho chuồn chuồn nước">
            <a:extLst>
              <a:ext uri="{FF2B5EF4-FFF2-40B4-BE49-F238E27FC236}">
                <a16:creationId xmlns:a16="http://schemas.microsoft.com/office/drawing/2014/main" xmlns="" id="{BD1FA556-C13D-4323-89C1-1FECC84234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455" y="3190368"/>
            <a:ext cx="2855136" cy="181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xmlns="" id="{744DA616-5B0F-45F3-8673-3AE5F4D09160}"/>
              </a:ext>
            </a:extLst>
          </p:cNvPr>
          <p:cNvCxnSpPr>
            <a:cxnSpLocks/>
          </p:cNvCxnSpPr>
          <p:nvPr/>
        </p:nvCxnSpPr>
        <p:spPr>
          <a:xfrm flipH="1">
            <a:off x="8292107" y="491921"/>
            <a:ext cx="72188" cy="276726"/>
          </a:xfrm>
          <a:prstGeom prst="line">
            <a:avLst/>
          </a:prstGeom>
          <a:noFill/>
          <a:ln w="19050" cap="flat" cmpd="sng" algn="ctr">
            <a:solidFill>
              <a:srgbClr val="FF0000"/>
            </a:solidFill>
            <a:prstDash val="solid"/>
            <a:miter lim="800000"/>
          </a:ln>
          <a:effectLst/>
        </p:spPr>
      </p:cxnSp>
      <p:cxnSp>
        <p:nvCxnSpPr>
          <p:cNvPr id="33" name="Straight Connector 32">
            <a:extLst>
              <a:ext uri="{FF2B5EF4-FFF2-40B4-BE49-F238E27FC236}">
                <a16:creationId xmlns:a16="http://schemas.microsoft.com/office/drawing/2014/main" xmlns="" id="{7C824879-6B1B-447D-83AB-32A532904804}"/>
              </a:ext>
            </a:extLst>
          </p:cNvPr>
          <p:cNvCxnSpPr/>
          <p:nvPr/>
        </p:nvCxnSpPr>
        <p:spPr>
          <a:xfrm flipH="1">
            <a:off x="5361647" y="2966415"/>
            <a:ext cx="72189" cy="276726"/>
          </a:xfrm>
          <a:prstGeom prst="line">
            <a:avLst/>
          </a:prstGeom>
          <a:noFill/>
          <a:ln w="19050" cap="flat" cmpd="sng" algn="ctr">
            <a:solidFill>
              <a:srgbClr val="FF0000"/>
            </a:solidFill>
            <a:prstDash val="solid"/>
            <a:miter lim="800000"/>
          </a:ln>
          <a:effectLst/>
        </p:spPr>
      </p:cxnSp>
      <p:cxnSp>
        <p:nvCxnSpPr>
          <p:cNvPr id="34" name="Straight Connector 33">
            <a:extLst>
              <a:ext uri="{FF2B5EF4-FFF2-40B4-BE49-F238E27FC236}">
                <a16:creationId xmlns:a16="http://schemas.microsoft.com/office/drawing/2014/main" xmlns="" id="{0CDF2133-D98F-4714-8151-04A75D92F5B8}"/>
              </a:ext>
            </a:extLst>
          </p:cNvPr>
          <p:cNvCxnSpPr/>
          <p:nvPr/>
        </p:nvCxnSpPr>
        <p:spPr>
          <a:xfrm flipH="1">
            <a:off x="5437847" y="2966415"/>
            <a:ext cx="72189" cy="276726"/>
          </a:xfrm>
          <a:prstGeom prst="line">
            <a:avLst/>
          </a:prstGeom>
          <a:noFill/>
          <a:ln w="19050" cap="flat" cmpd="sng" algn="ctr">
            <a:solidFill>
              <a:srgbClr val="FF0000"/>
            </a:solidFill>
            <a:prstDash val="solid"/>
            <a:miter lim="800000"/>
          </a:ln>
          <a:effectLst/>
        </p:spPr>
      </p:cxnSp>
      <p:cxnSp>
        <p:nvCxnSpPr>
          <p:cNvPr id="35" name="Straight Connector 34">
            <a:extLst>
              <a:ext uri="{FF2B5EF4-FFF2-40B4-BE49-F238E27FC236}">
                <a16:creationId xmlns:a16="http://schemas.microsoft.com/office/drawing/2014/main" xmlns="" id="{E66E6DF0-49BD-4DC2-92BF-6DF6E85F43D1}"/>
              </a:ext>
            </a:extLst>
          </p:cNvPr>
          <p:cNvCxnSpPr>
            <a:cxnSpLocks/>
          </p:cNvCxnSpPr>
          <p:nvPr/>
        </p:nvCxnSpPr>
        <p:spPr>
          <a:xfrm flipH="1">
            <a:off x="8459392" y="2973229"/>
            <a:ext cx="72188" cy="276726"/>
          </a:xfrm>
          <a:prstGeom prst="line">
            <a:avLst/>
          </a:prstGeom>
          <a:noFill/>
          <a:ln w="19050" cap="flat" cmpd="sng" algn="ctr">
            <a:solidFill>
              <a:srgbClr val="FF0000"/>
            </a:solidFill>
            <a:prstDash val="solid"/>
            <a:miter lim="800000"/>
          </a:ln>
          <a:effectLst/>
        </p:spPr>
      </p:cxnSp>
      <p:cxnSp>
        <p:nvCxnSpPr>
          <p:cNvPr id="36" name="Straight Connector 35">
            <a:extLst>
              <a:ext uri="{FF2B5EF4-FFF2-40B4-BE49-F238E27FC236}">
                <a16:creationId xmlns:a16="http://schemas.microsoft.com/office/drawing/2014/main" xmlns="" id="{770E8443-2D4A-4682-B21E-45845758E52B}"/>
              </a:ext>
            </a:extLst>
          </p:cNvPr>
          <p:cNvCxnSpPr>
            <a:cxnSpLocks/>
          </p:cNvCxnSpPr>
          <p:nvPr/>
        </p:nvCxnSpPr>
        <p:spPr>
          <a:xfrm flipH="1">
            <a:off x="8535592" y="2973229"/>
            <a:ext cx="72188" cy="276726"/>
          </a:xfrm>
          <a:prstGeom prst="line">
            <a:avLst/>
          </a:prstGeom>
          <a:noFill/>
          <a:ln w="19050" cap="flat" cmpd="sng" algn="ctr">
            <a:solidFill>
              <a:srgbClr val="FF0000"/>
            </a:solidFill>
            <a:prstDash val="solid"/>
            <a:miter lim="800000"/>
          </a:ln>
          <a:effectLst/>
        </p:spPr>
      </p:cxnSp>
      <p:cxnSp>
        <p:nvCxnSpPr>
          <p:cNvPr id="37" name="Straight Connector 36">
            <a:extLst>
              <a:ext uri="{FF2B5EF4-FFF2-40B4-BE49-F238E27FC236}">
                <a16:creationId xmlns:a16="http://schemas.microsoft.com/office/drawing/2014/main" xmlns="" id="{8E4578CB-A53E-472A-BC35-407172ABC8D2}"/>
              </a:ext>
            </a:extLst>
          </p:cNvPr>
          <p:cNvCxnSpPr>
            <a:cxnSpLocks/>
          </p:cNvCxnSpPr>
          <p:nvPr/>
        </p:nvCxnSpPr>
        <p:spPr>
          <a:xfrm>
            <a:off x="6721033" y="3314716"/>
            <a:ext cx="1710590" cy="0"/>
          </a:xfrm>
          <a:prstGeom prst="line">
            <a:avLst/>
          </a:prstGeom>
          <a:noFill/>
          <a:ln w="28575" cap="flat" cmpd="sng" algn="ctr">
            <a:solidFill>
              <a:srgbClr val="FF0000"/>
            </a:solidFill>
            <a:prstDash val="solid"/>
            <a:miter lim="800000"/>
          </a:ln>
          <a:effectLst/>
        </p:spPr>
      </p:cxnSp>
      <p:cxnSp>
        <p:nvCxnSpPr>
          <p:cNvPr id="38" name="Straight Connector 37">
            <a:extLst>
              <a:ext uri="{FF2B5EF4-FFF2-40B4-BE49-F238E27FC236}">
                <a16:creationId xmlns:a16="http://schemas.microsoft.com/office/drawing/2014/main" xmlns="" id="{8E409DF3-2A53-4A80-A3AA-C42ED6AE31C8}"/>
              </a:ext>
            </a:extLst>
          </p:cNvPr>
          <p:cNvCxnSpPr>
            <a:cxnSpLocks/>
          </p:cNvCxnSpPr>
          <p:nvPr/>
        </p:nvCxnSpPr>
        <p:spPr>
          <a:xfrm>
            <a:off x="4225260" y="3297077"/>
            <a:ext cx="1084931" cy="0"/>
          </a:xfrm>
          <a:prstGeom prst="line">
            <a:avLst/>
          </a:prstGeom>
          <a:noFill/>
          <a:ln w="28575" cap="flat" cmpd="sng" algn="ctr">
            <a:solidFill>
              <a:srgbClr val="FF0000"/>
            </a:solidFill>
            <a:prstDash val="solid"/>
            <a:miter lim="800000"/>
          </a:ln>
          <a:effectLst/>
        </p:spPr>
      </p:cxnSp>
      <p:sp>
        <p:nvSpPr>
          <p:cNvPr id="39" name="TextBox 38">
            <a:extLst>
              <a:ext uri="{FF2B5EF4-FFF2-40B4-BE49-F238E27FC236}">
                <a16:creationId xmlns:a16="http://schemas.microsoft.com/office/drawing/2014/main" xmlns="" id="{871D5D9C-4D0B-4065-9FAF-ACB62C1138BB}"/>
              </a:ext>
            </a:extLst>
          </p:cNvPr>
          <p:cNvSpPr txBox="1"/>
          <p:nvPr/>
        </p:nvSpPr>
        <p:spPr>
          <a:xfrm>
            <a:off x="7446303" y="3297077"/>
            <a:ext cx="49930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rPr>
              <a:t>CN</a:t>
            </a:r>
          </a:p>
        </p:txBody>
      </p:sp>
      <p:sp>
        <p:nvSpPr>
          <p:cNvPr id="44" name="TextBox 43">
            <a:extLst>
              <a:ext uri="{FF2B5EF4-FFF2-40B4-BE49-F238E27FC236}">
                <a16:creationId xmlns:a16="http://schemas.microsoft.com/office/drawing/2014/main" xmlns="" id="{2E8E7FE1-633C-4A1E-9720-C37A7493E198}"/>
              </a:ext>
            </a:extLst>
          </p:cNvPr>
          <p:cNvSpPr txBox="1"/>
          <p:nvPr/>
        </p:nvSpPr>
        <p:spPr>
          <a:xfrm>
            <a:off x="4321151" y="3290133"/>
            <a:ext cx="5220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rPr>
              <a:t>CN</a:t>
            </a:r>
          </a:p>
        </p:txBody>
      </p:sp>
      <p:cxnSp>
        <p:nvCxnSpPr>
          <p:cNvPr id="48" name="Straight Connector 47">
            <a:extLst>
              <a:ext uri="{FF2B5EF4-FFF2-40B4-BE49-F238E27FC236}">
                <a16:creationId xmlns:a16="http://schemas.microsoft.com/office/drawing/2014/main" xmlns="" id="{08FEBF82-E752-41C7-A7F6-1DDFCD805266}"/>
              </a:ext>
            </a:extLst>
          </p:cNvPr>
          <p:cNvCxnSpPr>
            <a:cxnSpLocks/>
          </p:cNvCxnSpPr>
          <p:nvPr/>
        </p:nvCxnSpPr>
        <p:spPr>
          <a:xfrm flipH="1">
            <a:off x="5193767" y="4185086"/>
            <a:ext cx="72188" cy="276726"/>
          </a:xfrm>
          <a:prstGeom prst="line">
            <a:avLst/>
          </a:prstGeom>
          <a:noFill/>
          <a:ln w="19050" cap="flat" cmpd="sng" algn="ctr">
            <a:solidFill>
              <a:srgbClr val="FF0000"/>
            </a:solidFill>
            <a:prstDash val="solid"/>
            <a:miter lim="800000"/>
          </a:ln>
          <a:effectLst/>
        </p:spPr>
      </p:cxnSp>
      <p:cxnSp>
        <p:nvCxnSpPr>
          <p:cNvPr id="49" name="Straight Connector 48">
            <a:extLst>
              <a:ext uri="{FF2B5EF4-FFF2-40B4-BE49-F238E27FC236}">
                <a16:creationId xmlns:a16="http://schemas.microsoft.com/office/drawing/2014/main" xmlns="" id="{EDCB5920-8618-4EDA-8DB7-E3FBC542AB68}"/>
              </a:ext>
            </a:extLst>
          </p:cNvPr>
          <p:cNvCxnSpPr>
            <a:cxnSpLocks/>
          </p:cNvCxnSpPr>
          <p:nvPr/>
        </p:nvCxnSpPr>
        <p:spPr>
          <a:xfrm flipH="1">
            <a:off x="5237177" y="4185086"/>
            <a:ext cx="72188" cy="276726"/>
          </a:xfrm>
          <a:prstGeom prst="line">
            <a:avLst/>
          </a:prstGeom>
          <a:noFill/>
          <a:ln w="19050" cap="flat" cmpd="sng" algn="ctr">
            <a:solidFill>
              <a:srgbClr val="FF0000"/>
            </a:solidFill>
            <a:prstDash val="solid"/>
            <a:miter lim="800000"/>
          </a:ln>
          <a:effectLst/>
        </p:spPr>
      </p:cxnSp>
      <p:cxnSp>
        <p:nvCxnSpPr>
          <p:cNvPr id="50" name="Straight Connector 49">
            <a:extLst>
              <a:ext uri="{FF2B5EF4-FFF2-40B4-BE49-F238E27FC236}">
                <a16:creationId xmlns:a16="http://schemas.microsoft.com/office/drawing/2014/main" xmlns="" id="{F1D6AFA8-EA82-48D7-BA71-0931764A0C1B}"/>
              </a:ext>
            </a:extLst>
          </p:cNvPr>
          <p:cNvCxnSpPr>
            <a:cxnSpLocks/>
          </p:cNvCxnSpPr>
          <p:nvPr/>
        </p:nvCxnSpPr>
        <p:spPr>
          <a:xfrm>
            <a:off x="3988974" y="4537748"/>
            <a:ext cx="1158847" cy="0"/>
          </a:xfrm>
          <a:prstGeom prst="line">
            <a:avLst/>
          </a:prstGeom>
          <a:noFill/>
          <a:ln w="28575" cap="flat" cmpd="sng" algn="ctr">
            <a:solidFill>
              <a:srgbClr val="FF0000"/>
            </a:solidFill>
            <a:prstDash val="solid"/>
            <a:miter lim="800000"/>
          </a:ln>
          <a:effectLst/>
        </p:spPr>
      </p:cxnSp>
      <p:sp>
        <p:nvSpPr>
          <p:cNvPr id="54" name="TextBox 53">
            <a:extLst>
              <a:ext uri="{FF2B5EF4-FFF2-40B4-BE49-F238E27FC236}">
                <a16:creationId xmlns:a16="http://schemas.microsoft.com/office/drawing/2014/main" xmlns="" id="{E82F6324-BF99-4B81-9338-4B1263F4277A}"/>
              </a:ext>
            </a:extLst>
          </p:cNvPr>
          <p:cNvSpPr txBox="1"/>
          <p:nvPr/>
        </p:nvSpPr>
        <p:spPr>
          <a:xfrm>
            <a:off x="4288650" y="4501889"/>
            <a:ext cx="5545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rPr>
              <a:t>CN</a:t>
            </a:r>
          </a:p>
        </p:txBody>
      </p:sp>
      <p:cxnSp>
        <p:nvCxnSpPr>
          <p:cNvPr id="56" name="Straight Connector 55">
            <a:extLst>
              <a:ext uri="{FF2B5EF4-FFF2-40B4-BE49-F238E27FC236}">
                <a16:creationId xmlns:a16="http://schemas.microsoft.com/office/drawing/2014/main" xmlns="" id="{C0CB660B-F35F-4B05-AA06-4408683C9435}"/>
              </a:ext>
            </a:extLst>
          </p:cNvPr>
          <p:cNvCxnSpPr/>
          <p:nvPr/>
        </p:nvCxnSpPr>
        <p:spPr>
          <a:xfrm flipH="1">
            <a:off x="5571681" y="5265034"/>
            <a:ext cx="72189" cy="276726"/>
          </a:xfrm>
          <a:prstGeom prst="line">
            <a:avLst/>
          </a:prstGeom>
          <a:noFill/>
          <a:ln w="19050" cap="flat" cmpd="sng" algn="ctr">
            <a:solidFill>
              <a:srgbClr val="FF0000"/>
            </a:solidFill>
            <a:prstDash val="solid"/>
            <a:miter lim="800000"/>
          </a:ln>
          <a:effectLst/>
        </p:spPr>
      </p:cxnSp>
      <p:cxnSp>
        <p:nvCxnSpPr>
          <p:cNvPr id="57" name="Straight Connector 56">
            <a:extLst>
              <a:ext uri="{FF2B5EF4-FFF2-40B4-BE49-F238E27FC236}">
                <a16:creationId xmlns:a16="http://schemas.microsoft.com/office/drawing/2014/main" xmlns="" id="{84F07F09-F82F-41CE-8690-AB17B68B516D}"/>
              </a:ext>
            </a:extLst>
          </p:cNvPr>
          <p:cNvCxnSpPr/>
          <p:nvPr/>
        </p:nvCxnSpPr>
        <p:spPr>
          <a:xfrm flipH="1">
            <a:off x="5625970" y="5265034"/>
            <a:ext cx="72189" cy="276726"/>
          </a:xfrm>
          <a:prstGeom prst="line">
            <a:avLst/>
          </a:prstGeom>
          <a:noFill/>
          <a:ln w="19050" cap="flat" cmpd="sng" algn="ctr">
            <a:solidFill>
              <a:srgbClr val="FF0000"/>
            </a:solidFill>
            <a:prstDash val="solid"/>
            <a:miter lim="800000"/>
          </a:ln>
          <a:effectLst/>
        </p:spPr>
      </p:cxnSp>
      <p:cxnSp>
        <p:nvCxnSpPr>
          <p:cNvPr id="58" name="Straight Connector 57">
            <a:extLst>
              <a:ext uri="{FF2B5EF4-FFF2-40B4-BE49-F238E27FC236}">
                <a16:creationId xmlns:a16="http://schemas.microsoft.com/office/drawing/2014/main" xmlns="" id="{EEB66E37-43A9-4C22-B693-1E83BDE298EE}"/>
              </a:ext>
            </a:extLst>
          </p:cNvPr>
          <p:cNvCxnSpPr>
            <a:cxnSpLocks/>
          </p:cNvCxnSpPr>
          <p:nvPr/>
        </p:nvCxnSpPr>
        <p:spPr>
          <a:xfrm>
            <a:off x="4146828" y="5600136"/>
            <a:ext cx="1287008" cy="0"/>
          </a:xfrm>
          <a:prstGeom prst="line">
            <a:avLst/>
          </a:prstGeom>
          <a:noFill/>
          <a:ln w="28575" cap="flat" cmpd="sng" algn="ctr">
            <a:solidFill>
              <a:srgbClr val="FF0000"/>
            </a:solidFill>
            <a:prstDash val="solid"/>
            <a:miter lim="800000"/>
          </a:ln>
          <a:effectLst/>
        </p:spPr>
      </p:cxnSp>
      <p:sp>
        <p:nvSpPr>
          <p:cNvPr id="59" name="TextBox 58">
            <a:extLst>
              <a:ext uri="{FF2B5EF4-FFF2-40B4-BE49-F238E27FC236}">
                <a16:creationId xmlns:a16="http://schemas.microsoft.com/office/drawing/2014/main" xmlns="" id="{94286CCC-5F46-449F-9286-0D219C4C0E89}"/>
              </a:ext>
            </a:extLst>
          </p:cNvPr>
          <p:cNvSpPr txBox="1"/>
          <p:nvPr/>
        </p:nvSpPr>
        <p:spPr>
          <a:xfrm>
            <a:off x="4239067" y="5600136"/>
            <a:ext cx="6737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5">
                    <a:lumMod val="50000"/>
                  </a:schemeClr>
                </a:solidFill>
                <a:effectLst/>
                <a:uLnTx/>
                <a:uFillTx/>
              </a:rPr>
              <a:t>CN</a:t>
            </a:r>
          </a:p>
        </p:txBody>
      </p:sp>
    </p:spTree>
    <p:extLst>
      <p:ext uri="{BB962C8B-B14F-4D97-AF65-F5344CB8AC3E}">
        <p14:creationId xmlns:p14="http://schemas.microsoft.com/office/powerpoint/2010/main" val="2726180731"/>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26000">
                                          <p:cBhvr additive="base">
                                            <p:cTn id="7" dur="1250" fill="hold"/>
                                            <p:tgtEl>
                                              <p:spTgt spid="21"/>
                                            </p:tgtEl>
                                            <p:attrNameLst>
                                              <p:attrName>ppt_x</p:attrName>
                                            </p:attrNameLst>
                                          </p:cBhvr>
                                          <p:tavLst>
                                            <p:tav tm="0">
                                              <p:val>
                                                <p:strVal val="#ppt_x"/>
                                              </p:val>
                                            </p:tav>
                                            <p:tav tm="100000">
                                              <p:val>
                                                <p:strVal val="#ppt_x"/>
                                              </p:val>
                                            </p:tav>
                                          </p:tavLst>
                                        </p:anim>
                                        <p:anim calcmode="lin" valueType="num" p14:bounceEnd="26000">
                                          <p:cBhvr additive="base">
                                            <p:cTn id="8" dur="12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6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26000">
                                          <p:cBhvr additive="base">
                                            <p:cTn id="11" dur="1250" fill="hold"/>
                                            <p:tgtEl>
                                              <p:spTgt spid="22"/>
                                            </p:tgtEl>
                                            <p:attrNameLst>
                                              <p:attrName>ppt_x</p:attrName>
                                            </p:attrNameLst>
                                          </p:cBhvr>
                                          <p:tavLst>
                                            <p:tav tm="0">
                                              <p:val>
                                                <p:strVal val="#ppt_x"/>
                                              </p:val>
                                            </p:tav>
                                            <p:tav tm="100000">
                                              <p:val>
                                                <p:strVal val="#ppt_x"/>
                                              </p:val>
                                            </p:tav>
                                          </p:tavLst>
                                        </p:anim>
                                        <p:anim calcmode="lin" valueType="num" p14:bounceEnd="26000">
                                          <p:cBhvr additive="base">
                                            <p:cTn id="12" dur="12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26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26000">
                                          <p:cBhvr additive="base">
                                            <p:cTn id="15" dur="1250" fill="hold"/>
                                            <p:tgtEl>
                                              <p:spTgt spid="23"/>
                                            </p:tgtEl>
                                            <p:attrNameLst>
                                              <p:attrName>ppt_x</p:attrName>
                                            </p:attrNameLst>
                                          </p:cBhvr>
                                          <p:tavLst>
                                            <p:tav tm="0">
                                              <p:val>
                                                <p:strVal val="#ppt_x"/>
                                              </p:val>
                                            </p:tav>
                                            <p:tav tm="100000">
                                              <p:val>
                                                <p:strVal val="#ppt_x"/>
                                              </p:val>
                                            </p:tav>
                                          </p:tavLst>
                                        </p:anim>
                                        <p:anim calcmode="lin" valueType="num" p14:bounceEnd="26000">
                                          <p:cBhvr additive="base">
                                            <p:cTn id="16" dur="1250" fill="hold"/>
                                            <p:tgtEl>
                                              <p:spTgt spid="2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 presetClass="entr" presetSubtype="2" fill="hold" nodeType="afterEffect" p14:presetBounceEnd="31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31000">
                                          <p:cBhvr additive="base">
                                            <p:cTn id="20" dur="1250" fill="hold"/>
                                            <p:tgtEl>
                                              <p:spTgt spid="4"/>
                                            </p:tgtEl>
                                            <p:attrNameLst>
                                              <p:attrName>ppt_x</p:attrName>
                                            </p:attrNameLst>
                                          </p:cBhvr>
                                          <p:tavLst>
                                            <p:tav tm="0">
                                              <p:val>
                                                <p:strVal val="1+#ppt_w/2"/>
                                              </p:val>
                                            </p:tav>
                                            <p:tav tm="100000">
                                              <p:val>
                                                <p:strVal val="#ppt_x"/>
                                              </p:val>
                                            </p:tav>
                                          </p:tavLst>
                                        </p:anim>
                                        <p:anim calcmode="lin" valueType="num" p14:bounceEnd="31000">
                                          <p:cBhvr additive="base">
                                            <p:cTn id="21" dur="1250" fill="hold"/>
                                            <p:tgtEl>
                                              <p:spTgt spid="4"/>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2" presetClass="entr" presetSubtype="8" fill="hold" grpId="0" nodeType="withEffect">
                                      <p:stCondLst>
                                        <p:cond delay="9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9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2700"/>
                                </p:stCondLst>
                                <p:childTnLst>
                                  <p:par>
                                    <p:cTn id="32" presetID="2" presetClass="entr" presetSubtype="2" fill="hold" nodeType="afterEffect" p14:presetBounceEnd="31000">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14:bounceEnd="31000">
                                          <p:cBhvr additive="base">
                                            <p:cTn id="34" dur="1250" fill="hold"/>
                                            <p:tgtEl>
                                              <p:spTgt spid="2"/>
                                            </p:tgtEl>
                                            <p:attrNameLst>
                                              <p:attrName>ppt_x</p:attrName>
                                            </p:attrNameLst>
                                          </p:cBhvr>
                                          <p:tavLst>
                                            <p:tav tm="0">
                                              <p:val>
                                                <p:strVal val="1+#ppt_w/2"/>
                                              </p:val>
                                            </p:tav>
                                            <p:tav tm="100000">
                                              <p:val>
                                                <p:strVal val="#ppt_x"/>
                                              </p:val>
                                            </p:tav>
                                          </p:tavLst>
                                        </p:anim>
                                        <p:anim calcmode="lin" valueType="num" p14:bounceEnd="31000">
                                          <p:cBhvr additive="base">
                                            <p:cTn id="35" dur="1250" fill="hold"/>
                                            <p:tgtEl>
                                              <p:spTgt spid="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200"/>
                                </p:stCondLst>
                                <p:childTnLst>
                                  <p:par>
                                    <p:cTn id="43" presetID="2" presetClass="entr" presetSubtype="2" fill="hold" nodeType="afterEffect" p14:presetBounceEnd="31000">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14:bounceEnd="31000">
                                          <p:cBhvr additive="base">
                                            <p:cTn id="45" dur="1250" fill="hold"/>
                                            <p:tgtEl>
                                              <p:spTgt spid="3"/>
                                            </p:tgtEl>
                                            <p:attrNameLst>
                                              <p:attrName>ppt_x</p:attrName>
                                            </p:attrNameLst>
                                          </p:cBhvr>
                                          <p:tavLst>
                                            <p:tav tm="0">
                                              <p:val>
                                                <p:strVal val="1+#ppt_w/2"/>
                                              </p:val>
                                            </p:tav>
                                            <p:tav tm="100000">
                                              <p:val>
                                                <p:strVal val="#ppt_x"/>
                                              </p:val>
                                            </p:tav>
                                          </p:tavLst>
                                        </p:anim>
                                        <p:anim calcmode="lin" valueType="num" p14:bounceEnd="31000">
                                          <p:cBhvr additive="base">
                                            <p:cTn id="46" dur="125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125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125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950"/>
                                </p:stCondLst>
                                <p:childTnLst>
                                  <p:par>
                                    <p:cTn id="54" presetID="2" presetClass="entr" presetSubtype="2" fill="hold" nodeType="afterEffect" p14:presetBounceEnd="31000">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14:bounceEnd="31000">
                                          <p:cBhvr additive="base">
                                            <p:cTn id="56" dur="1250" fill="hold"/>
                                            <p:tgtEl>
                                              <p:spTgt spid="6"/>
                                            </p:tgtEl>
                                            <p:attrNameLst>
                                              <p:attrName>ppt_x</p:attrName>
                                            </p:attrNameLst>
                                          </p:cBhvr>
                                          <p:tavLst>
                                            <p:tav tm="0">
                                              <p:val>
                                                <p:strVal val="1+#ppt_w/2"/>
                                              </p:val>
                                            </p:tav>
                                            <p:tav tm="100000">
                                              <p:val>
                                                <p:strVal val="#ppt_x"/>
                                              </p:val>
                                            </p:tav>
                                          </p:tavLst>
                                        </p:anim>
                                        <p:anim calcmode="lin" valueType="num" p14:bounceEnd="31000">
                                          <p:cBhvr additive="base">
                                            <p:cTn id="57" dur="1250" fill="hold"/>
                                            <p:tgtEl>
                                              <p:spTgt spid="6"/>
                                            </p:tgtEl>
                                            <p:attrNameLst>
                                              <p:attrName>ppt_y</p:attrName>
                                            </p:attrNameLst>
                                          </p:cBhvr>
                                          <p:tavLst>
                                            <p:tav tm="0">
                                              <p:val>
                                                <p:strVal val="#ppt_y"/>
                                              </p:val>
                                            </p:tav>
                                            <p:tav tm="100000">
                                              <p:val>
                                                <p:strVal val="#ppt_y"/>
                                              </p:val>
                                            </p:tav>
                                          </p:tavLst>
                                        </p:anim>
                                      </p:childTnLst>
                                    </p:cTn>
                                  </p:par>
                                  <p:par>
                                    <p:cTn id="58" presetID="22" presetClass="entr" presetSubtype="8" fill="hold" nodeType="withEffect">
                                      <p:stCondLst>
                                        <p:cond delay="125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22" presetClass="entr" presetSubtype="8" fill="hold" grpId="0" nodeType="withEffect">
                                      <p:stCondLst>
                                        <p:cond delay="125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par>
                              <p:cTn id="64" fill="hold">
                                <p:stCondLst>
                                  <p:cond delay="7700"/>
                                </p:stCondLst>
                                <p:childTnLst>
                                  <p:par>
                                    <p:cTn id="65" presetID="2" presetClass="entr" presetSubtype="2" fill="hold" nodeType="afterEffect" p14:presetBounceEnd="31000">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14:bounceEnd="31000">
                                          <p:cBhvr additive="base">
                                            <p:cTn id="67" dur="1250" fill="hold"/>
                                            <p:tgtEl>
                                              <p:spTgt spid="18"/>
                                            </p:tgtEl>
                                            <p:attrNameLst>
                                              <p:attrName>ppt_x</p:attrName>
                                            </p:attrNameLst>
                                          </p:cBhvr>
                                          <p:tavLst>
                                            <p:tav tm="0">
                                              <p:val>
                                                <p:strVal val="1+#ppt_w/2"/>
                                              </p:val>
                                            </p:tav>
                                            <p:tav tm="100000">
                                              <p:val>
                                                <p:strVal val="#ppt_x"/>
                                              </p:val>
                                            </p:tav>
                                          </p:tavLst>
                                        </p:anim>
                                        <p:anim calcmode="lin" valueType="num" p14:bounceEnd="31000">
                                          <p:cBhvr additive="base">
                                            <p:cTn id="68" dur="1250" fill="hold"/>
                                            <p:tgtEl>
                                              <p:spTgt spid="18"/>
                                            </p:tgtEl>
                                            <p:attrNameLst>
                                              <p:attrName>ppt_y</p:attrName>
                                            </p:attrNameLst>
                                          </p:cBhvr>
                                          <p:tavLst>
                                            <p:tav tm="0">
                                              <p:val>
                                                <p:strVal val="#ppt_y"/>
                                              </p:val>
                                            </p:tav>
                                            <p:tav tm="100000">
                                              <p:val>
                                                <p:strVal val="#ppt_y"/>
                                              </p:val>
                                            </p:tav>
                                          </p:tavLst>
                                        </p:anim>
                                      </p:childTnLst>
                                    </p:cTn>
                                  </p:par>
                                  <p:par>
                                    <p:cTn id="69" presetID="22" presetClass="entr" presetSubtype="8" fill="hold" nodeType="withEffect">
                                      <p:stCondLst>
                                        <p:cond delay="125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par>
                                    <p:cTn id="72" presetID="22" presetClass="entr" presetSubtype="8" fill="hold" grpId="0" nodeType="withEffect">
                                      <p:stCondLst>
                                        <p:cond delay="125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anim calcmode="lin" valueType="num">
                                          <p:cBhvr>
                                            <p:cTn id="80" dur="500" fill="hold"/>
                                            <p:tgtEl>
                                              <p:spTgt spid="24"/>
                                            </p:tgtEl>
                                            <p:attrNameLst>
                                              <p:attrName>ppt_x</p:attrName>
                                            </p:attrNameLst>
                                          </p:cBhvr>
                                          <p:tavLst>
                                            <p:tav tm="0">
                                              <p:val>
                                                <p:strVal val="#ppt_x"/>
                                              </p:val>
                                            </p:tav>
                                            <p:tav tm="100000">
                                              <p:val>
                                                <p:strVal val="#ppt_x"/>
                                              </p:val>
                                            </p:tav>
                                          </p:tavLst>
                                        </p:anim>
                                        <p:anim calcmode="lin" valueType="num">
                                          <p:cBhvr>
                                            <p:cTn id="81" dur="500" fill="hold"/>
                                            <p:tgtEl>
                                              <p:spTgt spid="24"/>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anim calcmode="lin" valueType="num">
                                          <p:cBhvr>
                                            <p:cTn id="85" dur="500" fill="hold"/>
                                            <p:tgtEl>
                                              <p:spTgt spid="25"/>
                                            </p:tgtEl>
                                            <p:attrNameLst>
                                              <p:attrName>ppt_x</p:attrName>
                                            </p:attrNameLst>
                                          </p:cBhvr>
                                          <p:tavLst>
                                            <p:tav tm="0">
                                              <p:val>
                                                <p:strVal val="#ppt_x"/>
                                              </p:val>
                                            </p:tav>
                                            <p:tav tm="100000">
                                              <p:val>
                                                <p:strVal val="#ppt_x"/>
                                              </p:val>
                                            </p:tav>
                                          </p:tavLst>
                                        </p:anim>
                                        <p:anim calcmode="lin" valueType="num">
                                          <p:cBhvr>
                                            <p:cTn id="8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barn(inVertical)">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6"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Horizontal)">
                                          <p:cBhvr>
                                            <p:cTn id="96" dur="500"/>
                                            <p:tgtEl>
                                              <p:spTgt spid="27"/>
                                            </p:tgtEl>
                                          </p:cBhvr>
                                        </p:animEffect>
                                      </p:childTnLst>
                                    </p:cTn>
                                  </p:par>
                                  <p:par>
                                    <p:cTn id="97" presetID="16" presetClass="entr" presetSubtype="26"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Horizontal)">
                                          <p:cBhvr>
                                            <p:cTn id="99" dur="500"/>
                                            <p:tgtEl>
                                              <p:spTgt spid="28"/>
                                            </p:tgtEl>
                                          </p:cBhvr>
                                        </p:animEffect>
                                      </p:childTnLst>
                                    </p:cTn>
                                  </p:par>
                                  <p:par>
                                    <p:cTn id="100" presetID="16" presetClass="entr" presetSubtype="26"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Horizont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anim calcmode="lin" valueType="num">
                                          <p:cBhvr>
                                            <p:cTn id="113" dur="500" fill="hold"/>
                                            <p:tgtEl>
                                              <p:spTgt spid="32"/>
                                            </p:tgtEl>
                                            <p:attrNameLst>
                                              <p:attrName>ppt_x</p:attrName>
                                            </p:attrNameLst>
                                          </p:cBhvr>
                                          <p:tavLst>
                                            <p:tav tm="0">
                                              <p:val>
                                                <p:strVal val="#ppt_x"/>
                                              </p:val>
                                            </p:tav>
                                            <p:tav tm="100000">
                                              <p:val>
                                                <p:strVal val="#ppt_x"/>
                                              </p:val>
                                            </p:tav>
                                          </p:tavLst>
                                        </p:anim>
                                        <p:anim calcmode="lin" valueType="num">
                                          <p:cBhvr>
                                            <p:cTn id="1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6" presetClass="entr" presetSubtype="16" fill="hold"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circle(in)">
                                          <p:cBhvr>
                                            <p:cTn id="119" dur="750"/>
                                            <p:tgtEl>
                                              <p:spTgt spid="34"/>
                                            </p:tgtEl>
                                          </p:cBhvr>
                                        </p:animEffect>
                                      </p:childTnLst>
                                    </p:cTn>
                                  </p:par>
                                  <p:par>
                                    <p:cTn id="120" presetID="6" presetClass="entr" presetSubtype="16" fill="hold"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circle(in)">
                                          <p:cBhvr>
                                            <p:cTn id="122" dur="750"/>
                                            <p:tgtEl>
                                              <p:spTgt spid="33"/>
                                            </p:tgtEl>
                                          </p:cBhvr>
                                        </p:animEffect>
                                      </p:childTnLst>
                                    </p:cTn>
                                  </p:par>
                                  <p:par>
                                    <p:cTn id="123" presetID="6" presetClass="entr" presetSubtype="16" fill="hold"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circle(in)">
                                          <p:cBhvr>
                                            <p:cTn id="125" dur="500"/>
                                            <p:tgtEl>
                                              <p:spTgt spid="38"/>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ipe(down)">
                                          <p:cBhvr>
                                            <p:cTn id="130" dur="500"/>
                                            <p:tgtEl>
                                              <p:spTgt spid="37"/>
                                            </p:tgtEl>
                                          </p:cBhvr>
                                        </p:animEffect>
                                      </p:childTnLst>
                                    </p:cTn>
                                  </p:par>
                                  <p:par>
                                    <p:cTn id="131" presetID="22" presetClass="entr" presetSubtype="4"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500"/>
                                            <p:tgtEl>
                                              <p:spTgt spid="35"/>
                                            </p:tgtEl>
                                          </p:cBhvr>
                                        </p:animEffect>
                                      </p:childTnLst>
                                    </p:cTn>
                                  </p:par>
                                  <p:par>
                                    <p:cTn id="134" presetID="22" presetClass="entr" presetSubtype="4" fill="hold" nodeType="with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down)">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barn(inVertical)">
                                          <p:cBhvr>
                                            <p:cTn id="141" dur="500"/>
                                            <p:tgtEl>
                                              <p:spTgt spid="39"/>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barn(inVertical)">
                                          <p:cBhvr>
                                            <p:cTn id="146" dur="500"/>
                                            <p:tgtEl>
                                              <p:spTgt spid="44"/>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barn(inVertical)">
                                          <p:cBhvr>
                                            <p:cTn id="159" dur="500"/>
                                            <p:tgtEl>
                                              <p:spTgt spid="54"/>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58"/>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57"/>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56"/>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barn(inVertical)">
                                          <p:cBhvr>
                                            <p:cTn id="1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animBg="1"/>
          <p:bldP spid="23" grpId="0" animBg="1"/>
          <p:bldP spid="20" grpId="0"/>
          <p:bldP spid="26" grpId="0"/>
          <p:bldP spid="30" grpId="0"/>
          <p:bldP spid="39" grpId="0"/>
          <p:bldP spid="44" grpId="0"/>
          <p:bldP spid="54"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ppt_x"/>
                                              </p:val>
                                            </p:tav>
                                            <p:tav tm="100000">
                                              <p:val>
                                                <p:strVal val="#ppt_x"/>
                                              </p:val>
                                            </p:tav>
                                          </p:tavLst>
                                        </p:anim>
                                        <p:anim calcmode="lin" valueType="num">
                                          <p:cBhvr additive="base">
                                            <p:cTn id="8" dur="12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250" fill="hold"/>
                                            <p:tgtEl>
                                              <p:spTgt spid="22"/>
                                            </p:tgtEl>
                                            <p:attrNameLst>
                                              <p:attrName>ppt_x</p:attrName>
                                            </p:attrNameLst>
                                          </p:cBhvr>
                                          <p:tavLst>
                                            <p:tav tm="0">
                                              <p:val>
                                                <p:strVal val="#ppt_x"/>
                                              </p:val>
                                            </p:tav>
                                            <p:tav tm="100000">
                                              <p:val>
                                                <p:strVal val="#ppt_x"/>
                                              </p:val>
                                            </p:tav>
                                          </p:tavLst>
                                        </p:anim>
                                        <p:anim calcmode="lin" valueType="num">
                                          <p:cBhvr additive="base">
                                            <p:cTn id="12" dur="12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ppt_x"/>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250" fill="hold"/>
                                            <p:tgtEl>
                                              <p:spTgt spid="4"/>
                                            </p:tgtEl>
                                            <p:attrNameLst>
                                              <p:attrName>ppt_x</p:attrName>
                                            </p:attrNameLst>
                                          </p:cBhvr>
                                          <p:tavLst>
                                            <p:tav tm="0">
                                              <p:val>
                                                <p:strVal val="1+#ppt_w/2"/>
                                              </p:val>
                                            </p:tav>
                                            <p:tav tm="100000">
                                              <p:val>
                                                <p:strVal val="#ppt_x"/>
                                              </p:val>
                                            </p:tav>
                                          </p:tavLst>
                                        </p:anim>
                                        <p:anim calcmode="lin" valueType="num">
                                          <p:cBhvr additive="base">
                                            <p:cTn id="21" dur="1250" fill="hold"/>
                                            <p:tgtEl>
                                              <p:spTgt spid="4"/>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2" presetClass="entr" presetSubtype="8" fill="hold" grpId="0" nodeType="withEffect">
                                      <p:stCondLst>
                                        <p:cond delay="9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9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2700"/>
                                </p:stCondLst>
                                <p:childTnLst>
                                  <p:par>
                                    <p:cTn id="32" presetID="2" presetClass="entr" presetSubtype="2"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250" fill="hold"/>
                                            <p:tgtEl>
                                              <p:spTgt spid="2"/>
                                            </p:tgtEl>
                                            <p:attrNameLst>
                                              <p:attrName>ppt_x</p:attrName>
                                            </p:attrNameLst>
                                          </p:cBhvr>
                                          <p:tavLst>
                                            <p:tav tm="0">
                                              <p:val>
                                                <p:strVal val="1+#ppt_w/2"/>
                                              </p:val>
                                            </p:tav>
                                            <p:tav tm="100000">
                                              <p:val>
                                                <p:strVal val="#ppt_x"/>
                                              </p:val>
                                            </p:tav>
                                          </p:tavLst>
                                        </p:anim>
                                        <p:anim calcmode="lin" valueType="num">
                                          <p:cBhvr additive="base">
                                            <p:cTn id="35" dur="1250" fill="hold"/>
                                            <p:tgtEl>
                                              <p:spTgt spid="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200"/>
                                </p:stCondLst>
                                <p:childTnLst>
                                  <p:par>
                                    <p:cTn id="43" presetID="2" presetClass="entr" presetSubtype="2"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1250" fill="hold"/>
                                            <p:tgtEl>
                                              <p:spTgt spid="3"/>
                                            </p:tgtEl>
                                            <p:attrNameLst>
                                              <p:attrName>ppt_x</p:attrName>
                                            </p:attrNameLst>
                                          </p:cBhvr>
                                          <p:tavLst>
                                            <p:tav tm="0">
                                              <p:val>
                                                <p:strVal val="1+#ppt_w/2"/>
                                              </p:val>
                                            </p:tav>
                                            <p:tav tm="100000">
                                              <p:val>
                                                <p:strVal val="#ppt_x"/>
                                              </p:val>
                                            </p:tav>
                                          </p:tavLst>
                                        </p:anim>
                                        <p:anim calcmode="lin" valueType="num">
                                          <p:cBhvr additive="base">
                                            <p:cTn id="46" dur="125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125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125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950"/>
                                </p:stCondLst>
                                <p:childTnLst>
                                  <p:par>
                                    <p:cTn id="54" presetID="2" presetClass="entr" presetSubtype="2"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250" fill="hold"/>
                                            <p:tgtEl>
                                              <p:spTgt spid="6"/>
                                            </p:tgtEl>
                                            <p:attrNameLst>
                                              <p:attrName>ppt_x</p:attrName>
                                            </p:attrNameLst>
                                          </p:cBhvr>
                                          <p:tavLst>
                                            <p:tav tm="0">
                                              <p:val>
                                                <p:strVal val="1+#ppt_w/2"/>
                                              </p:val>
                                            </p:tav>
                                            <p:tav tm="100000">
                                              <p:val>
                                                <p:strVal val="#ppt_x"/>
                                              </p:val>
                                            </p:tav>
                                          </p:tavLst>
                                        </p:anim>
                                        <p:anim calcmode="lin" valueType="num">
                                          <p:cBhvr additive="base">
                                            <p:cTn id="57" dur="1250" fill="hold"/>
                                            <p:tgtEl>
                                              <p:spTgt spid="6"/>
                                            </p:tgtEl>
                                            <p:attrNameLst>
                                              <p:attrName>ppt_y</p:attrName>
                                            </p:attrNameLst>
                                          </p:cBhvr>
                                          <p:tavLst>
                                            <p:tav tm="0">
                                              <p:val>
                                                <p:strVal val="#ppt_y"/>
                                              </p:val>
                                            </p:tav>
                                            <p:tav tm="100000">
                                              <p:val>
                                                <p:strVal val="#ppt_y"/>
                                              </p:val>
                                            </p:tav>
                                          </p:tavLst>
                                        </p:anim>
                                      </p:childTnLst>
                                    </p:cTn>
                                  </p:par>
                                  <p:par>
                                    <p:cTn id="58" presetID="22" presetClass="entr" presetSubtype="8" fill="hold" nodeType="withEffect">
                                      <p:stCondLst>
                                        <p:cond delay="125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22" presetClass="entr" presetSubtype="8" fill="hold" grpId="0" nodeType="withEffect">
                                      <p:stCondLst>
                                        <p:cond delay="125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par>
                              <p:cTn id="64" fill="hold">
                                <p:stCondLst>
                                  <p:cond delay="7700"/>
                                </p:stCondLst>
                                <p:childTnLst>
                                  <p:par>
                                    <p:cTn id="65" presetID="2" presetClass="entr" presetSubtype="2"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1250" fill="hold"/>
                                            <p:tgtEl>
                                              <p:spTgt spid="18"/>
                                            </p:tgtEl>
                                            <p:attrNameLst>
                                              <p:attrName>ppt_x</p:attrName>
                                            </p:attrNameLst>
                                          </p:cBhvr>
                                          <p:tavLst>
                                            <p:tav tm="0">
                                              <p:val>
                                                <p:strVal val="1+#ppt_w/2"/>
                                              </p:val>
                                            </p:tav>
                                            <p:tav tm="100000">
                                              <p:val>
                                                <p:strVal val="#ppt_x"/>
                                              </p:val>
                                            </p:tav>
                                          </p:tavLst>
                                        </p:anim>
                                        <p:anim calcmode="lin" valueType="num">
                                          <p:cBhvr additive="base">
                                            <p:cTn id="68" dur="1250" fill="hold"/>
                                            <p:tgtEl>
                                              <p:spTgt spid="18"/>
                                            </p:tgtEl>
                                            <p:attrNameLst>
                                              <p:attrName>ppt_y</p:attrName>
                                            </p:attrNameLst>
                                          </p:cBhvr>
                                          <p:tavLst>
                                            <p:tav tm="0">
                                              <p:val>
                                                <p:strVal val="#ppt_y"/>
                                              </p:val>
                                            </p:tav>
                                            <p:tav tm="100000">
                                              <p:val>
                                                <p:strVal val="#ppt_y"/>
                                              </p:val>
                                            </p:tav>
                                          </p:tavLst>
                                        </p:anim>
                                      </p:childTnLst>
                                    </p:cTn>
                                  </p:par>
                                  <p:par>
                                    <p:cTn id="69" presetID="22" presetClass="entr" presetSubtype="8" fill="hold" nodeType="withEffect">
                                      <p:stCondLst>
                                        <p:cond delay="125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par>
                                    <p:cTn id="72" presetID="22" presetClass="entr" presetSubtype="8" fill="hold" grpId="0" nodeType="withEffect">
                                      <p:stCondLst>
                                        <p:cond delay="125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anim calcmode="lin" valueType="num">
                                          <p:cBhvr>
                                            <p:cTn id="80" dur="500" fill="hold"/>
                                            <p:tgtEl>
                                              <p:spTgt spid="24"/>
                                            </p:tgtEl>
                                            <p:attrNameLst>
                                              <p:attrName>ppt_x</p:attrName>
                                            </p:attrNameLst>
                                          </p:cBhvr>
                                          <p:tavLst>
                                            <p:tav tm="0">
                                              <p:val>
                                                <p:strVal val="#ppt_x"/>
                                              </p:val>
                                            </p:tav>
                                            <p:tav tm="100000">
                                              <p:val>
                                                <p:strVal val="#ppt_x"/>
                                              </p:val>
                                            </p:tav>
                                          </p:tavLst>
                                        </p:anim>
                                        <p:anim calcmode="lin" valueType="num">
                                          <p:cBhvr>
                                            <p:cTn id="81" dur="500" fill="hold"/>
                                            <p:tgtEl>
                                              <p:spTgt spid="24"/>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anim calcmode="lin" valueType="num">
                                          <p:cBhvr>
                                            <p:cTn id="85" dur="500" fill="hold"/>
                                            <p:tgtEl>
                                              <p:spTgt spid="25"/>
                                            </p:tgtEl>
                                            <p:attrNameLst>
                                              <p:attrName>ppt_x</p:attrName>
                                            </p:attrNameLst>
                                          </p:cBhvr>
                                          <p:tavLst>
                                            <p:tav tm="0">
                                              <p:val>
                                                <p:strVal val="#ppt_x"/>
                                              </p:val>
                                            </p:tav>
                                            <p:tav tm="100000">
                                              <p:val>
                                                <p:strVal val="#ppt_x"/>
                                              </p:val>
                                            </p:tav>
                                          </p:tavLst>
                                        </p:anim>
                                        <p:anim calcmode="lin" valueType="num">
                                          <p:cBhvr>
                                            <p:cTn id="8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barn(inVertical)">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6"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Horizontal)">
                                          <p:cBhvr>
                                            <p:cTn id="96" dur="500"/>
                                            <p:tgtEl>
                                              <p:spTgt spid="27"/>
                                            </p:tgtEl>
                                          </p:cBhvr>
                                        </p:animEffect>
                                      </p:childTnLst>
                                    </p:cTn>
                                  </p:par>
                                  <p:par>
                                    <p:cTn id="97" presetID="16" presetClass="entr" presetSubtype="26"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Horizontal)">
                                          <p:cBhvr>
                                            <p:cTn id="99" dur="500"/>
                                            <p:tgtEl>
                                              <p:spTgt spid="28"/>
                                            </p:tgtEl>
                                          </p:cBhvr>
                                        </p:animEffect>
                                      </p:childTnLst>
                                    </p:cTn>
                                  </p:par>
                                  <p:par>
                                    <p:cTn id="100" presetID="16" presetClass="entr" presetSubtype="26"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Horizont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anim calcmode="lin" valueType="num">
                                          <p:cBhvr>
                                            <p:cTn id="113" dur="500" fill="hold"/>
                                            <p:tgtEl>
                                              <p:spTgt spid="32"/>
                                            </p:tgtEl>
                                            <p:attrNameLst>
                                              <p:attrName>ppt_x</p:attrName>
                                            </p:attrNameLst>
                                          </p:cBhvr>
                                          <p:tavLst>
                                            <p:tav tm="0">
                                              <p:val>
                                                <p:strVal val="#ppt_x"/>
                                              </p:val>
                                            </p:tav>
                                            <p:tav tm="100000">
                                              <p:val>
                                                <p:strVal val="#ppt_x"/>
                                              </p:val>
                                            </p:tav>
                                          </p:tavLst>
                                        </p:anim>
                                        <p:anim calcmode="lin" valueType="num">
                                          <p:cBhvr>
                                            <p:cTn id="1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6" presetClass="entr" presetSubtype="16" fill="hold"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circle(in)">
                                          <p:cBhvr>
                                            <p:cTn id="119" dur="750"/>
                                            <p:tgtEl>
                                              <p:spTgt spid="34"/>
                                            </p:tgtEl>
                                          </p:cBhvr>
                                        </p:animEffect>
                                      </p:childTnLst>
                                    </p:cTn>
                                  </p:par>
                                  <p:par>
                                    <p:cTn id="120" presetID="6" presetClass="entr" presetSubtype="16" fill="hold"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circle(in)">
                                          <p:cBhvr>
                                            <p:cTn id="122" dur="750"/>
                                            <p:tgtEl>
                                              <p:spTgt spid="33"/>
                                            </p:tgtEl>
                                          </p:cBhvr>
                                        </p:animEffect>
                                      </p:childTnLst>
                                    </p:cTn>
                                  </p:par>
                                  <p:par>
                                    <p:cTn id="123" presetID="6" presetClass="entr" presetSubtype="16" fill="hold"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circle(in)">
                                          <p:cBhvr>
                                            <p:cTn id="125" dur="500"/>
                                            <p:tgtEl>
                                              <p:spTgt spid="38"/>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ipe(down)">
                                          <p:cBhvr>
                                            <p:cTn id="130" dur="500"/>
                                            <p:tgtEl>
                                              <p:spTgt spid="37"/>
                                            </p:tgtEl>
                                          </p:cBhvr>
                                        </p:animEffect>
                                      </p:childTnLst>
                                    </p:cTn>
                                  </p:par>
                                  <p:par>
                                    <p:cTn id="131" presetID="22" presetClass="entr" presetSubtype="4"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500"/>
                                            <p:tgtEl>
                                              <p:spTgt spid="35"/>
                                            </p:tgtEl>
                                          </p:cBhvr>
                                        </p:animEffect>
                                      </p:childTnLst>
                                    </p:cTn>
                                  </p:par>
                                  <p:par>
                                    <p:cTn id="134" presetID="22" presetClass="entr" presetSubtype="4" fill="hold" nodeType="with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down)">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barn(inVertical)">
                                          <p:cBhvr>
                                            <p:cTn id="141" dur="500"/>
                                            <p:tgtEl>
                                              <p:spTgt spid="39"/>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barn(inVertical)">
                                          <p:cBhvr>
                                            <p:cTn id="146" dur="500"/>
                                            <p:tgtEl>
                                              <p:spTgt spid="44"/>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barn(inVertical)">
                                          <p:cBhvr>
                                            <p:cTn id="159" dur="500"/>
                                            <p:tgtEl>
                                              <p:spTgt spid="54"/>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58"/>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57"/>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56"/>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barn(inVertical)">
                                          <p:cBhvr>
                                            <p:cTn id="1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animBg="1"/>
          <p:bldP spid="23" grpId="0" animBg="1"/>
          <p:bldP spid="20" grpId="0"/>
          <p:bldP spid="26" grpId="0"/>
          <p:bldP spid="30" grpId="0"/>
          <p:bldP spid="39" grpId="0"/>
          <p:bldP spid="44" grpId="0"/>
          <p:bldP spid="54" grpId="0"/>
          <p:bldP spid="5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942" y="4203882"/>
            <a:ext cx="2542634" cy="2053415"/>
          </a:xfrm>
          <a:prstGeom prst="rect">
            <a:avLst/>
          </a:prstGeom>
        </p:spPr>
      </p:pic>
      <p:grpSp>
        <p:nvGrpSpPr>
          <p:cNvPr id="18" name="组合 17"/>
          <p:cNvGrpSpPr/>
          <p:nvPr/>
        </p:nvGrpSpPr>
        <p:grpSpPr>
          <a:xfrm>
            <a:off x="7773633" y="765100"/>
            <a:ext cx="3696052" cy="572753"/>
            <a:chOff x="7773633" y="765100"/>
            <a:chExt cx="3696052" cy="572753"/>
          </a:xfrm>
          <a:solidFill>
            <a:srgbClr val="F6A900"/>
          </a:solidFill>
        </p:grpSpPr>
        <p:sp>
          <p:nvSpPr>
            <p:cNvPr id="19" name="任意多边形 18"/>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0" name="任意多边形 19"/>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21" name="文本框 20"/>
          <p:cNvSpPr txBox="1"/>
          <p:nvPr/>
        </p:nvSpPr>
        <p:spPr>
          <a:xfrm rot="763210">
            <a:off x="9258291" y="905635"/>
            <a:ext cx="736099" cy="369332"/>
          </a:xfrm>
          <a:prstGeom prst="rect">
            <a:avLst/>
          </a:prstGeom>
          <a:noFill/>
        </p:spPr>
        <p:txBody>
          <a:bodyPr wrap="none" rtlCol="0">
            <a:spAutoFit/>
          </a:bodyPr>
          <a:lstStyle/>
          <a:p>
            <a:r>
              <a:rPr lang="en-US" altLang="zh-CN" b="1" dirty="0" err="1">
                <a:solidFill>
                  <a:schemeClr val="bg1"/>
                </a:solidFill>
                <a:latin typeface="Helvetica" panose="020B0604020202030204" pitchFamily="34" charset="0"/>
                <a:ea typeface="方正喵呜体" panose="02010600010101010101" pitchFamily="2" charset="-122"/>
              </a:rPr>
              <a:t>Bài</a:t>
            </a:r>
            <a:r>
              <a:rPr lang="en-US" altLang="zh-CN" b="1" dirty="0">
                <a:solidFill>
                  <a:schemeClr val="bg1"/>
                </a:solidFill>
                <a:latin typeface="Helvetica" panose="020B0604020202030204" pitchFamily="34" charset="0"/>
                <a:ea typeface="方正喵呜体" panose="02010600010101010101" pitchFamily="2" charset="-122"/>
              </a:rPr>
              <a:t> 2</a:t>
            </a:r>
            <a:endParaRPr lang="zh-CN" altLang="en-US" b="1" dirty="0">
              <a:solidFill>
                <a:schemeClr val="bg1"/>
              </a:solidFill>
              <a:latin typeface="Helvetica" panose="020B0604020202030204" pitchFamily="34" charset="0"/>
              <a:ea typeface="方正喵呜体" panose="02010600010101010101" pitchFamily="2" charset="-122"/>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5699" y="2015294"/>
            <a:ext cx="4086301" cy="4086301"/>
          </a:xfrm>
          <a:prstGeom prst="rect">
            <a:avLst/>
          </a:prstGeom>
        </p:spPr>
      </p:pic>
      <p:sp>
        <p:nvSpPr>
          <p:cNvPr id="23" name="椭圆 31"/>
          <p:cNvSpPr/>
          <p:nvPr/>
        </p:nvSpPr>
        <p:spPr>
          <a:xfrm>
            <a:off x="5447129" y="1317161"/>
            <a:ext cx="3590340" cy="214185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solidFill>
                <a:srgbClr val="D6A6B1"/>
              </a:solidFill>
              <a:latin typeface="Helvetica" panose="020B0604020202030204" pitchFamily="34" charset="0"/>
              <a:ea typeface="方正喵呜体" panose="02010600010101010101" pitchFamily="2" charset="-122"/>
            </a:endParaRPr>
          </a:p>
        </p:txBody>
      </p:sp>
      <p:sp>
        <p:nvSpPr>
          <p:cNvPr id="25" name="椭圆 31"/>
          <p:cNvSpPr/>
          <p:nvPr/>
        </p:nvSpPr>
        <p:spPr>
          <a:xfrm flipH="1">
            <a:off x="2053600" y="2388091"/>
            <a:ext cx="3705727" cy="214185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solidFill>
                <a:srgbClr val="D6A6B1"/>
              </a:solidFill>
              <a:latin typeface="Helvetica" panose="020B0604020202030204" pitchFamily="34" charset="0"/>
              <a:ea typeface="方正喵呜体" panose="02010600010101010101" pitchFamily="2" charset="-122"/>
            </a:endParaRPr>
          </a:p>
        </p:txBody>
      </p:sp>
      <p:sp>
        <p:nvSpPr>
          <p:cNvPr id="27" name="Freeform 252">
            <a:extLst>
              <a:ext uri="{FF2B5EF4-FFF2-40B4-BE49-F238E27FC236}">
                <a16:creationId xmlns:a16="http://schemas.microsoft.com/office/drawing/2014/main" xmlns="" id="{DF26E971-E76F-4584-B69E-6CC223135C11}"/>
              </a:ext>
            </a:extLst>
          </p:cNvPr>
          <p:cNvSpPr>
            <a:spLocks noEditPoints="1"/>
          </p:cNvSpPr>
          <p:nvPr/>
        </p:nvSpPr>
        <p:spPr bwMode="auto">
          <a:xfrm>
            <a:off x="3410690" y="4571485"/>
            <a:ext cx="363140" cy="345281"/>
          </a:xfrm>
          <a:custGeom>
            <a:avLst/>
            <a:gdLst>
              <a:gd name="T0" fmla="*/ 294 w 301"/>
              <a:gd name="T1" fmla="*/ 107 h 285"/>
              <a:gd name="T2" fmla="*/ 137 w 301"/>
              <a:gd name="T3" fmla="*/ 9 h 285"/>
              <a:gd name="T4" fmla="*/ 7 w 301"/>
              <a:gd name="T5" fmla="*/ 139 h 285"/>
              <a:gd name="T6" fmla="*/ 64 w 301"/>
              <a:gd name="T7" fmla="*/ 218 h 285"/>
              <a:gd name="T8" fmla="*/ 36 w 301"/>
              <a:gd name="T9" fmla="*/ 268 h 285"/>
              <a:gd name="T10" fmla="*/ 122 w 301"/>
              <a:gd name="T11" fmla="*/ 237 h 285"/>
              <a:gd name="T12" fmla="*/ 164 w 301"/>
              <a:gd name="T13" fmla="*/ 237 h 285"/>
              <a:gd name="T14" fmla="*/ 294 w 301"/>
              <a:gd name="T15" fmla="*/ 107 h 285"/>
              <a:gd name="T16" fmla="*/ 80 w 301"/>
              <a:gd name="T17" fmla="*/ 143 h 285"/>
              <a:gd name="T18" fmla="*/ 60 w 301"/>
              <a:gd name="T19" fmla="*/ 123 h 285"/>
              <a:gd name="T20" fmla="*/ 80 w 301"/>
              <a:gd name="T21" fmla="*/ 103 h 285"/>
              <a:gd name="T22" fmla="*/ 100 w 301"/>
              <a:gd name="T23" fmla="*/ 123 h 285"/>
              <a:gd name="T24" fmla="*/ 80 w 301"/>
              <a:gd name="T25" fmla="*/ 143 h 285"/>
              <a:gd name="T26" fmla="*/ 151 w 301"/>
              <a:gd name="T27" fmla="*/ 143 h 285"/>
              <a:gd name="T28" fmla="*/ 131 w 301"/>
              <a:gd name="T29" fmla="*/ 123 h 285"/>
              <a:gd name="T30" fmla="*/ 151 w 301"/>
              <a:gd name="T31" fmla="*/ 103 h 285"/>
              <a:gd name="T32" fmla="*/ 172 w 301"/>
              <a:gd name="T33" fmla="*/ 123 h 285"/>
              <a:gd name="T34" fmla="*/ 151 w 301"/>
              <a:gd name="T35" fmla="*/ 143 h 285"/>
              <a:gd name="T36" fmla="*/ 223 w 301"/>
              <a:gd name="T37" fmla="*/ 143 h 285"/>
              <a:gd name="T38" fmla="*/ 203 w 301"/>
              <a:gd name="T39" fmla="*/ 123 h 285"/>
              <a:gd name="T40" fmla="*/ 223 w 301"/>
              <a:gd name="T41" fmla="*/ 103 h 285"/>
              <a:gd name="T42" fmla="*/ 243 w 301"/>
              <a:gd name="T43" fmla="*/ 123 h 285"/>
              <a:gd name="T44" fmla="*/ 223 w 301"/>
              <a:gd name="T45"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ysClr val="window" lastClr="FFFFFF"/>
          </a:solidFill>
          <a:ln>
            <a:noFill/>
          </a:ln>
        </p:spPr>
        <p:txBody>
          <a:bodyPr lIns="51435" tIns="25718" rIns="51435" bIns="25718"/>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cs typeface="+mn-ea"/>
              <a:sym typeface="+mn-lt"/>
            </a:endParaRPr>
          </a:p>
        </p:txBody>
      </p:sp>
      <p:sp>
        <p:nvSpPr>
          <p:cNvPr id="28" name="AutoShape 19">
            <a:extLst>
              <a:ext uri="{FF2B5EF4-FFF2-40B4-BE49-F238E27FC236}">
                <a16:creationId xmlns:a16="http://schemas.microsoft.com/office/drawing/2014/main" xmlns="" id="{E6DE8B05-992A-4262-AC94-FB0280126494}"/>
              </a:ext>
            </a:extLst>
          </p:cNvPr>
          <p:cNvSpPr>
            <a:spLocks noChangeArrowheads="1"/>
          </p:cNvSpPr>
          <p:nvPr/>
        </p:nvSpPr>
        <p:spPr bwMode="ltGray">
          <a:xfrm>
            <a:off x="1042280" y="170669"/>
            <a:ext cx="7183566" cy="733529"/>
          </a:xfrm>
          <a:prstGeom prst="roundRect">
            <a:avLst>
              <a:gd name="adj" fmla="val 50000"/>
            </a:avLst>
          </a:prstGeom>
          <a:solidFill>
            <a:schemeClr val="bg1"/>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000" u="none" strike="noStrike" kern="0" cap="none" spc="0" normalizeH="0" baseline="0" noProof="0" dirty="0">
              <a:ln>
                <a:noFill/>
              </a:ln>
              <a:effectLst/>
              <a:uLnTx/>
              <a:uFillTx/>
              <a:latin typeface="Arial" pitchFamily="34" charset="0"/>
              <a:cs typeface="Arial" pitchFamily="34" charset="0"/>
            </a:endParaRP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u="none" strike="noStrike" kern="0" cap="none" spc="0" normalizeH="0" baseline="0" noProof="0" dirty="0" err="1">
                <a:ln>
                  <a:noFill/>
                </a:ln>
                <a:effectLst/>
                <a:uLnTx/>
                <a:uFillTx/>
                <a:latin typeface="Arial" pitchFamily="34" charset="0"/>
                <a:cs typeface="Arial" pitchFamily="34" charset="0"/>
              </a:rPr>
              <a:t>Viết</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một</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đoạn</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văn</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từ</a:t>
            </a:r>
            <a:r>
              <a:rPr kumimoji="0" lang="en-US" sz="2000" u="none" strike="noStrike" kern="0" cap="none" spc="0" normalizeH="0" baseline="0" noProof="0" dirty="0">
                <a:ln>
                  <a:noFill/>
                </a:ln>
                <a:effectLst/>
                <a:uLnTx/>
                <a:uFillTx/>
                <a:latin typeface="Arial" pitchFamily="34" charset="0"/>
                <a:cs typeface="Arial" pitchFamily="34" charset="0"/>
              </a:rPr>
              <a:t> 5 </a:t>
            </a:r>
            <a:r>
              <a:rPr kumimoji="0" lang="en-US" sz="2000" u="none" strike="noStrike" kern="0" cap="none" spc="0" normalizeH="0" baseline="0" noProof="0" dirty="0" err="1">
                <a:ln>
                  <a:noFill/>
                </a:ln>
                <a:effectLst/>
                <a:uLnTx/>
                <a:uFillTx/>
                <a:latin typeface="Arial" pitchFamily="34" charset="0"/>
                <a:cs typeface="Arial" pitchFamily="34" charset="0"/>
              </a:rPr>
              <a:t>đến</a:t>
            </a:r>
            <a:r>
              <a:rPr kumimoji="0" lang="en-US" sz="2000" u="none" strike="noStrike" kern="0" cap="none" spc="0" normalizeH="0" baseline="0" noProof="0" dirty="0">
                <a:ln>
                  <a:noFill/>
                </a:ln>
                <a:effectLst/>
                <a:uLnTx/>
                <a:uFillTx/>
                <a:latin typeface="Arial" pitchFamily="34" charset="0"/>
                <a:cs typeface="Arial" pitchFamily="34" charset="0"/>
              </a:rPr>
              <a:t> 7 </a:t>
            </a:r>
            <a:r>
              <a:rPr kumimoji="0" lang="en-US" sz="2000" u="none" strike="noStrike" kern="0" cap="none" spc="0" normalizeH="0" baseline="0" noProof="0" dirty="0" err="1">
                <a:ln>
                  <a:noFill/>
                </a:ln>
                <a:effectLst/>
                <a:uLnTx/>
                <a:uFillTx/>
                <a:latin typeface="Arial" pitchFamily="34" charset="0"/>
                <a:cs typeface="Arial" pitchFamily="34" charset="0"/>
              </a:rPr>
              <a:t>câu</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về</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một</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loại</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trái</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cây</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mà</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em</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thích</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trong</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đoạn</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văn</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có</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dùng</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một</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số</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câu</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kể</a:t>
            </a:r>
            <a:r>
              <a:rPr kumimoji="0" lang="en-US" sz="2000" u="none" strike="noStrike" kern="0" cap="none" spc="0" normalizeH="0" baseline="0" noProof="0" dirty="0">
                <a:ln>
                  <a:noFill/>
                </a:ln>
                <a:effectLst/>
                <a:uLnTx/>
                <a:uFillTx/>
                <a:latin typeface="Arial" pitchFamily="34" charset="0"/>
                <a:cs typeface="Arial" pitchFamily="34" charset="0"/>
              </a:rPr>
              <a:t> Ai </a:t>
            </a:r>
            <a:r>
              <a:rPr kumimoji="0" lang="en-US" sz="2000" u="none" strike="noStrike" kern="0" cap="none" spc="0" normalizeH="0" baseline="0" noProof="0" dirty="0" err="1">
                <a:ln>
                  <a:noFill/>
                </a:ln>
                <a:effectLst/>
                <a:uLnTx/>
                <a:uFillTx/>
                <a:latin typeface="Arial" pitchFamily="34" charset="0"/>
                <a:cs typeface="Arial" pitchFamily="34" charset="0"/>
              </a:rPr>
              <a:t>thế</a:t>
            </a:r>
            <a:r>
              <a:rPr kumimoji="0" lang="en-US" sz="2000" u="none" strike="noStrike" kern="0" cap="none" spc="0" normalizeH="0" baseline="0" noProof="0" dirty="0">
                <a:ln>
                  <a:noFill/>
                </a:ln>
                <a:effectLst/>
                <a:uLnTx/>
                <a:uFillTx/>
                <a:latin typeface="Arial" pitchFamily="34" charset="0"/>
                <a:cs typeface="Arial" pitchFamily="34" charset="0"/>
              </a:rPr>
              <a:t> </a:t>
            </a:r>
            <a:r>
              <a:rPr kumimoji="0" lang="en-US" sz="2000" u="none" strike="noStrike" kern="0" cap="none" spc="0" normalizeH="0" baseline="0" noProof="0" dirty="0" err="1">
                <a:ln>
                  <a:noFill/>
                </a:ln>
                <a:effectLst/>
                <a:uLnTx/>
                <a:uFillTx/>
                <a:latin typeface="Arial" pitchFamily="34" charset="0"/>
                <a:cs typeface="Arial" pitchFamily="34" charset="0"/>
              </a:rPr>
              <a:t>nào</a:t>
            </a:r>
            <a:r>
              <a:rPr kumimoji="0" lang="en-US" sz="2000" u="none" strike="noStrike" kern="0" cap="none" spc="0" normalizeH="0" baseline="0" noProof="0" dirty="0">
                <a:ln>
                  <a:noFill/>
                </a:ln>
                <a:effectLst/>
                <a:uLnTx/>
                <a:uFillTx/>
                <a:latin typeface="Arial" pitchFamily="34" charset="0"/>
                <a:cs typeface="Arial" pitchFamily="34" charset="0"/>
              </a:rPr>
              <a:t>?</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000" u="none" strike="noStrike" kern="0" cap="none" spc="0" normalizeH="0" baseline="0" noProof="0" dirty="0">
              <a:ln>
                <a:noFill/>
              </a:ln>
              <a:effectLst/>
              <a:uLnTx/>
              <a:uFillTx/>
              <a:latin typeface="Arial" pitchFamily="34" charset="0"/>
              <a:cs typeface="Arial" pitchFamily="34" charset="0"/>
            </a:endParaRPr>
          </a:p>
        </p:txBody>
      </p:sp>
      <p:pic>
        <p:nvPicPr>
          <p:cNvPr id="29" name="Picture 2" descr="Kết quả hình ảnh cho trái táo">
            <a:extLst>
              <a:ext uri="{FF2B5EF4-FFF2-40B4-BE49-F238E27FC236}">
                <a16:creationId xmlns:a16="http://schemas.microsoft.com/office/drawing/2014/main" xmlns="" id="{BEB77870-500C-4A5D-B7FD-14ECA4CD3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833" y="2480488"/>
            <a:ext cx="2215429" cy="1897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4" descr="Kết quả hình ảnh cho tráixoài">
            <a:extLst>
              <a:ext uri="{FF2B5EF4-FFF2-40B4-BE49-F238E27FC236}">
                <a16:creationId xmlns:a16="http://schemas.microsoft.com/office/drawing/2014/main" xmlns="" id="{92F799C1-AD88-4EE2-9C8D-06E10A154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8665" y="1386397"/>
            <a:ext cx="2540486" cy="2003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xmlns="" id="{2B6B2C8D-2B0D-49C6-94DE-B542D8D0A544}"/>
              </a:ext>
            </a:extLst>
          </p:cNvPr>
          <p:cNvCxnSpPr>
            <a:cxnSpLocks/>
          </p:cNvCxnSpPr>
          <p:nvPr/>
        </p:nvCxnSpPr>
        <p:spPr>
          <a:xfrm>
            <a:off x="5447129" y="811970"/>
            <a:ext cx="2139534" cy="0"/>
          </a:xfrm>
          <a:prstGeom prst="line">
            <a:avLst/>
          </a:prstGeom>
          <a:noFill/>
          <a:ln w="28575" cap="flat" cmpd="sng" algn="ctr">
            <a:solidFill>
              <a:srgbClr val="FF0000"/>
            </a:solidFill>
            <a:prstDash val="solid"/>
            <a:miter lim="800000"/>
          </a:ln>
          <a:effectLst/>
        </p:spPr>
      </p:cxnSp>
      <p:cxnSp>
        <p:nvCxnSpPr>
          <p:cNvPr id="32" name="Straight Connector 31">
            <a:extLst>
              <a:ext uri="{FF2B5EF4-FFF2-40B4-BE49-F238E27FC236}">
                <a16:creationId xmlns:a16="http://schemas.microsoft.com/office/drawing/2014/main" xmlns="" id="{CE0A22F5-C925-43C9-B0A2-113A0C61A06D}"/>
              </a:ext>
            </a:extLst>
          </p:cNvPr>
          <p:cNvCxnSpPr>
            <a:cxnSpLocks/>
          </p:cNvCxnSpPr>
          <p:nvPr/>
        </p:nvCxnSpPr>
        <p:spPr>
          <a:xfrm>
            <a:off x="5374159" y="537433"/>
            <a:ext cx="1868140"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2696021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childTnLst>
                          </p:cTn>
                        </p:par>
                        <p:par>
                          <p:cTn id="39" fill="hold">
                            <p:stCondLst>
                              <p:cond delay="3000"/>
                            </p:stCondLst>
                            <p:childTnLst>
                              <p:par>
                                <p:cTn id="40" presetID="21" presetClass="entr" presetSubtype="1"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heel(1)">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par>
                                <p:cTn id="48" presetID="6" presetClass="entr" presetSubtype="1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in)">
                                      <p:cBhvr>
                                        <p:cTn id="50" dur="2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AC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77137" y="5070166"/>
            <a:ext cx="1904692" cy="1493965"/>
          </a:xfrm>
          <a:prstGeom prst="rect">
            <a:avLst/>
          </a:prstGeom>
        </p:spPr>
      </p:pic>
      <p:sp>
        <p:nvSpPr>
          <p:cNvPr id="6" name="任意多边形 5"/>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 name="connsiteX0" fmla="*/ 181593 w 12358602"/>
              <a:gd name="connsiteY0" fmla="*/ 830441 h 868049"/>
              <a:gd name="connsiteX1" fmla="*/ 378874 w 12358602"/>
              <a:gd name="connsiteY1" fmla="*/ 293240 h 868049"/>
              <a:gd name="connsiteX2" fmla="*/ 3324252 w 12358602"/>
              <a:gd name="connsiteY2" fmla="*/ 178 h 868049"/>
              <a:gd name="connsiteX3" fmla="*/ 5495952 w 12358602"/>
              <a:gd name="connsiteY3" fmla="*/ 247828 h 868049"/>
              <a:gd name="connsiteX4" fmla="*/ 7781952 w 12358602"/>
              <a:gd name="connsiteY4" fmla="*/ 114478 h 868049"/>
              <a:gd name="connsiteX5" fmla="*/ 10487052 w 12358602"/>
              <a:gd name="connsiteY5" fmla="*/ 38278 h 868049"/>
              <a:gd name="connsiteX6" fmla="*/ 12224728 w 12358602"/>
              <a:gd name="connsiteY6" fmla="*/ 515460 h 868049"/>
              <a:gd name="connsiteX7" fmla="*/ 12205266 w 12358602"/>
              <a:gd name="connsiteY7" fmla="*/ 868049 h 868049"/>
              <a:gd name="connsiteX8" fmla="*/ 181593 w 12358602"/>
              <a:gd name="connsiteY8" fmla="*/ 830441 h 868049"/>
              <a:gd name="connsiteX0" fmla="*/ 181593 w 12358602"/>
              <a:gd name="connsiteY0" fmla="*/ 884369 h 921977"/>
              <a:gd name="connsiteX1" fmla="*/ 378874 w 12358602"/>
              <a:gd name="connsiteY1" fmla="*/ 347168 h 921977"/>
              <a:gd name="connsiteX2" fmla="*/ 3324252 w 12358602"/>
              <a:gd name="connsiteY2" fmla="*/ 54106 h 921977"/>
              <a:gd name="connsiteX3" fmla="*/ 5495952 w 12358602"/>
              <a:gd name="connsiteY3" fmla="*/ 301756 h 921977"/>
              <a:gd name="connsiteX4" fmla="*/ 7840340 w 12358602"/>
              <a:gd name="connsiteY4" fmla="*/ 7689 h 921977"/>
              <a:gd name="connsiteX5" fmla="*/ 10487052 w 12358602"/>
              <a:gd name="connsiteY5" fmla="*/ 92206 h 921977"/>
              <a:gd name="connsiteX6" fmla="*/ 12224728 w 12358602"/>
              <a:gd name="connsiteY6" fmla="*/ 569388 h 921977"/>
              <a:gd name="connsiteX7" fmla="*/ 12205266 w 12358602"/>
              <a:gd name="connsiteY7" fmla="*/ 921977 h 921977"/>
              <a:gd name="connsiteX8" fmla="*/ 181593 w 12358602"/>
              <a:gd name="connsiteY8" fmla="*/ 884369 h 921977"/>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9996592 w 12358602"/>
              <a:gd name="connsiteY5" fmla="*/ 84517 h 914288"/>
              <a:gd name="connsiteX6" fmla="*/ 12224728 w 12358602"/>
              <a:gd name="connsiteY6" fmla="*/ 561699 h 914288"/>
              <a:gd name="connsiteX7" fmla="*/ 12205266 w 12358602"/>
              <a:gd name="connsiteY7" fmla="*/ 914288 h 914288"/>
              <a:gd name="connsiteX8" fmla="*/ 181593 w 12358602"/>
              <a:gd name="connsiteY8" fmla="*/ 876680 h 914288"/>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12224728 w 12358602"/>
              <a:gd name="connsiteY5" fmla="*/ 561699 h 914288"/>
              <a:gd name="connsiteX6" fmla="*/ 12205266 w 12358602"/>
              <a:gd name="connsiteY6" fmla="*/ 914288 h 914288"/>
              <a:gd name="connsiteX7" fmla="*/ 181593 w 12358602"/>
              <a:gd name="connsiteY7" fmla="*/ 876680 h 914288"/>
              <a:gd name="connsiteX0" fmla="*/ 181593 w 12358602"/>
              <a:gd name="connsiteY0" fmla="*/ 891982 h 929590"/>
              <a:gd name="connsiteX1" fmla="*/ 378874 w 12358602"/>
              <a:gd name="connsiteY1" fmla="*/ 354781 h 929590"/>
              <a:gd name="connsiteX2" fmla="*/ 3324252 w 12358602"/>
              <a:gd name="connsiteY2" fmla="*/ 61719 h 929590"/>
              <a:gd name="connsiteX3" fmla="*/ 5495952 w 12358602"/>
              <a:gd name="connsiteY3" fmla="*/ 309369 h 929590"/>
              <a:gd name="connsiteX4" fmla="*/ 7840340 w 12358602"/>
              <a:gd name="connsiteY4" fmla="*/ 15302 h 929590"/>
              <a:gd name="connsiteX5" fmla="*/ 12224728 w 12358602"/>
              <a:gd name="connsiteY5" fmla="*/ 577001 h 929590"/>
              <a:gd name="connsiteX6" fmla="*/ 12205266 w 12358602"/>
              <a:gd name="connsiteY6" fmla="*/ 929590 h 929590"/>
              <a:gd name="connsiteX7" fmla="*/ 181593 w 12358602"/>
              <a:gd name="connsiteY7" fmla="*/ 891982 h 929590"/>
              <a:gd name="connsiteX0" fmla="*/ 181593 w 12358602"/>
              <a:gd name="connsiteY0" fmla="*/ 920450 h 958058"/>
              <a:gd name="connsiteX1" fmla="*/ 378874 w 12358602"/>
              <a:gd name="connsiteY1" fmla="*/ 383249 h 958058"/>
              <a:gd name="connsiteX2" fmla="*/ 3324252 w 12358602"/>
              <a:gd name="connsiteY2" fmla="*/ 90187 h 958058"/>
              <a:gd name="connsiteX3" fmla="*/ 5495952 w 12358602"/>
              <a:gd name="connsiteY3" fmla="*/ 337837 h 958058"/>
              <a:gd name="connsiteX4" fmla="*/ 7840340 w 12358602"/>
              <a:gd name="connsiteY4" fmla="*/ 43770 h 958058"/>
              <a:gd name="connsiteX5" fmla="*/ 12224728 w 12358602"/>
              <a:gd name="connsiteY5" fmla="*/ 605469 h 958058"/>
              <a:gd name="connsiteX6" fmla="*/ 12205266 w 12358602"/>
              <a:gd name="connsiteY6" fmla="*/ 958058 h 958058"/>
              <a:gd name="connsiteX7" fmla="*/ 181593 w 12358602"/>
              <a:gd name="connsiteY7" fmla="*/ 920450 h 958058"/>
              <a:gd name="connsiteX0" fmla="*/ 181593 w 12358602"/>
              <a:gd name="connsiteY0" fmla="*/ 888120 h 925728"/>
              <a:gd name="connsiteX1" fmla="*/ 378874 w 12358602"/>
              <a:gd name="connsiteY1" fmla="*/ 350919 h 925728"/>
              <a:gd name="connsiteX2" fmla="*/ 3324252 w 12358602"/>
              <a:gd name="connsiteY2" fmla="*/ 57857 h 925728"/>
              <a:gd name="connsiteX3" fmla="*/ 5495952 w 12358602"/>
              <a:gd name="connsiteY3" fmla="*/ 305507 h 925728"/>
              <a:gd name="connsiteX4" fmla="*/ 7840340 w 12358602"/>
              <a:gd name="connsiteY4" fmla="*/ 11440 h 925728"/>
              <a:gd name="connsiteX5" fmla="*/ 12224728 w 12358602"/>
              <a:gd name="connsiteY5" fmla="*/ 573139 h 925728"/>
              <a:gd name="connsiteX6" fmla="*/ 12205266 w 12358602"/>
              <a:gd name="connsiteY6" fmla="*/ 925728 h 925728"/>
              <a:gd name="connsiteX7" fmla="*/ 181593 w 12358602"/>
              <a:gd name="connsiteY7" fmla="*/ 888120 h 925728"/>
              <a:gd name="connsiteX0" fmla="*/ 181593 w 12358602"/>
              <a:gd name="connsiteY0" fmla="*/ 938850 h 976458"/>
              <a:gd name="connsiteX1" fmla="*/ 378874 w 12358602"/>
              <a:gd name="connsiteY1" fmla="*/ 401649 h 976458"/>
              <a:gd name="connsiteX2" fmla="*/ 3324252 w 12358602"/>
              <a:gd name="connsiteY2" fmla="*/ 108587 h 976458"/>
              <a:gd name="connsiteX3" fmla="*/ 5495952 w 12358602"/>
              <a:gd name="connsiteY3" fmla="*/ 356237 h 976458"/>
              <a:gd name="connsiteX4" fmla="*/ 7840340 w 12358602"/>
              <a:gd name="connsiteY4" fmla="*/ 62170 h 976458"/>
              <a:gd name="connsiteX5" fmla="*/ 12224728 w 12358602"/>
              <a:gd name="connsiteY5" fmla="*/ 623869 h 976458"/>
              <a:gd name="connsiteX6" fmla="*/ 12205266 w 12358602"/>
              <a:gd name="connsiteY6" fmla="*/ 976458 h 976458"/>
              <a:gd name="connsiteX7" fmla="*/ 181593 w 12358602"/>
              <a:gd name="connsiteY7" fmla="*/ 938850 h 9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87190" t="60000" b="351"/>
          <a:stretch/>
        </p:blipFill>
        <p:spPr>
          <a:xfrm>
            <a:off x="11216661" y="2185869"/>
            <a:ext cx="975339" cy="271913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76300" t="90258" r="12329" b="351"/>
          <a:stretch/>
        </p:blipFill>
        <p:spPr>
          <a:xfrm rot="21334321">
            <a:off x="2049398" y="5434951"/>
            <a:ext cx="928985" cy="644011"/>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68719" t="73547" r="19910" b="12088"/>
          <a:stretch/>
        </p:blipFill>
        <p:spPr>
          <a:xfrm rot="1878322">
            <a:off x="11133326" y="340516"/>
            <a:ext cx="865773" cy="985087"/>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76300" t="90258" r="12329" b="351"/>
          <a:stretch/>
        </p:blipFill>
        <p:spPr>
          <a:xfrm rot="21334321">
            <a:off x="10096596" y="32460"/>
            <a:ext cx="865773" cy="644011"/>
          </a:xfrm>
          <a:prstGeom prst="rect">
            <a:avLst/>
          </a:prstGeom>
        </p:spPr>
      </p:pic>
      <p:pic>
        <p:nvPicPr>
          <p:cNvPr id="41" name="图片 40"/>
          <p:cNvPicPr>
            <a:picLocks noChangeAspect="1"/>
          </p:cNvPicPr>
          <p:nvPr/>
        </p:nvPicPr>
        <p:blipFill rotWithShape="1">
          <a:blip r:embed="rId5" cstate="print">
            <a:extLst>
              <a:ext uri="{28A0092B-C50C-407E-A947-70E740481C1C}">
                <a14:useLocalDpi xmlns:a14="http://schemas.microsoft.com/office/drawing/2010/main" val="0"/>
              </a:ext>
            </a:extLst>
          </a:blip>
          <a:srcRect r="33984" b="48423"/>
          <a:stretch/>
        </p:blipFill>
        <p:spPr>
          <a:xfrm>
            <a:off x="-2345340" y="238303"/>
            <a:ext cx="1854804" cy="1318703"/>
          </a:xfrm>
          <a:prstGeom prst="rect">
            <a:avLst/>
          </a:prstGeom>
        </p:spPr>
      </p:pic>
      <p:grpSp>
        <p:nvGrpSpPr>
          <p:cNvPr id="12" name="组合 11"/>
          <p:cNvGrpSpPr/>
          <p:nvPr/>
        </p:nvGrpSpPr>
        <p:grpSpPr>
          <a:xfrm rot="7559312">
            <a:off x="3051907" y="1112185"/>
            <a:ext cx="819606" cy="5290394"/>
            <a:chOff x="2207103" y="-517358"/>
            <a:chExt cx="819606" cy="5290394"/>
          </a:xfrm>
        </p:grpSpPr>
        <p:sp>
          <p:nvSpPr>
            <p:cNvPr id="13" name="任意多边形 12"/>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4" name="圆角矩形 13"/>
            <p:cNvSpPr/>
            <p:nvPr/>
          </p:nvSpPr>
          <p:spPr>
            <a:xfrm>
              <a:off x="2207103" y="1284839"/>
              <a:ext cx="819606" cy="3488197"/>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15" name="文本框 14"/>
            <p:cNvSpPr txBox="1"/>
            <p:nvPr/>
          </p:nvSpPr>
          <p:spPr>
            <a:xfrm flipV="1">
              <a:off x="2237264" y="1194115"/>
              <a:ext cx="738664" cy="3535545"/>
            </a:xfrm>
            <a:prstGeom prst="rect">
              <a:avLst/>
            </a:prstGeom>
            <a:noFill/>
          </p:spPr>
          <p:txBody>
            <a:bodyPr vert="eaVert" wrap="square" rtlCol="0">
              <a:spAutoFit/>
            </a:bodyPr>
            <a:lstStyle/>
            <a:p>
              <a:r>
                <a:rPr lang="en-US" altLang="zh-CN" b="1" spc="300" dirty="0" err="1">
                  <a:solidFill>
                    <a:srgbClr val="7030A0"/>
                  </a:solidFill>
                  <a:latin typeface="Helvetica" panose="020B0604020202030204" pitchFamily="34" charset="0"/>
                  <a:ea typeface="方正喵呜体" panose="02010600010101010101" pitchFamily="2" charset="-122"/>
                </a:rPr>
                <a:t>Hình</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dáng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của</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trái</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đó</a:t>
              </a:r>
              <a:endParaRPr lang="en-US" altLang="zh-CN" b="1" spc="300" dirty="0">
                <a:solidFill>
                  <a:srgbClr val="7030A0"/>
                </a:solidFill>
                <a:latin typeface="Helvetica" panose="020B0604020202030204" pitchFamily="34" charset="0"/>
                <a:ea typeface="方正喵呜体" panose="02010600010101010101" pitchFamily="2" charset="-122"/>
              </a:endParaRPr>
            </a:p>
            <a:p>
              <a:r>
                <a:rPr lang="en-US" altLang="zh-CN" b="1" spc="300" dirty="0">
                  <a:solidFill>
                    <a:srgbClr val="7030A0"/>
                  </a:solidFill>
                  <a:latin typeface="Helvetica" panose="020B0604020202030204" pitchFamily="34" charset="0"/>
                  <a:ea typeface="方正喵呜体" panose="02010600010101010101" pitchFamily="2" charset="-122"/>
                </a:rPr>
                <a:t>(</a:t>
              </a:r>
              <a:r>
                <a:rPr lang="en-US" altLang="zh-CN" b="1" spc="300" dirty="0" err="1">
                  <a:solidFill>
                    <a:srgbClr val="7030A0"/>
                  </a:solidFill>
                  <a:latin typeface="Helvetica" panose="020B0604020202030204" pitchFamily="34" charset="0"/>
                  <a:ea typeface="方正喵呜体" panose="02010600010101010101" pitchFamily="2" charset="-122"/>
                </a:rPr>
                <a:t>Bầu</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bĩnh</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tròn</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dài</a:t>
              </a:r>
              <a:r>
                <a:rPr lang="en-US" altLang="zh-CN" b="1" spc="300" dirty="0">
                  <a:solidFill>
                    <a:srgbClr val="7030A0"/>
                  </a:solidFill>
                  <a:latin typeface="Helvetica" panose="020B0604020202030204" pitchFamily="34" charset="0"/>
                  <a:ea typeface="方正喵呜体" panose="02010600010101010101" pitchFamily="2" charset="-122"/>
                </a:rPr>
                <a:t>,…)</a:t>
              </a:r>
              <a:endParaRPr lang="zh-CN" altLang="en-US" b="1" spc="300" dirty="0">
                <a:solidFill>
                  <a:srgbClr val="7030A0"/>
                </a:solidFill>
                <a:latin typeface="Helvetica" panose="020B0604020202030204" pitchFamily="34" charset="0"/>
                <a:ea typeface="方正喵呜体" panose="02010600010101010101" pitchFamily="2" charset="-122"/>
              </a:endParaRPr>
            </a:p>
          </p:txBody>
        </p:sp>
      </p:grpSp>
      <p:grpSp>
        <p:nvGrpSpPr>
          <p:cNvPr id="16" name="组合 15"/>
          <p:cNvGrpSpPr/>
          <p:nvPr/>
        </p:nvGrpSpPr>
        <p:grpSpPr>
          <a:xfrm rot="9158604">
            <a:off x="4463005" y="-122870"/>
            <a:ext cx="1015663" cy="5667776"/>
            <a:chOff x="2038994" y="-517358"/>
            <a:chExt cx="1015663" cy="5667776"/>
          </a:xfrm>
        </p:grpSpPr>
        <p:sp>
          <p:nvSpPr>
            <p:cNvPr id="17" name="任意多边形 16"/>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8" name="圆角矩形 17"/>
            <p:cNvSpPr/>
            <p:nvPr/>
          </p:nvSpPr>
          <p:spPr>
            <a:xfrm>
              <a:off x="2071421" y="1273805"/>
              <a:ext cx="900605" cy="3876613"/>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19" name="文本框 18"/>
            <p:cNvSpPr txBox="1"/>
            <p:nvPr/>
          </p:nvSpPr>
          <p:spPr>
            <a:xfrm flipV="1">
              <a:off x="2038994" y="1552316"/>
              <a:ext cx="1015663" cy="3322037"/>
            </a:xfrm>
            <a:prstGeom prst="rect">
              <a:avLst/>
            </a:prstGeom>
            <a:noFill/>
          </p:spPr>
          <p:txBody>
            <a:bodyPr vert="eaVert" wrap="square" rtlCol="0">
              <a:spAutoFit/>
            </a:bodyPr>
            <a:lstStyle/>
            <a:p>
              <a:r>
                <a:rPr lang="en-US" altLang="zh-CN" b="1" spc="300" dirty="0" err="1">
                  <a:solidFill>
                    <a:srgbClr val="7030A0"/>
                  </a:solidFill>
                  <a:latin typeface="Helvetica" panose="020B0604020202030204" pitchFamily="34" charset="0"/>
                  <a:ea typeface="方正喵呜体" panose="02010600010101010101" pitchFamily="2" charset="-122"/>
                </a:rPr>
                <a:t>Màu</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của</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trái</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thế</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nào</a:t>
              </a:r>
              <a:r>
                <a:rPr lang="en-US" altLang="zh-CN" b="1" spc="300" dirty="0">
                  <a:solidFill>
                    <a:srgbClr val="7030A0"/>
                  </a:solidFill>
                  <a:latin typeface="Helvetica" panose="020B0604020202030204" pitchFamily="34" charset="0"/>
                  <a:ea typeface="方正喵呜体" panose="02010600010101010101" pitchFamily="2" charset="-122"/>
                </a:rPr>
                <a:t>?</a:t>
              </a:r>
            </a:p>
            <a:p>
              <a:r>
                <a:rPr lang="en-US" altLang="zh-CN" b="1" spc="300" dirty="0">
                  <a:solidFill>
                    <a:srgbClr val="7030A0"/>
                  </a:solidFill>
                  <a:latin typeface="Helvetica" panose="020B0604020202030204" pitchFamily="34" charset="0"/>
                  <a:ea typeface="方正喵呜体" panose="02010600010101010101" pitchFamily="2" charset="-122"/>
                </a:rPr>
                <a:t>(</a:t>
              </a:r>
              <a:r>
                <a:rPr lang="en-US" altLang="zh-CN" b="1" spc="300" dirty="0" err="1">
                  <a:solidFill>
                    <a:srgbClr val="7030A0"/>
                  </a:solidFill>
                  <a:latin typeface="Helvetica" panose="020B0604020202030204" pitchFamily="34" charset="0"/>
                  <a:ea typeface="方正喵呜体" panose="02010600010101010101" pitchFamily="2" charset="-122"/>
                </a:rPr>
                <a:t>xanh</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đỏ</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vàng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óng</a:t>
              </a:r>
              <a:r>
                <a:rPr lang="en-US" altLang="zh-CN" b="1" spc="300" dirty="0">
                  <a:solidFill>
                    <a:srgbClr val="7030A0"/>
                  </a:solidFill>
                  <a:latin typeface="Helvetica" panose="020B0604020202030204" pitchFamily="34" charset="0"/>
                  <a:ea typeface="方正喵呜体" panose="02010600010101010101" pitchFamily="2" charset="-122"/>
                </a:rPr>
                <a:t>, cam,…</a:t>
              </a:r>
              <a:endParaRPr lang="zh-CN" altLang="en-US" b="1" spc="300" dirty="0">
                <a:solidFill>
                  <a:srgbClr val="7030A0"/>
                </a:solidFill>
                <a:latin typeface="Helvetica" panose="020B0604020202030204" pitchFamily="34" charset="0"/>
                <a:ea typeface="方正喵呜体" panose="02010600010101010101" pitchFamily="2" charset="-122"/>
              </a:endParaRPr>
            </a:p>
          </p:txBody>
        </p:sp>
      </p:grpSp>
      <p:grpSp>
        <p:nvGrpSpPr>
          <p:cNvPr id="20" name="组合 19"/>
          <p:cNvGrpSpPr/>
          <p:nvPr/>
        </p:nvGrpSpPr>
        <p:grpSpPr>
          <a:xfrm rot="11201124">
            <a:off x="6343659" y="-5693"/>
            <a:ext cx="1196338" cy="5500945"/>
            <a:chOff x="2466473" y="-517358"/>
            <a:chExt cx="517357" cy="4645116"/>
          </a:xfrm>
        </p:grpSpPr>
        <p:sp>
          <p:nvSpPr>
            <p:cNvPr id="21" name="任意多边形 20"/>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2" name="圆角矩形 21"/>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23" name="文本框 22"/>
            <p:cNvSpPr txBox="1"/>
            <p:nvPr/>
          </p:nvSpPr>
          <p:spPr>
            <a:xfrm rot="51532" flipV="1">
              <a:off x="2518265" y="1207815"/>
              <a:ext cx="439224" cy="2776227"/>
            </a:xfrm>
            <a:prstGeom prst="rect">
              <a:avLst/>
            </a:prstGeom>
            <a:noFill/>
          </p:spPr>
          <p:txBody>
            <a:bodyPr vert="eaVert" wrap="square" rtlCol="0">
              <a:spAutoFit/>
            </a:bodyPr>
            <a:lstStyle/>
            <a:p>
              <a:r>
                <a:rPr lang="en-US" altLang="zh-CN" b="1" spc="300" dirty="0" err="1">
                  <a:solidFill>
                    <a:srgbClr val="7030A0"/>
                  </a:solidFill>
                  <a:latin typeface="Helvetica" panose="020B0604020202030204" pitchFamily="34" charset="0"/>
                  <a:ea typeface="方正喵呜体" panose="02010600010101010101" pitchFamily="2" charset="-122"/>
                </a:rPr>
                <a:t>Hương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thơm</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của</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trái</a:t>
              </a:r>
              <a:r>
                <a:rPr lang="en-US" altLang="zh-CN" b="1" spc="300" dirty="0">
                  <a:solidFill>
                    <a:srgbClr val="7030A0"/>
                  </a:solidFill>
                  <a:latin typeface="Helvetica" panose="020B0604020202030204" pitchFamily="34" charset="0"/>
                  <a:ea typeface="方正喵呜体" panose="02010600010101010101" pitchFamily="2" charset="-122"/>
                </a:rPr>
                <a:t> ra </a:t>
              </a:r>
              <a:r>
                <a:rPr lang="en-US" altLang="zh-CN" b="1" spc="300" dirty="0" err="1">
                  <a:solidFill>
                    <a:srgbClr val="7030A0"/>
                  </a:solidFill>
                  <a:latin typeface="Helvetica" panose="020B0604020202030204" pitchFamily="34" charset="0"/>
                  <a:ea typeface="方正喵呜体" panose="02010600010101010101" pitchFamily="2" charset="-122"/>
                </a:rPr>
                <a:t>sao</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thơm</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nhẹ</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nhàng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thơm</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ngát</a:t>
              </a:r>
              <a:r>
                <a:rPr lang="en-US" altLang="zh-CN" b="1" spc="300" dirty="0">
                  <a:solidFill>
                    <a:srgbClr val="7030A0"/>
                  </a:solidFill>
                  <a:latin typeface="Helvetica" panose="020B0604020202030204" pitchFamily="34" charset="0"/>
                  <a:ea typeface="方正喵呜体" panose="02010600010101010101" pitchFamily="2" charset="-122"/>
                </a:rPr>
                <a:t>,…</a:t>
              </a:r>
              <a:endParaRPr lang="zh-CN" altLang="en-US" b="1" spc="300" dirty="0">
                <a:solidFill>
                  <a:srgbClr val="7030A0"/>
                </a:solidFill>
                <a:latin typeface="Helvetica" panose="020B0604020202030204" pitchFamily="34" charset="0"/>
                <a:ea typeface="方正喵呜体" panose="02010600010101010101" pitchFamily="2" charset="-122"/>
              </a:endParaRPr>
            </a:p>
          </p:txBody>
        </p:sp>
      </p:grpSp>
      <p:grpSp>
        <p:nvGrpSpPr>
          <p:cNvPr id="24" name="组合 23"/>
          <p:cNvGrpSpPr/>
          <p:nvPr/>
        </p:nvGrpSpPr>
        <p:grpSpPr>
          <a:xfrm rot="12765656">
            <a:off x="8043379" y="-191544"/>
            <a:ext cx="1015664" cy="6267113"/>
            <a:chOff x="2428882" y="-517358"/>
            <a:chExt cx="567184" cy="4699145"/>
          </a:xfrm>
        </p:grpSpPr>
        <p:sp>
          <p:nvSpPr>
            <p:cNvPr id="25" name="任意多边形 24"/>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6" name="圆角矩形 25"/>
            <p:cNvSpPr/>
            <p:nvPr/>
          </p:nvSpPr>
          <p:spPr>
            <a:xfrm>
              <a:off x="2466473" y="1203160"/>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27" name="文本框 26"/>
            <p:cNvSpPr txBox="1"/>
            <p:nvPr/>
          </p:nvSpPr>
          <p:spPr>
            <a:xfrm rot="10823658" flipV="1">
              <a:off x="2428882" y="1405560"/>
              <a:ext cx="567184" cy="2776227"/>
            </a:xfrm>
            <a:prstGeom prst="rect">
              <a:avLst/>
            </a:prstGeom>
            <a:noFill/>
          </p:spPr>
          <p:txBody>
            <a:bodyPr vert="eaVert" wrap="square" rtlCol="0">
              <a:spAutoFit/>
            </a:bodyPr>
            <a:lstStyle/>
            <a:p>
              <a:r>
                <a:rPr lang="en-US" altLang="zh-CN" b="1" spc="300" dirty="0" err="1">
                  <a:solidFill>
                    <a:srgbClr val="7030A0"/>
                  </a:solidFill>
                  <a:latin typeface="Helvetica" panose="020B0604020202030204" pitchFamily="34" charset="0"/>
                  <a:ea typeface="方正喵呜体" panose="02010600010101010101" pitchFamily="2" charset="-122"/>
                </a:rPr>
                <a:t>Vị</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của</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trái</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đó</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như</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thế</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nào</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ngọt</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chua</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ngọt</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lịm</a:t>
              </a:r>
              <a:r>
                <a:rPr lang="en-US" altLang="zh-CN" b="1" spc="300" dirty="0">
                  <a:solidFill>
                    <a:srgbClr val="7030A0"/>
                  </a:solidFill>
                  <a:latin typeface="Helvetica" panose="020B0604020202030204" pitchFamily="34" charset="0"/>
                  <a:ea typeface="方正喵呜体" panose="02010600010101010101" pitchFamily="2" charset="-122"/>
                </a:rPr>
                <a:t>,…)</a:t>
              </a:r>
              <a:endParaRPr lang="zh-CN" altLang="en-US" b="1" spc="300" dirty="0">
                <a:solidFill>
                  <a:srgbClr val="7030A0"/>
                </a:solidFill>
                <a:latin typeface="Helvetica" panose="020B0604020202030204" pitchFamily="34" charset="0"/>
                <a:ea typeface="方正喵呜体" panose="02010600010101010101" pitchFamily="2" charset="-122"/>
              </a:endParaRPr>
            </a:p>
          </p:txBody>
        </p:sp>
      </p:grpSp>
      <p:grpSp>
        <p:nvGrpSpPr>
          <p:cNvPr id="28" name="组合 27"/>
          <p:cNvGrpSpPr/>
          <p:nvPr/>
        </p:nvGrpSpPr>
        <p:grpSpPr>
          <a:xfrm rot="14276442">
            <a:off x="8980873" y="451990"/>
            <a:ext cx="1071493" cy="6891176"/>
            <a:chOff x="2475998" y="-517358"/>
            <a:chExt cx="543253" cy="4780664"/>
          </a:xfrm>
        </p:grpSpPr>
        <p:sp>
          <p:nvSpPr>
            <p:cNvPr id="29" name="任意多边形 28"/>
            <p:cNvSpPr/>
            <p:nvPr/>
          </p:nvSpPr>
          <p:spPr>
            <a:xfrm>
              <a:off x="2610853" y="-517358"/>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0" name="圆角矩形 29"/>
            <p:cNvSpPr/>
            <p:nvPr/>
          </p:nvSpPr>
          <p:spPr>
            <a:xfrm rot="21270118">
              <a:off x="2501894" y="1331952"/>
              <a:ext cx="517357" cy="2924598"/>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31" name="文本框 30"/>
            <p:cNvSpPr txBox="1"/>
            <p:nvPr/>
          </p:nvSpPr>
          <p:spPr>
            <a:xfrm rot="10536219" flipV="1">
              <a:off x="2475998" y="1487079"/>
              <a:ext cx="514947" cy="2776227"/>
            </a:xfrm>
            <a:prstGeom prst="rect">
              <a:avLst/>
            </a:prstGeom>
            <a:noFill/>
          </p:spPr>
          <p:txBody>
            <a:bodyPr vert="eaVert" wrap="square" rtlCol="0">
              <a:spAutoFit/>
            </a:bodyPr>
            <a:lstStyle/>
            <a:p>
              <a:r>
                <a:rPr lang="en-US" altLang="zh-CN" b="1" spc="300" dirty="0" err="1">
                  <a:solidFill>
                    <a:srgbClr val="7030A0"/>
                  </a:solidFill>
                  <a:latin typeface="Helvetica" panose="020B0604020202030204" pitchFamily="34" charset="0"/>
                  <a:ea typeface="方正喵呜体" panose="02010600010101010101" pitchFamily="2" charset="-122"/>
                </a:rPr>
                <a:t>Ăn</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trái</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đó</a:t>
              </a:r>
              <a:r>
                <a:rPr lang="en-US" altLang="zh-CN" b="1" spc="300" dirty="0">
                  <a:solidFill>
                    <a:srgbClr val="7030A0"/>
                  </a:solidFill>
                  <a:latin typeface="Helvetica" panose="020B0604020202030204" pitchFamily="34" charset="0"/>
                  <a:ea typeface="方正喵呜体" panose="02010600010101010101" pitchFamily="2" charset="-122"/>
                </a:rPr>
                <a:t> ta </a:t>
              </a:r>
              <a:r>
                <a:rPr lang="en-US" altLang="zh-CN" b="1" spc="300" dirty="0" err="1">
                  <a:solidFill>
                    <a:srgbClr val="7030A0"/>
                  </a:solidFill>
                  <a:latin typeface="Helvetica" panose="020B0604020202030204" pitchFamily="34" charset="0"/>
                  <a:ea typeface="方正喵呜体" panose="02010600010101010101" pitchFamily="2" charset="-122"/>
                </a:rPr>
                <a:t>cảm</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giác</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thế</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nào</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thích</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thú</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hương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vị</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còn</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đọng</a:t>
              </a:r>
              <a:r>
                <a:rPr lang="en-US" altLang="zh-CN" b="1" spc="300" dirty="0">
                  <a:solidFill>
                    <a:srgbClr val="7030A0"/>
                  </a:solidFill>
                  <a:latin typeface="Helvetica" panose="020B0604020202030204" pitchFamily="34" charset="0"/>
                  <a:ea typeface="方正喵呜体" panose="02010600010101010101" pitchFamily="2" charset="-122"/>
                </a:rPr>
                <a:t> </a:t>
              </a:r>
              <a:r>
                <a:rPr lang="en-US" altLang="zh-CN" b="1" spc="300" dirty="0" err="1">
                  <a:solidFill>
                    <a:srgbClr val="7030A0"/>
                  </a:solidFill>
                  <a:latin typeface="Helvetica" panose="020B0604020202030204" pitchFamily="34" charset="0"/>
                  <a:ea typeface="方正喵呜体" panose="02010600010101010101" pitchFamily="2" charset="-122"/>
                </a:rPr>
                <a:t>mãi</a:t>
              </a:r>
              <a:r>
                <a:rPr lang="en-US" altLang="zh-CN" b="1" spc="300" dirty="0">
                  <a:solidFill>
                    <a:srgbClr val="7030A0"/>
                  </a:solidFill>
                  <a:latin typeface="Helvetica" panose="020B0604020202030204" pitchFamily="34" charset="0"/>
                  <a:ea typeface="方正喵呜体" panose="02010600010101010101" pitchFamily="2" charset="-122"/>
                </a:rPr>
                <a:t>,…).</a:t>
              </a:r>
              <a:endParaRPr lang="zh-CN" altLang="en-US" b="1" spc="300" dirty="0">
                <a:solidFill>
                  <a:srgbClr val="7030A0"/>
                </a:solidFill>
                <a:latin typeface="Helvetica" panose="020B0604020202030204" pitchFamily="34" charset="0"/>
                <a:ea typeface="方正喵呜体" panose="02010600010101010101" pitchFamily="2" charset="-122"/>
              </a:endParaRPr>
            </a:p>
          </p:txBody>
        </p:sp>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1664" y="3868739"/>
            <a:ext cx="1922389" cy="2989261"/>
          </a:xfrm>
          <a:prstGeom prst="rect">
            <a:avLst/>
          </a:prstGeom>
        </p:spPr>
      </p:pic>
      <p:sp>
        <p:nvSpPr>
          <p:cNvPr id="3" name="任意多边形 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3" name="Rectangle 32">
            <a:extLst>
              <a:ext uri="{FF2B5EF4-FFF2-40B4-BE49-F238E27FC236}">
                <a16:creationId xmlns:a16="http://schemas.microsoft.com/office/drawing/2014/main" xmlns="" id="{D7016353-F1EA-4596-B766-2BFCDBC1EFDE}"/>
              </a:ext>
            </a:extLst>
          </p:cNvPr>
          <p:cNvSpPr/>
          <p:nvPr/>
        </p:nvSpPr>
        <p:spPr>
          <a:xfrm>
            <a:off x="1054282" y="82647"/>
            <a:ext cx="1353847" cy="523220"/>
          </a:xfrm>
          <a:prstGeom prst="rect">
            <a:avLst/>
          </a:prstGeom>
          <a:solidFill>
            <a:srgbClr val="FFC000"/>
          </a:solidFill>
          <a:ln w="6350" cap="flat" cmpd="sng" algn="ctr">
            <a:solidFill>
              <a:srgbClr val="FFC000"/>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all" spc="0" normalizeH="0" baseline="0" noProof="0" dirty="0" err="1">
                <a:ln w="9000" cmpd="sng">
                  <a:solidFill>
                    <a:srgbClr val="FFC000">
                      <a:shade val="50000"/>
                      <a:satMod val="120000"/>
                    </a:srgbClr>
                  </a:solidFill>
                  <a:prstDash val="solid"/>
                </a:ln>
                <a:solidFill>
                  <a:srgbClr val="002060"/>
                </a:solidFill>
                <a:effectLst>
                  <a:reflection blurRad="12700" stA="28000" endPos="45000" dist="1000" dir="5400000" sy="-100000" algn="bl" rotWithShape="0"/>
                </a:effectLst>
                <a:uLnTx/>
                <a:uFillTx/>
                <a:latin typeface="Arial" pitchFamily="34" charset="0"/>
                <a:cs typeface="Arial" pitchFamily="34" charset="0"/>
              </a:rPr>
              <a:t>Gợi</a:t>
            </a:r>
            <a:r>
              <a:rPr kumimoji="0" lang="en-US" sz="2800" i="0" u="none" strike="noStrike" kern="0" cap="all" spc="0" normalizeH="0" baseline="0" noProof="0" dirty="0">
                <a:ln w="9000" cmpd="sng">
                  <a:solidFill>
                    <a:srgbClr val="FFC000">
                      <a:shade val="50000"/>
                      <a:satMod val="120000"/>
                    </a:srgbClr>
                  </a:solidFill>
                  <a:prstDash val="solid"/>
                </a:ln>
                <a:solidFill>
                  <a:srgbClr val="002060"/>
                </a:solidFill>
                <a:effectLst>
                  <a:reflection blurRad="12700" stA="28000" endPos="45000" dist="1000" dir="5400000" sy="-100000" algn="bl" rotWithShape="0"/>
                </a:effectLst>
                <a:uLnTx/>
                <a:uFillTx/>
                <a:latin typeface="Arial" pitchFamily="34" charset="0"/>
                <a:cs typeface="Arial" pitchFamily="34" charset="0"/>
              </a:rPr>
              <a:t> ý  </a:t>
            </a:r>
          </a:p>
        </p:txBody>
      </p:sp>
    </p:spTree>
    <p:extLst>
      <p:ext uri="{BB962C8B-B14F-4D97-AF65-F5344CB8AC3E}">
        <p14:creationId xmlns:p14="http://schemas.microsoft.com/office/powerpoint/2010/main" val="838760369"/>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6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36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36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 presetClass="entr" presetSubtype="4" fill="hold" nodeType="withEffect" p14:presetBounceEnd="28000">
                                      <p:stCondLst>
                                        <p:cond delay="300"/>
                                      </p:stCondLst>
                                      <p:childTnLst>
                                        <p:set>
                                          <p:cBhvr>
                                            <p:cTn id="27" dur="1" fill="hold">
                                              <p:stCondLst>
                                                <p:cond delay="0"/>
                                              </p:stCondLst>
                                            </p:cTn>
                                            <p:tgtEl>
                                              <p:spTgt spid="4"/>
                                            </p:tgtEl>
                                            <p:attrNameLst>
                                              <p:attrName>style.visibility</p:attrName>
                                            </p:attrNameLst>
                                          </p:cBhvr>
                                          <p:to>
                                            <p:strVal val="visible"/>
                                          </p:to>
                                        </p:set>
                                        <p:anim calcmode="lin" valueType="num" p14:bounceEnd="28000">
                                          <p:cBhvr additive="base">
                                            <p:cTn id="28" dur="800" fill="hold"/>
                                            <p:tgtEl>
                                              <p:spTgt spid="4"/>
                                            </p:tgtEl>
                                            <p:attrNameLst>
                                              <p:attrName>ppt_x</p:attrName>
                                            </p:attrNameLst>
                                          </p:cBhvr>
                                          <p:tavLst>
                                            <p:tav tm="0">
                                              <p:val>
                                                <p:strVal val="#ppt_x"/>
                                              </p:val>
                                            </p:tav>
                                            <p:tav tm="100000">
                                              <p:val>
                                                <p:strVal val="#ppt_x"/>
                                              </p:val>
                                            </p:tav>
                                          </p:tavLst>
                                        </p:anim>
                                        <p:anim calcmode="lin" valueType="num" p14:bounceEnd="28000">
                                          <p:cBhvr additive="base">
                                            <p:cTn id="29" dur="8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25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750"/>
                                </p:stCondLst>
                                <p:childTnLst>
                                  <p:par>
                                    <p:cTn id="35" presetID="2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par>
                              <p:cTn id="38" fill="hold">
                                <p:stCondLst>
                                  <p:cond delay="275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1000"/>
                                            <p:tgtEl>
                                              <p:spTgt spid="16"/>
                                            </p:tgtEl>
                                          </p:cBhvr>
                                        </p:animEffect>
                                      </p:childTnLst>
                                    </p:cTn>
                                  </p:par>
                                </p:childTnLst>
                              </p:cTn>
                            </p:par>
                            <p:par>
                              <p:cTn id="42" fill="hold">
                                <p:stCondLst>
                                  <p:cond delay="375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1000"/>
                                            <p:tgtEl>
                                              <p:spTgt spid="20"/>
                                            </p:tgtEl>
                                          </p:cBhvr>
                                        </p:animEffect>
                                      </p:childTnLst>
                                    </p:cTn>
                                  </p:par>
                                </p:childTnLst>
                              </p:cTn>
                            </p:par>
                            <p:par>
                              <p:cTn id="46" fill="hold">
                                <p:stCondLst>
                                  <p:cond delay="475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5750"/>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 presetClass="entr" presetSubtype="4" fill="hold" nodeType="withEffect">
                                      <p:stCondLst>
                                        <p:cond delay="3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800" fill="hold"/>
                                            <p:tgtEl>
                                              <p:spTgt spid="4"/>
                                            </p:tgtEl>
                                            <p:attrNameLst>
                                              <p:attrName>ppt_x</p:attrName>
                                            </p:attrNameLst>
                                          </p:cBhvr>
                                          <p:tavLst>
                                            <p:tav tm="0">
                                              <p:val>
                                                <p:strVal val="#ppt_x"/>
                                              </p:val>
                                            </p:tav>
                                            <p:tav tm="100000">
                                              <p:val>
                                                <p:strVal val="#ppt_x"/>
                                              </p:val>
                                            </p:tav>
                                          </p:tavLst>
                                        </p:anim>
                                        <p:anim calcmode="lin" valueType="num">
                                          <p:cBhvr additive="base">
                                            <p:cTn id="29" dur="8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25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750"/>
                                </p:stCondLst>
                                <p:childTnLst>
                                  <p:par>
                                    <p:cTn id="35" presetID="2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par>
                              <p:cTn id="38" fill="hold">
                                <p:stCondLst>
                                  <p:cond delay="275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1000"/>
                                            <p:tgtEl>
                                              <p:spTgt spid="16"/>
                                            </p:tgtEl>
                                          </p:cBhvr>
                                        </p:animEffect>
                                      </p:childTnLst>
                                    </p:cTn>
                                  </p:par>
                                </p:childTnLst>
                              </p:cTn>
                            </p:par>
                            <p:par>
                              <p:cTn id="42" fill="hold">
                                <p:stCondLst>
                                  <p:cond delay="375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1000"/>
                                            <p:tgtEl>
                                              <p:spTgt spid="20"/>
                                            </p:tgtEl>
                                          </p:cBhvr>
                                        </p:animEffect>
                                      </p:childTnLst>
                                    </p:cTn>
                                  </p:par>
                                </p:childTnLst>
                              </p:cTn>
                            </p:par>
                            <p:par>
                              <p:cTn id="46" fill="hold">
                                <p:stCondLst>
                                  <p:cond delay="475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5750"/>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1" name="任意多边形 10"/>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2" name="任意多边形 11"/>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0897">
            <a:off x="9007366" y="3665575"/>
            <a:ext cx="1965627" cy="295228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83" y="3351367"/>
            <a:ext cx="3240383" cy="3492133"/>
          </a:xfrm>
          <a:prstGeom prst="rect">
            <a:avLst/>
          </a:prstGeom>
        </p:spPr>
      </p:pic>
      <p:sp>
        <p:nvSpPr>
          <p:cNvPr id="34" name="TextBox 33">
            <a:extLst>
              <a:ext uri="{FF2B5EF4-FFF2-40B4-BE49-F238E27FC236}">
                <a16:creationId xmlns:a16="http://schemas.microsoft.com/office/drawing/2014/main" xmlns="" id="{F6F22298-AF62-49E4-955E-DBD02C7185D3}"/>
              </a:ext>
            </a:extLst>
          </p:cNvPr>
          <p:cNvSpPr txBox="1"/>
          <p:nvPr/>
        </p:nvSpPr>
        <p:spPr>
          <a:xfrm>
            <a:off x="2195938" y="1184867"/>
            <a:ext cx="7108845" cy="3785652"/>
          </a:xfrm>
          <a:prstGeom prst="rect">
            <a:avLst/>
          </a:prstGeom>
          <a:noFill/>
          <a:ln w="12700" cap="flat" cmpd="sng" algn="ctr">
            <a:noFill/>
            <a:prstDash val="solid"/>
            <a:miter lim="800000"/>
          </a:ln>
          <a:effectLst/>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Trong</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các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loại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trái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cây</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em</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thích</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nhất</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là</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quả</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xoài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Quả xoài có hình dáng bầu bĩnh thật đẹp.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Khi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mới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ra</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quả</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xoài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khoác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trên</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mình</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bộ</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áo</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màu</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xanh</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lịch</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lãm</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Chỉ vài ngày sau đấy, ta sẽ nhìn thấy một màu vàng óng phủ toàn bộ quả, trông rất bắt mắt. Không có mùi thơm nức như sầu riêng hay mít, xoài có mùi thơm dịu nhẹ. Quả xoài chín có vị ngọt lịm, chỉ cần cắn một miếng thôi là vị đọng lại mãi.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Thật</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tuyệt</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khi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được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thưởng</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thức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những</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miếng</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xoài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mọng</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nước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vào</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mùa</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hè</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oi</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 </a:t>
            </a:r>
            <a:r>
              <a:rPr kumimoji="0" lang="en-US" sz="2400" i="0" u="none" strike="noStrike" kern="0" cap="none" spc="0" normalizeH="0" baseline="0" noProof="0" dirty="0" err="1">
                <a:ln>
                  <a:noFill/>
                </a:ln>
                <a:solidFill>
                  <a:srgbClr val="000066"/>
                </a:solidFill>
                <a:effectLst/>
                <a:uLnTx/>
                <a:uFillTx/>
                <a:latin typeface="Arial" pitchFamily="34" charset="0"/>
                <a:cs typeface="Arial" pitchFamily="34" charset="0"/>
              </a:rPr>
              <a:t>bức</a:t>
            </a:r>
            <a:r>
              <a:rPr kumimoji="0" lang="en-US" sz="2400" i="0" u="none" strike="noStrike" kern="0" cap="none" spc="0" normalizeH="0" baseline="0" noProof="0" dirty="0">
                <a:ln>
                  <a:noFill/>
                </a:ln>
                <a:solidFill>
                  <a:srgbClr val="000066"/>
                </a:solidFill>
                <a:effectLst/>
                <a:uLnTx/>
                <a:uFillTx/>
                <a:latin typeface="Arial" pitchFamily="34" charset="0"/>
                <a:cs typeface="Arial" pitchFamily="34" charset="0"/>
              </a:rPr>
              <a:t>.</a:t>
            </a:r>
          </a:p>
        </p:txBody>
      </p:sp>
      <p:pic>
        <p:nvPicPr>
          <p:cNvPr id="35" name="Picture 34">
            <a:extLst>
              <a:ext uri="{FF2B5EF4-FFF2-40B4-BE49-F238E27FC236}">
                <a16:creationId xmlns:a16="http://schemas.microsoft.com/office/drawing/2014/main" xmlns="" id="{1A76EE9A-7899-4E0E-9C53-4BF6FB93A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783" y="428844"/>
            <a:ext cx="2591285" cy="1984505"/>
          </a:xfrm>
          <a:prstGeom prst="rect">
            <a:avLst/>
          </a:prstGeom>
          <a:ln>
            <a:noFill/>
          </a:ln>
          <a:effectLst>
            <a:softEdge rad="112500"/>
          </a:effectLst>
        </p:spPr>
      </p:pic>
    </p:spTree>
    <p:extLst>
      <p:ext uri="{BB962C8B-B14F-4D97-AF65-F5344CB8AC3E}">
        <p14:creationId xmlns:p14="http://schemas.microsoft.com/office/powerpoint/2010/main" val="3459873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50921" y="4487779"/>
            <a:ext cx="904569" cy="1767257"/>
          </a:xfrm>
          <a:prstGeom prst="rect">
            <a:avLst/>
          </a:prstGeom>
        </p:spPr>
      </p:pic>
      <p:sp>
        <p:nvSpPr>
          <p:cNvPr id="6" name="任意多边形 5"/>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 name="connsiteX0" fmla="*/ 181593 w 12358602"/>
              <a:gd name="connsiteY0" fmla="*/ 830441 h 868049"/>
              <a:gd name="connsiteX1" fmla="*/ 378874 w 12358602"/>
              <a:gd name="connsiteY1" fmla="*/ 293240 h 868049"/>
              <a:gd name="connsiteX2" fmla="*/ 3324252 w 12358602"/>
              <a:gd name="connsiteY2" fmla="*/ 178 h 868049"/>
              <a:gd name="connsiteX3" fmla="*/ 5495952 w 12358602"/>
              <a:gd name="connsiteY3" fmla="*/ 247828 h 868049"/>
              <a:gd name="connsiteX4" fmla="*/ 7781952 w 12358602"/>
              <a:gd name="connsiteY4" fmla="*/ 114478 h 868049"/>
              <a:gd name="connsiteX5" fmla="*/ 10487052 w 12358602"/>
              <a:gd name="connsiteY5" fmla="*/ 38278 h 868049"/>
              <a:gd name="connsiteX6" fmla="*/ 12224728 w 12358602"/>
              <a:gd name="connsiteY6" fmla="*/ 515460 h 868049"/>
              <a:gd name="connsiteX7" fmla="*/ 12205266 w 12358602"/>
              <a:gd name="connsiteY7" fmla="*/ 868049 h 868049"/>
              <a:gd name="connsiteX8" fmla="*/ 181593 w 12358602"/>
              <a:gd name="connsiteY8" fmla="*/ 830441 h 868049"/>
              <a:gd name="connsiteX0" fmla="*/ 181593 w 12358602"/>
              <a:gd name="connsiteY0" fmla="*/ 884369 h 921977"/>
              <a:gd name="connsiteX1" fmla="*/ 378874 w 12358602"/>
              <a:gd name="connsiteY1" fmla="*/ 347168 h 921977"/>
              <a:gd name="connsiteX2" fmla="*/ 3324252 w 12358602"/>
              <a:gd name="connsiteY2" fmla="*/ 54106 h 921977"/>
              <a:gd name="connsiteX3" fmla="*/ 5495952 w 12358602"/>
              <a:gd name="connsiteY3" fmla="*/ 301756 h 921977"/>
              <a:gd name="connsiteX4" fmla="*/ 7840340 w 12358602"/>
              <a:gd name="connsiteY4" fmla="*/ 7689 h 921977"/>
              <a:gd name="connsiteX5" fmla="*/ 10487052 w 12358602"/>
              <a:gd name="connsiteY5" fmla="*/ 92206 h 921977"/>
              <a:gd name="connsiteX6" fmla="*/ 12224728 w 12358602"/>
              <a:gd name="connsiteY6" fmla="*/ 569388 h 921977"/>
              <a:gd name="connsiteX7" fmla="*/ 12205266 w 12358602"/>
              <a:gd name="connsiteY7" fmla="*/ 921977 h 921977"/>
              <a:gd name="connsiteX8" fmla="*/ 181593 w 12358602"/>
              <a:gd name="connsiteY8" fmla="*/ 884369 h 921977"/>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9996592 w 12358602"/>
              <a:gd name="connsiteY5" fmla="*/ 84517 h 914288"/>
              <a:gd name="connsiteX6" fmla="*/ 12224728 w 12358602"/>
              <a:gd name="connsiteY6" fmla="*/ 561699 h 914288"/>
              <a:gd name="connsiteX7" fmla="*/ 12205266 w 12358602"/>
              <a:gd name="connsiteY7" fmla="*/ 914288 h 914288"/>
              <a:gd name="connsiteX8" fmla="*/ 181593 w 12358602"/>
              <a:gd name="connsiteY8" fmla="*/ 876680 h 914288"/>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12224728 w 12358602"/>
              <a:gd name="connsiteY5" fmla="*/ 561699 h 914288"/>
              <a:gd name="connsiteX6" fmla="*/ 12205266 w 12358602"/>
              <a:gd name="connsiteY6" fmla="*/ 914288 h 914288"/>
              <a:gd name="connsiteX7" fmla="*/ 181593 w 12358602"/>
              <a:gd name="connsiteY7" fmla="*/ 876680 h 914288"/>
              <a:gd name="connsiteX0" fmla="*/ 181593 w 12358602"/>
              <a:gd name="connsiteY0" fmla="*/ 891982 h 929590"/>
              <a:gd name="connsiteX1" fmla="*/ 378874 w 12358602"/>
              <a:gd name="connsiteY1" fmla="*/ 354781 h 929590"/>
              <a:gd name="connsiteX2" fmla="*/ 3324252 w 12358602"/>
              <a:gd name="connsiteY2" fmla="*/ 61719 h 929590"/>
              <a:gd name="connsiteX3" fmla="*/ 5495952 w 12358602"/>
              <a:gd name="connsiteY3" fmla="*/ 309369 h 929590"/>
              <a:gd name="connsiteX4" fmla="*/ 7840340 w 12358602"/>
              <a:gd name="connsiteY4" fmla="*/ 15302 h 929590"/>
              <a:gd name="connsiteX5" fmla="*/ 12224728 w 12358602"/>
              <a:gd name="connsiteY5" fmla="*/ 577001 h 929590"/>
              <a:gd name="connsiteX6" fmla="*/ 12205266 w 12358602"/>
              <a:gd name="connsiteY6" fmla="*/ 929590 h 929590"/>
              <a:gd name="connsiteX7" fmla="*/ 181593 w 12358602"/>
              <a:gd name="connsiteY7" fmla="*/ 891982 h 929590"/>
              <a:gd name="connsiteX0" fmla="*/ 181593 w 12358602"/>
              <a:gd name="connsiteY0" fmla="*/ 920450 h 958058"/>
              <a:gd name="connsiteX1" fmla="*/ 378874 w 12358602"/>
              <a:gd name="connsiteY1" fmla="*/ 383249 h 958058"/>
              <a:gd name="connsiteX2" fmla="*/ 3324252 w 12358602"/>
              <a:gd name="connsiteY2" fmla="*/ 90187 h 958058"/>
              <a:gd name="connsiteX3" fmla="*/ 5495952 w 12358602"/>
              <a:gd name="connsiteY3" fmla="*/ 337837 h 958058"/>
              <a:gd name="connsiteX4" fmla="*/ 7840340 w 12358602"/>
              <a:gd name="connsiteY4" fmla="*/ 43770 h 958058"/>
              <a:gd name="connsiteX5" fmla="*/ 12224728 w 12358602"/>
              <a:gd name="connsiteY5" fmla="*/ 605469 h 958058"/>
              <a:gd name="connsiteX6" fmla="*/ 12205266 w 12358602"/>
              <a:gd name="connsiteY6" fmla="*/ 958058 h 958058"/>
              <a:gd name="connsiteX7" fmla="*/ 181593 w 12358602"/>
              <a:gd name="connsiteY7" fmla="*/ 920450 h 958058"/>
              <a:gd name="connsiteX0" fmla="*/ 181593 w 12358602"/>
              <a:gd name="connsiteY0" fmla="*/ 888120 h 925728"/>
              <a:gd name="connsiteX1" fmla="*/ 378874 w 12358602"/>
              <a:gd name="connsiteY1" fmla="*/ 350919 h 925728"/>
              <a:gd name="connsiteX2" fmla="*/ 3324252 w 12358602"/>
              <a:gd name="connsiteY2" fmla="*/ 57857 h 925728"/>
              <a:gd name="connsiteX3" fmla="*/ 5495952 w 12358602"/>
              <a:gd name="connsiteY3" fmla="*/ 305507 h 925728"/>
              <a:gd name="connsiteX4" fmla="*/ 7840340 w 12358602"/>
              <a:gd name="connsiteY4" fmla="*/ 11440 h 925728"/>
              <a:gd name="connsiteX5" fmla="*/ 12224728 w 12358602"/>
              <a:gd name="connsiteY5" fmla="*/ 573139 h 925728"/>
              <a:gd name="connsiteX6" fmla="*/ 12205266 w 12358602"/>
              <a:gd name="connsiteY6" fmla="*/ 925728 h 925728"/>
              <a:gd name="connsiteX7" fmla="*/ 181593 w 12358602"/>
              <a:gd name="connsiteY7" fmla="*/ 888120 h 925728"/>
              <a:gd name="connsiteX0" fmla="*/ 181593 w 12358602"/>
              <a:gd name="connsiteY0" fmla="*/ 938850 h 976458"/>
              <a:gd name="connsiteX1" fmla="*/ 378874 w 12358602"/>
              <a:gd name="connsiteY1" fmla="*/ 401649 h 976458"/>
              <a:gd name="connsiteX2" fmla="*/ 3324252 w 12358602"/>
              <a:gd name="connsiteY2" fmla="*/ 108587 h 976458"/>
              <a:gd name="connsiteX3" fmla="*/ 5495952 w 12358602"/>
              <a:gd name="connsiteY3" fmla="*/ 356237 h 976458"/>
              <a:gd name="connsiteX4" fmla="*/ 7840340 w 12358602"/>
              <a:gd name="connsiteY4" fmla="*/ 62170 h 976458"/>
              <a:gd name="connsiteX5" fmla="*/ 12224728 w 12358602"/>
              <a:gd name="connsiteY5" fmla="*/ 623869 h 976458"/>
              <a:gd name="connsiteX6" fmla="*/ 12205266 w 12358602"/>
              <a:gd name="connsiteY6" fmla="*/ 976458 h 976458"/>
              <a:gd name="connsiteX7" fmla="*/ 181593 w 12358602"/>
              <a:gd name="connsiteY7" fmla="*/ 938850 h 9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85" y="3593619"/>
            <a:ext cx="2508168" cy="2989261"/>
          </a:xfrm>
          <a:prstGeom prst="rect">
            <a:avLst/>
          </a:prstGeom>
        </p:spPr>
      </p:pic>
      <p:sp>
        <p:nvSpPr>
          <p:cNvPr id="3" name="任意多边形 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62626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4" y="207243"/>
            <a:ext cx="857530" cy="791245"/>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87190" t="60000" b="351"/>
          <a:stretch/>
        </p:blipFill>
        <p:spPr>
          <a:xfrm>
            <a:off x="11216661" y="2185869"/>
            <a:ext cx="975339" cy="2719137"/>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76300" t="90258" r="12329" b="351"/>
          <a:stretch/>
        </p:blipFill>
        <p:spPr>
          <a:xfrm rot="21334321">
            <a:off x="2049538" y="5438554"/>
            <a:ext cx="835671" cy="644011"/>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8719" t="73547" r="19910" b="12088"/>
          <a:stretch/>
        </p:blipFill>
        <p:spPr>
          <a:xfrm rot="1878322">
            <a:off x="11133326" y="340516"/>
            <a:ext cx="865773" cy="985087"/>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76300" t="90258" r="12329" b="351"/>
          <a:stretch/>
        </p:blipFill>
        <p:spPr>
          <a:xfrm rot="21334321">
            <a:off x="10096596" y="32460"/>
            <a:ext cx="865773" cy="644011"/>
          </a:xfrm>
          <a:prstGeom prst="rect">
            <a:avLst/>
          </a:prstGeom>
        </p:spPr>
      </p:pic>
      <p:grpSp>
        <p:nvGrpSpPr>
          <p:cNvPr id="65" name="组合 64"/>
          <p:cNvGrpSpPr/>
          <p:nvPr/>
        </p:nvGrpSpPr>
        <p:grpSpPr>
          <a:xfrm rot="16200000">
            <a:off x="3280138" y="3928477"/>
            <a:ext cx="1015663" cy="3537426"/>
            <a:chOff x="1362141" y="1264840"/>
            <a:chExt cx="625387" cy="2924598"/>
          </a:xfrm>
        </p:grpSpPr>
        <p:sp>
          <p:nvSpPr>
            <p:cNvPr id="67" name="圆角矩形 66"/>
            <p:cNvSpPr/>
            <p:nvPr/>
          </p:nvSpPr>
          <p:spPr>
            <a:xfrm>
              <a:off x="1421569" y="1264840"/>
              <a:ext cx="517357" cy="2924598"/>
            </a:xfrm>
            <a:prstGeom prst="roundRect">
              <a:avLst>
                <a:gd name="adj" fmla="val 50000"/>
              </a:avLst>
            </a:prstGeom>
            <a:solidFill>
              <a:srgbClr val="7030A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68" name="文本框 67"/>
            <p:cNvSpPr txBox="1"/>
            <p:nvPr/>
          </p:nvSpPr>
          <p:spPr>
            <a:xfrm>
              <a:off x="1362141" y="1510981"/>
              <a:ext cx="625387" cy="258752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Do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danh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hoặc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cụm</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danh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tạo</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thành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69" name="组合 68"/>
          <p:cNvGrpSpPr/>
          <p:nvPr/>
        </p:nvGrpSpPr>
        <p:grpSpPr>
          <a:xfrm rot="16200000">
            <a:off x="3243804" y="2034308"/>
            <a:ext cx="1073065" cy="4436487"/>
            <a:chOff x="3612972" y="337959"/>
            <a:chExt cx="517357" cy="2924598"/>
          </a:xfrm>
        </p:grpSpPr>
        <p:sp>
          <p:nvSpPr>
            <p:cNvPr id="71" name="圆角矩形 70"/>
            <p:cNvSpPr/>
            <p:nvPr/>
          </p:nvSpPr>
          <p:spPr>
            <a:xfrm>
              <a:off x="3612972" y="337959"/>
              <a:ext cx="517357" cy="2924598"/>
            </a:xfrm>
            <a:prstGeom prst="roundRect">
              <a:avLst>
                <a:gd name="adj" fmla="val 50000"/>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72" name="文本框 71"/>
            <p:cNvSpPr txBox="1"/>
            <p:nvPr/>
          </p:nvSpPr>
          <p:spPr>
            <a:xfrm>
              <a:off x="3618328" y="527036"/>
              <a:ext cx="489682" cy="2599916"/>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Chỉ</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những</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sự</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vật</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có</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điểm</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tính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chất</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hoặc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trạng</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thái</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được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nêu</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ở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vị</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ngữ</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73" name="组合 72"/>
          <p:cNvGrpSpPr/>
          <p:nvPr/>
        </p:nvGrpSpPr>
        <p:grpSpPr>
          <a:xfrm rot="16200000">
            <a:off x="3632554" y="1335290"/>
            <a:ext cx="517357" cy="3279180"/>
            <a:chOff x="4617166" y="1203160"/>
            <a:chExt cx="517357" cy="2981244"/>
          </a:xfrm>
        </p:grpSpPr>
        <p:sp>
          <p:nvSpPr>
            <p:cNvPr id="75" name="圆角矩形 74"/>
            <p:cNvSpPr/>
            <p:nvPr/>
          </p:nvSpPr>
          <p:spPr>
            <a:xfrm>
              <a:off x="4617166" y="1203160"/>
              <a:ext cx="517357" cy="2924598"/>
            </a:xfrm>
            <a:prstGeom prst="roundRect">
              <a:avLst>
                <a:gd name="adj" fmla="val 50000"/>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76" name="文本框 75"/>
            <p:cNvSpPr txBox="1"/>
            <p:nvPr/>
          </p:nvSpPr>
          <p:spPr>
            <a:xfrm>
              <a:off x="4626668" y="1430579"/>
              <a:ext cx="461665" cy="275382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Ai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cái</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gì</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con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gì</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77" name="组合 76"/>
          <p:cNvGrpSpPr/>
          <p:nvPr/>
        </p:nvGrpSpPr>
        <p:grpSpPr>
          <a:xfrm rot="16200000">
            <a:off x="3577255" y="473586"/>
            <a:ext cx="517357" cy="2924598"/>
            <a:chOff x="5713568" y="1203160"/>
            <a:chExt cx="517357" cy="2924598"/>
          </a:xfrm>
        </p:grpSpPr>
        <p:sp>
          <p:nvSpPr>
            <p:cNvPr id="79" name="圆角矩形 78"/>
            <p:cNvSpPr/>
            <p:nvPr/>
          </p:nvSpPr>
          <p:spPr>
            <a:xfrm>
              <a:off x="5713568" y="1203160"/>
              <a:ext cx="517357" cy="2924598"/>
            </a:xfrm>
            <a:prstGeom prst="roundRect">
              <a:avLst>
                <a:gd name="adj" fmla="val 50000"/>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80" name="文本框 79"/>
            <p:cNvSpPr txBox="1"/>
            <p:nvPr/>
          </p:nvSpPr>
          <p:spPr>
            <a:xfrm>
              <a:off x="5751503" y="2029705"/>
              <a:ext cx="461665" cy="132343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Chủ</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ngữ</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81" name="组合 80"/>
          <p:cNvGrpSpPr/>
          <p:nvPr/>
        </p:nvGrpSpPr>
        <p:grpSpPr>
          <a:xfrm rot="16200000">
            <a:off x="8596979" y="1461897"/>
            <a:ext cx="517357" cy="2924598"/>
            <a:chOff x="6791272" y="1203160"/>
            <a:chExt cx="517357" cy="2924598"/>
          </a:xfrm>
        </p:grpSpPr>
        <p:sp>
          <p:nvSpPr>
            <p:cNvPr id="83" name="圆角矩形 82"/>
            <p:cNvSpPr/>
            <p:nvPr/>
          </p:nvSpPr>
          <p:spPr>
            <a:xfrm>
              <a:off x="6791272" y="1203160"/>
              <a:ext cx="517357" cy="2924598"/>
            </a:xfrm>
            <a:prstGeom prst="roundRect">
              <a:avLst>
                <a:gd name="adj" fmla="val 50000"/>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84" name="文本框 83"/>
            <p:cNvSpPr txBox="1"/>
            <p:nvPr/>
          </p:nvSpPr>
          <p:spPr>
            <a:xfrm>
              <a:off x="6828141" y="1978408"/>
              <a:ext cx="461665" cy="1426031"/>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Thế</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nào</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85" name="组合 84"/>
          <p:cNvGrpSpPr/>
          <p:nvPr/>
        </p:nvGrpSpPr>
        <p:grpSpPr>
          <a:xfrm rot="16200000">
            <a:off x="8619873" y="473586"/>
            <a:ext cx="517366" cy="2924598"/>
            <a:chOff x="7887674" y="1203160"/>
            <a:chExt cx="517366" cy="2924598"/>
          </a:xfrm>
        </p:grpSpPr>
        <p:sp>
          <p:nvSpPr>
            <p:cNvPr id="87" name="圆角矩形 86"/>
            <p:cNvSpPr/>
            <p:nvPr/>
          </p:nvSpPr>
          <p:spPr>
            <a:xfrm>
              <a:off x="7887674" y="1203160"/>
              <a:ext cx="517357" cy="2924598"/>
            </a:xfrm>
            <a:prstGeom prst="roundRect">
              <a:avLst>
                <a:gd name="adj" fmla="val 50000"/>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88" name="文本框 87"/>
            <p:cNvSpPr txBox="1"/>
            <p:nvPr/>
          </p:nvSpPr>
          <p:spPr>
            <a:xfrm>
              <a:off x="7943375" y="2164339"/>
              <a:ext cx="461665" cy="105413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Vị</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ngữ</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grpSp>
        <p:nvGrpSpPr>
          <p:cNvPr id="89" name="组合 88"/>
          <p:cNvGrpSpPr/>
          <p:nvPr/>
        </p:nvGrpSpPr>
        <p:grpSpPr>
          <a:xfrm rot="16200000">
            <a:off x="8506942" y="2175268"/>
            <a:ext cx="1015662" cy="4234978"/>
            <a:chOff x="8936042" y="1203160"/>
            <a:chExt cx="523432" cy="2924598"/>
          </a:xfrm>
        </p:grpSpPr>
        <p:sp>
          <p:nvSpPr>
            <p:cNvPr id="91" name="圆角矩形 90"/>
            <p:cNvSpPr/>
            <p:nvPr/>
          </p:nvSpPr>
          <p:spPr>
            <a:xfrm>
              <a:off x="8941965" y="1203160"/>
              <a:ext cx="517357" cy="2924598"/>
            </a:xfrm>
            <a:prstGeom prst="roundRect">
              <a:avLst>
                <a:gd name="adj" fmla="val 50000"/>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92" name="文本框 91"/>
            <p:cNvSpPr txBox="1"/>
            <p:nvPr/>
          </p:nvSpPr>
          <p:spPr>
            <a:xfrm>
              <a:off x="8936042" y="1375203"/>
              <a:ext cx="523432" cy="2748263"/>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Chỉ</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điểm</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tính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chất</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hoặc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trạng</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thái</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của</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sự</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vật</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được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nhắc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đến</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ở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chủ</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ngữ</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sp>
        <p:nvSpPr>
          <p:cNvPr id="40" name="椭圆 31">
            <a:extLst>
              <a:ext uri="{FF2B5EF4-FFF2-40B4-BE49-F238E27FC236}">
                <a16:creationId xmlns:a16="http://schemas.microsoft.com/office/drawing/2014/main" xmlns="" id="{3919A4CD-CB12-488F-9F3E-B0AA89175109}"/>
              </a:ext>
            </a:extLst>
          </p:cNvPr>
          <p:cNvSpPr/>
          <p:nvPr/>
        </p:nvSpPr>
        <p:spPr>
          <a:xfrm flipH="1">
            <a:off x="3934756" y="174211"/>
            <a:ext cx="4639168" cy="10662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D6A6B1"/>
              </a:solidFill>
              <a:effectLst/>
              <a:uLnTx/>
              <a:uFillTx/>
              <a:latin typeface="Helvetica" panose="020B0604020202030204" pitchFamily="34" charset="0"/>
              <a:ea typeface="方正喵呜体" panose="02010600010101010101" pitchFamily="2" charset="-122"/>
              <a:cs typeface="+mn-cs"/>
            </a:endParaRPr>
          </a:p>
        </p:txBody>
      </p:sp>
      <p:sp>
        <p:nvSpPr>
          <p:cNvPr id="41" name="文本框 20">
            <a:extLst>
              <a:ext uri="{FF2B5EF4-FFF2-40B4-BE49-F238E27FC236}">
                <a16:creationId xmlns:a16="http://schemas.microsoft.com/office/drawing/2014/main" xmlns="" id="{69B853F5-DD3F-40E1-B3D4-2B0D80BEBE21}"/>
              </a:ext>
            </a:extLst>
          </p:cNvPr>
          <p:cNvSpPr txBox="1"/>
          <p:nvPr/>
        </p:nvSpPr>
        <p:spPr>
          <a:xfrm>
            <a:off x="4093075" y="309800"/>
            <a:ext cx="43225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uLnTx/>
                <a:uFillTx/>
                <a:latin typeface="Helvetica" panose="020B0604020202030204" pitchFamily="34" charset="0"/>
                <a:ea typeface="方正喵呜体" panose="02010600010101010101" pitchFamily="2" charset="-122"/>
                <a:cs typeface="+mn-cs"/>
              </a:rPr>
              <a:t>Câu</a:t>
            </a:r>
            <a:r>
              <a:rPr kumimoji="0" lang="en-US" altLang="zh-CN" sz="3600" b="1" i="0" u="none" strike="noStrike" kern="1200" cap="none" spc="0" normalizeH="0" baseline="0" noProof="0" dirty="0">
                <a:ln>
                  <a:noFill/>
                </a:ln>
                <a:solidFill>
                  <a:srgbClr val="C00000"/>
                </a:solidFill>
                <a:effectLst/>
                <a:uLnTx/>
                <a:uFillTx/>
                <a:latin typeface="Helvetica" panose="020B0604020202030204" pitchFamily="34" charset="0"/>
                <a:ea typeface="方正喵呜体" panose="0201060001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Helvetica" panose="020B0604020202030204" pitchFamily="34" charset="0"/>
                <a:ea typeface="方正喵呜体" panose="02010600010101010101" pitchFamily="2" charset="-122"/>
                <a:cs typeface="+mn-cs"/>
              </a:rPr>
              <a:t>kể</a:t>
            </a:r>
            <a:r>
              <a:rPr kumimoji="0" lang="en-US" altLang="zh-CN" sz="3600" b="1" i="0" u="none" strike="noStrike" kern="1200" cap="none" spc="0" normalizeH="0" baseline="0" noProof="0" dirty="0">
                <a:ln>
                  <a:noFill/>
                </a:ln>
                <a:solidFill>
                  <a:srgbClr val="C00000"/>
                </a:solidFill>
                <a:effectLst/>
                <a:uLnTx/>
                <a:uFillTx/>
                <a:latin typeface="Helvetica" panose="020B0604020202030204" pitchFamily="34" charset="0"/>
                <a:ea typeface="方正喵呜体" panose="02010600010101010101" pitchFamily="2" charset="-122"/>
                <a:cs typeface="+mn-cs"/>
              </a:rPr>
              <a:t> Ai </a:t>
            </a:r>
            <a:r>
              <a:rPr kumimoji="0" lang="en-US" altLang="zh-CN" sz="3600" b="1" i="0" u="none" strike="noStrike" kern="1200" cap="none" spc="0" normalizeH="0" baseline="0" noProof="0" dirty="0" err="1">
                <a:ln>
                  <a:noFill/>
                </a:ln>
                <a:solidFill>
                  <a:srgbClr val="C00000"/>
                </a:solidFill>
                <a:effectLst/>
                <a:uLnTx/>
                <a:uFillTx/>
                <a:latin typeface="Helvetica" panose="020B0604020202030204" pitchFamily="34" charset="0"/>
                <a:ea typeface="方正喵呜体" panose="02010600010101010101" pitchFamily="2" charset="-122"/>
                <a:cs typeface="+mn-cs"/>
              </a:rPr>
              <a:t>thế</a:t>
            </a:r>
            <a:r>
              <a:rPr kumimoji="0" lang="en-US" altLang="zh-CN" sz="3600" b="1" i="0" u="none" strike="noStrike" kern="1200" cap="none" spc="0" normalizeH="0" baseline="0" noProof="0" dirty="0">
                <a:ln>
                  <a:noFill/>
                </a:ln>
                <a:solidFill>
                  <a:srgbClr val="C00000"/>
                </a:solidFill>
                <a:effectLst/>
                <a:uLnTx/>
                <a:uFillTx/>
                <a:latin typeface="Helvetica" panose="020B0604020202030204" pitchFamily="34" charset="0"/>
                <a:ea typeface="方正喵呜体" panose="0201060001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Helvetica" panose="020B0604020202030204" pitchFamily="34" charset="0"/>
                <a:ea typeface="方正喵呜体" panose="02010600010101010101" pitchFamily="2" charset="-122"/>
                <a:cs typeface="+mn-cs"/>
              </a:rPr>
              <a:t>nào</a:t>
            </a:r>
            <a:r>
              <a:rPr kumimoji="0" lang="en-US" altLang="zh-CN" sz="3600" b="1" i="0" u="none" strike="noStrike" kern="1200" cap="none" spc="0" normalizeH="0" baseline="0" noProof="0" dirty="0">
                <a:ln>
                  <a:noFill/>
                </a:ln>
                <a:solidFill>
                  <a:srgbClr val="C00000"/>
                </a:solidFill>
                <a:effectLst/>
                <a:uLnTx/>
                <a:uFillTx/>
                <a:latin typeface="Helvetica" panose="020B0604020202030204" pitchFamily="34" charset="0"/>
                <a:ea typeface="方正喵呜体" panose="02010600010101010101" pitchFamily="2" charset="-122"/>
                <a:cs typeface="+mn-cs"/>
              </a:rPr>
              <a:t>?</a:t>
            </a:r>
            <a:endParaRPr kumimoji="0" lang="zh-CN" altLang="en-US" sz="3600" b="1" i="0" u="none" strike="noStrike" kern="1200" cap="none" spc="0" normalizeH="0" baseline="0" noProof="0" dirty="0">
              <a:ln>
                <a:noFill/>
              </a:ln>
              <a:solidFill>
                <a:srgbClr val="C00000"/>
              </a:solidFill>
              <a:effectLst/>
              <a:uLnTx/>
              <a:uFillTx/>
              <a:latin typeface="Helvetica" panose="020B0604020202030204" pitchFamily="34" charset="0"/>
              <a:ea typeface="方正喵呜体" panose="02010600010101010101" pitchFamily="2" charset="-122"/>
              <a:cs typeface="+mn-cs"/>
            </a:endParaRPr>
          </a:p>
        </p:txBody>
      </p:sp>
      <p:sp>
        <p:nvSpPr>
          <p:cNvPr id="43" name="任意多边形 77">
            <a:extLst>
              <a:ext uri="{FF2B5EF4-FFF2-40B4-BE49-F238E27FC236}">
                <a16:creationId xmlns:a16="http://schemas.microsoft.com/office/drawing/2014/main" xmlns="" id="{FEB8812C-BC56-48C3-B163-A1EA64D692C3}"/>
              </a:ext>
            </a:extLst>
          </p:cNvPr>
          <p:cNvSpPr/>
          <p:nvPr/>
        </p:nvSpPr>
        <p:spPr>
          <a:xfrm rot="2811655">
            <a:off x="5073633" y="1118755"/>
            <a:ext cx="86076" cy="720489"/>
          </a:xfrm>
          <a:custGeom>
            <a:avLst/>
            <a:gdLst>
              <a:gd name="connsiteX0" fmla="*/ 108681 w 108681"/>
              <a:gd name="connsiteY0" fmla="*/ 0 h 1564105"/>
              <a:gd name="connsiteX1" fmla="*/ 396 w 108681"/>
              <a:gd name="connsiteY1" fmla="*/ 998621 h 1564105"/>
              <a:gd name="connsiteX2" fmla="*/ 72586 w 108681"/>
              <a:gd name="connsiteY2" fmla="*/ 1564105 h 1564105"/>
            </a:gdLst>
            <a:ahLst/>
            <a:cxnLst>
              <a:cxn ang="0">
                <a:pos x="connsiteX0" y="connsiteY0"/>
              </a:cxn>
              <a:cxn ang="0">
                <a:pos x="connsiteX1" y="connsiteY1"/>
              </a:cxn>
              <a:cxn ang="0">
                <a:pos x="connsiteX2" y="connsiteY2"/>
              </a:cxn>
            </a:cxnLst>
            <a:rect l="l" t="t" r="r" b="b"/>
            <a:pathLst>
              <a:path w="108681" h="1564105">
                <a:moveTo>
                  <a:pt x="108681" y="0"/>
                </a:moveTo>
                <a:cubicBezTo>
                  <a:pt x="57546" y="368968"/>
                  <a:pt x="6412" y="737937"/>
                  <a:pt x="396" y="998621"/>
                </a:cubicBezTo>
                <a:cubicBezTo>
                  <a:pt x="-5620" y="1259305"/>
                  <a:pt x="58549" y="1463842"/>
                  <a:pt x="72586" y="1564105"/>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4" name="任意多边形 85">
            <a:extLst>
              <a:ext uri="{FF2B5EF4-FFF2-40B4-BE49-F238E27FC236}">
                <a16:creationId xmlns:a16="http://schemas.microsoft.com/office/drawing/2014/main" xmlns="" id="{1836DDF4-B1AF-4B61-84D1-53957054EBE9}"/>
              </a:ext>
            </a:extLst>
          </p:cNvPr>
          <p:cNvSpPr/>
          <p:nvPr/>
        </p:nvSpPr>
        <p:spPr>
          <a:xfrm rot="18723370">
            <a:off x="7606177" y="1081221"/>
            <a:ext cx="118553" cy="752000"/>
          </a:xfrm>
          <a:custGeom>
            <a:avLst/>
            <a:gdLst>
              <a:gd name="connsiteX0" fmla="*/ 20279 w 137475"/>
              <a:gd name="connsiteY0" fmla="*/ 0 h 1479884"/>
              <a:gd name="connsiteX1" fmla="*/ 8247 w 137475"/>
              <a:gd name="connsiteY1" fmla="*/ 457200 h 1479884"/>
              <a:gd name="connsiteX2" fmla="*/ 128563 w 137475"/>
              <a:gd name="connsiteY2" fmla="*/ 1263316 h 1479884"/>
              <a:gd name="connsiteX3" fmla="*/ 128563 w 137475"/>
              <a:gd name="connsiteY3" fmla="*/ 1479884 h 1479884"/>
            </a:gdLst>
            <a:ahLst/>
            <a:cxnLst>
              <a:cxn ang="0">
                <a:pos x="connsiteX0" y="connsiteY0"/>
              </a:cxn>
              <a:cxn ang="0">
                <a:pos x="connsiteX1" y="connsiteY1"/>
              </a:cxn>
              <a:cxn ang="0">
                <a:pos x="connsiteX2" y="connsiteY2"/>
              </a:cxn>
              <a:cxn ang="0">
                <a:pos x="connsiteX3" y="connsiteY3"/>
              </a:cxn>
            </a:cxnLst>
            <a:rect l="l" t="t" r="r" b="b"/>
            <a:pathLst>
              <a:path w="137475" h="1479884">
                <a:moveTo>
                  <a:pt x="20279" y="0"/>
                </a:moveTo>
                <a:cubicBezTo>
                  <a:pt x="5239" y="123323"/>
                  <a:pt x="-9800" y="246647"/>
                  <a:pt x="8247" y="457200"/>
                </a:cubicBezTo>
                <a:cubicBezTo>
                  <a:pt x="26294" y="667753"/>
                  <a:pt x="108510" y="1092869"/>
                  <a:pt x="128563" y="1263316"/>
                </a:cubicBezTo>
                <a:cubicBezTo>
                  <a:pt x="148616" y="1433763"/>
                  <a:pt x="128563" y="1479884"/>
                  <a:pt x="128563" y="1479884"/>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5" name="任意多边形 73">
            <a:extLst>
              <a:ext uri="{FF2B5EF4-FFF2-40B4-BE49-F238E27FC236}">
                <a16:creationId xmlns:a16="http://schemas.microsoft.com/office/drawing/2014/main" xmlns="" id="{3EF26F43-D44F-429B-9614-F9A0E3E32E68}"/>
              </a:ext>
            </a:extLst>
          </p:cNvPr>
          <p:cNvSpPr/>
          <p:nvPr/>
        </p:nvSpPr>
        <p:spPr>
          <a:xfrm rot="2510961" flipH="1">
            <a:off x="4333625" y="2132063"/>
            <a:ext cx="77240" cy="750633"/>
          </a:xfrm>
          <a:custGeom>
            <a:avLst/>
            <a:gdLst>
              <a:gd name="connsiteX0" fmla="*/ 84271 w 96303"/>
              <a:gd name="connsiteY0" fmla="*/ 0 h 1467852"/>
              <a:gd name="connsiteX1" fmla="*/ 50 w 96303"/>
              <a:gd name="connsiteY1" fmla="*/ 433136 h 1467852"/>
              <a:gd name="connsiteX2" fmla="*/ 72240 w 96303"/>
              <a:gd name="connsiteY2" fmla="*/ 1010652 h 1467852"/>
              <a:gd name="connsiteX3" fmla="*/ 96303 w 96303"/>
              <a:gd name="connsiteY3" fmla="*/ 1467852 h 1467852"/>
            </a:gdLst>
            <a:ahLst/>
            <a:cxnLst>
              <a:cxn ang="0">
                <a:pos x="connsiteX0" y="connsiteY0"/>
              </a:cxn>
              <a:cxn ang="0">
                <a:pos x="connsiteX1" y="connsiteY1"/>
              </a:cxn>
              <a:cxn ang="0">
                <a:pos x="connsiteX2" y="connsiteY2"/>
              </a:cxn>
              <a:cxn ang="0">
                <a:pos x="connsiteX3" y="connsiteY3"/>
              </a:cxn>
            </a:cxnLst>
            <a:rect l="l" t="t" r="r" b="b"/>
            <a:pathLst>
              <a:path w="96303" h="1467852">
                <a:moveTo>
                  <a:pt x="84271" y="0"/>
                </a:moveTo>
                <a:cubicBezTo>
                  <a:pt x="43163" y="132347"/>
                  <a:pt x="2055" y="264694"/>
                  <a:pt x="50" y="433136"/>
                </a:cubicBezTo>
                <a:cubicBezTo>
                  <a:pt x="-1955" y="601578"/>
                  <a:pt x="56198" y="838199"/>
                  <a:pt x="72240" y="1010652"/>
                </a:cubicBezTo>
                <a:cubicBezTo>
                  <a:pt x="88282" y="1183105"/>
                  <a:pt x="90287" y="1387642"/>
                  <a:pt x="96303" y="146785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6" name="任意多边形 81">
            <a:extLst>
              <a:ext uri="{FF2B5EF4-FFF2-40B4-BE49-F238E27FC236}">
                <a16:creationId xmlns:a16="http://schemas.microsoft.com/office/drawing/2014/main" xmlns="" id="{D5BB7674-744F-4F8D-A9F7-EA4C86FBDA64}"/>
              </a:ext>
            </a:extLst>
          </p:cNvPr>
          <p:cNvSpPr/>
          <p:nvPr/>
        </p:nvSpPr>
        <p:spPr>
          <a:xfrm rot="19330622">
            <a:off x="8618602" y="2063035"/>
            <a:ext cx="182327" cy="724531"/>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7" name="任意多边形 89">
            <a:extLst>
              <a:ext uri="{FF2B5EF4-FFF2-40B4-BE49-F238E27FC236}">
                <a16:creationId xmlns:a16="http://schemas.microsoft.com/office/drawing/2014/main" xmlns="" id="{0E903F8C-0748-4760-B70C-DCA99749AF8E}"/>
              </a:ext>
            </a:extLst>
          </p:cNvPr>
          <p:cNvSpPr/>
          <p:nvPr/>
        </p:nvSpPr>
        <p:spPr>
          <a:xfrm rot="1870962">
            <a:off x="3882201" y="3202842"/>
            <a:ext cx="125605" cy="525192"/>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8" name="任意多边形 81">
            <a:extLst>
              <a:ext uri="{FF2B5EF4-FFF2-40B4-BE49-F238E27FC236}">
                <a16:creationId xmlns:a16="http://schemas.microsoft.com/office/drawing/2014/main" xmlns="" id="{F047EDD6-9117-489D-BDA8-FBD2B4618E4B}"/>
              </a:ext>
            </a:extLst>
          </p:cNvPr>
          <p:cNvSpPr/>
          <p:nvPr/>
        </p:nvSpPr>
        <p:spPr>
          <a:xfrm rot="19330622">
            <a:off x="8998666" y="3063618"/>
            <a:ext cx="120020" cy="804793"/>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49" name="任意多边形 89">
            <a:extLst>
              <a:ext uri="{FF2B5EF4-FFF2-40B4-BE49-F238E27FC236}">
                <a16:creationId xmlns:a16="http://schemas.microsoft.com/office/drawing/2014/main" xmlns="" id="{6EB8B165-BB33-4D06-8FAF-A1ACB03C1EC7}"/>
              </a:ext>
            </a:extLst>
          </p:cNvPr>
          <p:cNvSpPr/>
          <p:nvPr/>
        </p:nvSpPr>
        <p:spPr>
          <a:xfrm rot="1870962" flipH="1">
            <a:off x="3570814" y="4758390"/>
            <a:ext cx="45719" cy="548815"/>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grpSp>
        <p:nvGrpSpPr>
          <p:cNvPr id="50" name="组合 88">
            <a:extLst>
              <a:ext uri="{FF2B5EF4-FFF2-40B4-BE49-F238E27FC236}">
                <a16:creationId xmlns:a16="http://schemas.microsoft.com/office/drawing/2014/main" xmlns="" id="{0013002D-6E67-47F6-96EF-FB9CA0CD606D}"/>
              </a:ext>
            </a:extLst>
          </p:cNvPr>
          <p:cNvGrpSpPr/>
          <p:nvPr/>
        </p:nvGrpSpPr>
        <p:grpSpPr>
          <a:xfrm rot="16200000">
            <a:off x="8847129" y="3748444"/>
            <a:ext cx="1015663" cy="4016780"/>
            <a:chOff x="8884880" y="1203160"/>
            <a:chExt cx="588875" cy="3036027"/>
          </a:xfrm>
        </p:grpSpPr>
        <p:sp>
          <p:nvSpPr>
            <p:cNvPr id="51" name="圆角矩形 90">
              <a:extLst>
                <a:ext uri="{FF2B5EF4-FFF2-40B4-BE49-F238E27FC236}">
                  <a16:creationId xmlns:a16="http://schemas.microsoft.com/office/drawing/2014/main" xmlns="" id="{8DB7F1DC-6E94-401D-9A95-369076F848CE}"/>
                </a:ext>
              </a:extLst>
            </p:cNvPr>
            <p:cNvSpPr/>
            <p:nvPr/>
          </p:nvSpPr>
          <p:spPr>
            <a:xfrm>
              <a:off x="8941965" y="1203160"/>
              <a:ext cx="517357" cy="2924598"/>
            </a:xfrm>
            <a:prstGeom prst="roundRect">
              <a:avLst>
                <a:gd name="adj" fmla="val 50000"/>
              </a:avLst>
            </a:prstGeom>
            <a:solidFill>
              <a:srgbClr val="7030A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52" name="文本框 91">
              <a:extLst>
                <a:ext uri="{FF2B5EF4-FFF2-40B4-BE49-F238E27FC236}">
                  <a16:creationId xmlns:a16="http://schemas.microsoft.com/office/drawing/2014/main" xmlns="" id="{E25486C6-4368-4DF8-B7DD-0DB3E6D90529}"/>
                </a:ext>
              </a:extLst>
            </p:cNvPr>
            <p:cNvSpPr txBox="1"/>
            <p:nvPr/>
          </p:nvSpPr>
          <p:spPr>
            <a:xfrm>
              <a:off x="8884880" y="1565475"/>
              <a:ext cx="588875" cy="267371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Do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tính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động</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hoặc</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cụm</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tính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động</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từ</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tạo</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 </a:t>
              </a:r>
              <a:r>
                <a:rPr kumimoji="0" lang="en-US" altLang="zh-CN" sz="1800" b="1" i="0" u="none" strike="noStrike" kern="1200" cap="none" spc="300" normalizeH="0" baseline="0" noProof="0" dirty="0" err="1">
                  <a:ln>
                    <a:noFill/>
                  </a:ln>
                  <a:solidFill>
                    <a:prstClr val="black"/>
                  </a:solidFill>
                  <a:effectLst/>
                  <a:uLnTx/>
                  <a:uFillTx/>
                  <a:latin typeface="Helvetica" panose="020B0604020202030204" pitchFamily="34" charset="0"/>
                  <a:ea typeface="方正喵呜体" panose="02010600010101010101" pitchFamily="2" charset="-122"/>
                  <a:cs typeface="+mn-cs"/>
                </a:rPr>
                <a:t>thành</a:t>
              </a:r>
              <a:r>
                <a:rPr kumimoji="0" lang="en-US" altLang="zh-CN"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rPr>
                <a:t>.</a:t>
              </a:r>
              <a:endParaRPr kumimoji="0" lang="zh-CN" altLang="en-US" sz="1800" b="1" i="0" u="none" strike="noStrike" kern="1200" cap="none" spc="300" normalizeH="0" baseline="0" noProof="0" dirty="0">
                <a:ln>
                  <a:noFill/>
                </a:ln>
                <a:solidFill>
                  <a:prstClr val="black"/>
                </a:solidFill>
                <a:effectLst/>
                <a:uLnTx/>
                <a:uFillTx/>
                <a:latin typeface="Helvetica" panose="020B0604020202030204" pitchFamily="34" charset="0"/>
                <a:ea typeface="方正喵呜体" panose="02010600010101010101" pitchFamily="2" charset="-122"/>
                <a:cs typeface="+mn-cs"/>
              </a:endParaRPr>
            </a:p>
          </p:txBody>
        </p:sp>
      </p:grpSp>
      <p:sp>
        <p:nvSpPr>
          <p:cNvPr id="53" name="任意多边形 81">
            <a:extLst>
              <a:ext uri="{FF2B5EF4-FFF2-40B4-BE49-F238E27FC236}">
                <a16:creationId xmlns:a16="http://schemas.microsoft.com/office/drawing/2014/main" xmlns="" id="{7C43CD67-B186-435F-99AF-7A5979EA81D2}"/>
              </a:ext>
            </a:extLst>
          </p:cNvPr>
          <p:cNvSpPr/>
          <p:nvPr/>
        </p:nvSpPr>
        <p:spPr>
          <a:xfrm rot="19330622" flipH="1">
            <a:off x="9194213" y="4772652"/>
            <a:ext cx="264413" cy="683543"/>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54" name="任意多边形 65">
            <a:extLst>
              <a:ext uri="{FF2B5EF4-FFF2-40B4-BE49-F238E27FC236}">
                <a16:creationId xmlns:a16="http://schemas.microsoft.com/office/drawing/2014/main" xmlns="" id="{C10BA0E9-827E-44FE-AA6A-12CF9B1981B8}"/>
              </a:ext>
            </a:extLst>
          </p:cNvPr>
          <p:cNvSpPr/>
          <p:nvPr/>
        </p:nvSpPr>
        <p:spPr>
          <a:xfrm rot="16200000">
            <a:off x="1747749" y="-86422"/>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55" name="任意多边形 69">
            <a:extLst>
              <a:ext uri="{FF2B5EF4-FFF2-40B4-BE49-F238E27FC236}">
                <a16:creationId xmlns:a16="http://schemas.microsoft.com/office/drawing/2014/main" xmlns="" id="{DEDB841D-4F14-4E3B-A715-326909AFACCD}"/>
              </a:ext>
            </a:extLst>
          </p:cNvPr>
          <p:cNvSpPr/>
          <p:nvPr/>
        </p:nvSpPr>
        <p:spPr>
          <a:xfrm rot="16200000">
            <a:off x="1877951" y="-274688"/>
            <a:ext cx="284135" cy="2890936"/>
          </a:xfrm>
          <a:custGeom>
            <a:avLst/>
            <a:gdLst>
              <a:gd name="connsiteX0" fmla="*/ 73222 w 121624"/>
              <a:gd name="connsiteY0" fmla="*/ 0 h 1576136"/>
              <a:gd name="connsiteX1" fmla="*/ 1032 w 121624"/>
              <a:gd name="connsiteY1" fmla="*/ 529389 h 1576136"/>
              <a:gd name="connsiteX2" fmla="*/ 121348 w 121624"/>
              <a:gd name="connsiteY2" fmla="*/ 1299410 h 1576136"/>
              <a:gd name="connsiteX3" fmla="*/ 37127 w 121624"/>
              <a:gd name="connsiteY3" fmla="*/ 1576136 h 1576136"/>
            </a:gdLst>
            <a:ahLst/>
            <a:cxnLst>
              <a:cxn ang="0">
                <a:pos x="connsiteX0" y="connsiteY0"/>
              </a:cxn>
              <a:cxn ang="0">
                <a:pos x="connsiteX1" y="connsiteY1"/>
              </a:cxn>
              <a:cxn ang="0">
                <a:pos x="connsiteX2" y="connsiteY2"/>
              </a:cxn>
              <a:cxn ang="0">
                <a:pos x="connsiteX3" y="connsiteY3"/>
              </a:cxn>
            </a:cxnLst>
            <a:rect l="l" t="t" r="r" b="b"/>
            <a:pathLst>
              <a:path w="121624" h="1576136">
                <a:moveTo>
                  <a:pt x="73222" y="0"/>
                </a:moveTo>
                <a:cubicBezTo>
                  <a:pt x="33116" y="156410"/>
                  <a:pt x="-6989" y="312821"/>
                  <a:pt x="1032" y="529389"/>
                </a:cubicBezTo>
                <a:cubicBezTo>
                  <a:pt x="9053" y="745957"/>
                  <a:pt x="115332" y="1124952"/>
                  <a:pt x="121348" y="1299410"/>
                </a:cubicBezTo>
                <a:cubicBezTo>
                  <a:pt x="127364" y="1473868"/>
                  <a:pt x="33116" y="1530015"/>
                  <a:pt x="37127" y="1576136"/>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30204" pitchFamily="34" charset="0"/>
              <a:ea typeface="宋体" panose="02010600030101010101" pitchFamily="2" charset="-122"/>
              <a:cs typeface="+mn-cs"/>
            </a:endParaRPr>
          </a:p>
        </p:txBody>
      </p:sp>
      <p:sp>
        <p:nvSpPr>
          <p:cNvPr id="56" name="文本框 20">
            <a:extLst>
              <a:ext uri="{FF2B5EF4-FFF2-40B4-BE49-F238E27FC236}">
                <a16:creationId xmlns:a16="http://schemas.microsoft.com/office/drawing/2014/main" xmlns="" id="{49552D34-BAF4-4C9C-B9F8-072A3EA06D71}"/>
              </a:ext>
            </a:extLst>
          </p:cNvPr>
          <p:cNvSpPr txBox="1"/>
          <p:nvPr/>
        </p:nvSpPr>
        <p:spPr>
          <a:xfrm>
            <a:off x="973583" y="293270"/>
            <a:ext cx="22265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3958F"/>
                </a:solidFill>
                <a:latin typeface="Gigi" panose="04040504061007020D02" pitchFamily="82" charset="0"/>
                <a:ea typeface="方正喵呜体" panose="02010600010101010101" pitchFamily="2" charset="-122"/>
              </a:rPr>
              <a:t>CỦNG CỐ</a:t>
            </a:r>
            <a:endParaRPr kumimoji="0" lang="zh-CN" altLang="en-US" sz="3600" b="1" i="0" u="none" strike="noStrike" kern="1200" cap="none" spc="0" normalizeH="0" baseline="0" noProof="0" dirty="0">
              <a:ln>
                <a:noFill/>
              </a:ln>
              <a:solidFill>
                <a:srgbClr val="03958F"/>
              </a:solidFill>
              <a:effectLst/>
              <a:uLnTx/>
              <a:uFillTx/>
              <a:latin typeface="Gigi" panose="04040504061007020D02" pitchFamily="82" charset="0"/>
              <a:ea typeface="方正喵呜体" panose="02010600010101010101" pitchFamily="2" charset="-122"/>
            </a:endParaRPr>
          </a:p>
        </p:txBody>
      </p:sp>
    </p:spTree>
    <p:extLst>
      <p:ext uri="{BB962C8B-B14F-4D97-AF65-F5344CB8AC3E}">
        <p14:creationId xmlns:p14="http://schemas.microsoft.com/office/powerpoint/2010/main" val="3117818835"/>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1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1000">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1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1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41000">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1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1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41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1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41000">
                                          <p:cBhvr additive="base">
                                            <p:cTn id="19" dur="1250" fill="hold"/>
                                            <p:tgtEl>
                                              <p:spTgt spid="2"/>
                                            </p:tgtEl>
                                            <p:attrNameLst>
                                              <p:attrName>ppt_x</p:attrName>
                                            </p:attrNameLst>
                                          </p:cBhvr>
                                          <p:tavLst>
                                            <p:tav tm="0">
                                              <p:val>
                                                <p:strVal val="#ppt_x"/>
                                              </p:val>
                                            </p:tav>
                                            <p:tav tm="100000">
                                              <p:val>
                                                <p:strVal val="#ppt_x"/>
                                              </p:val>
                                            </p:tav>
                                          </p:tavLst>
                                        </p:anim>
                                        <p:anim calcmode="lin" valueType="num" p14:bounceEnd="41000">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1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1000">
                                          <p:cBhvr additive="base">
                                            <p:cTn id="23" dur="1250" fill="hold"/>
                                            <p:tgtEl>
                                              <p:spTgt spid="6"/>
                                            </p:tgtEl>
                                            <p:attrNameLst>
                                              <p:attrName>ppt_x</p:attrName>
                                            </p:attrNameLst>
                                          </p:cBhvr>
                                          <p:tavLst>
                                            <p:tav tm="0">
                                              <p:val>
                                                <p:strVal val="#ppt_x"/>
                                              </p:val>
                                            </p:tav>
                                            <p:tav tm="100000">
                                              <p:val>
                                                <p:strVal val="#ppt_x"/>
                                              </p:val>
                                            </p:tav>
                                          </p:tavLst>
                                        </p:anim>
                                        <p:anim calcmode="lin" valueType="num" p14:bounceEnd="41000">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41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41000">
                                          <p:cBhvr additive="base">
                                            <p:cTn id="27" dur="1250" fill="hold"/>
                                            <p:tgtEl>
                                              <p:spTgt spid="4"/>
                                            </p:tgtEl>
                                            <p:attrNameLst>
                                              <p:attrName>ppt_x</p:attrName>
                                            </p:attrNameLst>
                                          </p:cBhvr>
                                          <p:tavLst>
                                            <p:tav tm="0">
                                              <p:val>
                                                <p:strVal val="#ppt_x"/>
                                              </p:val>
                                            </p:tav>
                                            <p:tav tm="100000">
                                              <p:val>
                                                <p:strVal val="#ppt_x"/>
                                              </p:val>
                                            </p:tav>
                                          </p:tavLst>
                                        </p:anim>
                                        <p:anim calcmode="lin" valueType="num" p14:bounceEnd="41000">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375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625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75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875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par>
                              <p:cTn id="73" fill="hold">
                                <p:stCondLst>
                                  <p:cond delay="10500"/>
                                </p:stCondLst>
                                <p:childTnLst>
                                  <p:par>
                                    <p:cTn id="74" presetID="21" presetClass="entr" presetSubtype="1"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heel(1)">
                                          <p:cBhvr>
                                            <p:cTn id="76" dur="2000"/>
                                            <p:tgtEl>
                                              <p:spTgt spid="4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childTnLst>
                              </p:cTn>
                            </p:par>
                            <p:par>
                              <p:cTn id="82" fill="hold">
                                <p:stCondLst>
                                  <p:cond delay="12500"/>
                                </p:stCondLst>
                                <p:childTnLst>
                                  <p:par>
                                    <p:cTn id="83" presetID="2" presetClass="entr" presetSubtype="1"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1250" fill="hold"/>
                                            <p:tgtEl>
                                              <p:spTgt spid="50"/>
                                            </p:tgtEl>
                                            <p:attrNameLst>
                                              <p:attrName>ppt_x</p:attrName>
                                            </p:attrNameLst>
                                          </p:cBhvr>
                                          <p:tavLst>
                                            <p:tav tm="0">
                                              <p:val>
                                                <p:strVal val="#ppt_x"/>
                                              </p:val>
                                            </p:tav>
                                            <p:tav tm="100000">
                                              <p:val>
                                                <p:strVal val="#ppt_x"/>
                                              </p:val>
                                            </p:tav>
                                          </p:tavLst>
                                        </p:anim>
                                        <p:anim calcmode="lin" valueType="num">
                                          <p:cBhvr additive="base">
                                            <p:cTn id="86" dur="125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40" grpId="0" animBg="1"/>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ppt_x"/>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250" fill="hold"/>
                                            <p:tgtEl>
                                              <p:spTgt spid="4"/>
                                            </p:tgtEl>
                                            <p:attrNameLst>
                                              <p:attrName>ppt_x</p:attrName>
                                            </p:attrNameLst>
                                          </p:cBhvr>
                                          <p:tavLst>
                                            <p:tav tm="0">
                                              <p:val>
                                                <p:strVal val="#ppt_x"/>
                                              </p:val>
                                            </p:tav>
                                            <p:tav tm="100000">
                                              <p:val>
                                                <p:strVal val="#ppt_x"/>
                                              </p:val>
                                            </p:tav>
                                          </p:tavLst>
                                        </p:anim>
                                        <p:anim calcmode="lin" valueType="num">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375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625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75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875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par>
                              <p:cTn id="73" fill="hold">
                                <p:stCondLst>
                                  <p:cond delay="10500"/>
                                </p:stCondLst>
                                <p:childTnLst>
                                  <p:par>
                                    <p:cTn id="74" presetID="21" presetClass="entr" presetSubtype="1"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heel(1)">
                                          <p:cBhvr>
                                            <p:cTn id="76" dur="2000"/>
                                            <p:tgtEl>
                                              <p:spTgt spid="4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childTnLst>
                              </p:cTn>
                            </p:par>
                            <p:par>
                              <p:cTn id="82" fill="hold">
                                <p:stCondLst>
                                  <p:cond delay="12500"/>
                                </p:stCondLst>
                                <p:childTnLst>
                                  <p:par>
                                    <p:cTn id="83" presetID="2" presetClass="entr" presetSubtype="1"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1250" fill="hold"/>
                                            <p:tgtEl>
                                              <p:spTgt spid="50"/>
                                            </p:tgtEl>
                                            <p:attrNameLst>
                                              <p:attrName>ppt_x</p:attrName>
                                            </p:attrNameLst>
                                          </p:cBhvr>
                                          <p:tavLst>
                                            <p:tav tm="0">
                                              <p:val>
                                                <p:strVal val="#ppt_x"/>
                                              </p:val>
                                            </p:tav>
                                            <p:tav tm="100000">
                                              <p:val>
                                                <p:strVal val="#ppt_x"/>
                                              </p:val>
                                            </p:tav>
                                          </p:tavLst>
                                        </p:anim>
                                        <p:anim calcmode="lin" valueType="num">
                                          <p:cBhvr additive="base">
                                            <p:cTn id="86" dur="125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40" grpId="0" animBg="1"/>
          <p:bldP spid="4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7C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2" name="任意多边形 11"/>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 name="connsiteX0" fmla="*/ 181593 w 12358602"/>
              <a:gd name="connsiteY0" fmla="*/ 830441 h 868049"/>
              <a:gd name="connsiteX1" fmla="*/ 378874 w 12358602"/>
              <a:gd name="connsiteY1" fmla="*/ 293240 h 868049"/>
              <a:gd name="connsiteX2" fmla="*/ 3324252 w 12358602"/>
              <a:gd name="connsiteY2" fmla="*/ 178 h 868049"/>
              <a:gd name="connsiteX3" fmla="*/ 5495952 w 12358602"/>
              <a:gd name="connsiteY3" fmla="*/ 247828 h 868049"/>
              <a:gd name="connsiteX4" fmla="*/ 7781952 w 12358602"/>
              <a:gd name="connsiteY4" fmla="*/ 114478 h 868049"/>
              <a:gd name="connsiteX5" fmla="*/ 10487052 w 12358602"/>
              <a:gd name="connsiteY5" fmla="*/ 38278 h 868049"/>
              <a:gd name="connsiteX6" fmla="*/ 12224728 w 12358602"/>
              <a:gd name="connsiteY6" fmla="*/ 515460 h 868049"/>
              <a:gd name="connsiteX7" fmla="*/ 12205266 w 12358602"/>
              <a:gd name="connsiteY7" fmla="*/ 868049 h 868049"/>
              <a:gd name="connsiteX8" fmla="*/ 181593 w 12358602"/>
              <a:gd name="connsiteY8" fmla="*/ 830441 h 868049"/>
              <a:gd name="connsiteX0" fmla="*/ 181593 w 12358602"/>
              <a:gd name="connsiteY0" fmla="*/ 884369 h 921977"/>
              <a:gd name="connsiteX1" fmla="*/ 378874 w 12358602"/>
              <a:gd name="connsiteY1" fmla="*/ 347168 h 921977"/>
              <a:gd name="connsiteX2" fmla="*/ 3324252 w 12358602"/>
              <a:gd name="connsiteY2" fmla="*/ 54106 h 921977"/>
              <a:gd name="connsiteX3" fmla="*/ 5495952 w 12358602"/>
              <a:gd name="connsiteY3" fmla="*/ 301756 h 921977"/>
              <a:gd name="connsiteX4" fmla="*/ 7840340 w 12358602"/>
              <a:gd name="connsiteY4" fmla="*/ 7689 h 921977"/>
              <a:gd name="connsiteX5" fmla="*/ 10487052 w 12358602"/>
              <a:gd name="connsiteY5" fmla="*/ 92206 h 921977"/>
              <a:gd name="connsiteX6" fmla="*/ 12224728 w 12358602"/>
              <a:gd name="connsiteY6" fmla="*/ 569388 h 921977"/>
              <a:gd name="connsiteX7" fmla="*/ 12205266 w 12358602"/>
              <a:gd name="connsiteY7" fmla="*/ 921977 h 921977"/>
              <a:gd name="connsiteX8" fmla="*/ 181593 w 12358602"/>
              <a:gd name="connsiteY8" fmla="*/ 884369 h 921977"/>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9996592 w 12358602"/>
              <a:gd name="connsiteY5" fmla="*/ 84517 h 914288"/>
              <a:gd name="connsiteX6" fmla="*/ 12224728 w 12358602"/>
              <a:gd name="connsiteY6" fmla="*/ 561699 h 914288"/>
              <a:gd name="connsiteX7" fmla="*/ 12205266 w 12358602"/>
              <a:gd name="connsiteY7" fmla="*/ 914288 h 914288"/>
              <a:gd name="connsiteX8" fmla="*/ 181593 w 12358602"/>
              <a:gd name="connsiteY8" fmla="*/ 876680 h 914288"/>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12224728 w 12358602"/>
              <a:gd name="connsiteY5" fmla="*/ 561699 h 914288"/>
              <a:gd name="connsiteX6" fmla="*/ 12205266 w 12358602"/>
              <a:gd name="connsiteY6" fmla="*/ 914288 h 914288"/>
              <a:gd name="connsiteX7" fmla="*/ 181593 w 12358602"/>
              <a:gd name="connsiteY7" fmla="*/ 876680 h 914288"/>
              <a:gd name="connsiteX0" fmla="*/ 181593 w 12358602"/>
              <a:gd name="connsiteY0" fmla="*/ 891982 h 929590"/>
              <a:gd name="connsiteX1" fmla="*/ 378874 w 12358602"/>
              <a:gd name="connsiteY1" fmla="*/ 354781 h 929590"/>
              <a:gd name="connsiteX2" fmla="*/ 3324252 w 12358602"/>
              <a:gd name="connsiteY2" fmla="*/ 61719 h 929590"/>
              <a:gd name="connsiteX3" fmla="*/ 5495952 w 12358602"/>
              <a:gd name="connsiteY3" fmla="*/ 309369 h 929590"/>
              <a:gd name="connsiteX4" fmla="*/ 7840340 w 12358602"/>
              <a:gd name="connsiteY4" fmla="*/ 15302 h 929590"/>
              <a:gd name="connsiteX5" fmla="*/ 12224728 w 12358602"/>
              <a:gd name="connsiteY5" fmla="*/ 577001 h 929590"/>
              <a:gd name="connsiteX6" fmla="*/ 12205266 w 12358602"/>
              <a:gd name="connsiteY6" fmla="*/ 929590 h 929590"/>
              <a:gd name="connsiteX7" fmla="*/ 181593 w 12358602"/>
              <a:gd name="connsiteY7" fmla="*/ 891982 h 929590"/>
              <a:gd name="connsiteX0" fmla="*/ 181593 w 12358602"/>
              <a:gd name="connsiteY0" fmla="*/ 920450 h 958058"/>
              <a:gd name="connsiteX1" fmla="*/ 378874 w 12358602"/>
              <a:gd name="connsiteY1" fmla="*/ 383249 h 958058"/>
              <a:gd name="connsiteX2" fmla="*/ 3324252 w 12358602"/>
              <a:gd name="connsiteY2" fmla="*/ 90187 h 958058"/>
              <a:gd name="connsiteX3" fmla="*/ 5495952 w 12358602"/>
              <a:gd name="connsiteY3" fmla="*/ 337837 h 958058"/>
              <a:gd name="connsiteX4" fmla="*/ 7840340 w 12358602"/>
              <a:gd name="connsiteY4" fmla="*/ 43770 h 958058"/>
              <a:gd name="connsiteX5" fmla="*/ 12224728 w 12358602"/>
              <a:gd name="connsiteY5" fmla="*/ 605469 h 958058"/>
              <a:gd name="connsiteX6" fmla="*/ 12205266 w 12358602"/>
              <a:gd name="connsiteY6" fmla="*/ 958058 h 958058"/>
              <a:gd name="connsiteX7" fmla="*/ 181593 w 12358602"/>
              <a:gd name="connsiteY7" fmla="*/ 920450 h 958058"/>
              <a:gd name="connsiteX0" fmla="*/ 181593 w 12358602"/>
              <a:gd name="connsiteY0" fmla="*/ 888120 h 925728"/>
              <a:gd name="connsiteX1" fmla="*/ 378874 w 12358602"/>
              <a:gd name="connsiteY1" fmla="*/ 350919 h 925728"/>
              <a:gd name="connsiteX2" fmla="*/ 3324252 w 12358602"/>
              <a:gd name="connsiteY2" fmla="*/ 57857 h 925728"/>
              <a:gd name="connsiteX3" fmla="*/ 5495952 w 12358602"/>
              <a:gd name="connsiteY3" fmla="*/ 305507 h 925728"/>
              <a:gd name="connsiteX4" fmla="*/ 7840340 w 12358602"/>
              <a:gd name="connsiteY4" fmla="*/ 11440 h 925728"/>
              <a:gd name="connsiteX5" fmla="*/ 12224728 w 12358602"/>
              <a:gd name="connsiteY5" fmla="*/ 573139 h 925728"/>
              <a:gd name="connsiteX6" fmla="*/ 12205266 w 12358602"/>
              <a:gd name="connsiteY6" fmla="*/ 925728 h 925728"/>
              <a:gd name="connsiteX7" fmla="*/ 181593 w 12358602"/>
              <a:gd name="connsiteY7" fmla="*/ 888120 h 925728"/>
              <a:gd name="connsiteX0" fmla="*/ 181593 w 12358602"/>
              <a:gd name="connsiteY0" fmla="*/ 938850 h 976458"/>
              <a:gd name="connsiteX1" fmla="*/ 378874 w 12358602"/>
              <a:gd name="connsiteY1" fmla="*/ 401649 h 976458"/>
              <a:gd name="connsiteX2" fmla="*/ 3324252 w 12358602"/>
              <a:gd name="connsiteY2" fmla="*/ 108587 h 976458"/>
              <a:gd name="connsiteX3" fmla="*/ 5495952 w 12358602"/>
              <a:gd name="connsiteY3" fmla="*/ 356237 h 976458"/>
              <a:gd name="connsiteX4" fmla="*/ 7840340 w 12358602"/>
              <a:gd name="connsiteY4" fmla="*/ 62170 h 976458"/>
              <a:gd name="connsiteX5" fmla="*/ 12224728 w 12358602"/>
              <a:gd name="connsiteY5" fmla="*/ 623869 h 976458"/>
              <a:gd name="connsiteX6" fmla="*/ 12205266 w 12358602"/>
              <a:gd name="connsiteY6" fmla="*/ 976458 h 976458"/>
              <a:gd name="connsiteX7" fmla="*/ 181593 w 12358602"/>
              <a:gd name="connsiteY7" fmla="*/ 938850 h 9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87190" t="60000" b="351"/>
          <a:stretch/>
        </p:blipFill>
        <p:spPr>
          <a:xfrm>
            <a:off x="11216661" y="2185869"/>
            <a:ext cx="975339" cy="2719137"/>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8719" t="73547" r="19910" b="12088"/>
          <a:stretch/>
        </p:blipFill>
        <p:spPr>
          <a:xfrm rot="2822833">
            <a:off x="11070262" y="183929"/>
            <a:ext cx="865773" cy="98508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40" y="2415523"/>
            <a:ext cx="2829486" cy="4184742"/>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149" y="4953221"/>
            <a:ext cx="1001763" cy="1264146"/>
          </a:xfrm>
          <a:prstGeom prst="rect">
            <a:avLst/>
          </a:prstGeom>
        </p:spPr>
      </p:pic>
      <p:sp>
        <p:nvSpPr>
          <p:cNvPr id="13" name="任意多边形 1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3298180" y="-580292"/>
            <a:ext cx="2092569" cy="4273061"/>
            <a:chOff x="3298180" y="-580292"/>
            <a:chExt cx="2092569" cy="4273061"/>
          </a:xfrm>
        </p:grpSpPr>
        <p:grpSp>
          <p:nvGrpSpPr>
            <p:cNvPr id="27" name="组合 26"/>
            <p:cNvGrpSpPr/>
            <p:nvPr/>
          </p:nvGrpSpPr>
          <p:grpSpPr>
            <a:xfrm>
              <a:off x="3298180" y="-580292"/>
              <a:ext cx="2092569" cy="4273061"/>
              <a:chOff x="3675185" y="-580292"/>
              <a:chExt cx="2092569" cy="4273061"/>
            </a:xfrm>
          </p:grpSpPr>
          <p:sp>
            <p:nvSpPr>
              <p:cNvPr id="24" name="任意多边形 23"/>
              <p:cNvSpPr/>
              <p:nvPr/>
            </p:nvSpPr>
            <p:spPr>
              <a:xfrm>
                <a:off x="4304812" y="-580292"/>
                <a:ext cx="485386" cy="2426677"/>
              </a:xfrm>
              <a:custGeom>
                <a:avLst/>
                <a:gdLst>
                  <a:gd name="connsiteX0" fmla="*/ 302357 w 485386"/>
                  <a:gd name="connsiteY0" fmla="*/ 0 h 2426677"/>
                  <a:gd name="connsiteX1" fmla="*/ 3419 w 485386"/>
                  <a:gd name="connsiteY1" fmla="*/ 1002323 h 2426677"/>
                  <a:gd name="connsiteX2" fmla="*/ 478203 w 485386"/>
                  <a:gd name="connsiteY2" fmla="*/ 2004646 h 2426677"/>
                  <a:gd name="connsiteX3" fmla="*/ 302357 w 485386"/>
                  <a:gd name="connsiteY3" fmla="*/ 2426677 h 2426677"/>
                </a:gdLst>
                <a:ahLst/>
                <a:cxnLst>
                  <a:cxn ang="0">
                    <a:pos x="connsiteX0" y="connsiteY0"/>
                  </a:cxn>
                  <a:cxn ang="0">
                    <a:pos x="connsiteX1" y="connsiteY1"/>
                  </a:cxn>
                  <a:cxn ang="0">
                    <a:pos x="connsiteX2" y="connsiteY2"/>
                  </a:cxn>
                  <a:cxn ang="0">
                    <a:pos x="connsiteX3" y="connsiteY3"/>
                  </a:cxn>
                </a:cxnLst>
                <a:rect l="l" t="t" r="r" b="b"/>
                <a:pathLst>
                  <a:path w="485386" h="2426677">
                    <a:moveTo>
                      <a:pt x="302357" y="0"/>
                    </a:moveTo>
                    <a:cubicBezTo>
                      <a:pt x="138234" y="334107"/>
                      <a:pt x="-25889" y="668215"/>
                      <a:pt x="3419" y="1002323"/>
                    </a:cubicBezTo>
                    <a:cubicBezTo>
                      <a:pt x="32727" y="1336431"/>
                      <a:pt x="428380" y="1767254"/>
                      <a:pt x="478203" y="2004646"/>
                    </a:cubicBezTo>
                    <a:cubicBezTo>
                      <a:pt x="528026" y="2242038"/>
                      <a:pt x="302357" y="2426677"/>
                      <a:pt x="302357" y="242667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1" name="椭圆 20"/>
              <p:cNvSpPr/>
              <p:nvPr/>
            </p:nvSpPr>
            <p:spPr>
              <a:xfrm>
                <a:off x="3675185" y="1600200"/>
                <a:ext cx="2092569" cy="2092569"/>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nvGrpSpPr>
            <p:cNvPr id="4" name="组合 3"/>
            <p:cNvGrpSpPr/>
            <p:nvPr/>
          </p:nvGrpSpPr>
          <p:grpSpPr>
            <a:xfrm>
              <a:off x="3298180" y="1825372"/>
              <a:ext cx="2092569" cy="1015663"/>
              <a:chOff x="3298180" y="1825372"/>
              <a:chExt cx="2092569" cy="1015663"/>
            </a:xfrm>
          </p:grpSpPr>
          <p:sp>
            <p:nvSpPr>
              <p:cNvPr id="33" name="文本框 32"/>
              <p:cNvSpPr txBox="1"/>
              <p:nvPr/>
            </p:nvSpPr>
            <p:spPr>
              <a:xfrm>
                <a:off x="3582236" y="1825372"/>
                <a:ext cx="1503154" cy="1015663"/>
              </a:xfrm>
              <a:prstGeom prst="rect">
                <a:avLst/>
              </a:prstGeom>
              <a:noFill/>
            </p:spPr>
            <p:txBody>
              <a:bodyPr vert="horz" wrap="square" rtlCol="0">
                <a:spAutoFit/>
              </a:bodyPr>
              <a:lstStyle/>
              <a:p>
                <a:pPr algn="ctr"/>
                <a:r>
                  <a:rPr lang="en-US" altLang="zh-CN" sz="2000" b="1" spc="300" dirty="0" err="1">
                    <a:solidFill>
                      <a:srgbClr val="002060"/>
                    </a:solidFill>
                    <a:latin typeface="Helvetica" panose="020B0604020202030204" pitchFamily="34" charset="0"/>
                    <a:ea typeface="方正喵呜体" panose="02010600010101010101" pitchFamily="2" charset="-122"/>
                  </a:rPr>
                  <a:t>Học</a:t>
                </a:r>
                <a:r>
                  <a:rPr lang="en-US" altLang="zh-CN" sz="2000" b="1" spc="300" dirty="0">
                    <a:solidFill>
                      <a:srgbClr val="002060"/>
                    </a:solidFill>
                    <a:latin typeface="Helvetica" panose="020B0604020202030204" pitchFamily="34" charset="0"/>
                    <a:ea typeface="方正喵呜体" panose="02010600010101010101" pitchFamily="2" charset="-122"/>
                  </a:rPr>
                  <a:t> </a:t>
                </a:r>
                <a:r>
                  <a:rPr lang="en-US" altLang="zh-CN" sz="2000" b="1" spc="300" dirty="0" err="1">
                    <a:solidFill>
                      <a:srgbClr val="002060"/>
                    </a:solidFill>
                    <a:latin typeface="Helvetica" panose="020B0604020202030204" pitchFamily="34" charset="0"/>
                    <a:ea typeface="方正喵呜体" panose="02010600010101010101" pitchFamily="2" charset="-122"/>
                  </a:rPr>
                  <a:t>thuộc</a:t>
                </a:r>
                <a:r>
                  <a:rPr lang="en-US" altLang="zh-CN" sz="2000" b="1" spc="300" dirty="0">
                    <a:solidFill>
                      <a:srgbClr val="002060"/>
                    </a:solidFill>
                    <a:latin typeface="Helvetica" panose="020B0604020202030204" pitchFamily="34" charset="0"/>
                    <a:ea typeface="方正喵呜体" panose="02010600010101010101" pitchFamily="2" charset="-122"/>
                  </a:rPr>
                  <a:t> </a:t>
                </a:r>
                <a:r>
                  <a:rPr lang="en-US" altLang="zh-CN" sz="2000" b="1" spc="300" dirty="0" err="1">
                    <a:solidFill>
                      <a:srgbClr val="002060"/>
                    </a:solidFill>
                    <a:latin typeface="Helvetica" panose="020B0604020202030204" pitchFamily="34" charset="0"/>
                    <a:ea typeface="方正喵呜体" panose="02010600010101010101" pitchFamily="2" charset="-122"/>
                  </a:rPr>
                  <a:t>ghi</a:t>
                </a:r>
                <a:r>
                  <a:rPr lang="en-US" altLang="zh-CN" sz="2000" b="1" spc="300" dirty="0">
                    <a:solidFill>
                      <a:srgbClr val="002060"/>
                    </a:solidFill>
                    <a:latin typeface="Helvetica" panose="020B0604020202030204" pitchFamily="34" charset="0"/>
                    <a:ea typeface="方正喵呜体" panose="02010600010101010101" pitchFamily="2" charset="-122"/>
                  </a:rPr>
                  <a:t> </a:t>
                </a:r>
                <a:r>
                  <a:rPr lang="en-US" altLang="zh-CN" sz="2000" b="1" spc="300" dirty="0" err="1">
                    <a:solidFill>
                      <a:srgbClr val="002060"/>
                    </a:solidFill>
                    <a:latin typeface="Helvetica" panose="020B0604020202030204" pitchFamily="34" charset="0"/>
                    <a:ea typeface="方正喵呜体" panose="02010600010101010101" pitchFamily="2" charset="-122"/>
                  </a:rPr>
                  <a:t>nhớ</a:t>
                </a:r>
                <a:endParaRPr lang="zh-CN" altLang="en-US" sz="2000" b="1" spc="300" dirty="0">
                  <a:solidFill>
                    <a:srgbClr val="002060"/>
                  </a:solidFill>
                  <a:latin typeface="Helvetica" panose="020B0604020202030204" pitchFamily="34" charset="0"/>
                  <a:ea typeface="方正喵呜体" panose="02010600010101010101" pitchFamily="2" charset="-122"/>
                </a:endParaRPr>
              </a:p>
            </p:txBody>
          </p:sp>
          <p:cxnSp>
            <p:nvCxnSpPr>
              <p:cNvPr id="3" name="直接连接符 2"/>
              <p:cNvCxnSpPr/>
              <p:nvPr/>
            </p:nvCxnSpPr>
            <p:spPr>
              <a:xfrm>
                <a:off x="3298180" y="2799410"/>
                <a:ext cx="2092569"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a:off x="5810081" y="-324245"/>
            <a:ext cx="1384554" cy="4407659"/>
            <a:chOff x="5810081" y="-324245"/>
            <a:chExt cx="1384554" cy="4407659"/>
          </a:xfrm>
        </p:grpSpPr>
        <p:grpSp>
          <p:nvGrpSpPr>
            <p:cNvPr id="28" name="组合 27"/>
            <p:cNvGrpSpPr/>
            <p:nvPr/>
          </p:nvGrpSpPr>
          <p:grpSpPr>
            <a:xfrm>
              <a:off x="5810081" y="-324245"/>
              <a:ext cx="1384554" cy="4407659"/>
              <a:chOff x="6082613" y="-324245"/>
              <a:chExt cx="1384554" cy="4407659"/>
            </a:xfrm>
          </p:grpSpPr>
          <p:sp>
            <p:nvSpPr>
              <p:cNvPr id="25" name="任意多边形 24"/>
              <p:cNvSpPr/>
              <p:nvPr/>
            </p:nvSpPr>
            <p:spPr>
              <a:xfrm>
                <a:off x="6640700" y="-324245"/>
                <a:ext cx="328265" cy="3225707"/>
              </a:xfrm>
              <a:custGeom>
                <a:avLst/>
                <a:gdLst>
                  <a:gd name="connsiteX0" fmla="*/ 111792 w 328265"/>
                  <a:gd name="connsiteY0" fmla="*/ 60476 h 3225707"/>
                  <a:gd name="connsiteX1" fmla="*/ 111792 w 328265"/>
                  <a:gd name="connsiteY1" fmla="*/ 130814 h 3225707"/>
                  <a:gd name="connsiteX2" fmla="*/ 6285 w 328265"/>
                  <a:gd name="connsiteY2" fmla="*/ 1221060 h 3225707"/>
                  <a:gd name="connsiteX3" fmla="*/ 322808 w 328265"/>
                  <a:gd name="connsiteY3" fmla="*/ 2188214 h 3225707"/>
                  <a:gd name="connsiteX4" fmla="*/ 217300 w 328265"/>
                  <a:gd name="connsiteY4" fmla="*/ 3225707 h 322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265" h="3225707">
                    <a:moveTo>
                      <a:pt x="111792" y="60476"/>
                    </a:moveTo>
                    <a:cubicBezTo>
                      <a:pt x="120584" y="-1071"/>
                      <a:pt x="129376" y="-62617"/>
                      <a:pt x="111792" y="130814"/>
                    </a:cubicBezTo>
                    <a:cubicBezTo>
                      <a:pt x="94208" y="324245"/>
                      <a:pt x="-28884" y="878160"/>
                      <a:pt x="6285" y="1221060"/>
                    </a:cubicBezTo>
                    <a:cubicBezTo>
                      <a:pt x="41454" y="1563960"/>
                      <a:pt x="287639" y="1854106"/>
                      <a:pt x="322808" y="2188214"/>
                    </a:cubicBezTo>
                    <a:cubicBezTo>
                      <a:pt x="357977" y="2522322"/>
                      <a:pt x="211439" y="2994176"/>
                      <a:pt x="217300" y="322570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2" name="椭圆 21"/>
              <p:cNvSpPr/>
              <p:nvPr/>
            </p:nvSpPr>
            <p:spPr>
              <a:xfrm>
                <a:off x="6082613" y="2698860"/>
                <a:ext cx="1384554" cy="138455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nvGrpSpPr>
            <p:cNvPr id="35" name="组合 34"/>
            <p:cNvGrpSpPr/>
            <p:nvPr/>
          </p:nvGrpSpPr>
          <p:grpSpPr>
            <a:xfrm>
              <a:off x="5903083" y="2799848"/>
              <a:ext cx="1198549" cy="923330"/>
              <a:chOff x="3715248" y="1984088"/>
              <a:chExt cx="1198549" cy="923330"/>
            </a:xfrm>
          </p:grpSpPr>
          <p:sp>
            <p:nvSpPr>
              <p:cNvPr id="36" name="文本框 35"/>
              <p:cNvSpPr txBox="1"/>
              <p:nvPr/>
            </p:nvSpPr>
            <p:spPr>
              <a:xfrm>
                <a:off x="3720851" y="1984088"/>
                <a:ext cx="1185632" cy="923330"/>
              </a:xfrm>
              <a:prstGeom prst="rect">
                <a:avLst/>
              </a:prstGeom>
              <a:noFill/>
            </p:spPr>
            <p:txBody>
              <a:bodyPr vert="horz" wrap="square" rtlCol="0">
                <a:spAutoFit/>
              </a:bodyPr>
              <a:lstStyle/>
              <a:p>
                <a:pPr algn="ctr"/>
                <a:r>
                  <a:rPr lang="en-US" altLang="zh-CN" b="1" spc="300" dirty="0" err="1">
                    <a:solidFill>
                      <a:srgbClr val="002060"/>
                    </a:solidFill>
                    <a:latin typeface="Helvetica" panose="020B0604020202030204" pitchFamily="34" charset="0"/>
                    <a:ea typeface="方正喵呜体" panose="02010600010101010101" pitchFamily="2" charset="-122"/>
                  </a:rPr>
                  <a:t>Hoàn</a:t>
                </a:r>
                <a:r>
                  <a:rPr lang="en-US" altLang="zh-CN" b="1" spc="300" dirty="0">
                    <a:solidFill>
                      <a:srgbClr val="002060"/>
                    </a:solidFill>
                    <a:latin typeface="Helvetica" panose="020B0604020202030204" pitchFamily="34" charset="0"/>
                    <a:ea typeface="方正喵呜体" panose="02010600010101010101" pitchFamily="2" charset="-122"/>
                  </a:rPr>
                  <a:t> </a:t>
                </a:r>
                <a:r>
                  <a:rPr lang="en-US" altLang="zh-CN" b="1" spc="300" dirty="0" err="1">
                    <a:solidFill>
                      <a:srgbClr val="002060"/>
                    </a:solidFill>
                    <a:latin typeface="Helvetica" panose="020B0604020202030204" pitchFamily="34" charset="0"/>
                    <a:ea typeface="方正喵呜体" panose="02010600010101010101" pitchFamily="2" charset="-122"/>
                  </a:rPr>
                  <a:t>thành</a:t>
                </a:r>
                <a:r>
                  <a:rPr lang="en-US" altLang="zh-CN" b="1" spc="300" dirty="0">
                    <a:solidFill>
                      <a:srgbClr val="002060"/>
                    </a:solidFill>
                    <a:latin typeface="Helvetica" panose="020B0604020202030204" pitchFamily="34" charset="0"/>
                    <a:ea typeface="方正喵呜体" panose="02010600010101010101" pitchFamily="2" charset="-122"/>
                  </a:rPr>
                  <a:t> SBT</a:t>
                </a:r>
                <a:endParaRPr lang="zh-CN" altLang="en-US" b="1" spc="300" dirty="0">
                  <a:solidFill>
                    <a:srgbClr val="002060"/>
                  </a:solidFill>
                  <a:latin typeface="Helvetica" panose="020B0604020202030204" pitchFamily="34" charset="0"/>
                  <a:ea typeface="方正喵呜体" panose="02010600010101010101" pitchFamily="2" charset="-122"/>
                </a:endParaRPr>
              </a:p>
            </p:txBody>
          </p:sp>
          <p:cxnSp>
            <p:nvCxnSpPr>
              <p:cNvPr id="38" name="直接连接符 37"/>
              <p:cNvCxnSpPr>
                <a:cxnSpLocks/>
              </p:cNvCxnSpPr>
              <p:nvPr/>
            </p:nvCxnSpPr>
            <p:spPr>
              <a:xfrm>
                <a:off x="3715248" y="2894828"/>
                <a:ext cx="1198549"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8" name="组合 17"/>
          <p:cNvGrpSpPr/>
          <p:nvPr/>
        </p:nvGrpSpPr>
        <p:grpSpPr>
          <a:xfrm>
            <a:off x="7736221" y="-105508"/>
            <a:ext cx="1579922" cy="3549399"/>
            <a:chOff x="7736221" y="-105508"/>
            <a:chExt cx="1579922" cy="3549399"/>
          </a:xfrm>
        </p:grpSpPr>
        <p:grpSp>
          <p:nvGrpSpPr>
            <p:cNvPr id="29" name="组合 28"/>
            <p:cNvGrpSpPr/>
            <p:nvPr/>
          </p:nvGrpSpPr>
          <p:grpSpPr>
            <a:xfrm>
              <a:off x="7736221" y="-105508"/>
              <a:ext cx="1579922" cy="3549399"/>
              <a:chOff x="7736221" y="-158262"/>
              <a:chExt cx="1579922" cy="3549399"/>
            </a:xfrm>
          </p:grpSpPr>
          <p:sp>
            <p:nvSpPr>
              <p:cNvPr id="26" name="任意多边形 25"/>
              <p:cNvSpPr/>
              <p:nvPr/>
            </p:nvSpPr>
            <p:spPr>
              <a:xfrm>
                <a:off x="8352692" y="-158262"/>
                <a:ext cx="173490" cy="2162908"/>
              </a:xfrm>
              <a:custGeom>
                <a:avLst/>
                <a:gdLst>
                  <a:gd name="connsiteX0" fmla="*/ 35170 w 173490"/>
                  <a:gd name="connsiteY0" fmla="*/ 0 h 2162908"/>
                  <a:gd name="connsiteX1" fmla="*/ 158262 w 173490"/>
                  <a:gd name="connsiteY1" fmla="*/ 650631 h 2162908"/>
                  <a:gd name="connsiteX2" fmla="*/ 0 w 173490"/>
                  <a:gd name="connsiteY2" fmla="*/ 1195754 h 2162908"/>
                  <a:gd name="connsiteX3" fmla="*/ 158262 w 173490"/>
                  <a:gd name="connsiteY3" fmla="*/ 1793631 h 2162908"/>
                  <a:gd name="connsiteX4" fmla="*/ 158262 w 173490"/>
                  <a:gd name="connsiteY4" fmla="*/ 2162908 h 216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90" h="2162908">
                    <a:moveTo>
                      <a:pt x="35170" y="0"/>
                    </a:moveTo>
                    <a:cubicBezTo>
                      <a:pt x="99647" y="225669"/>
                      <a:pt x="164124" y="451339"/>
                      <a:pt x="158262" y="650631"/>
                    </a:cubicBezTo>
                    <a:cubicBezTo>
                      <a:pt x="152400" y="849923"/>
                      <a:pt x="0" y="1005254"/>
                      <a:pt x="0" y="1195754"/>
                    </a:cubicBezTo>
                    <a:cubicBezTo>
                      <a:pt x="0" y="1386254"/>
                      <a:pt x="131885" y="1632439"/>
                      <a:pt x="158262" y="1793631"/>
                    </a:cubicBezTo>
                    <a:cubicBezTo>
                      <a:pt x="184639" y="1954823"/>
                      <a:pt x="171450" y="2058865"/>
                      <a:pt x="158262" y="2162908"/>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3" name="椭圆 22"/>
              <p:cNvSpPr/>
              <p:nvPr/>
            </p:nvSpPr>
            <p:spPr>
              <a:xfrm>
                <a:off x="7736221" y="1811215"/>
                <a:ext cx="1579922" cy="157992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nvGrpSpPr>
            <p:cNvPr id="39" name="组合 38"/>
            <p:cNvGrpSpPr/>
            <p:nvPr/>
          </p:nvGrpSpPr>
          <p:grpSpPr>
            <a:xfrm>
              <a:off x="7795270" y="2045022"/>
              <a:ext cx="1520873" cy="923330"/>
              <a:chOff x="3529536" y="1992788"/>
              <a:chExt cx="1520873" cy="923330"/>
            </a:xfrm>
          </p:grpSpPr>
          <p:sp>
            <p:nvSpPr>
              <p:cNvPr id="40" name="文本框 39"/>
              <p:cNvSpPr txBox="1"/>
              <p:nvPr/>
            </p:nvSpPr>
            <p:spPr>
              <a:xfrm>
                <a:off x="3782627" y="1992788"/>
                <a:ext cx="1053313" cy="923330"/>
              </a:xfrm>
              <a:prstGeom prst="rect">
                <a:avLst/>
              </a:prstGeom>
              <a:noFill/>
            </p:spPr>
            <p:txBody>
              <a:bodyPr vert="horz" wrap="square" rtlCol="0">
                <a:spAutoFit/>
              </a:bodyPr>
              <a:lstStyle/>
              <a:p>
                <a:pPr algn="ctr"/>
                <a:r>
                  <a:rPr lang="en-US" altLang="zh-CN" b="1" spc="300" dirty="0" err="1">
                    <a:solidFill>
                      <a:srgbClr val="002060"/>
                    </a:solidFill>
                    <a:latin typeface="Helvetica" panose="020B0604020202030204" pitchFamily="34" charset="0"/>
                    <a:ea typeface="方正喵呜体" panose="02010600010101010101" pitchFamily="2" charset="-122"/>
                  </a:rPr>
                  <a:t>Hoàn</a:t>
                </a:r>
                <a:r>
                  <a:rPr lang="en-US" altLang="zh-CN" b="1" spc="300" dirty="0">
                    <a:solidFill>
                      <a:srgbClr val="002060"/>
                    </a:solidFill>
                    <a:latin typeface="Helvetica" panose="020B0604020202030204" pitchFamily="34" charset="0"/>
                    <a:ea typeface="方正喵呜体" panose="02010600010101010101" pitchFamily="2" charset="-122"/>
                  </a:rPr>
                  <a:t> </a:t>
                </a:r>
                <a:r>
                  <a:rPr lang="en-US" altLang="zh-CN" b="1" spc="300" dirty="0" err="1">
                    <a:solidFill>
                      <a:srgbClr val="002060"/>
                    </a:solidFill>
                    <a:latin typeface="Helvetica" panose="020B0604020202030204" pitchFamily="34" charset="0"/>
                    <a:ea typeface="方正喵呜体" panose="02010600010101010101" pitchFamily="2" charset="-122"/>
                  </a:rPr>
                  <a:t>thành</a:t>
                </a:r>
                <a:r>
                  <a:rPr lang="en-US" altLang="zh-CN" b="1" spc="300" dirty="0">
                    <a:solidFill>
                      <a:srgbClr val="002060"/>
                    </a:solidFill>
                    <a:latin typeface="Helvetica" panose="020B0604020202030204" pitchFamily="34" charset="0"/>
                    <a:ea typeface="方正喵呜体" panose="02010600010101010101" pitchFamily="2" charset="-122"/>
                  </a:rPr>
                  <a:t> HDH</a:t>
                </a:r>
                <a:endParaRPr lang="zh-CN" altLang="en-US" b="1" spc="300" dirty="0">
                  <a:solidFill>
                    <a:srgbClr val="002060"/>
                  </a:solidFill>
                  <a:latin typeface="Helvetica" panose="020B0604020202030204" pitchFamily="34" charset="0"/>
                  <a:ea typeface="方正喵呜体" panose="02010600010101010101" pitchFamily="2" charset="-122"/>
                </a:endParaRPr>
              </a:p>
            </p:txBody>
          </p:sp>
          <p:cxnSp>
            <p:nvCxnSpPr>
              <p:cNvPr id="42" name="直接连接符 41"/>
              <p:cNvCxnSpPr>
                <a:cxnSpLocks/>
              </p:cNvCxnSpPr>
              <p:nvPr/>
            </p:nvCxnSpPr>
            <p:spPr>
              <a:xfrm>
                <a:off x="3529536" y="2903740"/>
                <a:ext cx="1520873"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0" name="组合 19"/>
          <p:cNvGrpSpPr/>
          <p:nvPr/>
        </p:nvGrpSpPr>
        <p:grpSpPr>
          <a:xfrm>
            <a:off x="9751750" y="24019"/>
            <a:ext cx="1208362" cy="3868530"/>
            <a:chOff x="9751750" y="24019"/>
            <a:chExt cx="1208362" cy="3868530"/>
          </a:xfrm>
        </p:grpSpPr>
        <p:grpSp>
          <p:nvGrpSpPr>
            <p:cNvPr id="30" name="组合 29"/>
            <p:cNvGrpSpPr/>
            <p:nvPr/>
          </p:nvGrpSpPr>
          <p:grpSpPr>
            <a:xfrm>
              <a:off x="9751750" y="24019"/>
              <a:ext cx="1208362" cy="3868530"/>
              <a:chOff x="7736221" y="-1666930"/>
              <a:chExt cx="1579922" cy="5058067"/>
            </a:xfrm>
          </p:grpSpPr>
          <p:sp>
            <p:nvSpPr>
              <p:cNvPr id="31" name="任意多边形 30"/>
              <p:cNvSpPr/>
              <p:nvPr/>
            </p:nvSpPr>
            <p:spPr>
              <a:xfrm>
                <a:off x="8352692" y="-1666930"/>
                <a:ext cx="173490" cy="3671576"/>
              </a:xfrm>
              <a:custGeom>
                <a:avLst/>
                <a:gdLst>
                  <a:gd name="connsiteX0" fmla="*/ 35170 w 173490"/>
                  <a:gd name="connsiteY0" fmla="*/ 0 h 2162908"/>
                  <a:gd name="connsiteX1" fmla="*/ 158262 w 173490"/>
                  <a:gd name="connsiteY1" fmla="*/ 650631 h 2162908"/>
                  <a:gd name="connsiteX2" fmla="*/ 0 w 173490"/>
                  <a:gd name="connsiteY2" fmla="*/ 1195754 h 2162908"/>
                  <a:gd name="connsiteX3" fmla="*/ 158262 w 173490"/>
                  <a:gd name="connsiteY3" fmla="*/ 1793631 h 2162908"/>
                  <a:gd name="connsiteX4" fmla="*/ 158262 w 173490"/>
                  <a:gd name="connsiteY4" fmla="*/ 2162908 h 216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90" h="2162908">
                    <a:moveTo>
                      <a:pt x="35170" y="0"/>
                    </a:moveTo>
                    <a:cubicBezTo>
                      <a:pt x="99647" y="225669"/>
                      <a:pt x="164124" y="451339"/>
                      <a:pt x="158262" y="650631"/>
                    </a:cubicBezTo>
                    <a:cubicBezTo>
                      <a:pt x="152400" y="849923"/>
                      <a:pt x="0" y="1005254"/>
                      <a:pt x="0" y="1195754"/>
                    </a:cubicBezTo>
                    <a:cubicBezTo>
                      <a:pt x="0" y="1386254"/>
                      <a:pt x="131885" y="1632439"/>
                      <a:pt x="158262" y="1793631"/>
                    </a:cubicBezTo>
                    <a:cubicBezTo>
                      <a:pt x="184639" y="1954823"/>
                      <a:pt x="171450" y="2058865"/>
                      <a:pt x="158262" y="2162908"/>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2" name="椭圆 31"/>
              <p:cNvSpPr/>
              <p:nvPr/>
            </p:nvSpPr>
            <p:spPr>
              <a:xfrm>
                <a:off x="7736221" y="1811215"/>
                <a:ext cx="1579922" cy="1579922"/>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grpSp>
          <p:nvGrpSpPr>
            <p:cNvPr id="47" name="组合 46"/>
            <p:cNvGrpSpPr/>
            <p:nvPr/>
          </p:nvGrpSpPr>
          <p:grpSpPr>
            <a:xfrm>
              <a:off x="9803529" y="2761079"/>
              <a:ext cx="1090102" cy="923330"/>
              <a:chOff x="3707963" y="2072277"/>
              <a:chExt cx="1090102" cy="923330"/>
            </a:xfrm>
          </p:grpSpPr>
          <p:sp>
            <p:nvSpPr>
              <p:cNvPr id="48" name="文本框 47"/>
              <p:cNvSpPr txBox="1"/>
              <p:nvPr/>
            </p:nvSpPr>
            <p:spPr>
              <a:xfrm>
                <a:off x="3707963" y="2072277"/>
                <a:ext cx="1090102" cy="923330"/>
              </a:xfrm>
              <a:prstGeom prst="rect">
                <a:avLst/>
              </a:prstGeom>
              <a:noFill/>
            </p:spPr>
            <p:txBody>
              <a:bodyPr vert="horz" wrap="square" rtlCol="0">
                <a:spAutoFit/>
              </a:bodyPr>
              <a:lstStyle/>
              <a:p>
                <a:pPr algn="ctr"/>
                <a:r>
                  <a:rPr lang="en-US" altLang="zh-CN" b="1" spc="300" dirty="0" err="1">
                    <a:solidFill>
                      <a:srgbClr val="002060"/>
                    </a:solidFill>
                    <a:latin typeface="Helvetica" panose="020B0604020202030204" pitchFamily="34" charset="0"/>
                    <a:ea typeface="方正喵呜体" panose="02010600010101010101" pitchFamily="2" charset="-122"/>
                  </a:rPr>
                  <a:t>Chuẩn</a:t>
                </a:r>
                <a:r>
                  <a:rPr lang="en-US" altLang="zh-CN" b="1" spc="300" dirty="0">
                    <a:solidFill>
                      <a:srgbClr val="002060"/>
                    </a:solidFill>
                    <a:latin typeface="Helvetica" panose="020B0604020202030204" pitchFamily="34" charset="0"/>
                    <a:ea typeface="方正喵呜体" panose="02010600010101010101" pitchFamily="2" charset="-122"/>
                  </a:rPr>
                  <a:t> </a:t>
                </a:r>
                <a:r>
                  <a:rPr lang="en-US" altLang="zh-CN" b="1" spc="300" dirty="0" err="1">
                    <a:solidFill>
                      <a:srgbClr val="002060"/>
                    </a:solidFill>
                    <a:latin typeface="Helvetica" panose="020B0604020202030204" pitchFamily="34" charset="0"/>
                    <a:ea typeface="方正喵呜体" panose="02010600010101010101" pitchFamily="2" charset="-122"/>
                  </a:rPr>
                  <a:t>bị</a:t>
                </a:r>
                <a:r>
                  <a:rPr lang="en-US" altLang="zh-CN" b="1" spc="300" dirty="0">
                    <a:solidFill>
                      <a:srgbClr val="002060"/>
                    </a:solidFill>
                    <a:latin typeface="Helvetica" panose="020B0604020202030204" pitchFamily="34" charset="0"/>
                    <a:ea typeface="方正喵呜体" panose="02010600010101010101" pitchFamily="2" charset="-122"/>
                  </a:rPr>
                  <a:t> </a:t>
                </a:r>
                <a:r>
                  <a:rPr lang="en-US" altLang="zh-CN" b="1" spc="300" dirty="0" err="1">
                    <a:solidFill>
                      <a:srgbClr val="002060"/>
                    </a:solidFill>
                    <a:latin typeface="Helvetica" panose="020B0604020202030204" pitchFamily="34" charset="0"/>
                    <a:ea typeface="方正喵呜体" panose="02010600010101010101" pitchFamily="2" charset="-122"/>
                  </a:rPr>
                  <a:t>bài</a:t>
                </a:r>
                <a:r>
                  <a:rPr lang="en-US" altLang="zh-CN" b="1" spc="300" dirty="0">
                    <a:solidFill>
                      <a:srgbClr val="002060"/>
                    </a:solidFill>
                    <a:latin typeface="Helvetica" panose="020B0604020202030204" pitchFamily="34" charset="0"/>
                    <a:ea typeface="方正喵呜体" panose="02010600010101010101" pitchFamily="2" charset="-122"/>
                  </a:rPr>
                  <a:t> </a:t>
                </a:r>
                <a:r>
                  <a:rPr lang="en-US" altLang="zh-CN" b="1" spc="300" dirty="0" err="1">
                    <a:solidFill>
                      <a:srgbClr val="002060"/>
                    </a:solidFill>
                    <a:latin typeface="Helvetica" panose="020B0604020202030204" pitchFamily="34" charset="0"/>
                    <a:ea typeface="方正喵呜体" panose="02010600010101010101" pitchFamily="2" charset="-122"/>
                  </a:rPr>
                  <a:t>mới</a:t>
                </a:r>
                <a:endParaRPr lang="zh-CN" altLang="en-US" b="1" spc="300" dirty="0">
                  <a:solidFill>
                    <a:srgbClr val="002060"/>
                  </a:solidFill>
                  <a:latin typeface="Helvetica" panose="020B0604020202030204" pitchFamily="34" charset="0"/>
                  <a:ea typeface="方正喵呜体" panose="02010600010101010101" pitchFamily="2" charset="-122"/>
                </a:endParaRPr>
              </a:p>
            </p:txBody>
          </p:sp>
          <p:cxnSp>
            <p:nvCxnSpPr>
              <p:cNvPr id="50" name="直接连接符 49"/>
              <p:cNvCxnSpPr>
                <a:cxnSpLocks/>
              </p:cNvCxnSpPr>
              <p:nvPr/>
            </p:nvCxnSpPr>
            <p:spPr>
              <a:xfrm>
                <a:off x="3753914" y="2856635"/>
                <a:ext cx="998201" cy="0"/>
              </a:xfrm>
              <a:prstGeom prst="line">
                <a:avLst/>
              </a:prstGeom>
              <a:ln>
                <a:solidFill>
                  <a:srgbClr val="45275A"/>
                </a:solidFill>
                <a:prstDash val="dash"/>
              </a:ln>
            </p:spPr>
            <p:style>
              <a:lnRef idx="1">
                <a:schemeClr val="accent1"/>
              </a:lnRef>
              <a:fillRef idx="0">
                <a:schemeClr val="accent1"/>
              </a:fillRef>
              <a:effectRef idx="0">
                <a:schemeClr val="accent1"/>
              </a:effectRef>
              <a:fontRef idx="minor">
                <a:schemeClr val="tx1"/>
              </a:fontRef>
            </p:style>
          </p:cxnSp>
        </p:grpSp>
      </p:grpSp>
      <p:sp>
        <p:nvSpPr>
          <p:cNvPr id="43" name="文本框 20">
            <a:extLst>
              <a:ext uri="{FF2B5EF4-FFF2-40B4-BE49-F238E27FC236}">
                <a16:creationId xmlns:a16="http://schemas.microsoft.com/office/drawing/2014/main" xmlns="" id="{57436AC6-44F5-4F43-AE3F-D72EF97A1668}"/>
              </a:ext>
            </a:extLst>
          </p:cNvPr>
          <p:cNvSpPr txBox="1"/>
          <p:nvPr/>
        </p:nvSpPr>
        <p:spPr>
          <a:xfrm>
            <a:off x="1158249" y="321879"/>
            <a:ext cx="22265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03958F"/>
                </a:solidFill>
                <a:latin typeface="Gigi" panose="04040504061007020D02" pitchFamily="82" charset="0"/>
                <a:ea typeface="方正喵呜体" panose="02010600010101010101" pitchFamily="2" charset="-122"/>
              </a:rPr>
              <a:t>DẶN DÒ</a:t>
            </a:r>
            <a:endParaRPr kumimoji="0" lang="zh-CN" altLang="en-US" sz="3600" b="1" i="0" u="none" strike="noStrike" kern="1200" cap="none" spc="0" normalizeH="0" baseline="0" noProof="0" dirty="0">
              <a:ln>
                <a:noFill/>
              </a:ln>
              <a:solidFill>
                <a:srgbClr val="03958F"/>
              </a:solidFill>
              <a:effectLst/>
              <a:uLnTx/>
              <a:uFillTx/>
              <a:latin typeface="Gigi" panose="04040504061007020D02" pitchFamily="82" charset="0"/>
              <a:ea typeface="方正喵呜体" panose="02010600010101010101" pitchFamily="2" charset="-122"/>
            </a:endParaRPr>
          </a:p>
        </p:txBody>
      </p:sp>
    </p:spTree>
    <p:extLst>
      <p:ext uri="{BB962C8B-B14F-4D97-AF65-F5344CB8AC3E}">
        <p14:creationId xmlns:p14="http://schemas.microsoft.com/office/powerpoint/2010/main" val="951328791"/>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26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2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26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26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6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26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28000">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14:bounceEnd="2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2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28000">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2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2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14:presetBounceEnd="38000">
                                      <p:stCondLst>
                                        <p:cond delay="300"/>
                                      </p:stCondLst>
                                      <p:childTnLst>
                                        <p:set>
                                          <p:cBhvr>
                                            <p:cTn id="26" dur="1" fill="hold">
                                              <p:stCondLst>
                                                <p:cond delay="0"/>
                                              </p:stCondLst>
                                            </p:cTn>
                                            <p:tgtEl>
                                              <p:spTgt spid="17"/>
                                            </p:tgtEl>
                                            <p:attrNameLst>
                                              <p:attrName>style.visibility</p:attrName>
                                            </p:attrNameLst>
                                          </p:cBhvr>
                                          <p:to>
                                            <p:strVal val="visible"/>
                                          </p:to>
                                        </p:set>
                                        <p:anim calcmode="lin" valueType="num" p14:bounceEnd="3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38000">
                                          <p:cBhvr additive="base">
                                            <p:cTn id="28" dur="10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8000">
                                      <p:stCondLst>
                                        <p:cond delay="700"/>
                                      </p:stCondLst>
                                      <p:childTnLst>
                                        <p:set>
                                          <p:cBhvr>
                                            <p:cTn id="30" dur="1" fill="hold">
                                              <p:stCondLst>
                                                <p:cond delay="0"/>
                                              </p:stCondLst>
                                            </p:cTn>
                                            <p:tgtEl>
                                              <p:spTgt spid="19"/>
                                            </p:tgtEl>
                                            <p:attrNameLst>
                                              <p:attrName>style.visibility</p:attrName>
                                            </p:attrNameLst>
                                          </p:cBhvr>
                                          <p:to>
                                            <p:strVal val="visible"/>
                                          </p:to>
                                        </p:set>
                                        <p:anim calcmode="lin" valueType="num" p14:bounceEnd="38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38000">
                                          <p:cBhvr additive="base">
                                            <p:cTn id="32" dur="10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38000">
                                      <p:stCondLst>
                                        <p:cond delay="1100"/>
                                      </p:stCondLst>
                                      <p:childTnLst>
                                        <p:set>
                                          <p:cBhvr>
                                            <p:cTn id="34" dur="1" fill="hold">
                                              <p:stCondLst>
                                                <p:cond delay="0"/>
                                              </p:stCondLst>
                                            </p:cTn>
                                            <p:tgtEl>
                                              <p:spTgt spid="18"/>
                                            </p:tgtEl>
                                            <p:attrNameLst>
                                              <p:attrName>style.visibility</p:attrName>
                                            </p:attrNameLst>
                                          </p:cBhvr>
                                          <p:to>
                                            <p:strVal val="visible"/>
                                          </p:to>
                                        </p:set>
                                        <p:anim calcmode="lin" valueType="num" p14:bounceEnd="38000">
                                          <p:cBhvr additive="base">
                                            <p:cTn id="35" dur="1000" fill="hold"/>
                                            <p:tgtEl>
                                              <p:spTgt spid="18"/>
                                            </p:tgtEl>
                                            <p:attrNameLst>
                                              <p:attrName>ppt_x</p:attrName>
                                            </p:attrNameLst>
                                          </p:cBhvr>
                                          <p:tavLst>
                                            <p:tav tm="0">
                                              <p:val>
                                                <p:strVal val="#ppt_x"/>
                                              </p:val>
                                            </p:tav>
                                            <p:tav tm="100000">
                                              <p:val>
                                                <p:strVal val="#ppt_x"/>
                                              </p:val>
                                            </p:tav>
                                          </p:tavLst>
                                        </p:anim>
                                        <p:anim calcmode="lin" valueType="num" p14:bounceEnd="38000">
                                          <p:cBhvr additive="base">
                                            <p:cTn id="36" dur="1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38000">
                                      <p:stCondLst>
                                        <p:cond delay="1500"/>
                                      </p:stCondLst>
                                      <p:childTnLst>
                                        <p:set>
                                          <p:cBhvr>
                                            <p:cTn id="38" dur="1" fill="hold">
                                              <p:stCondLst>
                                                <p:cond delay="0"/>
                                              </p:stCondLst>
                                            </p:cTn>
                                            <p:tgtEl>
                                              <p:spTgt spid="20"/>
                                            </p:tgtEl>
                                            <p:attrNameLst>
                                              <p:attrName>style.visibility</p:attrName>
                                            </p:attrNameLst>
                                          </p:cBhvr>
                                          <p:to>
                                            <p:strVal val="visible"/>
                                          </p:to>
                                        </p:set>
                                        <p:anim calcmode="lin" valueType="num" p14:bounceEnd="38000">
                                          <p:cBhvr additive="base">
                                            <p:cTn id="39" dur="1000" fill="hold"/>
                                            <p:tgtEl>
                                              <p:spTgt spid="20"/>
                                            </p:tgtEl>
                                            <p:attrNameLst>
                                              <p:attrName>ppt_x</p:attrName>
                                            </p:attrNameLst>
                                          </p:cBhvr>
                                          <p:tavLst>
                                            <p:tav tm="0">
                                              <p:val>
                                                <p:strVal val="#ppt_x"/>
                                              </p:val>
                                            </p:tav>
                                            <p:tav tm="100000">
                                              <p:val>
                                                <p:strVal val="#ppt_x"/>
                                              </p:val>
                                            </p:tav>
                                          </p:tavLst>
                                        </p:anim>
                                        <p:anim calcmode="lin" valueType="num" p14:bounceEnd="38000">
                                          <p:cBhvr additive="base">
                                            <p:cTn id="4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3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7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1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ppt_x"/>
                                              </p:val>
                                            </p:tav>
                                            <p:tav tm="100000">
                                              <p:val>
                                                <p:strVal val="#ppt_x"/>
                                              </p:val>
                                            </p:tav>
                                          </p:tavLst>
                                        </p:anim>
                                        <p:anim calcmode="lin" valueType="num">
                                          <p:cBhvr additive="base">
                                            <p:cTn id="36" dur="10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5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ppt_x"/>
                                              </p:val>
                                            </p:tav>
                                            <p:tav tm="100000">
                                              <p:val>
                                                <p:strVal val="#ppt_x"/>
                                              </p:val>
                                            </p:tav>
                                          </p:tavLst>
                                        </p:anim>
                                        <p:anim calcmode="lin" valueType="num">
                                          <p:cBhvr additive="base">
                                            <p:cTn id="4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cstate="print">
            <a:extLst>
              <a:ext uri="{BEBA8EAE-BF5A-486C-A8C5-ECC9F3942E4B}">
                <a14:imgProps xmlns:a14="http://schemas.microsoft.com/office/drawing/2010/main">
                  <a14:imgLayer r:embed="rId6">
                    <a14:imgEffect>
                      <a14:backgroundRemoval t="9951" b="100000" l="0" r="100000"/>
                    </a14:imgEffect>
                  </a14:imgLayer>
                </a14:imgProps>
              </a:ext>
              <a:ext uri="{28A0092B-C50C-407E-A947-70E740481C1C}">
                <a14:useLocalDpi xmlns:a14="http://schemas.microsoft.com/office/drawing/2010/main" val="0"/>
              </a:ext>
            </a:extLst>
          </a:blip>
          <a:stretch>
            <a:fillRect/>
          </a:stretch>
        </p:blipFill>
        <p:spPr>
          <a:xfrm>
            <a:off x="-13648" y="69371"/>
            <a:ext cx="12192000" cy="6858000"/>
          </a:xfrm>
          <a:prstGeom prst="rect">
            <a:avLst/>
          </a:prstGeom>
        </p:spPr>
      </p:pic>
      <p:pic>
        <p:nvPicPr>
          <p:cNvPr id="12" name="PA_图片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rot="3539129">
            <a:off x="12558509" y="1760525"/>
            <a:ext cx="1047346" cy="1862609"/>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952" y="737706"/>
            <a:ext cx="2347163" cy="5334462"/>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3440" y="449664"/>
            <a:ext cx="3479951" cy="5339199"/>
          </a:xfrm>
          <a:prstGeom prst="rect">
            <a:avLst/>
          </a:prstGeom>
        </p:spPr>
      </p:pic>
      <p:sp>
        <p:nvSpPr>
          <p:cNvPr id="13" name="文本框 12"/>
          <p:cNvSpPr txBox="1"/>
          <p:nvPr/>
        </p:nvSpPr>
        <p:spPr>
          <a:xfrm>
            <a:off x="2537273" y="1618127"/>
            <a:ext cx="5658921" cy="1323439"/>
          </a:xfrm>
          <a:prstGeom prst="rect">
            <a:avLst/>
          </a:prstGeom>
          <a:noFill/>
        </p:spPr>
        <p:txBody>
          <a:bodyPr wrap="none" rtlCol="0">
            <a:spAutoFit/>
          </a:bodyPr>
          <a:lstStyle/>
          <a:p>
            <a:r>
              <a:rPr lang="en-US" altLang="zh-CN" sz="8000" dirty="0">
                <a:solidFill>
                  <a:srgbClr val="03958F"/>
                </a:solidFill>
                <a:latin typeface="Helvetica" panose="020B0604020202030204" pitchFamily="34" charset="0"/>
                <a:ea typeface="方正剪纸简体" panose="03000509000000000000" pitchFamily="65" charset="-122"/>
              </a:rPr>
              <a:t>GOOD BYE</a:t>
            </a:r>
            <a:endParaRPr lang="zh-CN" altLang="en-US" sz="8000" dirty="0">
              <a:solidFill>
                <a:srgbClr val="03958F"/>
              </a:solidFill>
              <a:latin typeface="Helvetica" panose="020B0604020202030204" pitchFamily="34" charset="0"/>
              <a:ea typeface="方正剪纸简体" panose="03000509000000000000" pitchFamily="65" charset="-122"/>
            </a:endParaRPr>
          </a:p>
        </p:txBody>
      </p:sp>
      <p:sp>
        <p:nvSpPr>
          <p:cNvPr id="15" name="矩形 14"/>
          <p:cNvSpPr/>
          <p:nvPr/>
        </p:nvSpPr>
        <p:spPr>
          <a:xfrm>
            <a:off x="7085954" y="3236761"/>
            <a:ext cx="2220480" cy="523220"/>
          </a:xfrm>
          <a:prstGeom prst="rect">
            <a:avLst/>
          </a:prstGeom>
        </p:spPr>
        <p:txBody>
          <a:bodyPr wrap="none">
            <a:spAutoFit/>
          </a:bodyPr>
          <a:lstStyle/>
          <a:p>
            <a:r>
              <a:rPr lang="en-US" altLang="zh-CN" sz="2800" b="1" dirty="0">
                <a:solidFill>
                  <a:srgbClr val="058F8F"/>
                </a:solidFill>
                <a:latin typeface="Helvetica" panose="020B0604020202030204" pitchFamily="34" charset="0"/>
                <a:ea typeface="方正超粗黑简体" panose="03000509000000000000" pitchFamily="65" charset="-122"/>
              </a:rPr>
              <a:t>T</a:t>
            </a:r>
            <a:r>
              <a:rPr lang="en-US" altLang="zh-CN" sz="2800" b="1" dirty="0">
                <a:solidFill>
                  <a:srgbClr val="F59909"/>
                </a:solidFill>
                <a:latin typeface="Helvetica" panose="020B0604020202030204" pitchFamily="34" charset="0"/>
                <a:ea typeface="方正超粗黑简体" panose="03000509000000000000" pitchFamily="65" charset="-122"/>
              </a:rPr>
              <a:t>H</a:t>
            </a:r>
            <a:r>
              <a:rPr lang="en-US" altLang="zh-CN" sz="2800" b="1" dirty="0">
                <a:solidFill>
                  <a:srgbClr val="EE7B0C"/>
                </a:solidFill>
                <a:latin typeface="Helvetica" panose="020B0604020202030204" pitchFamily="34" charset="0"/>
                <a:ea typeface="方正超粗黑简体" panose="03000509000000000000" pitchFamily="65" charset="-122"/>
              </a:rPr>
              <a:t>A</a:t>
            </a:r>
            <a:r>
              <a:rPr lang="en-US" altLang="zh-CN" sz="2800" b="1" dirty="0">
                <a:solidFill>
                  <a:srgbClr val="9AB220"/>
                </a:solidFill>
                <a:latin typeface="Helvetica" panose="020B0604020202030204" pitchFamily="34" charset="0"/>
                <a:ea typeface="方正超粗黑简体" panose="03000509000000000000" pitchFamily="65" charset="-122"/>
              </a:rPr>
              <a:t>N</a:t>
            </a:r>
            <a:r>
              <a:rPr lang="en-US" altLang="zh-CN" sz="2800" b="1" dirty="0">
                <a:solidFill>
                  <a:srgbClr val="55B288"/>
                </a:solidFill>
                <a:latin typeface="Helvetica" panose="020B0604020202030204" pitchFamily="34" charset="0"/>
                <a:ea typeface="方正超粗黑简体" panose="03000509000000000000" pitchFamily="65" charset="-122"/>
              </a:rPr>
              <a:t>K</a:t>
            </a:r>
            <a:r>
              <a:rPr lang="en-US" altLang="zh-CN" sz="2800" b="1" dirty="0">
                <a:solidFill>
                  <a:srgbClr val="542B5C"/>
                </a:solidFill>
                <a:latin typeface="Helvetica" panose="020B0604020202030204" pitchFamily="34" charset="0"/>
                <a:ea typeface="方正超粗黑简体" panose="03000509000000000000" pitchFamily="65" charset="-122"/>
              </a:rPr>
              <a:t>Y</a:t>
            </a:r>
            <a:r>
              <a:rPr lang="en-US" altLang="zh-CN" sz="2800" b="1" dirty="0">
                <a:solidFill>
                  <a:srgbClr val="572B5F"/>
                </a:solidFill>
                <a:latin typeface="Helvetica" panose="020B0604020202030204" pitchFamily="34" charset="0"/>
                <a:ea typeface="方正超粗黑简体" panose="03000509000000000000" pitchFamily="65" charset="-122"/>
              </a:rPr>
              <a:t>O</a:t>
            </a:r>
            <a:r>
              <a:rPr lang="en-US" altLang="zh-CN" sz="2800" b="1" dirty="0">
                <a:latin typeface="Helvetica" panose="020B0604020202030204" pitchFamily="34" charset="0"/>
                <a:ea typeface="方正超粗黑简体" panose="03000509000000000000" pitchFamily="65" charset="-122"/>
              </a:rPr>
              <a:t>U</a:t>
            </a:r>
            <a:endParaRPr lang="zh-CN" altLang="en-US" sz="2800" b="1" dirty="0">
              <a:latin typeface="Helvetica" panose="020B0604020202030204" pitchFamily="34" charset="0"/>
              <a:ea typeface="方正超粗黑简体" panose="03000509000000000000" pitchFamily="65" charset="-122"/>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39129">
            <a:off x="6696767" y="2532899"/>
            <a:ext cx="531415" cy="1407724"/>
          </a:xfrm>
          <a:prstGeom prst="rect">
            <a:avLst/>
          </a:prstGeom>
        </p:spPr>
      </p:pic>
    </p:spTree>
    <p:extLst>
      <p:ext uri="{BB962C8B-B14F-4D97-AF65-F5344CB8AC3E}">
        <p14:creationId xmlns:p14="http://schemas.microsoft.com/office/powerpoint/2010/main" val="3956174298"/>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700" fill="hold"/>
                                            <p:tgtEl>
                                              <p:spTgt spid="12"/>
                                            </p:tgtEl>
                                            <p:attrNameLst>
                                              <p:attrName>ppt_x</p:attrName>
                                            </p:attrNameLst>
                                          </p:cBhvr>
                                          <p:tavLst>
                                            <p:tav tm="0">
                                              <p:val>
                                                <p:strVal val="0-#ppt_w/2"/>
                                              </p:val>
                                            </p:tav>
                                            <p:tav tm="100000">
                                              <p:val>
                                                <p:strVal val="#ppt_x"/>
                                              </p:val>
                                            </p:tav>
                                          </p:tavLst>
                                        </p:anim>
                                        <p:anim calcmode="lin" valueType="num">
                                          <p:cBhvr additive="base">
                                            <p:cTn id="8" dur="27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3000" fill="hold" nodeType="withEffect">
                                      <p:stCondLst>
                                        <p:cond delay="0"/>
                                      </p:stCondLst>
                                      <p:childTnLst>
                                        <p:animRot by="21600000">
                                          <p:cBhvr>
                                            <p:cTn id="10" dur="900" fill="hold"/>
                                            <p:tgtEl>
                                              <p:spTgt spid="12"/>
                                            </p:tgtEl>
                                            <p:attrNameLst>
                                              <p:attrName>r</p:attrName>
                                            </p:attrNameLst>
                                          </p:cBhvr>
                                        </p:animRot>
                                      </p:childTnLst>
                                    </p:cTn>
                                  </p:par>
                                  <p:par>
                                    <p:cTn id="11" presetID="2" presetClass="entr" presetSubtype="1" fill="hold" grpId="0" nodeType="withEffect" p14:presetBounceEnd="44000">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14:bounceEnd="44000">
                                          <p:cBhvr additive="base">
                                            <p:cTn id="13"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4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44000">
                                          <p:cBhvr additive="base">
                                            <p:cTn id="17" dur="500" fill="hold"/>
                                            <p:tgtEl>
                                              <p:spTgt spid="16"/>
                                            </p:tgtEl>
                                            <p:attrNameLst>
                                              <p:attrName>ppt_x</p:attrName>
                                            </p:attrNameLst>
                                          </p:cBhvr>
                                          <p:tavLst>
                                            <p:tav tm="0">
                                              <p:val>
                                                <p:strVal val="#ppt_x"/>
                                              </p:val>
                                            </p:tav>
                                            <p:tav tm="100000">
                                              <p:val>
                                                <p:strVal val="#ppt_x"/>
                                              </p:val>
                                            </p:tav>
                                          </p:tavLst>
                                        </p:anim>
                                        <p:anim calcmode="lin" valueType="num" p14:bounceEnd="44000">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44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4000">
                                          <p:cBhvr additive="base">
                                            <p:cTn id="21"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700" fill="hold"/>
                                            <p:tgtEl>
                                              <p:spTgt spid="12"/>
                                            </p:tgtEl>
                                            <p:attrNameLst>
                                              <p:attrName>ppt_x</p:attrName>
                                            </p:attrNameLst>
                                          </p:cBhvr>
                                          <p:tavLst>
                                            <p:tav tm="0">
                                              <p:val>
                                                <p:strVal val="0-#ppt_w/2"/>
                                              </p:val>
                                            </p:tav>
                                            <p:tav tm="100000">
                                              <p:val>
                                                <p:strVal val="#ppt_x"/>
                                              </p:val>
                                            </p:tav>
                                          </p:tavLst>
                                        </p:anim>
                                        <p:anim calcmode="lin" valueType="num">
                                          <p:cBhvr additive="base">
                                            <p:cTn id="8" dur="27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3000" fill="hold" nodeType="withEffect">
                                      <p:stCondLst>
                                        <p:cond delay="0"/>
                                      </p:stCondLst>
                                      <p:childTnLst>
                                        <p:animRot by="21600000">
                                          <p:cBhvr>
                                            <p:cTn id="10" dur="900" fill="hold"/>
                                            <p:tgtEl>
                                              <p:spTgt spid="12"/>
                                            </p:tgtEl>
                                            <p:attrNameLst>
                                              <p:attrName>r</p:attrName>
                                            </p:attrNameLst>
                                          </p:cBhvr>
                                        </p:animRot>
                                      </p:childTnLst>
                                    </p:cTn>
                                  </p:par>
                                  <p:par>
                                    <p:cTn id="11" presetID="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591574" y="794197"/>
            <a:ext cx="9642807" cy="529146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5" name="任意多边形 4"/>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22" name="组合 21"/>
          <p:cNvGrpSpPr/>
          <p:nvPr/>
        </p:nvGrpSpPr>
        <p:grpSpPr>
          <a:xfrm>
            <a:off x="7773633" y="765100"/>
            <a:ext cx="3696052" cy="572753"/>
            <a:chOff x="7773633" y="765100"/>
            <a:chExt cx="3696052" cy="572753"/>
          </a:xfrm>
          <a:solidFill>
            <a:srgbClr val="E2BAC6"/>
          </a:solidFill>
        </p:grpSpPr>
        <p:sp>
          <p:nvSpPr>
            <p:cNvPr id="20" name="任意多边形 19"/>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1" name="任意多边形 20"/>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23" name="文本框 22"/>
          <p:cNvSpPr txBox="1"/>
          <p:nvPr/>
        </p:nvSpPr>
        <p:spPr>
          <a:xfrm rot="763210">
            <a:off x="8333362" y="797915"/>
            <a:ext cx="2585964" cy="584775"/>
          </a:xfrm>
          <a:prstGeom prst="rect">
            <a:avLst/>
          </a:prstGeom>
          <a:noFill/>
        </p:spPr>
        <p:txBody>
          <a:bodyPr wrap="none" rtlCol="0">
            <a:spAutoFit/>
          </a:bodyPr>
          <a:lstStyle/>
          <a:p>
            <a:r>
              <a:rPr lang="en-US" altLang="zh-CN" sz="3200" b="1" dirty="0" smtClean="0">
                <a:solidFill>
                  <a:srgbClr val="FF0000"/>
                </a:solidFill>
                <a:latin typeface="Helvetica" panose="020B0604020202030204" pitchFamily="34" charset="0"/>
                <a:ea typeface="方正喵呜体" panose="02010600010101010101" pitchFamily="2" charset="-122"/>
              </a:rPr>
              <a:t>KHỞI ĐỘNG</a:t>
            </a:r>
            <a:endParaRPr lang="en-US" altLang="zh-CN" sz="3200" b="1" dirty="0">
              <a:solidFill>
                <a:srgbClr val="FF0000"/>
              </a:solidFill>
              <a:latin typeface="Helvetica" panose="020B0604020202030204" pitchFamily="34" charset="0"/>
              <a:ea typeface="方正喵呜体" panose="0201060001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2" y="3603338"/>
            <a:ext cx="2826789" cy="3057233"/>
          </a:xfrm>
          <a:prstGeom prst="rect">
            <a:avLst/>
          </a:prstGeom>
        </p:spPr>
      </p:pic>
      <p:sp>
        <p:nvSpPr>
          <p:cNvPr id="12" name="椭圆 31"/>
          <p:cNvSpPr/>
          <p:nvPr/>
        </p:nvSpPr>
        <p:spPr>
          <a:xfrm>
            <a:off x="3710799" y="1379356"/>
            <a:ext cx="6298102" cy="37572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D6A6B1"/>
              </a:solidFill>
              <a:latin typeface="Helvetica" panose="020B0604020202030204" pitchFamily="34" charset="0"/>
              <a:ea typeface="方正喵呜体" panose="02010600010101010101" pitchFamily="2" charset="-122"/>
            </a:endParaRPr>
          </a:p>
        </p:txBody>
      </p:sp>
      <p:sp>
        <p:nvSpPr>
          <p:cNvPr id="14" name="文本框 1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3882279" y="1584391"/>
            <a:ext cx="5955141" cy="1478418"/>
          </a:xfrm>
          <a:prstGeom prst="rect">
            <a:avLst/>
          </a:prstGeom>
          <a:noFill/>
          <a:effectLst/>
        </p:spPr>
        <p:txBody>
          <a:bodyPr wrap="square" rtlCol="0">
            <a:spAutoFit/>
          </a:bodyPr>
          <a:lstStyle/>
          <a:p>
            <a:pPr algn="just">
              <a:lnSpc>
                <a:spcPct val="150000"/>
              </a:lnSpc>
              <a:buClr>
                <a:srgbClr val="0070C0"/>
              </a:buClr>
            </a:pP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Đặt</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smtClean="0">
                <a:solidFill>
                  <a:srgbClr val="FB5767"/>
                </a:solidFill>
                <a:latin typeface="Helvetica" panose="020B0604020202030204" pitchFamily="34" charset="0"/>
                <a:ea typeface="方正喵呜体" panose="02010600010101010101" pitchFamily="2" charset="-122"/>
                <a:sym typeface="微软雅黑" pitchFamily="34" charset="-122"/>
              </a:rPr>
              <a:t>1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câu</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kể</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b="1" i="1" dirty="0">
                <a:solidFill>
                  <a:srgbClr val="FB5767"/>
                </a:solidFill>
                <a:latin typeface="Helvetica" panose="020B0604020202030204" pitchFamily="34" charset="0"/>
                <a:ea typeface="方正喵呜体" panose="02010600010101010101" pitchFamily="2" charset="-122"/>
                <a:sym typeface="微软雅黑" pitchFamily="34" charset="-122"/>
              </a:rPr>
              <a:t>Ai </a:t>
            </a:r>
            <a:r>
              <a:rPr lang="en-US" altLang="zh-CN" sz="3200" b="1" i="1" dirty="0" err="1">
                <a:solidFill>
                  <a:srgbClr val="FB5767"/>
                </a:solidFill>
                <a:latin typeface="Helvetica" panose="020B0604020202030204" pitchFamily="34" charset="0"/>
                <a:ea typeface="方正喵呜体" panose="02010600010101010101" pitchFamily="2" charset="-122"/>
                <a:sym typeface="微软雅黑" pitchFamily="34" charset="-122"/>
              </a:rPr>
              <a:t>thế</a:t>
            </a:r>
            <a:r>
              <a:rPr lang="en-US" altLang="zh-CN" sz="3200" b="1" i="1"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b="1" i="1" dirty="0" err="1">
                <a:solidFill>
                  <a:srgbClr val="FB5767"/>
                </a:solidFill>
                <a:latin typeface="Helvetica" panose="020B0604020202030204" pitchFamily="34" charset="0"/>
                <a:ea typeface="方正喵呜体" panose="02010600010101010101" pitchFamily="2" charset="-122"/>
                <a:sym typeface="微软雅黑" pitchFamily="34" charset="-122"/>
              </a:rPr>
              <a:t>nào</a:t>
            </a:r>
            <a:r>
              <a:rPr lang="en-US" altLang="zh-CN" sz="3200" b="1" i="1"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Để</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tả</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một</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cây</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hoa</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mà</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em</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yêu</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 </a:t>
            </a:r>
            <a:r>
              <a:rPr lang="en-US" altLang="zh-CN" sz="3200" dirty="0" err="1">
                <a:solidFill>
                  <a:srgbClr val="FB5767"/>
                </a:solidFill>
                <a:latin typeface="Helvetica" panose="020B0604020202030204" pitchFamily="34" charset="0"/>
                <a:ea typeface="方正喵呜体" panose="02010600010101010101" pitchFamily="2" charset="-122"/>
                <a:sym typeface="微软雅黑" pitchFamily="34" charset="-122"/>
              </a:rPr>
              <a:t>thích</a:t>
            </a:r>
            <a:r>
              <a:rPr lang="en-US" altLang="zh-CN" sz="3200" dirty="0">
                <a:solidFill>
                  <a:srgbClr val="FB5767"/>
                </a:solidFill>
                <a:latin typeface="Helvetica" panose="020B0604020202030204" pitchFamily="34" charset="0"/>
                <a:ea typeface="方正喵呜体" panose="02010600010101010101" pitchFamily="2" charset="-122"/>
                <a:sym typeface="微软雅黑" pitchFamily="34" charset="-122"/>
              </a:rPr>
              <a:t>:</a:t>
            </a:r>
            <a:endParaRPr lang="zh-CN" altLang="en-US" sz="3200" dirty="0">
              <a:solidFill>
                <a:srgbClr val="FB5767"/>
              </a:solidFill>
              <a:latin typeface="Helvetica" panose="020B0604020202030204" pitchFamily="34" charset="0"/>
              <a:ea typeface="方正喵呜体" panose="02010600010101010101" pitchFamily="2" charset="-122"/>
              <a:sym typeface="微软雅黑" pitchFamily="34" charset="-122"/>
            </a:endParaRPr>
          </a:p>
        </p:txBody>
      </p:sp>
      <p:sp>
        <p:nvSpPr>
          <p:cNvPr id="15" name="Rectangle 14">
            <a:extLst>
              <a:ext uri="{FF2B5EF4-FFF2-40B4-BE49-F238E27FC236}">
                <a16:creationId xmlns:a16="http://schemas.microsoft.com/office/drawing/2014/main" xmlns="" id="{EB68B2CA-95BE-4D06-A86F-7B8E3F5F26DC}"/>
              </a:ext>
            </a:extLst>
          </p:cNvPr>
          <p:cNvSpPr/>
          <p:nvPr/>
        </p:nvSpPr>
        <p:spPr>
          <a:xfrm>
            <a:off x="3653590" y="3514888"/>
            <a:ext cx="6477000" cy="838200"/>
          </a:xfrm>
          <a:prstGeom prst="rect">
            <a:avLst/>
          </a:prstGeom>
          <a:noFill/>
          <a:ln w="12700" cap="flat" cmpd="sng" algn="ctr">
            <a:noFill/>
            <a:prstDash val="solid"/>
            <a:miter lim="800000"/>
          </a:ln>
          <a:effectLst/>
        </p:spPr>
        <p:txBody>
          <a:bodyPr rtlCol="0" anchor="ctr"/>
          <a:lstStyle/>
          <a:p>
            <a:pPr lvl="0" fontAlgn="base">
              <a:spcBef>
                <a:spcPct val="0"/>
              </a:spcBef>
              <a:spcAft>
                <a:spcPct val="0"/>
              </a:spcAft>
            </a:pPr>
            <a:r>
              <a:rPr lang="vi-VN" altLang="en-US" sz="2200" i="1" dirty="0">
                <a:solidFill>
                  <a:srgbClr val="002060"/>
                </a:solidFill>
                <a:latin typeface="Arial" pitchFamily="34" charset="0"/>
                <a:cs typeface="Arial" pitchFamily="34" charset="0"/>
              </a:rPr>
              <a:t>Ví  dụ:</a:t>
            </a:r>
          </a:p>
          <a:p>
            <a:pPr lvl="0" fontAlgn="base">
              <a:spcBef>
                <a:spcPct val="0"/>
              </a:spcBef>
              <a:spcAft>
                <a:spcPct val="0"/>
              </a:spcAft>
            </a:pPr>
            <a:r>
              <a:rPr lang="vi-VN" altLang="en-US" sz="2200"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Hoa</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hướng</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dương</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rực</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rỡ</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dưới</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ánh</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mặt</a:t>
            </a:r>
            <a:r>
              <a:rPr lang="en-US" altLang="en-US" sz="2200" b="1" dirty="0">
                <a:solidFill>
                  <a:srgbClr val="002060"/>
                </a:solidFill>
                <a:latin typeface="Arial" pitchFamily="34" charset="0"/>
                <a:cs typeface="Arial" pitchFamily="34" charset="0"/>
              </a:rPr>
              <a:t> </a:t>
            </a:r>
            <a:r>
              <a:rPr lang="en-US" altLang="en-US" sz="2200" b="1" dirty="0" err="1">
                <a:solidFill>
                  <a:srgbClr val="002060"/>
                </a:solidFill>
                <a:latin typeface="Arial" pitchFamily="34" charset="0"/>
                <a:cs typeface="Arial" pitchFamily="34" charset="0"/>
              </a:rPr>
              <a:t>trời</a:t>
            </a:r>
            <a:r>
              <a:rPr lang="en-US" altLang="en-US" sz="2200" dirty="0">
                <a:solidFill>
                  <a:srgbClr val="002060"/>
                </a:solidFill>
                <a:latin typeface="Arial" pitchFamily="34" charset="0"/>
                <a:cs typeface="Arial" pitchFamily="34" charset="0"/>
              </a:rPr>
              <a:t>.</a:t>
            </a:r>
          </a:p>
        </p:txBody>
      </p:sp>
      <p:cxnSp>
        <p:nvCxnSpPr>
          <p:cNvPr id="16" name="Straight Connector 15">
            <a:extLst>
              <a:ext uri="{FF2B5EF4-FFF2-40B4-BE49-F238E27FC236}">
                <a16:creationId xmlns:a16="http://schemas.microsoft.com/office/drawing/2014/main" xmlns="" id="{CB9C1E43-A4C3-41EF-8E33-A6135B266D24}"/>
              </a:ext>
            </a:extLst>
          </p:cNvPr>
          <p:cNvCxnSpPr/>
          <p:nvPr/>
        </p:nvCxnSpPr>
        <p:spPr>
          <a:xfrm flipH="1">
            <a:off x="6565068" y="3778043"/>
            <a:ext cx="152400" cy="5334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xmlns="" id="{EF1D8105-6C01-4412-A70F-29E05A20443B}"/>
              </a:ext>
            </a:extLst>
          </p:cNvPr>
          <p:cNvCxnSpPr/>
          <p:nvPr/>
        </p:nvCxnSpPr>
        <p:spPr>
          <a:xfrm>
            <a:off x="4069459" y="4224337"/>
            <a:ext cx="24384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B21F8FCB-6274-482F-BDFB-A6FC0915FEE6}"/>
              </a:ext>
            </a:extLst>
          </p:cNvPr>
          <p:cNvCxnSpPr/>
          <p:nvPr/>
        </p:nvCxnSpPr>
        <p:spPr>
          <a:xfrm>
            <a:off x="6717468" y="4235243"/>
            <a:ext cx="32004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xmlns="" id="{4836152B-67E7-41DF-A669-585414276810}"/>
              </a:ext>
            </a:extLst>
          </p:cNvPr>
          <p:cNvCxnSpPr/>
          <p:nvPr/>
        </p:nvCxnSpPr>
        <p:spPr>
          <a:xfrm>
            <a:off x="6717468" y="4311443"/>
            <a:ext cx="32004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xmlns="" id="{C26BB9D9-0EB0-4891-907C-6D3EAC679938}"/>
              </a:ext>
            </a:extLst>
          </p:cNvPr>
          <p:cNvSpPr/>
          <p:nvPr/>
        </p:nvSpPr>
        <p:spPr>
          <a:xfrm>
            <a:off x="4831459" y="4350622"/>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CN</a:t>
            </a:r>
            <a:endParaRPr lang="en-US" dirty="0">
              <a:solidFill>
                <a:srgbClr val="FF0000"/>
              </a:solidFill>
            </a:endParaRPr>
          </a:p>
        </p:txBody>
      </p:sp>
      <p:sp>
        <p:nvSpPr>
          <p:cNvPr id="25" name="Rectangle 24">
            <a:extLst>
              <a:ext uri="{FF2B5EF4-FFF2-40B4-BE49-F238E27FC236}">
                <a16:creationId xmlns:a16="http://schemas.microsoft.com/office/drawing/2014/main" xmlns="" id="{33907995-9184-4CED-9A81-6CAF9D53EC42}"/>
              </a:ext>
            </a:extLst>
          </p:cNvPr>
          <p:cNvSpPr/>
          <p:nvPr/>
        </p:nvSpPr>
        <p:spPr>
          <a:xfrm>
            <a:off x="7936668" y="4387643"/>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VN</a:t>
            </a:r>
            <a:endParaRPr lang="en-US" dirty="0">
              <a:solidFill>
                <a:srgbClr val="FF0000"/>
              </a:solidFill>
            </a:endParaRPr>
          </a:p>
        </p:txBody>
      </p:sp>
    </p:spTree>
    <p:extLst>
      <p:ext uri="{BB962C8B-B14F-4D97-AF65-F5344CB8AC3E}">
        <p14:creationId xmlns:p14="http://schemas.microsoft.com/office/powerpoint/2010/main" val="1214686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par>
                          <p:cTn id="39" fill="hold">
                            <p:stCondLst>
                              <p:cond delay="3000"/>
                            </p:stCondLst>
                            <p:childTnLst>
                              <p:par>
                                <p:cTn id="40" presetID="22" presetClass="entr" presetSubtype="1"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12" grpId="0" animBg="1"/>
      <p:bldP spid="14" grpId="0"/>
      <p:bldP spid="15"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E2B7C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2" name="任意多边形 11"/>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 name="connsiteX0" fmla="*/ 181593 w 12358602"/>
              <a:gd name="connsiteY0" fmla="*/ 830441 h 868049"/>
              <a:gd name="connsiteX1" fmla="*/ 378874 w 12358602"/>
              <a:gd name="connsiteY1" fmla="*/ 293240 h 868049"/>
              <a:gd name="connsiteX2" fmla="*/ 3324252 w 12358602"/>
              <a:gd name="connsiteY2" fmla="*/ 178 h 868049"/>
              <a:gd name="connsiteX3" fmla="*/ 5495952 w 12358602"/>
              <a:gd name="connsiteY3" fmla="*/ 247828 h 868049"/>
              <a:gd name="connsiteX4" fmla="*/ 7781952 w 12358602"/>
              <a:gd name="connsiteY4" fmla="*/ 114478 h 868049"/>
              <a:gd name="connsiteX5" fmla="*/ 10487052 w 12358602"/>
              <a:gd name="connsiteY5" fmla="*/ 38278 h 868049"/>
              <a:gd name="connsiteX6" fmla="*/ 12224728 w 12358602"/>
              <a:gd name="connsiteY6" fmla="*/ 515460 h 868049"/>
              <a:gd name="connsiteX7" fmla="*/ 12205266 w 12358602"/>
              <a:gd name="connsiteY7" fmla="*/ 868049 h 868049"/>
              <a:gd name="connsiteX8" fmla="*/ 181593 w 12358602"/>
              <a:gd name="connsiteY8" fmla="*/ 830441 h 868049"/>
              <a:gd name="connsiteX0" fmla="*/ 181593 w 12358602"/>
              <a:gd name="connsiteY0" fmla="*/ 884369 h 921977"/>
              <a:gd name="connsiteX1" fmla="*/ 378874 w 12358602"/>
              <a:gd name="connsiteY1" fmla="*/ 347168 h 921977"/>
              <a:gd name="connsiteX2" fmla="*/ 3324252 w 12358602"/>
              <a:gd name="connsiteY2" fmla="*/ 54106 h 921977"/>
              <a:gd name="connsiteX3" fmla="*/ 5495952 w 12358602"/>
              <a:gd name="connsiteY3" fmla="*/ 301756 h 921977"/>
              <a:gd name="connsiteX4" fmla="*/ 7840340 w 12358602"/>
              <a:gd name="connsiteY4" fmla="*/ 7689 h 921977"/>
              <a:gd name="connsiteX5" fmla="*/ 10487052 w 12358602"/>
              <a:gd name="connsiteY5" fmla="*/ 92206 h 921977"/>
              <a:gd name="connsiteX6" fmla="*/ 12224728 w 12358602"/>
              <a:gd name="connsiteY6" fmla="*/ 569388 h 921977"/>
              <a:gd name="connsiteX7" fmla="*/ 12205266 w 12358602"/>
              <a:gd name="connsiteY7" fmla="*/ 921977 h 921977"/>
              <a:gd name="connsiteX8" fmla="*/ 181593 w 12358602"/>
              <a:gd name="connsiteY8" fmla="*/ 884369 h 921977"/>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9996592 w 12358602"/>
              <a:gd name="connsiteY5" fmla="*/ 84517 h 914288"/>
              <a:gd name="connsiteX6" fmla="*/ 12224728 w 12358602"/>
              <a:gd name="connsiteY6" fmla="*/ 561699 h 914288"/>
              <a:gd name="connsiteX7" fmla="*/ 12205266 w 12358602"/>
              <a:gd name="connsiteY7" fmla="*/ 914288 h 914288"/>
              <a:gd name="connsiteX8" fmla="*/ 181593 w 12358602"/>
              <a:gd name="connsiteY8" fmla="*/ 876680 h 914288"/>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12224728 w 12358602"/>
              <a:gd name="connsiteY5" fmla="*/ 561699 h 914288"/>
              <a:gd name="connsiteX6" fmla="*/ 12205266 w 12358602"/>
              <a:gd name="connsiteY6" fmla="*/ 914288 h 914288"/>
              <a:gd name="connsiteX7" fmla="*/ 181593 w 12358602"/>
              <a:gd name="connsiteY7" fmla="*/ 876680 h 914288"/>
              <a:gd name="connsiteX0" fmla="*/ 181593 w 12358602"/>
              <a:gd name="connsiteY0" fmla="*/ 891982 h 929590"/>
              <a:gd name="connsiteX1" fmla="*/ 378874 w 12358602"/>
              <a:gd name="connsiteY1" fmla="*/ 354781 h 929590"/>
              <a:gd name="connsiteX2" fmla="*/ 3324252 w 12358602"/>
              <a:gd name="connsiteY2" fmla="*/ 61719 h 929590"/>
              <a:gd name="connsiteX3" fmla="*/ 5495952 w 12358602"/>
              <a:gd name="connsiteY3" fmla="*/ 309369 h 929590"/>
              <a:gd name="connsiteX4" fmla="*/ 7840340 w 12358602"/>
              <a:gd name="connsiteY4" fmla="*/ 15302 h 929590"/>
              <a:gd name="connsiteX5" fmla="*/ 12224728 w 12358602"/>
              <a:gd name="connsiteY5" fmla="*/ 577001 h 929590"/>
              <a:gd name="connsiteX6" fmla="*/ 12205266 w 12358602"/>
              <a:gd name="connsiteY6" fmla="*/ 929590 h 929590"/>
              <a:gd name="connsiteX7" fmla="*/ 181593 w 12358602"/>
              <a:gd name="connsiteY7" fmla="*/ 891982 h 929590"/>
              <a:gd name="connsiteX0" fmla="*/ 181593 w 12358602"/>
              <a:gd name="connsiteY0" fmla="*/ 920450 h 958058"/>
              <a:gd name="connsiteX1" fmla="*/ 378874 w 12358602"/>
              <a:gd name="connsiteY1" fmla="*/ 383249 h 958058"/>
              <a:gd name="connsiteX2" fmla="*/ 3324252 w 12358602"/>
              <a:gd name="connsiteY2" fmla="*/ 90187 h 958058"/>
              <a:gd name="connsiteX3" fmla="*/ 5495952 w 12358602"/>
              <a:gd name="connsiteY3" fmla="*/ 337837 h 958058"/>
              <a:gd name="connsiteX4" fmla="*/ 7840340 w 12358602"/>
              <a:gd name="connsiteY4" fmla="*/ 43770 h 958058"/>
              <a:gd name="connsiteX5" fmla="*/ 12224728 w 12358602"/>
              <a:gd name="connsiteY5" fmla="*/ 605469 h 958058"/>
              <a:gd name="connsiteX6" fmla="*/ 12205266 w 12358602"/>
              <a:gd name="connsiteY6" fmla="*/ 958058 h 958058"/>
              <a:gd name="connsiteX7" fmla="*/ 181593 w 12358602"/>
              <a:gd name="connsiteY7" fmla="*/ 920450 h 958058"/>
              <a:gd name="connsiteX0" fmla="*/ 181593 w 12358602"/>
              <a:gd name="connsiteY0" fmla="*/ 888120 h 925728"/>
              <a:gd name="connsiteX1" fmla="*/ 378874 w 12358602"/>
              <a:gd name="connsiteY1" fmla="*/ 350919 h 925728"/>
              <a:gd name="connsiteX2" fmla="*/ 3324252 w 12358602"/>
              <a:gd name="connsiteY2" fmla="*/ 57857 h 925728"/>
              <a:gd name="connsiteX3" fmla="*/ 5495952 w 12358602"/>
              <a:gd name="connsiteY3" fmla="*/ 305507 h 925728"/>
              <a:gd name="connsiteX4" fmla="*/ 7840340 w 12358602"/>
              <a:gd name="connsiteY4" fmla="*/ 11440 h 925728"/>
              <a:gd name="connsiteX5" fmla="*/ 12224728 w 12358602"/>
              <a:gd name="connsiteY5" fmla="*/ 573139 h 925728"/>
              <a:gd name="connsiteX6" fmla="*/ 12205266 w 12358602"/>
              <a:gd name="connsiteY6" fmla="*/ 925728 h 925728"/>
              <a:gd name="connsiteX7" fmla="*/ 181593 w 12358602"/>
              <a:gd name="connsiteY7" fmla="*/ 888120 h 925728"/>
              <a:gd name="connsiteX0" fmla="*/ 181593 w 12358602"/>
              <a:gd name="connsiteY0" fmla="*/ 938850 h 976458"/>
              <a:gd name="connsiteX1" fmla="*/ 378874 w 12358602"/>
              <a:gd name="connsiteY1" fmla="*/ 401649 h 976458"/>
              <a:gd name="connsiteX2" fmla="*/ 3324252 w 12358602"/>
              <a:gd name="connsiteY2" fmla="*/ 108587 h 976458"/>
              <a:gd name="connsiteX3" fmla="*/ 5495952 w 12358602"/>
              <a:gd name="connsiteY3" fmla="*/ 356237 h 976458"/>
              <a:gd name="connsiteX4" fmla="*/ 7840340 w 12358602"/>
              <a:gd name="connsiteY4" fmla="*/ 62170 h 976458"/>
              <a:gd name="connsiteX5" fmla="*/ 12224728 w 12358602"/>
              <a:gd name="connsiteY5" fmla="*/ 623869 h 976458"/>
              <a:gd name="connsiteX6" fmla="*/ 12205266 w 12358602"/>
              <a:gd name="connsiteY6" fmla="*/ 976458 h 976458"/>
              <a:gd name="connsiteX7" fmla="*/ 181593 w 12358602"/>
              <a:gd name="connsiteY7" fmla="*/ 938850 h 9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7" name="组合 6"/>
          <p:cNvGrpSpPr/>
          <p:nvPr/>
        </p:nvGrpSpPr>
        <p:grpSpPr>
          <a:xfrm>
            <a:off x="380740" y="127435"/>
            <a:ext cx="11132362" cy="6470923"/>
            <a:chOff x="1611663" y="-839720"/>
            <a:chExt cx="11132362" cy="6470923"/>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663" y="1872298"/>
              <a:ext cx="2631233" cy="375890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244" y="-745111"/>
              <a:ext cx="2163781" cy="3200181"/>
            </a:xfrm>
            <a:prstGeom prst="rect">
              <a:avLst/>
            </a:prstGeom>
          </p:spPr>
        </p:pic>
        <p:sp>
          <p:nvSpPr>
            <p:cNvPr id="4" name="任意多边形 3"/>
            <p:cNvSpPr/>
            <p:nvPr/>
          </p:nvSpPr>
          <p:spPr>
            <a:xfrm>
              <a:off x="1846385" y="-839720"/>
              <a:ext cx="10568354" cy="3688427"/>
            </a:xfrm>
            <a:custGeom>
              <a:avLst/>
              <a:gdLst>
                <a:gd name="connsiteX0" fmla="*/ 0 w 9179169"/>
                <a:gd name="connsiteY0" fmla="*/ 2198099 h 2233269"/>
                <a:gd name="connsiteX1" fmla="*/ 4185138 w 9179169"/>
                <a:gd name="connsiteY1" fmla="*/ 23 h 2233269"/>
                <a:gd name="connsiteX2" fmla="*/ 9179169 w 9179169"/>
                <a:gd name="connsiteY2" fmla="*/ 2233269 h 2233269"/>
                <a:gd name="connsiteX0" fmla="*/ 0 w 9126416"/>
                <a:gd name="connsiteY0" fmla="*/ 2233245 h 2233246"/>
                <a:gd name="connsiteX1" fmla="*/ 4132385 w 9126416"/>
                <a:gd name="connsiteY1" fmla="*/ 0 h 2233246"/>
                <a:gd name="connsiteX2" fmla="*/ 9126416 w 9126416"/>
                <a:gd name="connsiteY2" fmla="*/ 2233246 h 2233246"/>
                <a:gd name="connsiteX0" fmla="*/ 0 w 9126416"/>
                <a:gd name="connsiteY0" fmla="*/ 2233245 h 2233246"/>
                <a:gd name="connsiteX1" fmla="*/ 4132385 w 9126416"/>
                <a:gd name="connsiteY1" fmla="*/ 0 h 2233246"/>
                <a:gd name="connsiteX2" fmla="*/ 9126416 w 9126416"/>
                <a:gd name="connsiteY2" fmla="*/ 2233246 h 2233246"/>
                <a:gd name="connsiteX0" fmla="*/ 0 w 9126416"/>
                <a:gd name="connsiteY0" fmla="*/ 2233245 h 2233246"/>
                <a:gd name="connsiteX1" fmla="*/ 4132385 w 9126416"/>
                <a:gd name="connsiteY1" fmla="*/ 0 h 2233246"/>
                <a:gd name="connsiteX2" fmla="*/ 9126416 w 9126416"/>
                <a:gd name="connsiteY2" fmla="*/ 2233246 h 2233246"/>
                <a:gd name="connsiteX0" fmla="*/ 0 w 10568354"/>
                <a:gd name="connsiteY0" fmla="*/ 4001051 h 4001051"/>
                <a:gd name="connsiteX1" fmla="*/ 4132385 w 10568354"/>
                <a:gd name="connsiteY1" fmla="*/ 1767806 h 4001051"/>
                <a:gd name="connsiteX2" fmla="*/ 10568354 w 10568354"/>
                <a:gd name="connsiteY2" fmla="*/ 783068 h 4001051"/>
                <a:gd name="connsiteX0" fmla="*/ 0 w 10568354"/>
                <a:gd name="connsiteY0" fmla="*/ 4055499 h 4055499"/>
                <a:gd name="connsiteX1" fmla="*/ 3552092 w 10568354"/>
                <a:gd name="connsiteY1" fmla="*/ 1558485 h 4055499"/>
                <a:gd name="connsiteX2" fmla="*/ 10568354 w 10568354"/>
                <a:gd name="connsiteY2" fmla="*/ 837516 h 4055499"/>
                <a:gd name="connsiteX0" fmla="*/ 0 w 10568354"/>
                <a:gd name="connsiteY0" fmla="*/ 3410728 h 3410728"/>
                <a:gd name="connsiteX1" fmla="*/ 3552092 w 10568354"/>
                <a:gd name="connsiteY1" fmla="*/ 913714 h 3410728"/>
                <a:gd name="connsiteX2" fmla="*/ 10568354 w 10568354"/>
                <a:gd name="connsiteY2" fmla="*/ 192745 h 3410728"/>
                <a:gd name="connsiteX0" fmla="*/ 0 w 10568354"/>
                <a:gd name="connsiteY0" fmla="*/ 3521462 h 3521462"/>
                <a:gd name="connsiteX1" fmla="*/ 3657599 w 10568354"/>
                <a:gd name="connsiteY1" fmla="*/ 549664 h 3521462"/>
                <a:gd name="connsiteX2" fmla="*/ 10568354 w 10568354"/>
                <a:gd name="connsiteY2" fmla="*/ 303479 h 3521462"/>
                <a:gd name="connsiteX0" fmla="*/ 0 w 10568354"/>
                <a:gd name="connsiteY0" fmla="*/ 3644715 h 3644715"/>
                <a:gd name="connsiteX1" fmla="*/ 3657599 w 10568354"/>
                <a:gd name="connsiteY1" fmla="*/ 672917 h 3644715"/>
                <a:gd name="connsiteX2" fmla="*/ 10568354 w 10568354"/>
                <a:gd name="connsiteY2" fmla="*/ 426732 h 3644715"/>
                <a:gd name="connsiteX0" fmla="*/ 0 w 10568354"/>
                <a:gd name="connsiteY0" fmla="*/ 3688427 h 3688427"/>
                <a:gd name="connsiteX1" fmla="*/ 3657599 w 10568354"/>
                <a:gd name="connsiteY1" fmla="*/ 716629 h 3688427"/>
                <a:gd name="connsiteX2" fmla="*/ 10568354 w 10568354"/>
                <a:gd name="connsiteY2" fmla="*/ 470444 h 3688427"/>
              </a:gdLst>
              <a:ahLst/>
              <a:cxnLst>
                <a:cxn ang="0">
                  <a:pos x="connsiteX0" y="connsiteY0"/>
                </a:cxn>
                <a:cxn ang="0">
                  <a:pos x="connsiteX1" y="connsiteY1"/>
                </a:cxn>
                <a:cxn ang="0">
                  <a:pos x="connsiteX2" y="connsiteY2"/>
                </a:cxn>
              </a:cxnLst>
              <a:rect l="l" t="t" r="r" b="b"/>
              <a:pathLst>
                <a:path w="10568354" h="3688427">
                  <a:moveTo>
                    <a:pt x="0" y="3688427"/>
                  </a:moveTo>
                  <a:cubicBezTo>
                    <a:pt x="782515" y="2182012"/>
                    <a:pt x="1931376" y="1411220"/>
                    <a:pt x="3657599" y="716629"/>
                  </a:cubicBezTo>
                  <a:cubicBezTo>
                    <a:pt x="5383822" y="22038"/>
                    <a:pt x="8302868" y="-356033"/>
                    <a:pt x="10568354" y="470444"/>
                  </a:cubicBezTo>
                </a:path>
              </a:pathLst>
            </a:custGeom>
            <a:noFill/>
            <a:ln>
              <a:solidFill>
                <a:srgbClr val="6262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5" name="任意多边形 4"/>
            <p:cNvSpPr/>
            <p:nvPr/>
          </p:nvSpPr>
          <p:spPr>
            <a:xfrm>
              <a:off x="3604846" y="-244556"/>
              <a:ext cx="7016263" cy="3093264"/>
            </a:xfrm>
            <a:custGeom>
              <a:avLst/>
              <a:gdLst>
                <a:gd name="connsiteX0" fmla="*/ 0 w 9179169"/>
                <a:gd name="connsiteY0" fmla="*/ 2198099 h 2233269"/>
                <a:gd name="connsiteX1" fmla="*/ 4185138 w 9179169"/>
                <a:gd name="connsiteY1" fmla="*/ 23 h 2233269"/>
                <a:gd name="connsiteX2" fmla="*/ 9179169 w 9179169"/>
                <a:gd name="connsiteY2" fmla="*/ 2233269 h 2233269"/>
                <a:gd name="connsiteX0" fmla="*/ 0 w 9126416"/>
                <a:gd name="connsiteY0" fmla="*/ 2233245 h 2233246"/>
                <a:gd name="connsiteX1" fmla="*/ 4132385 w 9126416"/>
                <a:gd name="connsiteY1" fmla="*/ 0 h 2233246"/>
                <a:gd name="connsiteX2" fmla="*/ 9126416 w 9126416"/>
                <a:gd name="connsiteY2" fmla="*/ 2233246 h 2233246"/>
                <a:gd name="connsiteX0" fmla="*/ 0 w 9126416"/>
                <a:gd name="connsiteY0" fmla="*/ 2233245 h 2233246"/>
                <a:gd name="connsiteX1" fmla="*/ 4132385 w 9126416"/>
                <a:gd name="connsiteY1" fmla="*/ 0 h 2233246"/>
                <a:gd name="connsiteX2" fmla="*/ 9126416 w 9126416"/>
                <a:gd name="connsiteY2" fmla="*/ 2233246 h 2233246"/>
                <a:gd name="connsiteX0" fmla="*/ 0 w 9126416"/>
                <a:gd name="connsiteY0" fmla="*/ 2233245 h 2233246"/>
                <a:gd name="connsiteX1" fmla="*/ 4132385 w 9126416"/>
                <a:gd name="connsiteY1" fmla="*/ 0 h 2233246"/>
                <a:gd name="connsiteX2" fmla="*/ 9126416 w 9126416"/>
                <a:gd name="connsiteY2" fmla="*/ 2233246 h 2233246"/>
                <a:gd name="connsiteX0" fmla="*/ 0 w 9272205"/>
                <a:gd name="connsiteY0" fmla="*/ 2240191 h 2789914"/>
                <a:gd name="connsiteX1" fmla="*/ 4132385 w 9272205"/>
                <a:gd name="connsiteY1" fmla="*/ 6946 h 2789914"/>
                <a:gd name="connsiteX2" fmla="*/ 9272205 w 9272205"/>
                <a:gd name="connsiteY2" fmla="*/ 2789914 h 2789914"/>
                <a:gd name="connsiteX0" fmla="*/ 0 w 9272205"/>
                <a:gd name="connsiteY0" fmla="*/ 2240191 h 2789914"/>
                <a:gd name="connsiteX1" fmla="*/ 4132385 w 9272205"/>
                <a:gd name="connsiteY1" fmla="*/ 6946 h 2789914"/>
                <a:gd name="connsiteX2" fmla="*/ 9272205 w 9272205"/>
                <a:gd name="connsiteY2" fmla="*/ 2789914 h 2789914"/>
                <a:gd name="connsiteX0" fmla="*/ 0 w 9272205"/>
                <a:gd name="connsiteY0" fmla="*/ 2445075 h 2994798"/>
                <a:gd name="connsiteX1" fmla="*/ 4190700 w 9272205"/>
                <a:gd name="connsiteY1" fmla="*/ 5684 h 2994798"/>
                <a:gd name="connsiteX2" fmla="*/ 9272205 w 9272205"/>
                <a:gd name="connsiteY2" fmla="*/ 2994798 h 2994798"/>
                <a:gd name="connsiteX0" fmla="*/ 0 w 11633993"/>
                <a:gd name="connsiteY0" fmla="*/ 6665812 h 6665812"/>
                <a:gd name="connsiteX1" fmla="*/ 4190700 w 11633993"/>
                <a:gd name="connsiteY1" fmla="*/ 4226421 h 6665812"/>
                <a:gd name="connsiteX2" fmla="*/ 11633993 w 11633993"/>
                <a:gd name="connsiteY2" fmla="*/ 790659 h 6665812"/>
                <a:gd name="connsiteX0" fmla="*/ 0 w 11633993"/>
                <a:gd name="connsiteY0" fmla="*/ 6033124 h 6033124"/>
                <a:gd name="connsiteX1" fmla="*/ 4190700 w 11633993"/>
                <a:gd name="connsiteY1" fmla="*/ 3593733 h 6033124"/>
                <a:gd name="connsiteX2" fmla="*/ 11633993 w 11633993"/>
                <a:gd name="connsiteY2" fmla="*/ 157971 h 6033124"/>
                <a:gd name="connsiteX0" fmla="*/ 0 w 11633993"/>
                <a:gd name="connsiteY0" fmla="*/ 6183166 h 6183166"/>
                <a:gd name="connsiteX1" fmla="*/ 3578385 w 11633993"/>
                <a:gd name="connsiteY1" fmla="*/ 1716675 h 6183166"/>
                <a:gd name="connsiteX2" fmla="*/ 11633993 w 11633993"/>
                <a:gd name="connsiteY2" fmla="*/ 308013 h 6183166"/>
                <a:gd name="connsiteX0" fmla="*/ 0 w 11633993"/>
                <a:gd name="connsiteY0" fmla="*/ 6252488 h 6252488"/>
                <a:gd name="connsiteX1" fmla="*/ 4249017 w 11633993"/>
                <a:gd name="connsiteY1" fmla="*/ 1373706 h 6252488"/>
                <a:gd name="connsiteX2" fmla="*/ 11633993 w 11633993"/>
                <a:gd name="connsiteY2" fmla="*/ 377335 h 6252488"/>
                <a:gd name="connsiteX0" fmla="*/ 0 w 11633993"/>
                <a:gd name="connsiteY0" fmla="*/ 6252488 h 6252488"/>
                <a:gd name="connsiteX1" fmla="*/ 4249017 w 11633993"/>
                <a:gd name="connsiteY1" fmla="*/ 1373706 h 6252488"/>
                <a:gd name="connsiteX2" fmla="*/ 11633993 w 11633993"/>
                <a:gd name="connsiteY2" fmla="*/ 377335 h 6252488"/>
                <a:gd name="connsiteX0" fmla="*/ 0 w 11633993"/>
                <a:gd name="connsiteY0" fmla="*/ 6043761 h 6043761"/>
                <a:gd name="connsiteX1" fmla="*/ 4249017 w 11633993"/>
                <a:gd name="connsiteY1" fmla="*/ 1164979 h 6043761"/>
                <a:gd name="connsiteX2" fmla="*/ 11633993 w 11633993"/>
                <a:gd name="connsiteY2" fmla="*/ 168608 h 6043761"/>
              </a:gdLst>
              <a:ahLst/>
              <a:cxnLst>
                <a:cxn ang="0">
                  <a:pos x="connsiteX0" y="connsiteY0"/>
                </a:cxn>
                <a:cxn ang="0">
                  <a:pos x="connsiteX1" y="connsiteY1"/>
                </a:cxn>
                <a:cxn ang="0">
                  <a:pos x="connsiteX2" y="connsiteY2"/>
                </a:cxn>
              </a:cxnLst>
              <a:rect l="l" t="t" r="r" b="b"/>
              <a:pathLst>
                <a:path w="11633993" h="6043761">
                  <a:moveTo>
                    <a:pt x="0" y="6043761"/>
                  </a:moveTo>
                  <a:cubicBezTo>
                    <a:pt x="228514" y="4399916"/>
                    <a:pt x="2310018" y="2144171"/>
                    <a:pt x="4249017" y="1164979"/>
                  </a:cubicBezTo>
                  <a:cubicBezTo>
                    <a:pt x="6188016" y="185787"/>
                    <a:pt x="9903409" y="-273171"/>
                    <a:pt x="11633993" y="168608"/>
                  </a:cubicBezTo>
                </a:path>
              </a:pathLst>
            </a:custGeom>
            <a:noFill/>
            <a:ln>
              <a:solidFill>
                <a:srgbClr val="6262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6300" t="90258" r="12329" b="351"/>
          <a:stretch/>
        </p:blipFill>
        <p:spPr>
          <a:xfrm rot="21334321">
            <a:off x="10166742" y="6181529"/>
            <a:ext cx="865773" cy="644011"/>
          </a:xfrm>
          <a:prstGeom prst="rect">
            <a:avLst/>
          </a:prstGeom>
        </p:spPr>
      </p:pic>
      <p:sp>
        <p:nvSpPr>
          <p:cNvPr id="13" name="任意多边形 1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9" name="Rounded Rectangle 8"/>
          <p:cNvSpPr/>
          <p:nvPr/>
        </p:nvSpPr>
        <p:spPr>
          <a:xfrm>
            <a:off x="512618" y="127435"/>
            <a:ext cx="8836703" cy="21417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145944"/>
            <a:ext cx="9815749" cy="2123658"/>
          </a:xfrm>
          <a:prstGeom prst="rect">
            <a:avLst/>
          </a:prstGeom>
          <a:noFill/>
        </p:spPr>
        <p:txBody>
          <a:bodyPr wrap="square" rtlCol="0">
            <a:spAutoFit/>
          </a:bodyPr>
          <a:lstStyle/>
          <a:p>
            <a:pPr algn="ctr"/>
            <a:r>
              <a:rPr lang="en-US" sz="4400" b="1" dirty="0" err="1" smtClean="0"/>
              <a:t>Thứ</a:t>
            </a:r>
            <a:r>
              <a:rPr lang="en-US" sz="4400" b="1" dirty="0" smtClean="0"/>
              <a:t> </a:t>
            </a:r>
            <a:r>
              <a:rPr lang="en-US" sz="4400" b="1" dirty="0" err="1" smtClean="0"/>
              <a:t>ba</a:t>
            </a:r>
            <a:r>
              <a:rPr lang="en-US" sz="4400" b="1" dirty="0" smtClean="0"/>
              <a:t> </a:t>
            </a:r>
            <a:r>
              <a:rPr lang="en-US" sz="4400" b="1" dirty="0" err="1" smtClean="0"/>
              <a:t>ngày</a:t>
            </a:r>
            <a:r>
              <a:rPr lang="en-US" sz="4400" b="1" dirty="0" smtClean="0"/>
              <a:t> 15 </a:t>
            </a:r>
            <a:r>
              <a:rPr lang="en-US" sz="4400" b="1" dirty="0" err="1" smtClean="0"/>
              <a:t>tháng</a:t>
            </a:r>
            <a:r>
              <a:rPr lang="en-US" sz="4400" b="1" dirty="0" smtClean="0"/>
              <a:t> 2 </a:t>
            </a:r>
            <a:r>
              <a:rPr lang="en-US" sz="4400" b="1" dirty="0" err="1" smtClean="0"/>
              <a:t>năm</a:t>
            </a:r>
            <a:r>
              <a:rPr lang="en-US" sz="4400" b="1" dirty="0" smtClean="0"/>
              <a:t> 2022</a:t>
            </a:r>
          </a:p>
          <a:p>
            <a:pPr algn="ctr"/>
            <a:r>
              <a:rPr lang="en-US" sz="4400" b="1" dirty="0" err="1" smtClean="0">
                <a:solidFill>
                  <a:srgbClr val="FF0000"/>
                </a:solidFill>
              </a:rPr>
              <a:t>Luyện</a:t>
            </a:r>
            <a:r>
              <a:rPr lang="en-US" sz="4400" b="1" dirty="0" smtClean="0">
                <a:solidFill>
                  <a:srgbClr val="FF0000"/>
                </a:solidFill>
              </a:rPr>
              <a:t> </a:t>
            </a:r>
            <a:r>
              <a:rPr lang="en-US" sz="4400" b="1" dirty="0" err="1" smtClean="0">
                <a:solidFill>
                  <a:srgbClr val="FF0000"/>
                </a:solidFill>
              </a:rPr>
              <a:t>từ</a:t>
            </a:r>
            <a:r>
              <a:rPr lang="en-US" sz="4400" b="1" dirty="0" smtClean="0">
                <a:solidFill>
                  <a:srgbClr val="FF0000"/>
                </a:solidFill>
              </a:rPr>
              <a:t> </a:t>
            </a:r>
            <a:r>
              <a:rPr lang="en-US" sz="4400" b="1" dirty="0" err="1" smtClean="0">
                <a:solidFill>
                  <a:srgbClr val="FF0000"/>
                </a:solidFill>
              </a:rPr>
              <a:t>và</a:t>
            </a:r>
            <a:r>
              <a:rPr lang="en-US" sz="4400" b="1" dirty="0" smtClean="0">
                <a:solidFill>
                  <a:srgbClr val="FF0000"/>
                </a:solidFill>
              </a:rPr>
              <a:t> </a:t>
            </a:r>
            <a:r>
              <a:rPr lang="en-US" sz="4400" b="1" dirty="0" err="1" smtClean="0">
                <a:solidFill>
                  <a:srgbClr val="FF0000"/>
                </a:solidFill>
              </a:rPr>
              <a:t>câu</a:t>
            </a:r>
            <a:endParaRPr lang="en-US" sz="4400" b="1" dirty="0" smtClean="0">
              <a:solidFill>
                <a:srgbClr val="FF0000"/>
              </a:solidFill>
            </a:endParaRPr>
          </a:p>
          <a:p>
            <a:pPr algn="ctr"/>
            <a:r>
              <a:rPr lang="en-US" sz="4400" b="1" dirty="0" err="1" smtClean="0">
                <a:solidFill>
                  <a:srgbClr val="00B050"/>
                </a:solidFill>
              </a:rPr>
              <a:t>Chủ</a:t>
            </a:r>
            <a:r>
              <a:rPr lang="en-US" sz="4400" b="1" dirty="0" smtClean="0">
                <a:solidFill>
                  <a:srgbClr val="00B050"/>
                </a:solidFill>
              </a:rPr>
              <a:t> </a:t>
            </a:r>
            <a:r>
              <a:rPr lang="en-US" sz="4400" b="1" dirty="0" err="1" smtClean="0">
                <a:solidFill>
                  <a:srgbClr val="00B050"/>
                </a:solidFill>
              </a:rPr>
              <a:t>ngữ</a:t>
            </a:r>
            <a:r>
              <a:rPr lang="en-US" sz="4400" b="1" dirty="0" smtClean="0">
                <a:solidFill>
                  <a:srgbClr val="00B050"/>
                </a:solidFill>
              </a:rPr>
              <a:t> </a:t>
            </a:r>
            <a:r>
              <a:rPr lang="en-US" sz="4400" b="1" dirty="0" err="1" smtClean="0">
                <a:solidFill>
                  <a:srgbClr val="00B050"/>
                </a:solidFill>
              </a:rPr>
              <a:t>trong</a:t>
            </a:r>
            <a:r>
              <a:rPr lang="en-US" sz="4400" b="1" dirty="0" smtClean="0">
                <a:solidFill>
                  <a:srgbClr val="00B050"/>
                </a:solidFill>
              </a:rPr>
              <a:t> </a:t>
            </a:r>
            <a:r>
              <a:rPr lang="en-US" sz="4400" b="1" dirty="0" err="1" smtClean="0">
                <a:solidFill>
                  <a:srgbClr val="00B050"/>
                </a:solidFill>
              </a:rPr>
              <a:t>câu</a:t>
            </a:r>
            <a:r>
              <a:rPr lang="en-US" sz="4400" b="1" dirty="0" smtClean="0">
                <a:solidFill>
                  <a:srgbClr val="00B050"/>
                </a:solidFill>
              </a:rPr>
              <a:t> </a:t>
            </a:r>
            <a:r>
              <a:rPr lang="en-US" sz="4400" b="1" dirty="0" err="1" smtClean="0">
                <a:solidFill>
                  <a:srgbClr val="00B050"/>
                </a:solidFill>
              </a:rPr>
              <a:t>kể</a:t>
            </a:r>
            <a:r>
              <a:rPr lang="en-US" sz="4400" b="1" dirty="0" smtClean="0">
                <a:solidFill>
                  <a:srgbClr val="00B050"/>
                </a:solidFill>
              </a:rPr>
              <a:t> Ai </a:t>
            </a:r>
            <a:r>
              <a:rPr lang="en-US" sz="4400" b="1" dirty="0" err="1" smtClean="0">
                <a:solidFill>
                  <a:srgbClr val="00B050"/>
                </a:solidFill>
              </a:rPr>
              <a:t>thế</a:t>
            </a:r>
            <a:r>
              <a:rPr lang="en-US" sz="4400" b="1" dirty="0" smtClean="0">
                <a:solidFill>
                  <a:srgbClr val="00B050"/>
                </a:solidFill>
              </a:rPr>
              <a:t> </a:t>
            </a:r>
            <a:r>
              <a:rPr lang="en-US" sz="4400" b="1" dirty="0" err="1" smtClean="0">
                <a:solidFill>
                  <a:srgbClr val="00B050"/>
                </a:solidFill>
              </a:rPr>
              <a:t>nào</a:t>
            </a:r>
            <a:r>
              <a:rPr lang="en-US" sz="4400" b="1" dirty="0" smtClean="0">
                <a:solidFill>
                  <a:srgbClr val="00B050"/>
                </a:solidFill>
              </a:rPr>
              <a:t>?</a:t>
            </a:r>
            <a:endParaRPr lang="en-US" sz="4400" b="1" dirty="0">
              <a:solidFill>
                <a:srgbClr val="00B050"/>
              </a:solidFill>
            </a:endParaRPr>
          </a:p>
        </p:txBody>
      </p:sp>
    </p:spTree>
    <p:extLst>
      <p:ext uri="{BB962C8B-B14F-4D97-AF65-F5344CB8AC3E}">
        <p14:creationId xmlns:p14="http://schemas.microsoft.com/office/powerpoint/2010/main" val="2700836405"/>
      </p:ext>
    </p:extLst>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3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3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8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38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986020" y="516685"/>
            <a:ext cx="10440867" cy="572939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5" name="任意多边形 4"/>
          <p:cNvSpPr/>
          <p:nvPr/>
        </p:nvSpPr>
        <p:spPr>
          <a:xfrm>
            <a:off x="866274" y="413711"/>
            <a:ext cx="10680361" cy="593534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605383" y="424476"/>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46" y="4071227"/>
            <a:ext cx="1393926" cy="269719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69" y="2103258"/>
            <a:ext cx="2042987" cy="2772076"/>
          </a:xfrm>
          <a:prstGeom prst="rect">
            <a:avLst/>
          </a:prstGeom>
        </p:spPr>
      </p:pic>
      <p:sp>
        <p:nvSpPr>
          <p:cNvPr id="81" name="原创设计师QQ：178119980 喵小姐"/>
          <p:cNvSpPr/>
          <p:nvPr/>
        </p:nvSpPr>
        <p:spPr>
          <a:xfrm>
            <a:off x="2863670" y="1278778"/>
            <a:ext cx="7866243" cy="4573560"/>
          </a:xfrm>
          <a:prstGeom prst="rect">
            <a:avLst/>
          </a:prstGeom>
        </p:spPr>
        <p:txBody>
          <a:bodyPr wrap="square">
            <a:spAutoFit/>
          </a:bodyPr>
          <a:lstStyle/>
          <a:p>
            <a:pPr algn="just">
              <a:lnSpc>
                <a:spcPct val="130000"/>
              </a:lnSpc>
            </a:pP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Ngày</a:t>
            </a:r>
            <a:r>
              <a:rPr lang="en-US" altLang="zh-CN" sz="2800" b="1" dirty="0">
                <a:solidFill>
                  <a:srgbClr val="7030A0"/>
                </a:solidFill>
                <a:latin typeface="Helvetica" panose="020B0604020202030204" pitchFamily="34" charset="0"/>
                <a:ea typeface="方正喵呜体" panose="02010600010101010101" pitchFamily="2" charset="-122"/>
              </a:rPr>
              <a:t> 2 </a:t>
            </a:r>
            <a:r>
              <a:rPr lang="en-US" altLang="zh-CN" sz="2800" b="1" dirty="0" err="1">
                <a:solidFill>
                  <a:srgbClr val="7030A0"/>
                </a:solidFill>
                <a:latin typeface="Helvetica" panose="020B0604020202030204" pitchFamily="34" charset="0"/>
                <a:ea typeface="方正喵呜体" panose="02010600010101010101" pitchFamily="2" charset="-122"/>
              </a:rPr>
              <a:t>tháng</a:t>
            </a:r>
            <a:r>
              <a:rPr lang="en-US" altLang="zh-CN" sz="2800" b="1" dirty="0">
                <a:solidFill>
                  <a:srgbClr val="7030A0"/>
                </a:solidFill>
                <a:latin typeface="Helvetica" panose="020B0604020202030204" pitchFamily="34" charset="0"/>
                <a:ea typeface="方正喵呜体" panose="02010600010101010101" pitchFamily="2" charset="-122"/>
              </a:rPr>
              <a:t> 9 </a:t>
            </a:r>
            <a:r>
              <a:rPr lang="en-US" altLang="zh-CN" sz="2800" b="1" dirty="0" err="1">
                <a:solidFill>
                  <a:srgbClr val="7030A0"/>
                </a:solidFill>
                <a:latin typeface="Helvetica" panose="020B0604020202030204" pitchFamily="34" charset="0"/>
                <a:ea typeface="方正喵呜体" panose="02010600010101010101" pitchFamily="2" charset="-122"/>
              </a:rPr>
              <a:t>năm</a:t>
            </a:r>
            <a:r>
              <a:rPr lang="en-US" altLang="zh-CN" sz="2800" b="1" dirty="0">
                <a:solidFill>
                  <a:srgbClr val="7030A0"/>
                </a:solidFill>
                <a:latin typeface="Helvetica" panose="020B0604020202030204" pitchFamily="34" charset="0"/>
                <a:ea typeface="方正喵呜体" panose="02010600010101010101" pitchFamily="2" charset="-122"/>
              </a:rPr>
              <a:t> 1945.</a:t>
            </a:r>
          </a:p>
          <a:p>
            <a:pPr algn="just">
              <a:lnSpc>
                <a:spcPct val="130000"/>
              </a:lnSpc>
            </a:pP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Hà</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Nội</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tưng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bừng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màu</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đỏ</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Cả</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một</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vùng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trời</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bát</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ngát</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cờ</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đèn</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và</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hoa</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Những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dòng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người</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từ</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khắp</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các</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ngả</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tuôn</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về</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vườn</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hoa</a:t>
            </a:r>
            <a:r>
              <a:rPr lang="en-US" altLang="zh-CN" sz="2800" b="1" dirty="0">
                <a:solidFill>
                  <a:srgbClr val="7030A0"/>
                </a:solidFill>
                <a:latin typeface="Helvetica" panose="020B0604020202030204" pitchFamily="34" charset="0"/>
                <a:ea typeface="方正喵呜体" panose="02010600010101010101" pitchFamily="2" charset="-122"/>
              </a:rPr>
              <a:t> Ba </a:t>
            </a:r>
            <a:r>
              <a:rPr lang="en-US" altLang="zh-CN" sz="2800" b="1" dirty="0" err="1">
                <a:solidFill>
                  <a:srgbClr val="7030A0"/>
                </a:solidFill>
                <a:latin typeface="Helvetica" panose="020B0604020202030204" pitchFamily="34" charset="0"/>
                <a:ea typeface="方正喵呜体" panose="02010600010101010101" pitchFamily="2" charset="-122"/>
              </a:rPr>
              <a:t>Đì</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Các</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cụ</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già</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mặt</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nghiêm</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trang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Những</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cô</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gái</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thủ</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đô</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hớn</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hở</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áo</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màu</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rực</a:t>
            </a:r>
            <a:r>
              <a:rPr lang="en-US" altLang="zh-CN" sz="2800" b="1" dirty="0">
                <a:solidFill>
                  <a:srgbClr val="7030A0"/>
                </a:solidFill>
                <a:latin typeface="Helvetica" panose="020B0604020202030204" pitchFamily="34" charset="0"/>
                <a:ea typeface="方正喵呜体" panose="02010600010101010101" pitchFamily="2" charset="-122"/>
              </a:rPr>
              <a:t> </a:t>
            </a:r>
            <a:r>
              <a:rPr lang="en-US" altLang="zh-CN" sz="2800" b="1" dirty="0" err="1">
                <a:solidFill>
                  <a:srgbClr val="7030A0"/>
                </a:solidFill>
                <a:latin typeface="Helvetica" panose="020B0604020202030204" pitchFamily="34" charset="0"/>
                <a:ea typeface="方正喵呜体" panose="02010600010101010101" pitchFamily="2" charset="-122"/>
              </a:rPr>
              <a:t>rỡ</a:t>
            </a:r>
            <a:r>
              <a:rPr lang="en-US" altLang="zh-CN" sz="2800" b="1" dirty="0">
                <a:solidFill>
                  <a:srgbClr val="7030A0"/>
                </a:solidFill>
                <a:latin typeface="Helvetica" panose="020B0604020202030204" pitchFamily="34" charset="0"/>
                <a:ea typeface="方正喵呜体" panose="02010600010101010101" pitchFamily="2" charset="-122"/>
              </a:rPr>
              <a:t>.</a:t>
            </a:r>
          </a:p>
          <a:p>
            <a:pPr algn="just">
              <a:lnSpc>
                <a:spcPct val="130000"/>
              </a:lnSpc>
            </a:pPr>
            <a:r>
              <a:rPr lang="en-US" altLang="zh-CN" sz="2800" i="1" dirty="0">
                <a:solidFill>
                  <a:srgbClr val="7030A0"/>
                </a:solidFill>
                <a:latin typeface="Helvetica" panose="020B0604020202030204" pitchFamily="34" charset="0"/>
                <a:ea typeface="方正喵呜体" panose="02010600010101010101" pitchFamily="2" charset="-122"/>
              </a:rPr>
              <a:t>                                         Theo </a:t>
            </a:r>
            <a:r>
              <a:rPr lang="en-US" altLang="zh-CN" sz="2800" i="1" dirty="0" err="1">
                <a:solidFill>
                  <a:srgbClr val="7030A0"/>
                </a:solidFill>
                <a:latin typeface="Helvetica" panose="020B0604020202030204" pitchFamily="34" charset="0"/>
                <a:ea typeface="方正喵呜体" panose="02010600010101010101" pitchFamily="2" charset="-122"/>
              </a:rPr>
              <a:t>Võ</a:t>
            </a:r>
            <a:r>
              <a:rPr lang="en-US" altLang="zh-CN" sz="2800" i="1" dirty="0">
                <a:solidFill>
                  <a:srgbClr val="7030A0"/>
                </a:solidFill>
                <a:latin typeface="Helvetica" panose="020B0604020202030204" pitchFamily="34" charset="0"/>
                <a:ea typeface="方正喵呜体" panose="02010600010101010101" pitchFamily="2" charset="-122"/>
              </a:rPr>
              <a:t> </a:t>
            </a:r>
            <a:r>
              <a:rPr lang="en-US" altLang="zh-CN" sz="2800" i="1" dirty="0" err="1">
                <a:solidFill>
                  <a:srgbClr val="7030A0"/>
                </a:solidFill>
                <a:latin typeface="Helvetica" panose="020B0604020202030204" pitchFamily="34" charset="0"/>
                <a:ea typeface="方正喵呜体" panose="02010600010101010101" pitchFamily="2" charset="-122"/>
              </a:rPr>
              <a:t>Nguyên</a:t>
            </a:r>
            <a:r>
              <a:rPr lang="en-US" altLang="zh-CN" sz="2800" i="1" dirty="0">
                <a:solidFill>
                  <a:srgbClr val="7030A0"/>
                </a:solidFill>
                <a:latin typeface="Helvetica" panose="020B0604020202030204" pitchFamily="34" charset="0"/>
                <a:ea typeface="方正喵呜体" panose="02010600010101010101" pitchFamily="2" charset="-122"/>
              </a:rPr>
              <a:t> </a:t>
            </a:r>
            <a:r>
              <a:rPr lang="en-US" altLang="zh-CN" sz="2800" i="1" dirty="0" err="1">
                <a:solidFill>
                  <a:srgbClr val="7030A0"/>
                </a:solidFill>
                <a:latin typeface="Helvetica" panose="020B0604020202030204" pitchFamily="34" charset="0"/>
                <a:ea typeface="方正喵呜体" panose="02010600010101010101" pitchFamily="2" charset="-122"/>
              </a:rPr>
              <a:t>Giáp</a:t>
            </a:r>
            <a:endParaRPr lang="en-US" altLang="zh-CN" sz="2800" i="1" dirty="0">
              <a:solidFill>
                <a:srgbClr val="7030A0"/>
              </a:solidFill>
              <a:latin typeface="Helvetica" panose="020B0604020202030204" pitchFamily="34" charset="0"/>
              <a:ea typeface="方正喵呜体" panose="02010600010101010101" pitchFamily="2" charset="-122"/>
            </a:endParaRPr>
          </a:p>
          <a:p>
            <a:pPr algn="just">
              <a:lnSpc>
                <a:spcPct val="130000"/>
              </a:lnSpc>
            </a:pPr>
            <a:endParaRPr lang="en-US" altLang="zh-CN" sz="2800" dirty="0">
              <a:solidFill>
                <a:srgbClr val="7030A0"/>
              </a:solidFill>
              <a:latin typeface="Helvetica" panose="020B0604020202030204" pitchFamily="34" charset="0"/>
              <a:ea typeface="方正喵呜体" panose="02010600010101010101" pitchFamily="2" charset="-122"/>
            </a:endParaRPr>
          </a:p>
        </p:txBody>
      </p:sp>
      <p:sp>
        <p:nvSpPr>
          <p:cNvPr id="155" name="Text Box 14">
            <a:extLst>
              <a:ext uri="{FF2B5EF4-FFF2-40B4-BE49-F238E27FC236}">
                <a16:creationId xmlns:a16="http://schemas.microsoft.com/office/drawing/2014/main" xmlns="" id="{CB853C81-CE96-454A-BAF8-2B4ACBA24F4E}"/>
              </a:ext>
            </a:extLst>
          </p:cNvPr>
          <p:cNvSpPr txBox="1">
            <a:spLocks noChangeArrowheads="1"/>
          </p:cNvSpPr>
          <p:nvPr/>
        </p:nvSpPr>
        <p:spPr bwMode="auto">
          <a:xfrm>
            <a:off x="1893232" y="755682"/>
            <a:ext cx="69382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ct val="50000"/>
              </a:spcBef>
            </a:pPr>
            <a:r>
              <a:rPr lang="en-US" altLang="en-US" sz="2200" b="1" dirty="0">
                <a:solidFill>
                  <a:srgbClr val="006600"/>
                </a:solidFill>
                <a:latin typeface="Arial" pitchFamily="34" charset="0"/>
                <a:cs typeface="Arial" pitchFamily="34" charset="0"/>
              </a:rPr>
              <a:t>1. Tìm các câu kể </a:t>
            </a:r>
            <a:r>
              <a:rPr lang="en-US" altLang="en-US" sz="2200" b="1" i="1" dirty="0">
                <a:solidFill>
                  <a:srgbClr val="006600"/>
                </a:solidFill>
                <a:latin typeface="Arial" pitchFamily="34" charset="0"/>
                <a:cs typeface="Arial" pitchFamily="34" charset="0"/>
              </a:rPr>
              <a:t>Ai thế nào?</a:t>
            </a:r>
            <a:r>
              <a:rPr lang="en-US" altLang="en-US" sz="2200" b="1" dirty="0">
                <a:solidFill>
                  <a:srgbClr val="006600"/>
                </a:solidFill>
                <a:latin typeface="Arial" pitchFamily="34" charset="0"/>
                <a:cs typeface="Arial" pitchFamily="34" charset="0"/>
              </a:rPr>
              <a:t> trong đoạn văn sau:</a:t>
            </a:r>
          </a:p>
        </p:txBody>
      </p:sp>
      <p:sp>
        <p:nvSpPr>
          <p:cNvPr id="162" name="Rectangle 161">
            <a:extLst>
              <a:ext uri="{FF2B5EF4-FFF2-40B4-BE49-F238E27FC236}">
                <a16:creationId xmlns:a16="http://schemas.microsoft.com/office/drawing/2014/main" xmlns="" id="{6C8D8BFA-BA62-4288-BF71-C52E9A5BA1CE}"/>
              </a:ext>
            </a:extLst>
          </p:cNvPr>
          <p:cNvSpPr/>
          <p:nvPr/>
        </p:nvSpPr>
        <p:spPr>
          <a:xfrm>
            <a:off x="1893232" y="5157945"/>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C00000"/>
              </a:solidFill>
            </a:endParaRPr>
          </a:p>
        </p:txBody>
      </p:sp>
      <p:sp>
        <p:nvSpPr>
          <p:cNvPr id="167" name="原创设计师QQ：178119980 喵小姐">
            <a:extLst>
              <a:ext uri="{FF2B5EF4-FFF2-40B4-BE49-F238E27FC236}">
                <a16:creationId xmlns:a16="http://schemas.microsoft.com/office/drawing/2014/main" xmlns="" id="{B20AA972-A9B6-4AD4-B1DB-1A89E909172A}"/>
              </a:ext>
            </a:extLst>
          </p:cNvPr>
          <p:cNvSpPr/>
          <p:nvPr/>
        </p:nvSpPr>
        <p:spPr>
          <a:xfrm>
            <a:off x="3838455" y="-88468"/>
            <a:ext cx="3047784" cy="1092607"/>
          </a:xfrm>
          <a:prstGeom prst="rect">
            <a:avLst/>
          </a:prstGeom>
        </p:spPr>
        <p:txBody>
          <a:bodyPr wrap="square">
            <a:spAutoFit/>
          </a:bodyPr>
          <a:lstStyle/>
          <a:p>
            <a:pPr>
              <a:lnSpc>
                <a:spcPct val="130000"/>
              </a:lnSpc>
            </a:pPr>
            <a:r>
              <a:rPr lang="en-US" altLang="zh-CN" sz="3200" b="1" dirty="0">
                <a:solidFill>
                  <a:srgbClr val="FF0000"/>
                </a:solidFill>
                <a:latin typeface="Helvetica" panose="020B0604020202030204" pitchFamily="34" charset="0"/>
                <a:ea typeface="方正喵呜体" panose="02010600010101010101" pitchFamily="2" charset="-122"/>
              </a:rPr>
              <a:t>I. NHẬN XÉT</a:t>
            </a:r>
            <a:endParaRPr lang="en-US" altLang="zh-CN" dirty="0">
              <a:solidFill>
                <a:srgbClr val="FF0000"/>
              </a:solidFill>
              <a:latin typeface="Helvetica" panose="020B0604020202030204" pitchFamily="34" charset="0"/>
              <a:ea typeface="方正喵呜体" panose="02010600010101010101" pitchFamily="2" charset="-122"/>
            </a:endParaRPr>
          </a:p>
          <a:p>
            <a:pPr>
              <a:lnSpc>
                <a:spcPct val="130000"/>
              </a:lnSpc>
            </a:pPr>
            <a:endParaRPr lang="en-US" altLang="zh-CN" dirty="0">
              <a:solidFill>
                <a:schemeClr val="bg1"/>
              </a:solidFill>
              <a:latin typeface="Helvetica" panose="020B0604020202030204" pitchFamily="34" charset="0"/>
              <a:ea typeface="方正喵呜体" panose="02010600010101010101" pitchFamily="2" charset="-122"/>
            </a:endParaRPr>
          </a:p>
        </p:txBody>
      </p:sp>
    </p:spTree>
    <p:extLst>
      <p:ext uri="{BB962C8B-B14F-4D97-AF65-F5344CB8AC3E}">
        <p14:creationId xmlns:p14="http://schemas.microsoft.com/office/powerpoint/2010/main" val="4149306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7"/>
                                        </p:tgtEl>
                                        <p:attrNameLst>
                                          <p:attrName>style.visibility</p:attrName>
                                        </p:attrNameLst>
                                      </p:cBhvr>
                                      <p:to>
                                        <p:strVal val="visible"/>
                                      </p:to>
                                    </p:set>
                                    <p:anim calcmode="lin" valueType="num">
                                      <p:cBhvr>
                                        <p:cTn id="7" dur="500" fill="hold"/>
                                        <p:tgtEl>
                                          <p:spTgt spid="16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7"/>
                                        </p:tgtEl>
                                        <p:attrNameLst>
                                          <p:attrName>ppt_y</p:attrName>
                                        </p:attrNameLst>
                                      </p:cBhvr>
                                      <p:tavLst>
                                        <p:tav tm="0">
                                          <p:val>
                                            <p:strVal val="#ppt_y"/>
                                          </p:val>
                                        </p:tav>
                                        <p:tav tm="100000">
                                          <p:val>
                                            <p:strVal val="#ppt_y"/>
                                          </p:val>
                                        </p:tav>
                                      </p:tavLst>
                                    </p:anim>
                                    <p:anim calcmode="lin" valueType="num">
                                      <p:cBhvr>
                                        <p:cTn id="9" dur="500" fill="hold"/>
                                        <p:tgtEl>
                                          <p:spTgt spid="16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81"/>
                                        </p:tgtEl>
                                        <p:attrNameLst>
                                          <p:attrName>ppt_y</p:attrName>
                                        </p:attrNameLst>
                                      </p:cBhvr>
                                      <p:tavLst>
                                        <p:tav tm="0">
                                          <p:val>
                                            <p:strVal val="#ppt_y"/>
                                          </p:val>
                                        </p:tav>
                                        <p:tav tm="100000">
                                          <p:val>
                                            <p:strVal val="#ppt_y"/>
                                          </p:val>
                                        </p:tav>
                                      </p:tavLst>
                                    </p:anim>
                                    <p:anim calcmode="lin" valueType="num">
                                      <p:cBhvr>
                                        <p:cTn id="42"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8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nodePh="1">
                                  <p:stCondLst>
                                    <p:cond delay="0"/>
                                  </p:stCondLst>
                                  <p:endCondLst>
                                    <p:cond evt="begin" delay="0">
                                      <p:tn val="47"/>
                                    </p:cond>
                                  </p:endCondLst>
                                  <p:childTnLst>
                                    <p:set>
                                      <p:cBhvr>
                                        <p:cTn id="48" dur="1" fill="hold">
                                          <p:stCondLst>
                                            <p:cond delay="0"/>
                                          </p:stCondLst>
                                        </p:cTn>
                                        <p:tgtEl>
                                          <p:spTgt spid="162"/>
                                        </p:tgtEl>
                                        <p:attrNameLst>
                                          <p:attrName>style.visibility</p:attrName>
                                        </p:attrNameLst>
                                      </p:cBhvr>
                                      <p:to>
                                        <p:strVal val="visible"/>
                                      </p:to>
                                    </p:set>
                                    <p:animEffect transition="in" filter="fade">
                                      <p:cBhvr>
                                        <p:cTn id="49"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1" grpId="0"/>
      <p:bldP spid="162" grpId="0"/>
      <p:bldP spid="1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87846">
            <a:off x="220205" y="330789"/>
            <a:ext cx="6536755" cy="300867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13" y="2169699"/>
            <a:ext cx="3090194" cy="4193003"/>
          </a:xfrm>
          <a:prstGeom prst="rect">
            <a:avLst/>
          </a:prstGeom>
        </p:spPr>
      </p:pic>
      <p:sp>
        <p:nvSpPr>
          <p:cNvPr id="13" name="任意多边形 12"/>
          <p:cNvSpPr/>
          <p:nvPr/>
        </p:nvSpPr>
        <p:spPr>
          <a:xfrm>
            <a:off x="1553862" y="5981516"/>
            <a:ext cx="10638138" cy="1117922"/>
          </a:xfrm>
          <a:custGeom>
            <a:avLst/>
            <a:gdLst>
              <a:gd name="connsiteX0" fmla="*/ 3425014 w 10638138"/>
              <a:gd name="connsiteY0" fmla="*/ 231 h 1117922"/>
              <a:gd name="connsiteX1" fmla="*/ 5662541 w 10638138"/>
              <a:gd name="connsiteY1" fmla="*/ 321344 h 1117922"/>
              <a:gd name="connsiteX2" fmla="*/ 8017831 w 10638138"/>
              <a:gd name="connsiteY2" fmla="*/ 148437 h 1117922"/>
              <a:gd name="connsiteX3" fmla="*/ 10507040 w 10638138"/>
              <a:gd name="connsiteY3" fmla="*/ 42515 h 1117922"/>
              <a:gd name="connsiteX4" fmla="*/ 10638138 w 10638138"/>
              <a:gd name="connsiteY4" fmla="*/ 45648 h 1117922"/>
              <a:gd name="connsiteX5" fmla="*/ 10638138 w 10638138"/>
              <a:gd name="connsiteY5" fmla="*/ 1117922 h 1117922"/>
              <a:gd name="connsiteX6" fmla="*/ 187098 w 10638138"/>
              <a:gd name="connsiteY6" fmla="*/ 1076783 h 1117922"/>
              <a:gd name="connsiteX7" fmla="*/ 390358 w 10638138"/>
              <a:gd name="connsiteY7" fmla="*/ 380227 h 1117922"/>
              <a:gd name="connsiteX8" fmla="*/ 3425014 w 10638138"/>
              <a:gd name="connsiteY8" fmla="*/ 231 h 111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138" h="1117922">
                <a:moveTo>
                  <a:pt x="3425014" y="231"/>
                </a:moveTo>
                <a:cubicBezTo>
                  <a:pt x="4303710" y="-9584"/>
                  <a:pt x="4897071" y="296643"/>
                  <a:pt x="5662541" y="321344"/>
                </a:cubicBezTo>
                <a:cubicBezTo>
                  <a:pt x="6428010" y="346045"/>
                  <a:pt x="7160766" y="193722"/>
                  <a:pt x="8017831" y="148437"/>
                </a:cubicBezTo>
                <a:cubicBezTo>
                  <a:pt x="8767762" y="108812"/>
                  <a:pt x="9770435" y="37534"/>
                  <a:pt x="10507040" y="42515"/>
                </a:cubicBezTo>
                <a:lnTo>
                  <a:pt x="10638138" y="45648"/>
                </a:lnTo>
                <a:lnTo>
                  <a:pt x="10638138" y="1117922"/>
                </a:lnTo>
                <a:lnTo>
                  <a:pt x="187098" y="1076783"/>
                </a:lnTo>
                <a:cubicBezTo>
                  <a:pt x="-40254" y="1120009"/>
                  <a:pt x="-149295" y="559652"/>
                  <a:pt x="390358" y="380227"/>
                </a:cubicBezTo>
                <a:cubicBezTo>
                  <a:pt x="930012" y="200802"/>
                  <a:pt x="2546317" y="10045"/>
                  <a:pt x="3425014" y="231"/>
                </a:cubicBezTo>
                <a:close/>
              </a:path>
            </a:pathLst>
          </a:custGeom>
          <a:solidFill>
            <a:srgbClr val="E4D0D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Helvetica" panose="020B0604020202030204" pitchFamily="34" charset="0"/>
            </a:endParaRPr>
          </a:p>
        </p:txBody>
      </p:sp>
      <p:sp>
        <p:nvSpPr>
          <p:cNvPr id="9" name="任意多边形 8"/>
          <p:cNvSpPr/>
          <p:nvPr/>
        </p:nvSpPr>
        <p:spPr>
          <a:xfrm>
            <a:off x="0" y="5505548"/>
            <a:ext cx="3488582" cy="1714309"/>
          </a:xfrm>
          <a:custGeom>
            <a:avLst/>
            <a:gdLst>
              <a:gd name="connsiteX0" fmla="*/ 0 w 3488582"/>
              <a:gd name="connsiteY0" fmla="*/ 0 h 1714309"/>
              <a:gd name="connsiteX1" fmla="*/ 181041 w 3488582"/>
              <a:gd name="connsiteY1" fmla="*/ 29790 h 1714309"/>
              <a:gd name="connsiteX2" fmla="*/ 3350650 w 3488582"/>
              <a:gd name="connsiteY2" fmla="*/ 1080816 h 1714309"/>
              <a:gd name="connsiteX3" fmla="*/ 3330598 w 3488582"/>
              <a:gd name="connsiteY3" fmla="*/ 1714309 h 1714309"/>
              <a:gd name="connsiteX4" fmla="*/ 0 w 3488582"/>
              <a:gd name="connsiteY4" fmla="*/ 1696143 h 171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582" h="1714309">
                <a:moveTo>
                  <a:pt x="0" y="0"/>
                </a:moveTo>
                <a:lnTo>
                  <a:pt x="181041" y="29790"/>
                </a:lnTo>
                <a:cubicBezTo>
                  <a:pt x="1211987" y="237251"/>
                  <a:pt x="2315439" y="849542"/>
                  <a:pt x="3350650" y="1080816"/>
                </a:cubicBezTo>
                <a:cubicBezTo>
                  <a:pt x="3705857" y="1154238"/>
                  <a:pt x="3253730" y="1709584"/>
                  <a:pt x="3330598" y="1714309"/>
                </a:cubicBezTo>
                <a:lnTo>
                  <a:pt x="0" y="1696143"/>
                </a:lnTo>
                <a:close/>
              </a:path>
            </a:pathLst>
          </a:custGeom>
          <a:solidFill>
            <a:srgbClr val="D6A6B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Helvetica" panose="020B0604020202030204" pitchFamily="34" charset="0"/>
            </a:endParaRPr>
          </a:p>
        </p:txBody>
      </p:sp>
      <p:sp>
        <p:nvSpPr>
          <p:cNvPr id="15" name="任意多边形 14"/>
          <p:cNvSpPr/>
          <p:nvPr/>
        </p:nvSpPr>
        <p:spPr>
          <a:xfrm>
            <a:off x="1" y="6226655"/>
            <a:ext cx="12191999" cy="1124176"/>
          </a:xfrm>
          <a:custGeom>
            <a:avLst/>
            <a:gdLst>
              <a:gd name="connsiteX0" fmla="*/ 1937169 w 12191999"/>
              <a:gd name="connsiteY0" fmla="*/ 231 h 1124176"/>
              <a:gd name="connsiteX1" fmla="*/ 4544068 w 12191999"/>
              <a:gd name="connsiteY1" fmla="*/ 321344 h 1124176"/>
              <a:gd name="connsiteX2" fmla="*/ 7288171 w 12191999"/>
              <a:gd name="connsiteY2" fmla="*/ 148437 h 1124176"/>
              <a:gd name="connsiteX3" fmla="*/ 10535361 w 12191999"/>
              <a:gd name="connsiteY3" fmla="*/ 49633 h 1124176"/>
              <a:gd name="connsiteX4" fmla="*/ 12100527 w 12191999"/>
              <a:gd name="connsiteY4" fmla="*/ 282919 h 1124176"/>
              <a:gd name="connsiteX5" fmla="*/ 12191999 w 12191999"/>
              <a:gd name="connsiteY5" fmla="*/ 301302 h 1124176"/>
              <a:gd name="connsiteX6" fmla="*/ 12191999 w 12191999"/>
              <a:gd name="connsiteY6" fmla="*/ 1124176 h 1124176"/>
              <a:gd name="connsiteX7" fmla="*/ 0 w 12191999"/>
              <a:gd name="connsiteY7" fmla="*/ 1082984 h 1124176"/>
              <a:gd name="connsiteX8" fmla="*/ 0 w 12191999"/>
              <a:gd name="connsiteY8" fmla="*/ 129076 h 1124176"/>
              <a:gd name="connsiteX9" fmla="*/ 21230 w 12191999"/>
              <a:gd name="connsiteY9" fmla="*/ 126625 h 1124176"/>
              <a:gd name="connsiteX10" fmla="*/ 1937169 w 12191999"/>
              <a:gd name="connsiteY10" fmla="*/ 231 h 112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1124176">
                <a:moveTo>
                  <a:pt x="1937169" y="231"/>
                </a:moveTo>
                <a:cubicBezTo>
                  <a:pt x="2960922" y="-9584"/>
                  <a:pt x="3652234" y="296643"/>
                  <a:pt x="4544068" y="321344"/>
                </a:cubicBezTo>
                <a:cubicBezTo>
                  <a:pt x="5435902" y="346045"/>
                  <a:pt x="6289623" y="193722"/>
                  <a:pt x="7288171" y="148437"/>
                </a:cubicBezTo>
                <a:cubicBezTo>
                  <a:pt x="8286720" y="103152"/>
                  <a:pt x="9669876" y="16523"/>
                  <a:pt x="10535361" y="49633"/>
                </a:cubicBezTo>
                <a:cubicBezTo>
                  <a:pt x="11184475" y="74466"/>
                  <a:pt x="11705829" y="199567"/>
                  <a:pt x="12100527" y="282919"/>
                </a:cubicBezTo>
                <a:lnTo>
                  <a:pt x="12191999" y="301302"/>
                </a:lnTo>
                <a:lnTo>
                  <a:pt x="12191999" y="1124176"/>
                </a:lnTo>
                <a:lnTo>
                  <a:pt x="0" y="1082984"/>
                </a:lnTo>
                <a:lnTo>
                  <a:pt x="0" y="129076"/>
                </a:lnTo>
                <a:lnTo>
                  <a:pt x="21230" y="126625"/>
                </a:lnTo>
                <a:cubicBezTo>
                  <a:pt x="698573" y="55281"/>
                  <a:pt x="1425293" y="5138"/>
                  <a:pt x="1937169" y="231"/>
                </a:cubicBezTo>
                <a:close/>
              </a:path>
            </a:pathLst>
          </a:custGeom>
          <a:solidFill>
            <a:srgbClr val="E2BAC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Helvetica" panose="020B0604020202030204" pitchFamily="34" charset="0"/>
            </a:endParaRPr>
          </a:p>
        </p:txBody>
      </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r="33984" b="48423"/>
          <a:stretch/>
        </p:blipFill>
        <p:spPr>
          <a:xfrm>
            <a:off x="9633669" y="-51717"/>
            <a:ext cx="2144673" cy="1524790"/>
          </a:xfrm>
          <a:prstGeom prst="rect">
            <a:avLst/>
          </a:prstGeom>
        </p:spPr>
      </p:pic>
      <p:sp>
        <p:nvSpPr>
          <p:cNvPr id="19" name="任意多边形 18"/>
          <p:cNvSpPr/>
          <p:nvPr/>
        </p:nvSpPr>
        <p:spPr>
          <a:xfrm>
            <a:off x="5190230" y="1231965"/>
            <a:ext cx="1736396" cy="651910"/>
          </a:xfrm>
          <a:custGeom>
            <a:avLst/>
            <a:gdLst>
              <a:gd name="connsiteX0" fmla="*/ 306938 w 3036977"/>
              <a:gd name="connsiteY0" fmla="*/ 936208 h 1198361"/>
              <a:gd name="connsiteX1" fmla="*/ 589966 w 3036977"/>
              <a:gd name="connsiteY1" fmla="*/ 348380 h 1198361"/>
              <a:gd name="connsiteX2" fmla="*/ 1439052 w 3036977"/>
              <a:gd name="connsiteY2" fmla="*/ 457237 h 1198361"/>
              <a:gd name="connsiteX3" fmla="*/ 1809166 w 3036977"/>
              <a:gd name="connsiteY3" fmla="*/ 37 h 1198361"/>
              <a:gd name="connsiteX4" fmla="*/ 2549395 w 3036977"/>
              <a:gd name="connsiteY4" fmla="*/ 435466 h 1198361"/>
              <a:gd name="connsiteX5" fmla="*/ 2984823 w 3036977"/>
              <a:gd name="connsiteY5" fmla="*/ 1088608 h 1198361"/>
              <a:gd name="connsiteX6" fmla="*/ 1330195 w 3036977"/>
              <a:gd name="connsiteY6" fmla="*/ 1197466 h 1198361"/>
              <a:gd name="connsiteX7" fmla="*/ 45681 w 3036977"/>
              <a:gd name="connsiteY7" fmla="*/ 1088608 h 1198361"/>
              <a:gd name="connsiteX8" fmla="*/ 306938 w 3036977"/>
              <a:gd name="connsiteY8" fmla="*/ 936208 h 1198361"/>
              <a:gd name="connsiteX0" fmla="*/ 21591 w 3012887"/>
              <a:gd name="connsiteY0" fmla="*/ 1088608 h 1200722"/>
              <a:gd name="connsiteX1" fmla="*/ 565876 w 3012887"/>
              <a:gd name="connsiteY1" fmla="*/ 348380 h 1200722"/>
              <a:gd name="connsiteX2" fmla="*/ 1414962 w 3012887"/>
              <a:gd name="connsiteY2" fmla="*/ 457237 h 1200722"/>
              <a:gd name="connsiteX3" fmla="*/ 1785076 w 3012887"/>
              <a:gd name="connsiteY3" fmla="*/ 37 h 1200722"/>
              <a:gd name="connsiteX4" fmla="*/ 2525305 w 3012887"/>
              <a:gd name="connsiteY4" fmla="*/ 435466 h 1200722"/>
              <a:gd name="connsiteX5" fmla="*/ 2960733 w 3012887"/>
              <a:gd name="connsiteY5" fmla="*/ 1088608 h 1200722"/>
              <a:gd name="connsiteX6" fmla="*/ 1306105 w 3012887"/>
              <a:gd name="connsiteY6" fmla="*/ 1197466 h 1200722"/>
              <a:gd name="connsiteX7" fmla="*/ 21591 w 3012887"/>
              <a:gd name="connsiteY7" fmla="*/ 1088608 h 1200722"/>
              <a:gd name="connsiteX0" fmla="*/ 27060 w 2887728"/>
              <a:gd name="connsiteY0" fmla="*/ 1088608 h 1200722"/>
              <a:gd name="connsiteX1" fmla="*/ 440717 w 2887728"/>
              <a:gd name="connsiteY1" fmla="*/ 348380 h 1200722"/>
              <a:gd name="connsiteX2" fmla="*/ 1289803 w 2887728"/>
              <a:gd name="connsiteY2" fmla="*/ 457237 h 1200722"/>
              <a:gd name="connsiteX3" fmla="*/ 1659917 w 2887728"/>
              <a:gd name="connsiteY3" fmla="*/ 37 h 1200722"/>
              <a:gd name="connsiteX4" fmla="*/ 2400146 w 2887728"/>
              <a:gd name="connsiteY4" fmla="*/ 435466 h 1200722"/>
              <a:gd name="connsiteX5" fmla="*/ 2835574 w 2887728"/>
              <a:gd name="connsiteY5" fmla="*/ 1088608 h 1200722"/>
              <a:gd name="connsiteX6" fmla="*/ 1180946 w 2887728"/>
              <a:gd name="connsiteY6" fmla="*/ 1197466 h 1200722"/>
              <a:gd name="connsiteX7" fmla="*/ 27060 w 2887728"/>
              <a:gd name="connsiteY7" fmla="*/ 1088608 h 1200722"/>
              <a:gd name="connsiteX0" fmla="*/ 62513 w 2923181"/>
              <a:gd name="connsiteY0" fmla="*/ 1088608 h 1200722"/>
              <a:gd name="connsiteX1" fmla="*/ 476170 w 2923181"/>
              <a:gd name="connsiteY1" fmla="*/ 348380 h 1200722"/>
              <a:gd name="connsiteX2" fmla="*/ 1325256 w 2923181"/>
              <a:gd name="connsiteY2" fmla="*/ 457237 h 1200722"/>
              <a:gd name="connsiteX3" fmla="*/ 1695370 w 2923181"/>
              <a:gd name="connsiteY3" fmla="*/ 37 h 1200722"/>
              <a:gd name="connsiteX4" fmla="*/ 2435599 w 2923181"/>
              <a:gd name="connsiteY4" fmla="*/ 435466 h 1200722"/>
              <a:gd name="connsiteX5" fmla="*/ 2871027 w 2923181"/>
              <a:gd name="connsiteY5" fmla="*/ 1088608 h 1200722"/>
              <a:gd name="connsiteX6" fmla="*/ 1216399 w 2923181"/>
              <a:gd name="connsiteY6" fmla="*/ 1197466 h 1200722"/>
              <a:gd name="connsiteX7" fmla="*/ 62513 w 2923181"/>
              <a:gd name="connsiteY7" fmla="*/ 1088608 h 1200722"/>
              <a:gd name="connsiteX0" fmla="*/ 62513 w 2923181"/>
              <a:gd name="connsiteY0" fmla="*/ 1103506 h 1215620"/>
              <a:gd name="connsiteX1" fmla="*/ 476170 w 2923181"/>
              <a:gd name="connsiteY1" fmla="*/ 363278 h 1215620"/>
              <a:gd name="connsiteX2" fmla="*/ 1325256 w 2923181"/>
              <a:gd name="connsiteY2" fmla="*/ 472135 h 1215620"/>
              <a:gd name="connsiteX3" fmla="*/ 1695370 w 2923181"/>
              <a:gd name="connsiteY3" fmla="*/ 14935 h 1215620"/>
              <a:gd name="connsiteX4" fmla="*/ 2435599 w 2923181"/>
              <a:gd name="connsiteY4" fmla="*/ 450364 h 1215620"/>
              <a:gd name="connsiteX5" fmla="*/ 2871027 w 2923181"/>
              <a:gd name="connsiteY5" fmla="*/ 1103506 h 1215620"/>
              <a:gd name="connsiteX6" fmla="*/ 1216399 w 2923181"/>
              <a:gd name="connsiteY6" fmla="*/ 1212364 h 1215620"/>
              <a:gd name="connsiteX7" fmla="*/ 62513 w 2923181"/>
              <a:gd name="connsiteY7" fmla="*/ 1103506 h 1215620"/>
              <a:gd name="connsiteX0" fmla="*/ 62513 w 2961172"/>
              <a:gd name="connsiteY0" fmla="*/ 1088944 h 1201058"/>
              <a:gd name="connsiteX1" fmla="*/ 476170 w 2961172"/>
              <a:gd name="connsiteY1" fmla="*/ 348716 h 1201058"/>
              <a:gd name="connsiteX2" fmla="*/ 1325256 w 2961172"/>
              <a:gd name="connsiteY2" fmla="*/ 457573 h 1201058"/>
              <a:gd name="connsiteX3" fmla="*/ 1695370 w 2961172"/>
              <a:gd name="connsiteY3" fmla="*/ 373 h 1201058"/>
              <a:gd name="connsiteX4" fmla="*/ 2631542 w 2961172"/>
              <a:gd name="connsiteY4" fmla="*/ 544659 h 1201058"/>
              <a:gd name="connsiteX5" fmla="*/ 2871027 w 2961172"/>
              <a:gd name="connsiteY5" fmla="*/ 1088944 h 1201058"/>
              <a:gd name="connsiteX6" fmla="*/ 1216399 w 2961172"/>
              <a:gd name="connsiteY6" fmla="*/ 1197802 h 1201058"/>
              <a:gd name="connsiteX7" fmla="*/ 62513 w 2961172"/>
              <a:gd name="connsiteY7" fmla="*/ 1088944 h 1201058"/>
              <a:gd name="connsiteX0" fmla="*/ 62513 w 2875558"/>
              <a:gd name="connsiteY0" fmla="*/ 1102963 h 1232390"/>
              <a:gd name="connsiteX1" fmla="*/ 476170 w 2875558"/>
              <a:gd name="connsiteY1" fmla="*/ 362735 h 1232390"/>
              <a:gd name="connsiteX2" fmla="*/ 1325256 w 2875558"/>
              <a:gd name="connsiteY2" fmla="*/ 471592 h 1232390"/>
              <a:gd name="connsiteX3" fmla="*/ 1695370 w 2875558"/>
              <a:gd name="connsiteY3" fmla="*/ 14392 h 1232390"/>
              <a:gd name="connsiteX4" fmla="*/ 2871027 w 2875558"/>
              <a:gd name="connsiteY4" fmla="*/ 1102963 h 1232390"/>
              <a:gd name="connsiteX5" fmla="*/ 1216399 w 2875558"/>
              <a:gd name="connsiteY5" fmla="*/ 1211821 h 1232390"/>
              <a:gd name="connsiteX6" fmla="*/ 62513 w 2875558"/>
              <a:gd name="connsiteY6" fmla="*/ 1102963 h 1232390"/>
              <a:gd name="connsiteX0" fmla="*/ 62513 w 2877914"/>
              <a:gd name="connsiteY0" fmla="*/ 1097354 h 1226781"/>
              <a:gd name="connsiteX1" fmla="*/ 476170 w 2877914"/>
              <a:gd name="connsiteY1" fmla="*/ 357126 h 1226781"/>
              <a:gd name="connsiteX2" fmla="*/ 1325256 w 2877914"/>
              <a:gd name="connsiteY2" fmla="*/ 465983 h 1226781"/>
              <a:gd name="connsiteX3" fmla="*/ 1695370 w 2877914"/>
              <a:gd name="connsiteY3" fmla="*/ 8783 h 1226781"/>
              <a:gd name="connsiteX4" fmla="*/ 2871027 w 2877914"/>
              <a:gd name="connsiteY4" fmla="*/ 1097354 h 1226781"/>
              <a:gd name="connsiteX5" fmla="*/ 1216399 w 2877914"/>
              <a:gd name="connsiteY5" fmla="*/ 1206212 h 1226781"/>
              <a:gd name="connsiteX6" fmla="*/ 62513 w 2877914"/>
              <a:gd name="connsiteY6" fmla="*/ 1097354 h 1226781"/>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7087"/>
              <a:gd name="connsiteY0" fmla="*/ 961914 h 1083924"/>
              <a:gd name="connsiteX1" fmla="*/ 476170 w 2887087"/>
              <a:gd name="connsiteY1" fmla="*/ 221686 h 1083924"/>
              <a:gd name="connsiteX2" fmla="*/ 1325256 w 2887087"/>
              <a:gd name="connsiteY2" fmla="*/ 330543 h 1083924"/>
              <a:gd name="connsiteX3" fmla="*/ 1913084 w 2887087"/>
              <a:gd name="connsiteY3" fmla="*/ 3972 h 1083924"/>
              <a:gd name="connsiteX4" fmla="*/ 2871027 w 2887087"/>
              <a:gd name="connsiteY4" fmla="*/ 961914 h 1083924"/>
              <a:gd name="connsiteX5" fmla="*/ 1216399 w 2887087"/>
              <a:gd name="connsiteY5" fmla="*/ 1070772 h 1083924"/>
              <a:gd name="connsiteX6" fmla="*/ 62513 w 2887087"/>
              <a:gd name="connsiteY6" fmla="*/ 961914 h 10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087" h="1083924">
                <a:moveTo>
                  <a:pt x="62513" y="961914"/>
                </a:moveTo>
                <a:cubicBezTo>
                  <a:pt x="-60859" y="820400"/>
                  <a:pt x="-39087" y="283371"/>
                  <a:pt x="476170" y="221686"/>
                </a:cubicBezTo>
                <a:cubicBezTo>
                  <a:pt x="991427" y="160001"/>
                  <a:pt x="1129312" y="388601"/>
                  <a:pt x="1325256" y="330543"/>
                </a:cubicBezTo>
                <a:cubicBezTo>
                  <a:pt x="1521200" y="272485"/>
                  <a:pt x="1372427" y="72914"/>
                  <a:pt x="1913084" y="3972"/>
                </a:cubicBezTo>
                <a:cubicBezTo>
                  <a:pt x="2453741" y="-64970"/>
                  <a:pt x="2987141" y="784114"/>
                  <a:pt x="2871027" y="961914"/>
                </a:cubicBezTo>
                <a:cubicBezTo>
                  <a:pt x="2754913" y="1139714"/>
                  <a:pt x="1706256" y="1070772"/>
                  <a:pt x="1216399" y="1070772"/>
                </a:cubicBezTo>
                <a:cubicBezTo>
                  <a:pt x="726542" y="1070772"/>
                  <a:pt x="185885" y="1103428"/>
                  <a:pt x="62513" y="96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1" name="任意多边形 20"/>
          <p:cNvSpPr/>
          <p:nvPr/>
        </p:nvSpPr>
        <p:spPr>
          <a:xfrm flipH="1">
            <a:off x="6682934" y="1312228"/>
            <a:ext cx="912963" cy="342762"/>
          </a:xfrm>
          <a:custGeom>
            <a:avLst/>
            <a:gdLst>
              <a:gd name="connsiteX0" fmla="*/ 306938 w 3036977"/>
              <a:gd name="connsiteY0" fmla="*/ 936208 h 1198361"/>
              <a:gd name="connsiteX1" fmla="*/ 589966 w 3036977"/>
              <a:gd name="connsiteY1" fmla="*/ 348380 h 1198361"/>
              <a:gd name="connsiteX2" fmla="*/ 1439052 w 3036977"/>
              <a:gd name="connsiteY2" fmla="*/ 457237 h 1198361"/>
              <a:gd name="connsiteX3" fmla="*/ 1809166 w 3036977"/>
              <a:gd name="connsiteY3" fmla="*/ 37 h 1198361"/>
              <a:gd name="connsiteX4" fmla="*/ 2549395 w 3036977"/>
              <a:gd name="connsiteY4" fmla="*/ 435466 h 1198361"/>
              <a:gd name="connsiteX5" fmla="*/ 2984823 w 3036977"/>
              <a:gd name="connsiteY5" fmla="*/ 1088608 h 1198361"/>
              <a:gd name="connsiteX6" fmla="*/ 1330195 w 3036977"/>
              <a:gd name="connsiteY6" fmla="*/ 1197466 h 1198361"/>
              <a:gd name="connsiteX7" fmla="*/ 45681 w 3036977"/>
              <a:gd name="connsiteY7" fmla="*/ 1088608 h 1198361"/>
              <a:gd name="connsiteX8" fmla="*/ 306938 w 3036977"/>
              <a:gd name="connsiteY8" fmla="*/ 936208 h 1198361"/>
              <a:gd name="connsiteX0" fmla="*/ 21591 w 3012887"/>
              <a:gd name="connsiteY0" fmla="*/ 1088608 h 1200722"/>
              <a:gd name="connsiteX1" fmla="*/ 565876 w 3012887"/>
              <a:gd name="connsiteY1" fmla="*/ 348380 h 1200722"/>
              <a:gd name="connsiteX2" fmla="*/ 1414962 w 3012887"/>
              <a:gd name="connsiteY2" fmla="*/ 457237 h 1200722"/>
              <a:gd name="connsiteX3" fmla="*/ 1785076 w 3012887"/>
              <a:gd name="connsiteY3" fmla="*/ 37 h 1200722"/>
              <a:gd name="connsiteX4" fmla="*/ 2525305 w 3012887"/>
              <a:gd name="connsiteY4" fmla="*/ 435466 h 1200722"/>
              <a:gd name="connsiteX5" fmla="*/ 2960733 w 3012887"/>
              <a:gd name="connsiteY5" fmla="*/ 1088608 h 1200722"/>
              <a:gd name="connsiteX6" fmla="*/ 1306105 w 3012887"/>
              <a:gd name="connsiteY6" fmla="*/ 1197466 h 1200722"/>
              <a:gd name="connsiteX7" fmla="*/ 21591 w 3012887"/>
              <a:gd name="connsiteY7" fmla="*/ 1088608 h 1200722"/>
              <a:gd name="connsiteX0" fmla="*/ 27060 w 2887728"/>
              <a:gd name="connsiteY0" fmla="*/ 1088608 h 1200722"/>
              <a:gd name="connsiteX1" fmla="*/ 440717 w 2887728"/>
              <a:gd name="connsiteY1" fmla="*/ 348380 h 1200722"/>
              <a:gd name="connsiteX2" fmla="*/ 1289803 w 2887728"/>
              <a:gd name="connsiteY2" fmla="*/ 457237 h 1200722"/>
              <a:gd name="connsiteX3" fmla="*/ 1659917 w 2887728"/>
              <a:gd name="connsiteY3" fmla="*/ 37 h 1200722"/>
              <a:gd name="connsiteX4" fmla="*/ 2400146 w 2887728"/>
              <a:gd name="connsiteY4" fmla="*/ 435466 h 1200722"/>
              <a:gd name="connsiteX5" fmla="*/ 2835574 w 2887728"/>
              <a:gd name="connsiteY5" fmla="*/ 1088608 h 1200722"/>
              <a:gd name="connsiteX6" fmla="*/ 1180946 w 2887728"/>
              <a:gd name="connsiteY6" fmla="*/ 1197466 h 1200722"/>
              <a:gd name="connsiteX7" fmla="*/ 27060 w 2887728"/>
              <a:gd name="connsiteY7" fmla="*/ 1088608 h 1200722"/>
              <a:gd name="connsiteX0" fmla="*/ 62513 w 2923181"/>
              <a:gd name="connsiteY0" fmla="*/ 1088608 h 1200722"/>
              <a:gd name="connsiteX1" fmla="*/ 476170 w 2923181"/>
              <a:gd name="connsiteY1" fmla="*/ 348380 h 1200722"/>
              <a:gd name="connsiteX2" fmla="*/ 1325256 w 2923181"/>
              <a:gd name="connsiteY2" fmla="*/ 457237 h 1200722"/>
              <a:gd name="connsiteX3" fmla="*/ 1695370 w 2923181"/>
              <a:gd name="connsiteY3" fmla="*/ 37 h 1200722"/>
              <a:gd name="connsiteX4" fmla="*/ 2435599 w 2923181"/>
              <a:gd name="connsiteY4" fmla="*/ 435466 h 1200722"/>
              <a:gd name="connsiteX5" fmla="*/ 2871027 w 2923181"/>
              <a:gd name="connsiteY5" fmla="*/ 1088608 h 1200722"/>
              <a:gd name="connsiteX6" fmla="*/ 1216399 w 2923181"/>
              <a:gd name="connsiteY6" fmla="*/ 1197466 h 1200722"/>
              <a:gd name="connsiteX7" fmla="*/ 62513 w 2923181"/>
              <a:gd name="connsiteY7" fmla="*/ 1088608 h 1200722"/>
              <a:gd name="connsiteX0" fmla="*/ 62513 w 2923181"/>
              <a:gd name="connsiteY0" fmla="*/ 1103506 h 1215620"/>
              <a:gd name="connsiteX1" fmla="*/ 476170 w 2923181"/>
              <a:gd name="connsiteY1" fmla="*/ 363278 h 1215620"/>
              <a:gd name="connsiteX2" fmla="*/ 1325256 w 2923181"/>
              <a:gd name="connsiteY2" fmla="*/ 472135 h 1215620"/>
              <a:gd name="connsiteX3" fmla="*/ 1695370 w 2923181"/>
              <a:gd name="connsiteY3" fmla="*/ 14935 h 1215620"/>
              <a:gd name="connsiteX4" fmla="*/ 2435599 w 2923181"/>
              <a:gd name="connsiteY4" fmla="*/ 450364 h 1215620"/>
              <a:gd name="connsiteX5" fmla="*/ 2871027 w 2923181"/>
              <a:gd name="connsiteY5" fmla="*/ 1103506 h 1215620"/>
              <a:gd name="connsiteX6" fmla="*/ 1216399 w 2923181"/>
              <a:gd name="connsiteY6" fmla="*/ 1212364 h 1215620"/>
              <a:gd name="connsiteX7" fmla="*/ 62513 w 2923181"/>
              <a:gd name="connsiteY7" fmla="*/ 1103506 h 1215620"/>
              <a:gd name="connsiteX0" fmla="*/ 62513 w 2961172"/>
              <a:gd name="connsiteY0" fmla="*/ 1088944 h 1201058"/>
              <a:gd name="connsiteX1" fmla="*/ 476170 w 2961172"/>
              <a:gd name="connsiteY1" fmla="*/ 348716 h 1201058"/>
              <a:gd name="connsiteX2" fmla="*/ 1325256 w 2961172"/>
              <a:gd name="connsiteY2" fmla="*/ 457573 h 1201058"/>
              <a:gd name="connsiteX3" fmla="*/ 1695370 w 2961172"/>
              <a:gd name="connsiteY3" fmla="*/ 373 h 1201058"/>
              <a:gd name="connsiteX4" fmla="*/ 2631542 w 2961172"/>
              <a:gd name="connsiteY4" fmla="*/ 544659 h 1201058"/>
              <a:gd name="connsiteX5" fmla="*/ 2871027 w 2961172"/>
              <a:gd name="connsiteY5" fmla="*/ 1088944 h 1201058"/>
              <a:gd name="connsiteX6" fmla="*/ 1216399 w 2961172"/>
              <a:gd name="connsiteY6" fmla="*/ 1197802 h 1201058"/>
              <a:gd name="connsiteX7" fmla="*/ 62513 w 2961172"/>
              <a:gd name="connsiteY7" fmla="*/ 1088944 h 1201058"/>
              <a:gd name="connsiteX0" fmla="*/ 62513 w 2875558"/>
              <a:gd name="connsiteY0" fmla="*/ 1102963 h 1232390"/>
              <a:gd name="connsiteX1" fmla="*/ 476170 w 2875558"/>
              <a:gd name="connsiteY1" fmla="*/ 362735 h 1232390"/>
              <a:gd name="connsiteX2" fmla="*/ 1325256 w 2875558"/>
              <a:gd name="connsiteY2" fmla="*/ 471592 h 1232390"/>
              <a:gd name="connsiteX3" fmla="*/ 1695370 w 2875558"/>
              <a:gd name="connsiteY3" fmla="*/ 14392 h 1232390"/>
              <a:gd name="connsiteX4" fmla="*/ 2871027 w 2875558"/>
              <a:gd name="connsiteY4" fmla="*/ 1102963 h 1232390"/>
              <a:gd name="connsiteX5" fmla="*/ 1216399 w 2875558"/>
              <a:gd name="connsiteY5" fmla="*/ 1211821 h 1232390"/>
              <a:gd name="connsiteX6" fmla="*/ 62513 w 2875558"/>
              <a:gd name="connsiteY6" fmla="*/ 1102963 h 1232390"/>
              <a:gd name="connsiteX0" fmla="*/ 62513 w 2877914"/>
              <a:gd name="connsiteY0" fmla="*/ 1097354 h 1226781"/>
              <a:gd name="connsiteX1" fmla="*/ 476170 w 2877914"/>
              <a:gd name="connsiteY1" fmla="*/ 357126 h 1226781"/>
              <a:gd name="connsiteX2" fmla="*/ 1325256 w 2877914"/>
              <a:gd name="connsiteY2" fmla="*/ 465983 h 1226781"/>
              <a:gd name="connsiteX3" fmla="*/ 1695370 w 2877914"/>
              <a:gd name="connsiteY3" fmla="*/ 8783 h 1226781"/>
              <a:gd name="connsiteX4" fmla="*/ 2871027 w 2877914"/>
              <a:gd name="connsiteY4" fmla="*/ 1097354 h 1226781"/>
              <a:gd name="connsiteX5" fmla="*/ 1216399 w 2877914"/>
              <a:gd name="connsiteY5" fmla="*/ 1206212 h 1226781"/>
              <a:gd name="connsiteX6" fmla="*/ 62513 w 2877914"/>
              <a:gd name="connsiteY6" fmla="*/ 1097354 h 1226781"/>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9448"/>
              <a:gd name="connsiteY0" fmla="*/ 967709 h 1089719"/>
              <a:gd name="connsiteX1" fmla="*/ 476170 w 2889448"/>
              <a:gd name="connsiteY1" fmla="*/ 227481 h 1089719"/>
              <a:gd name="connsiteX2" fmla="*/ 1325256 w 2889448"/>
              <a:gd name="connsiteY2" fmla="*/ 336338 h 1089719"/>
              <a:gd name="connsiteX3" fmla="*/ 1913084 w 2889448"/>
              <a:gd name="connsiteY3" fmla="*/ 9767 h 1089719"/>
              <a:gd name="connsiteX4" fmla="*/ 2871027 w 2889448"/>
              <a:gd name="connsiteY4" fmla="*/ 967709 h 1089719"/>
              <a:gd name="connsiteX5" fmla="*/ 1216399 w 2889448"/>
              <a:gd name="connsiteY5" fmla="*/ 1076567 h 1089719"/>
              <a:gd name="connsiteX6" fmla="*/ 62513 w 2889448"/>
              <a:gd name="connsiteY6" fmla="*/ 967709 h 1089719"/>
              <a:gd name="connsiteX0" fmla="*/ 62513 w 2887087"/>
              <a:gd name="connsiteY0" fmla="*/ 961914 h 1083924"/>
              <a:gd name="connsiteX1" fmla="*/ 476170 w 2887087"/>
              <a:gd name="connsiteY1" fmla="*/ 221686 h 1083924"/>
              <a:gd name="connsiteX2" fmla="*/ 1325256 w 2887087"/>
              <a:gd name="connsiteY2" fmla="*/ 330543 h 1083924"/>
              <a:gd name="connsiteX3" fmla="*/ 1913084 w 2887087"/>
              <a:gd name="connsiteY3" fmla="*/ 3972 h 1083924"/>
              <a:gd name="connsiteX4" fmla="*/ 2871027 w 2887087"/>
              <a:gd name="connsiteY4" fmla="*/ 961914 h 1083924"/>
              <a:gd name="connsiteX5" fmla="*/ 1216399 w 2887087"/>
              <a:gd name="connsiteY5" fmla="*/ 1070772 h 1083924"/>
              <a:gd name="connsiteX6" fmla="*/ 62513 w 2887087"/>
              <a:gd name="connsiteY6" fmla="*/ 961914 h 10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087" h="1083924">
                <a:moveTo>
                  <a:pt x="62513" y="961914"/>
                </a:moveTo>
                <a:cubicBezTo>
                  <a:pt x="-60859" y="820400"/>
                  <a:pt x="-39087" y="283371"/>
                  <a:pt x="476170" y="221686"/>
                </a:cubicBezTo>
                <a:cubicBezTo>
                  <a:pt x="991427" y="160001"/>
                  <a:pt x="1129312" y="388601"/>
                  <a:pt x="1325256" y="330543"/>
                </a:cubicBezTo>
                <a:cubicBezTo>
                  <a:pt x="1521200" y="272485"/>
                  <a:pt x="1372427" y="72914"/>
                  <a:pt x="1913084" y="3972"/>
                </a:cubicBezTo>
                <a:cubicBezTo>
                  <a:pt x="2453741" y="-64970"/>
                  <a:pt x="2987141" y="784114"/>
                  <a:pt x="2871027" y="961914"/>
                </a:cubicBezTo>
                <a:cubicBezTo>
                  <a:pt x="2754913" y="1139714"/>
                  <a:pt x="1706256" y="1070772"/>
                  <a:pt x="1216399" y="1070772"/>
                </a:cubicBezTo>
                <a:cubicBezTo>
                  <a:pt x="726542" y="1070772"/>
                  <a:pt x="185885" y="1103428"/>
                  <a:pt x="62513" y="96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1" name="原创设计师QQ：178119980 喵小姐"/>
          <p:cNvSpPr/>
          <p:nvPr/>
        </p:nvSpPr>
        <p:spPr>
          <a:xfrm>
            <a:off x="6117896" y="334700"/>
            <a:ext cx="3047784" cy="1055161"/>
          </a:xfrm>
          <a:prstGeom prst="rect">
            <a:avLst/>
          </a:prstGeom>
        </p:spPr>
        <p:txBody>
          <a:bodyPr wrap="square">
            <a:spAutoFit/>
          </a:bodyPr>
          <a:lstStyle/>
          <a:p>
            <a:pPr>
              <a:lnSpc>
                <a:spcPct val="130000"/>
              </a:lnSpc>
            </a:pPr>
            <a:r>
              <a:rPr lang="en-US" altLang="zh-CN" sz="3200" b="1" dirty="0">
                <a:solidFill>
                  <a:schemeClr val="bg1"/>
                </a:solidFill>
                <a:latin typeface="Helvetica" panose="020B0604020202030204" pitchFamily="34" charset="0"/>
                <a:ea typeface="方正喵呜体" panose="02010600010101010101" pitchFamily="2" charset="-122"/>
              </a:rPr>
              <a:t>I. NHẬN XÉT</a:t>
            </a:r>
            <a:endParaRPr lang="en-US" altLang="zh-CN" dirty="0">
              <a:solidFill>
                <a:schemeClr val="bg1"/>
              </a:solidFill>
              <a:latin typeface="Helvetica" panose="020B0604020202030204" pitchFamily="34" charset="0"/>
              <a:ea typeface="方正喵呜体" panose="02010600010101010101" pitchFamily="2" charset="-122"/>
            </a:endParaRPr>
          </a:p>
          <a:p>
            <a:pPr>
              <a:lnSpc>
                <a:spcPct val="130000"/>
              </a:lnSpc>
            </a:pPr>
            <a:endParaRPr lang="en-US" altLang="zh-CN" dirty="0">
              <a:solidFill>
                <a:schemeClr val="bg1"/>
              </a:solidFill>
              <a:latin typeface="Helvetica" panose="020B0604020202030204" pitchFamily="34" charset="0"/>
              <a:ea typeface="方正喵呜体" panose="02010600010101010101" pitchFamily="2" charset="-122"/>
            </a:endParaRPr>
          </a:p>
        </p:txBody>
      </p:sp>
      <p:sp>
        <p:nvSpPr>
          <p:cNvPr id="31" name="Text Box 8">
            <a:extLst>
              <a:ext uri="{FF2B5EF4-FFF2-40B4-BE49-F238E27FC236}">
                <a16:creationId xmlns:a16="http://schemas.microsoft.com/office/drawing/2014/main" xmlns="" id="{4539BD70-51E5-4A3D-8217-D4579744E9D8}"/>
              </a:ext>
            </a:extLst>
          </p:cNvPr>
          <p:cNvSpPr txBox="1">
            <a:spLocks noChangeArrowheads="1"/>
          </p:cNvSpPr>
          <p:nvPr/>
        </p:nvSpPr>
        <p:spPr bwMode="auto">
          <a:xfrm>
            <a:off x="2694761" y="2358596"/>
            <a:ext cx="877847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spcBef>
                <a:spcPct val="50000"/>
              </a:spcBef>
            </a:pPr>
            <a:r>
              <a:rPr lang="en-US" altLang="en-US" sz="2400" dirty="0">
                <a:latin typeface="Arial" pitchFamily="34" charset="0"/>
                <a:cs typeface="Arial" pitchFamily="34" charset="0"/>
              </a:rPr>
              <a:t>       Ngày 2 tháng 9 năm 1945.</a:t>
            </a:r>
          </a:p>
          <a:p>
            <a:pPr algn="just">
              <a:spcBef>
                <a:spcPct val="50000"/>
              </a:spcBef>
            </a:pPr>
            <a:r>
              <a:rPr lang="en-US" altLang="en-US" sz="2400" dirty="0">
                <a:latin typeface="Arial" pitchFamily="34" charset="0"/>
                <a:cs typeface="Arial" pitchFamily="34" charset="0"/>
              </a:rPr>
              <a:t>        Hà Nội tưng bừng màu đỏ. Cả một vùng trời bát ngát cờ, đèn và hoa. Những dòng người từ khắp các ngả tuôn về vườn hoa Ba Đình. Các cụ già vẻ mặt nghiêm trang.</a:t>
            </a:r>
            <a:r>
              <a:rPr lang="en-US" altLang="en-US" sz="2400" b="1" dirty="0">
                <a:latin typeface="Arial" pitchFamily="34" charset="0"/>
                <a:cs typeface="Arial" pitchFamily="34" charset="0"/>
              </a:rPr>
              <a:t> </a:t>
            </a:r>
            <a:r>
              <a:rPr lang="en-US" altLang="en-US" sz="2400" dirty="0">
                <a:latin typeface="Arial" pitchFamily="34" charset="0"/>
                <a:cs typeface="Arial" pitchFamily="34" charset="0"/>
              </a:rPr>
              <a:t>Những cô gái thủ đô hớn hở, áo màu rực </a:t>
            </a:r>
            <a:r>
              <a:rPr lang="en-US" altLang="en-US" sz="2400" dirty="0" err="1">
                <a:latin typeface="Arial" pitchFamily="34" charset="0"/>
                <a:cs typeface="Arial" pitchFamily="34" charset="0"/>
              </a:rPr>
              <a:t>rỡ</a:t>
            </a:r>
            <a:r>
              <a:rPr lang="en-US" altLang="en-US" sz="2400" dirty="0">
                <a:latin typeface="Arial" pitchFamily="34" charset="0"/>
                <a:cs typeface="Arial" pitchFamily="34" charset="0"/>
              </a:rPr>
              <a:t>.</a:t>
            </a:r>
            <a:endParaRPr lang="vi-VN" altLang="en-US" sz="2400" dirty="0">
              <a:latin typeface="Arial" pitchFamily="34" charset="0"/>
              <a:cs typeface="Arial" pitchFamily="34" charset="0"/>
            </a:endParaRPr>
          </a:p>
          <a:p>
            <a:pPr algn="r">
              <a:lnSpc>
                <a:spcPct val="150000"/>
              </a:lnSpc>
              <a:spcBef>
                <a:spcPct val="50000"/>
              </a:spcBef>
            </a:pPr>
            <a:r>
              <a:rPr lang="en-US" sz="1800" i="1" dirty="0">
                <a:latin typeface="Arial" pitchFamily="34" charset="0"/>
                <a:cs typeface="Arial" pitchFamily="34" charset="0"/>
              </a:rPr>
              <a:t>Theo </a:t>
            </a:r>
            <a:r>
              <a:rPr lang="en-US" sz="1800" i="1" dirty="0" err="1">
                <a:latin typeface="Arial" pitchFamily="34" charset="0"/>
                <a:cs typeface="Arial" pitchFamily="34" charset="0"/>
              </a:rPr>
              <a:t>Võ</a:t>
            </a:r>
            <a:r>
              <a:rPr lang="en-US" sz="1800" i="1" dirty="0">
                <a:latin typeface="Arial" pitchFamily="34" charset="0"/>
                <a:cs typeface="Arial" pitchFamily="34" charset="0"/>
              </a:rPr>
              <a:t> </a:t>
            </a:r>
            <a:r>
              <a:rPr lang="en-US" sz="1800" i="1" dirty="0" err="1">
                <a:latin typeface="Arial" pitchFamily="34" charset="0"/>
                <a:cs typeface="Arial" pitchFamily="34" charset="0"/>
              </a:rPr>
              <a:t>Nguyên</a:t>
            </a:r>
            <a:r>
              <a:rPr lang="en-US" sz="1800" i="1" dirty="0">
                <a:latin typeface="Arial" pitchFamily="34" charset="0"/>
                <a:cs typeface="Arial" pitchFamily="34" charset="0"/>
              </a:rPr>
              <a:t> </a:t>
            </a:r>
            <a:r>
              <a:rPr lang="en-US" sz="1800" i="1" dirty="0" err="1">
                <a:latin typeface="Arial" pitchFamily="34" charset="0"/>
                <a:cs typeface="Arial" pitchFamily="34" charset="0"/>
              </a:rPr>
              <a:t>Giáp</a:t>
            </a:r>
            <a:endParaRPr lang="en-US" sz="1800" i="1" dirty="0">
              <a:latin typeface="Arial" pitchFamily="34" charset="0"/>
              <a:cs typeface="Arial" pitchFamily="34" charset="0"/>
            </a:endParaRPr>
          </a:p>
        </p:txBody>
      </p:sp>
      <p:sp>
        <p:nvSpPr>
          <p:cNvPr id="32" name="Text Box 14">
            <a:extLst>
              <a:ext uri="{FF2B5EF4-FFF2-40B4-BE49-F238E27FC236}">
                <a16:creationId xmlns:a16="http://schemas.microsoft.com/office/drawing/2014/main" xmlns="" id="{80EB9619-3647-47DE-9E9E-D766F1F39445}"/>
              </a:ext>
            </a:extLst>
          </p:cNvPr>
          <p:cNvSpPr txBox="1">
            <a:spLocks noChangeArrowheads="1"/>
          </p:cNvSpPr>
          <p:nvPr/>
        </p:nvSpPr>
        <p:spPr bwMode="auto">
          <a:xfrm>
            <a:off x="2745358" y="1901396"/>
            <a:ext cx="69382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Bef>
                <a:spcPct val="50000"/>
              </a:spcBef>
            </a:pPr>
            <a:r>
              <a:rPr lang="en-US" altLang="en-US" sz="2200" b="1" dirty="0">
                <a:solidFill>
                  <a:srgbClr val="006600"/>
                </a:solidFill>
                <a:latin typeface="Arial" pitchFamily="34" charset="0"/>
                <a:cs typeface="Arial" pitchFamily="34" charset="0"/>
              </a:rPr>
              <a:t>1. Tìm các câu kể </a:t>
            </a:r>
            <a:r>
              <a:rPr lang="en-US" altLang="en-US" sz="2200" b="1" i="1" dirty="0">
                <a:solidFill>
                  <a:srgbClr val="006600"/>
                </a:solidFill>
                <a:latin typeface="Arial" pitchFamily="34" charset="0"/>
                <a:cs typeface="Arial" pitchFamily="34" charset="0"/>
              </a:rPr>
              <a:t>Ai thế nào?</a:t>
            </a:r>
            <a:r>
              <a:rPr lang="en-US" altLang="en-US" sz="2200" b="1" dirty="0">
                <a:solidFill>
                  <a:srgbClr val="006600"/>
                </a:solidFill>
                <a:latin typeface="Arial" pitchFamily="34" charset="0"/>
                <a:cs typeface="Arial" pitchFamily="34" charset="0"/>
              </a:rPr>
              <a:t> trong đoạn văn sau:</a:t>
            </a:r>
          </a:p>
        </p:txBody>
      </p:sp>
      <p:cxnSp>
        <p:nvCxnSpPr>
          <p:cNvPr id="33" name="Straight Connector 32">
            <a:extLst>
              <a:ext uri="{FF2B5EF4-FFF2-40B4-BE49-F238E27FC236}">
                <a16:creationId xmlns:a16="http://schemas.microsoft.com/office/drawing/2014/main" xmlns="" id="{34C8102F-CDF1-4217-8BE2-CD916A1913CD}"/>
              </a:ext>
            </a:extLst>
          </p:cNvPr>
          <p:cNvCxnSpPr/>
          <p:nvPr/>
        </p:nvCxnSpPr>
        <p:spPr>
          <a:xfrm>
            <a:off x="3453831" y="3475535"/>
            <a:ext cx="36301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A6512B2-C5D0-4F7F-89BF-83A5C0394155}"/>
              </a:ext>
            </a:extLst>
          </p:cNvPr>
          <p:cNvCxnSpPr/>
          <p:nvPr/>
        </p:nvCxnSpPr>
        <p:spPr>
          <a:xfrm>
            <a:off x="7340031" y="3475535"/>
            <a:ext cx="396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16C698DE-6479-46D7-89E9-A84325882769}"/>
              </a:ext>
            </a:extLst>
          </p:cNvPr>
          <p:cNvCxnSpPr/>
          <p:nvPr/>
        </p:nvCxnSpPr>
        <p:spPr>
          <a:xfrm>
            <a:off x="2814734" y="3798900"/>
            <a:ext cx="155349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E361D0E-CFD9-4CA4-9026-D4090EE890D3}"/>
              </a:ext>
            </a:extLst>
          </p:cNvPr>
          <p:cNvCxnSpPr/>
          <p:nvPr/>
        </p:nvCxnSpPr>
        <p:spPr>
          <a:xfrm>
            <a:off x="4749231" y="4187396"/>
            <a:ext cx="449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ADE1DCD-E5BE-4AD0-97A8-8E632C81DFA4}"/>
              </a:ext>
            </a:extLst>
          </p:cNvPr>
          <p:cNvCxnSpPr/>
          <p:nvPr/>
        </p:nvCxnSpPr>
        <p:spPr>
          <a:xfrm>
            <a:off x="9549831" y="4187396"/>
            <a:ext cx="1828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4C3F85DB-DDB2-450A-9E87-72711DEA4CFD}"/>
              </a:ext>
            </a:extLst>
          </p:cNvPr>
          <p:cNvCxnSpPr/>
          <p:nvPr/>
        </p:nvCxnSpPr>
        <p:spPr>
          <a:xfrm>
            <a:off x="2814734" y="4568396"/>
            <a:ext cx="406809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00934CD3-5F39-44FB-AEA3-933CC4F5826A}"/>
              </a:ext>
            </a:extLst>
          </p:cNvPr>
          <p:cNvSpPr/>
          <p:nvPr/>
        </p:nvSpPr>
        <p:spPr>
          <a:xfrm>
            <a:off x="3225231" y="3087318"/>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rPr>
              <a:t>1</a:t>
            </a:r>
            <a:endParaRPr lang="en-US" sz="2400" dirty="0">
              <a:solidFill>
                <a:srgbClr val="C00000"/>
              </a:solidFill>
            </a:endParaRPr>
          </a:p>
        </p:txBody>
      </p:sp>
      <p:sp>
        <p:nvSpPr>
          <p:cNvPr id="40" name="Rectangle 39">
            <a:extLst>
              <a:ext uri="{FF2B5EF4-FFF2-40B4-BE49-F238E27FC236}">
                <a16:creationId xmlns:a16="http://schemas.microsoft.com/office/drawing/2014/main" xmlns="" id="{2644E5D6-6BA7-463C-8F31-E3F2DD5F0441}"/>
              </a:ext>
            </a:extLst>
          </p:cNvPr>
          <p:cNvSpPr/>
          <p:nvPr/>
        </p:nvSpPr>
        <p:spPr>
          <a:xfrm>
            <a:off x="7104726" y="3079088"/>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rPr>
              <a:t>2</a:t>
            </a:r>
            <a:endParaRPr lang="en-US" sz="2400" dirty="0">
              <a:solidFill>
                <a:srgbClr val="C00000"/>
              </a:solidFill>
            </a:endParaRPr>
          </a:p>
        </p:txBody>
      </p:sp>
      <p:sp>
        <p:nvSpPr>
          <p:cNvPr id="41" name="Rectangle 40">
            <a:extLst>
              <a:ext uri="{FF2B5EF4-FFF2-40B4-BE49-F238E27FC236}">
                <a16:creationId xmlns:a16="http://schemas.microsoft.com/office/drawing/2014/main" xmlns="" id="{9A3A7709-90AE-4589-9128-6C4DA6872361}"/>
              </a:ext>
            </a:extLst>
          </p:cNvPr>
          <p:cNvSpPr/>
          <p:nvPr/>
        </p:nvSpPr>
        <p:spPr>
          <a:xfrm>
            <a:off x="4287874" y="3486912"/>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rPr>
              <a:t>3</a:t>
            </a:r>
            <a:endParaRPr lang="en-US" sz="2400" dirty="0">
              <a:solidFill>
                <a:srgbClr val="C00000"/>
              </a:solidFill>
            </a:endParaRPr>
          </a:p>
        </p:txBody>
      </p:sp>
      <p:sp>
        <p:nvSpPr>
          <p:cNvPr id="42" name="Rectangle 41">
            <a:extLst>
              <a:ext uri="{FF2B5EF4-FFF2-40B4-BE49-F238E27FC236}">
                <a16:creationId xmlns:a16="http://schemas.microsoft.com/office/drawing/2014/main" xmlns="" id="{C0F20E9A-8C64-42A7-8956-8425360F5632}"/>
              </a:ext>
            </a:extLst>
          </p:cNvPr>
          <p:cNvSpPr/>
          <p:nvPr/>
        </p:nvSpPr>
        <p:spPr>
          <a:xfrm>
            <a:off x="4554345" y="3798900"/>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rPr>
              <a:t>4</a:t>
            </a:r>
            <a:endParaRPr lang="en-US" sz="2400" dirty="0">
              <a:solidFill>
                <a:srgbClr val="C00000"/>
              </a:solidFill>
            </a:endParaRPr>
          </a:p>
        </p:txBody>
      </p:sp>
      <p:sp>
        <p:nvSpPr>
          <p:cNvPr id="43" name="Rectangle 42">
            <a:extLst>
              <a:ext uri="{FF2B5EF4-FFF2-40B4-BE49-F238E27FC236}">
                <a16:creationId xmlns:a16="http://schemas.microsoft.com/office/drawing/2014/main" xmlns="" id="{C6EAFBA5-5E55-4780-8175-2936575B82F0}"/>
              </a:ext>
            </a:extLst>
          </p:cNvPr>
          <p:cNvSpPr/>
          <p:nvPr/>
        </p:nvSpPr>
        <p:spPr>
          <a:xfrm>
            <a:off x="9245031" y="3849318"/>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rPr>
              <a:t>5</a:t>
            </a:r>
            <a:endParaRPr lang="en-US" sz="2400" dirty="0">
              <a:solidFill>
                <a:srgbClr val="C00000"/>
              </a:solidFill>
            </a:endParaRPr>
          </a:p>
        </p:txBody>
      </p:sp>
    </p:spTree>
    <p:extLst>
      <p:ext uri="{BB962C8B-B14F-4D97-AF65-F5344CB8AC3E}">
        <p14:creationId xmlns:p14="http://schemas.microsoft.com/office/powerpoint/2010/main" val="3902833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94596" y="117963"/>
            <a:ext cx="2696705" cy="693145"/>
            <a:chOff x="1487838" y="3130658"/>
            <a:chExt cx="2696705" cy="693145"/>
          </a:xfrm>
        </p:grpSpPr>
        <p:sp>
          <p:nvSpPr>
            <p:cNvPr id="5" name="圆角矩形 4">
              <a:hlinkClick r:id="rId3" action="ppaction://hlinksldjump"/>
            </p:cNvPr>
            <p:cNvSpPr/>
            <p:nvPr/>
          </p:nvSpPr>
          <p:spPr>
            <a:xfrm>
              <a:off x="1487838" y="3130658"/>
              <a:ext cx="2696705" cy="693145"/>
            </a:xfrm>
            <a:prstGeom prst="roundRect">
              <a:avLst>
                <a:gd name="adj" fmla="val 50000"/>
              </a:avLst>
            </a:prstGeom>
            <a:solidFill>
              <a:schemeClr val="accent2">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a typeface="方正喵呜体" panose="02010600010101010101" pitchFamily="2" charset="-122"/>
              </a:endParaRPr>
            </a:p>
          </p:txBody>
        </p:sp>
        <p:sp>
          <p:nvSpPr>
            <p:cNvPr id="6" name="矩形 5"/>
            <p:cNvSpPr/>
            <p:nvPr/>
          </p:nvSpPr>
          <p:spPr>
            <a:xfrm>
              <a:off x="1964124" y="3246397"/>
              <a:ext cx="1758815" cy="461665"/>
            </a:xfrm>
            <a:prstGeom prst="rect">
              <a:avLst/>
            </a:prstGeom>
          </p:spPr>
          <p:txBody>
            <a:bodyPr wrap="none">
              <a:spAutoFit/>
            </a:bodyPr>
            <a:lstStyle/>
            <a:p>
              <a:r>
                <a:rPr lang="en-US" altLang="zh-CN" sz="2400" b="1" dirty="0">
                  <a:solidFill>
                    <a:schemeClr val="bg1"/>
                  </a:solidFill>
                  <a:latin typeface="Helvetica" panose="020B0604020202030204" pitchFamily="34" charset="0"/>
                  <a:ea typeface="方正喵呜体" panose="02010600010101010101" pitchFamily="2" charset="-122"/>
                </a:rPr>
                <a:t>NHẬN XÉT</a:t>
              </a:r>
              <a:endParaRPr lang="zh-CN" altLang="en-US" sz="2400" b="1" dirty="0">
                <a:solidFill>
                  <a:schemeClr val="bg1"/>
                </a:solidFill>
                <a:latin typeface="Helvetica" panose="020B0604020202030204" pitchFamily="34" charset="0"/>
                <a:ea typeface="方正喵呜体" panose="02010600010101010101" pitchFamily="2" charset="-122"/>
              </a:endParaRPr>
            </a:p>
          </p:txBody>
        </p:sp>
      </p:grpSp>
      <p:pic>
        <p:nvPicPr>
          <p:cNvPr id="14" name="table">
            <a:extLst>
              <a:ext uri="{FF2B5EF4-FFF2-40B4-BE49-F238E27FC236}">
                <a16:creationId xmlns:a16="http://schemas.microsoft.com/office/drawing/2014/main" xmlns="" id="{2F76A823-7950-4F91-BC13-0DDCD803398D}"/>
              </a:ext>
            </a:extLst>
          </p:cNvPr>
          <p:cNvPicPr>
            <a:picLocks noChangeAspect="1"/>
          </p:cNvPicPr>
          <p:nvPr/>
        </p:nvPicPr>
        <p:blipFill>
          <a:blip r:embed="rId4"/>
          <a:stretch>
            <a:fillRect/>
          </a:stretch>
        </p:blipFill>
        <p:spPr>
          <a:xfrm>
            <a:off x="935752" y="926847"/>
            <a:ext cx="10914721" cy="5697451"/>
          </a:xfrm>
          <a:prstGeom prst="rect">
            <a:avLst/>
          </a:prstGeom>
        </p:spPr>
      </p:pic>
      <p:sp>
        <p:nvSpPr>
          <p:cNvPr id="15" name="Text Box 299">
            <a:extLst>
              <a:ext uri="{FF2B5EF4-FFF2-40B4-BE49-F238E27FC236}">
                <a16:creationId xmlns:a16="http://schemas.microsoft.com/office/drawing/2014/main" xmlns="" id="{F9A01560-6F65-4C74-B9D0-D41E5B5E7859}"/>
              </a:ext>
            </a:extLst>
          </p:cNvPr>
          <p:cNvSpPr txBox="1">
            <a:spLocks noChangeArrowheads="1"/>
          </p:cNvSpPr>
          <p:nvPr/>
        </p:nvSpPr>
        <p:spPr bwMode="auto">
          <a:xfrm>
            <a:off x="-73922" y="1452588"/>
            <a:ext cx="5957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b="1" dirty="0">
                <a:solidFill>
                  <a:srgbClr val="002060"/>
                </a:solidFill>
                <a:latin typeface="Arial" pitchFamily="34" charset="0"/>
                <a:cs typeface="Arial" pitchFamily="34" charset="0"/>
              </a:rPr>
              <a:t>Câu Ai thế nào?</a:t>
            </a:r>
          </a:p>
        </p:txBody>
      </p:sp>
      <p:sp>
        <p:nvSpPr>
          <p:cNvPr id="16" name="Text Box 300">
            <a:extLst>
              <a:ext uri="{FF2B5EF4-FFF2-40B4-BE49-F238E27FC236}">
                <a16:creationId xmlns:a16="http://schemas.microsoft.com/office/drawing/2014/main" xmlns="" id="{DA18CC36-C48D-45BA-B845-5210F7EB09D6}"/>
              </a:ext>
            </a:extLst>
          </p:cNvPr>
          <p:cNvSpPr txBox="1">
            <a:spLocks noChangeArrowheads="1"/>
          </p:cNvSpPr>
          <p:nvPr/>
        </p:nvSpPr>
        <p:spPr bwMode="auto">
          <a:xfrm>
            <a:off x="4918866" y="1468718"/>
            <a:ext cx="2043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b="1" dirty="0">
                <a:solidFill>
                  <a:srgbClr val="002060"/>
                </a:solidFill>
                <a:latin typeface="Arial" pitchFamily="34" charset="0"/>
                <a:cs typeface="Arial" pitchFamily="34" charset="0"/>
              </a:rPr>
              <a:t>Chủ ngữ</a:t>
            </a:r>
          </a:p>
        </p:txBody>
      </p:sp>
      <p:sp>
        <p:nvSpPr>
          <p:cNvPr id="17" name="Text Box 301">
            <a:extLst>
              <a:ext uri="{FF2B5EF4-FFF2-40B4-BE49-F238E27FC236}">
                <a16:creationId xmlns:a16="http://schemas.microsoft.com/office/drawing/2014/main" xmlns="" id="{7E26F5D7-D5D4-45A1-994B-550BFE7855C5}"/>
              </a:ext>
            </a:extLst>
          </p:cNvPr>
          <p:cNvSpPr txBox="1">
            <a:spLocks noChangeArrowheads="1"/>
          </p:cNvSpPr>
          <p:nvPr/>
        </p:nvSpPr>
        <p:spPr bwMode="auto">
          <a:xfrm>
            <a:off x="6942729" y="1201794"/>
            <a:ext cx="22497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b="1" dirty="0">
                <a:solidFill>
                  <a:srgbClr val="002060"/>
                </a:solidFill>
                <a:latin typeface="Arial" pitchFamily="34" charset="0"/>
                <a:cs typeface="Arial" pitchFamily="34" charset="0"/>
              </a:rPr>
              <a:t>Nội dung CN biểu thị</a:t>
            </a:r>
          </a:p>
        </p:txBody>
      </p:sp>
      <p:sp>
        <p:nvSpPr>
          <p:cNvPr id="18" name="Text Box 302">
            <a:extLst>
              <a:ext uri="{FF2B5EF4-FFF2-40B4-BE49-F238E27FC236}">
                <a16:creationId xmlns:a16="http://schemas.microsoft.com/office/drawing/2014/main" xmlns="" id="{CEE15143-D6A7-4861-B9C6-0A839BDE182B}"/>
              </a:ext>
            </a:extLst>
          </p:cNvPr>
          <p:cNvSpPr txBox="1">
            <a:spLocks noChangeArrowheads="1"/>
          </p:cNvSpPr>
          <p:nvPr/>
        </p:nvSpPr>
        <p:spPr bwMode="auto">
          <a:xfrm>
            <a:off x="9218586" y="1333004"/>
            <a:ext cx="24518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b="1" dirty="0">
                <a:solidFill>
                  <a:srgbClr val="002060"/>
                </a:solidFill>
                <a:latin typeface="Arial" pitchFamily="34" charset="0"/>
                <a:cs typeface="Arial" pitchFamily="34" charset="0"/>
              </a:rPr>
              <a:t>Từ ngữ tạo thành CN</a:t>
            </a:r>
          </a:p>
        </p:txBody>
      </p:sp>
      <p:sp>
        <p:nvSpPr>
          <p:cNvPr id="19" name="Text Box 308">
            <a:extLst>
              <a:ext uri="{FF2B5EF4-FFF2-40B4-BE49-F238E27FC236}">
                <a16:creationId xmlns:a16="http://schemas.microsoft.com/office/drawing/2014/main" xmlns="" id="{241D9106-B313-4E0A-AD18-D27F99EBFE3A}"/>
              </a:ext>
            </a:extLst>
          </p:cNvPr>
          <p:cNvSpPr txBox="1">
            <a:spLocks noChangeArrowheads="1"/>
          </p:cNvSpPr>
          <p:nvPr/>
        </p:nvSpPr>
        <p:spPr bwMode="auto">
          <a:xfrm>
            <a:off x="1232826" y="2345449"/>
            <a:ext cx="36203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2800" dirty="0">
                <a:latin typeface="Arial" pitchFamily="34" charset="0"/>
                <a:cs typeface="Arial" pitchFamily="34" charset="0"/>
              </a:rPr>
              <a:t>Hà Nội tưng bừng màu đỏ.</a:t>
            </a:r>
          </a:p>
        </p:txBody>
      </p:sp>
      <p:sp>
        <p:nvSpPr>
          <p:cNvPr id="20" name="Text Box 309">
            <a:extLst>
              <a:ext uri="{FF2B5EF4-FFF2-40B4-BE49-F238E27FC236}">
                <a16:creationId xmlns:a16="http://schemas.microsoft.com/office/drawing/2014/main" xmlns="" id="{0998D024-F7B8-4B5F-83D7-AB354E37C215}"/>
              </a:ext>
            </a:extLst>
          </p:cNvPr>
          <p:cNvSpPr txBox="1">
            <a:spLocks noChangeArrowheads="1"/>
          </p:cNvSpPr>
          <p:nvPr/>
        </p:nvSpPr>
        <p:spPr bwMode="auto">
          <a:xfrm>
            <a:off x="1179297" y="3293642"/>
            <a:ext cx="39567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2800" dirty="0">
                <a:latin typeface="Arial" pitchFamily="34" charset="0"/>
                <a:cs typeface="Arial" pitchFamily="34" charset="0"/>
              </a:rPr>
              <a:t>Cả một vùng trời bát ngát cờ, đèn và hoa.</a:t>
            </a:r>
          </a:p>
        </p:txBody>
      </p:sp>
      <p:sp>
        <p:nvSpPr>
          <p:cNvPr id="21" name="Text Box 310">
            <a:extLst>
              <a:ext uri="{FF2B5EF4-FFF2-40B4-BE49-F238E27FC236}">
                <a16:creationId xmlns:a16="http://schemas.microsoft.com/office/drawing/2014/main" xmlns="" id="{0986B657-779D-46B1-869E-87DFF07EA14B}"/>
              </a:ext>
            </a:extLst>
          </p:cNvPr>
          <p:cNvSpPr txBox="1">
            <a:spLocks noChangeArrowheads="1"/>
          </p:cNvSpPr>
          <p:nvPr/>
        </p:nvSpPr>
        <p:spPr bwMode="auto">
          <a:xfrm>
            <a:off x="1134971" y="4377892"/>
            <a:ext cx="36612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2800" dirty="0">
                <a:latin typeface="Arial" pitchFamily="34" charset="0"/>
                <a:cs typeface="Arial" pitchFamily="34" charset="0"/>
              </a:rPr>
              <a:t>Các cụ già vẻ mặt nghiêm trang.</a:t>
            </a:r>
          </a:p>
        </p:txBody>
      </p:sp>
      <p:sp>
        <p:nvSpPr>
          <p:cNvPr id="22" name="Text Box 311">
            <a:extLst>
              <a:ext uri="{FF2B5EF4-FFF2-40B4-BE49-F238E27FC236}">
                <a16:creationId xmlns:a16="http://schemas.microsoft.com/office/drawing/2014/main" xmlns="" id="{73ED49DA-C06B-413B-9610-AC4D09034D4A}"/>
              </a:ext>
            </a:extLst>
          </p:cNvPr>
          <p:cNvSpPr txBox="1">
            <a:spLocks noChangeArrowheads="1"/>
          </p:cNvSpPr>
          <p:nvPr/>
        </p:nvSpPr>
        <p:spPr bwMode="auto">
          <a:xfrm>
            <a:off x="1111142" y="5433287"/>
            <a:ext cx="40880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2800" dirty="0">
                <a:latin typeface="Arial" pitchFamily="34" charset="0"/>
                <a:cs typeface="Arial" pitchFamily="34" charset="0"/>
              </a:rPr>
              <a:t>Những cô gái thủ đô  hớn hở, áo màu rực rỡ.</a:t>
            </a:r>
          </a:p>
        </p:txBody>
      </p:sp>
      <p:sp>
        <p:nvSpPr>
          <p:cNvPr id="23" name="Text Box 312">
            <a:extLst>
              <a:ext uri="{FF2B5EF4-FFF2-40B4-BE49-F238E27FC236}">
                <a16:creationId xmlns:a16="http://schemas.microsoft.com/office/drawing/2014/main" xmlns="" id="{13D2B038-98D1-4C77-804B-6EBBCDA444F0}"/>
              </a:ext>
            </a:extLst>
          </p:cNvPr>
          <p:cNvSpPr txBox="1">
            <a:spLocks noChangeArrowheads="1"/>
          </p:cNvSpPr>
          <p:nvPr/>
        </p:nvSpPr>
        <p:spPr bwMode="auto">
          <a:xfrm>
            <a:off x="4698566" y="2513402"/>
            <a:ext cx="24518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FF0000"/>
                </a:solidFill>
                <a:latin typeface="Arial" pitchFamily="34" charset="0"/>
                <a:cs typeface="Arial" pitchFamily="34" charset="0"/>
              </a:rPr>
              <a:t>Hà Nội</a:t>
            </a:r>
          </a:p>
        </p:txBody>
      </p:sp>
      <p:sp>
        <p:nvSpPr>
          <p:cNvPr id="24" name="Text Box 313">
            <a:extLst>
              <a:ext uri="{FF2B5EF4-FFF2-40B4-BE49-F238E27FC236}">
                <a16:creationId xmlns:a16="http://schemas.microsoft.com/office/drawing/2014/main" xmlns="" id="{5E9D7034-DC61-4E35-93A6-8EB2ACC6D598}"/>
              </a:ext>
            </a:extLst>
          </p:cNvPr>
          <p:cNvSpPr txBox="1">
            <a:spLocks noChangeArrowheads="1"/>
          </p:cNvSpPr>
          <p:nvPr/>
        </p:nvSpPr>
        <p:spPr bwMode="auto">
          <a:xfrm>
            <a:off x="4878373" y="3364722"/>
            <a:ext cx="21080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FF0000"/>
                </a:solidFill>
                <a:latin typeface="Arial" pitchFamily="34" charset="0"/>
                <a:cs typeface="Arial" pitchFamily="34" charset="0"/>
              </a:rPr>
              <a:t>Cả một vùng trời</a:t>
            </a:r>
          </a:p>
        </p:txBody>
      </p:sp>
      <p:sp>
        <p:nvSpPr>
          <p:cNvPr id="25" name="Text Box 314">
            <a:extLst>
              <a:ext uri="{FF2B5EF4-FFF2-40B4-BE49-F238E27FC236}">
                <a16:creationId xmlns:a16="http://schemas.microsoft.com/office/drawing/2014/main" xmlns="" id="{DB7C2E96-D21B-428E-9CF9-4CBC8FF0726F}"/>
              </a:ext>
            </a:extLst>
          </p:cNvPr>
          <p:cNvSpPr txBox="1">
            <a:spLocks noChangeArrowheads="1"/>
          </p:cNvSpPr>
          <p:nvPr/>
        </p:nvSpPr>
        <p:spPr bwMode="auto">
          <a:xfrm>
            <a:off x="4943437" y="4550330"/>
            <a:ext cx="2270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1" hangingPunct="1">
              <a:spcBef>
                <a:spcPct val="50000"/>
              </a:spcBef>
            </a:pPr>
            <a:r>
              <a:rPr lang="en-US" altLang="en-US" sz="2800" dirty="0">
                <a:solidFill>
                  <a:srgbClr val="FF0000"/>
                </a:solidFill>
                <a:latin typeface="Arial" pitchFamily="34" charset="0"/>
                <a:cs typeface="Arial" pitchFamily="34" charset="0"/>
              </a:rPr>
              <a:t>Các cụ già</a:t>
            </a:r>
          </a:p>
        </p:txBody>
      </p:sp>
      <p:sp>
        <p:nvSpPr>
          <p:cNvPr id="26" name="Text Box 315">
            <a:extLst>
              <a:ext uri="{FF2B5EF4-FFF2-40B4-BE49-F238E27FC236}">
                <a16:creationId xmlns:a16="http://schemas.microsoft.com/office/drawing/2014/main" xmlns="" id="{279C79CC-659C-4A75-9B7C-7ED145B2F023}"/>
              </a:ext>
            </a:extLst>
          </p:cNvPr>
          <p:cNvSpPr txBox="1">
            <a:spLocks noChangeArrowheads="1"/>
          </p:cNvSpPr>
          <p:nvPr/>
        </p:nvSpPr>
        <p:spPr bwMode="auto">
          <a:xfrm>
            <a:off x="4858967" y="5362334"/>
            <a:ext cx="21310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FF0000"/>
                </a:solidFill>
                <a:latin typeface="Arial" pitchFamily="34" charset="0"/>
                <a:cs typeface="Arial" pitchFamily="34" charset="0"/>
              </a:rPr>
              <a:t>Những cô gái thủ đô</a:t>
            </a:r>
          </a:p>
        </p:txBody>
      </p:sp>
      <p:sp>
        <p:nvSpPr>
          <p:cNvPr id="27" name="Text Box 316">
            <a:extLst>
              <a:ext uri="{FF2B5EF4-FFF2-40B4-BE49-F238E27FC236}">
                <a16:creationId xmlns:a16="http://schemas.microsoft.com/office/drawing/2014/main" xmlns="" id="{F11434E3-6A36-433C-BDFA-222FD8C6E922}"/>
              </a:ext>
            </a:extLst>
          </p:cNvPr>
          <p:cNvSpPr txBox="1">
            <a:spLocks noChangeArrowheads="1"/>
          </p:cNvSpPr>
          <p:nvPr/>
        </p:nvSpPr>
        <p:spPr bwMode="auto">
          <a:xfrm>
            <a:off x="7042641" y="2363709"/>
            <a:ext cx="22245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1" hangingPunct="1">
              <a:spcBef>
                <a:spcPct val="50000"/>
              </a:spcBef>
            </a:pPr>
            <a:r>
              <a:rPr lang="en-US" altLang="en-US" sz="2800" dirty="0">
                <a:solidFill>
                  <a:srgbClr val="0070C0"/>
                </a:solidFill>
                <a:latin typeface="Arial" pitchFamily="34" charset="0"/>
                <a:cs typeface="Arial" pitchFamily="34" charset="0"/>
              </a:rPr>
              <a:t>Nói về Hà Nội</a:t>
            </a:r>
          </a:p>
        </p:txBody>
      </p:sp>
      <p:sp>
        <p:nvSpPr>
          <p:cNvPr id="28" name="Text Box 317">
            <a:extLst>
              <a:ext uri="{FF2B5EF4-FFF2-40B4-BE49-F238E27FC236}">
                <a16:creationId xmlns:a16="http://schemas.microsoft.com/office/drawing/2014/main" xmlns="" id="{20EFA355-4947-414C-89C4-E8202BE26FF3}"/>
              </a:ext>
            </a:extLst>
          </p:cNvPr>
          <p:cNvSpPr txBox="1">
            <a:spLocks noChangeArrowheads="1"/>
          </p:cNvSpPr>
          <p:nvPr/>
        </p:nvSpPr>
        <p:spPr bwMode="auto">
          <a:xfrm>
            <a:off x="6943182" y="3329246"/>
            <a:ext cx="21465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70C0"/>
                </a:solidFill>
                <a:latin typeface="Arial" pitchFamily="34" charset="0"/>
                <a:cs typeface="Arial" pitchFamily="34" charset="0"/>
              </a:rPr>
              <a:t>Nói về vùng trời Hà Nội</a:t>
            </a:r>
          </a:p>
        </p:txBody>
      </p:sp>
      <p:sp>
        <p:nvSpPr>
          <p:cNvPr id="29" name="Text Box 318">
            <a:extLst>
              <a:ext uri="{FF2B5EF4-FFF2-40B4-BE49-F238E27FC236}">
                <a16:creationId xmlns:a16="http://schemas.microsoft.com/office/drawing/2014/main" xmlns="" id="{4972DCDE-E8B9-4FA4-A867-6F8B9A29288A}"/>
              </a:ext>
            </a:extLst>
          </p:cNvPr>
          <p:cNvSpPr txBox="1">
            <a:spLocks noChangeArrowheads="1"/>
          </p:cNvSpPr>
          <p:nvPr/>
        </p:nvSpPr>
        <p:spPr bwMode="auto">
          <a:xfrm>
            <a:off x="6644711" y="4337274"/>
            <a:ext cx="27820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r>
              <a:rPr lang="en-US" altLang="en-US" sz="2800" dirty="0">
                <a:solidFill>
                  <a:srgbClr val="0070C0"/>
                </a:solidFill>
                <a:latin typeface="Arial" pitchFamily="34" charset="0"/>
                <a:cs typeface="Arial" pitchFamily="34" charset="0"/>
              </a:rPr>
              <a:t>Nói về </a:t>
            </a:r>
            <a:r>
              <a:rPr lang="en-US" altLang="en-US" sz="2800" dirty="0" err="1">
                <a:solidFill>
                  <a:srgbClr val="0070C0"/>
                </a:solidFill>
                <a:latin typeface="Arial" pitchFamily="34" charset="0"/>
                <a:cs typeface="Arial" pitchFamily="34" charset="0"/>
              </a:rPr>
              <a:t>các</a:t>
            </a:r>
            <a:r>
              <a:rPr lang="en-US" altLang="en-US" sz="2800" dirty="0">
                <a:solidFill>
                  <a:srgbClr val="0070C0"/>
                </a:solidFill>
                <a:latin typeface="Arial" pitchFamily="34" charset="0"/>
                <a:cs typeface="Arial" pitchFamily="34" charset="0"/>
              </a:rPr>
              <a:t> </a:t>
            </a:r>
            <a:endParaRPr lang="vi-VN" altLang="en-US" sz="2800" dirty="0">
              <a:solidFill>
                <a:srgbClr val="0070C0"/>
              </a:solidFill>
              <a:latin typeface="Arial" pitchFamily="34" charset="0"/>
              <a:cs typeface="Arial" pitchFamily="34" charset="0"/>
            </a:endParaRPr>
          </a:p>
          <a:p>
            <a:pPr algn="ctr" eaLnBrk="1" hangingPunct="1"/>
            <a:r>
              <a:rPr lang="en-US" altLang="en-US" sz="2800" dirty="0" err="1">
                <a:solidFill>
                  <a:srgbClr val="0070C0"/>
                </a:solidFill>
                <a:latin typeface="Arial" pitchFamily="34" charset="0"/>
                <a:cs typeface="Arial" pitchFamily="34" charset="0"/>
              </a:rPr>
              <a:t>cụ</a:t>
            </a:r>
            <a:r>
              <a:rPr lang="en-US" altLang="en-US" sz="2800" dirty="0">
                <a:solidFill>
                  <a:srgbClr val="0070C0"/>
                </a:solidFill>
                <a:latin typeface="Arial" pitchFamily="34" charset="0"/>
                <a:cs typeface="Arial" pitchFamily="34" charset="0"/>
              </a:rPr>
              <a:t> già</a:t>
            </a:r>
          </a:p>
        </p:txBody>
      </p:sp>
      <p:sp>
        <p:nvSpPr>
          <p:cNvPr id="30" name="Text Box 319">
            <a:extLst>
              <a:ext uri="{FF2B5EF4-FFF2-40B4-BE49-F238E27FC236}">
                <a16:creationId xmlns:a16="http://schemas.microsoft.com/office/drawing/2014/main" xmlns="" id="{DD990CD1-4B93-43A1-96F7-64C34FB198B3}"/>
              </a:ext>
            </a:extLst>
          </p:cNvPr>
          <p:cNvSpPr txBox="1">
            <a:spLocks noChangeArrowheads="1"/>
          </p:cNvSpPr>
          <p:nvPr/>
        </p:nvSpPr>
        <p:spPr bwMode="auto">
          <a:xfrm>
            <a:off x="6939128" y="5245987"/>
            <a:ext cx="2193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70C0"/>
                </a:solidFill>
                <a:latin typeface="Arial" pitchFamily="34" charset="0"/>
                <a:cs typeface="Arial" pitchFamily="34" charset="0"/>
              </a:rPr>
              <a:t>Nói về những cô gái thủ đô</a:t>
            </a:r>
          </a:p>
        </p:txBody>
      </p:sp>
      <p:sp>
        <p:nvSpPr>
          <p:cNvPr id="31" name="Text Box 320">
            <a:extLst>
              <a:ext uri="{FF2B5EF4-FFF2-40B4-BE49-F238E27FC236}">
                <a16:creationId xmlns:a16="http://schemas.microsoft.com/office/drawing/2014/main" xmlns="" id="{E98A175F-309A-4C0E-A02C-1381EAD21949}"/>
              </a:ext>
            </a:extLst>
          </p:cNvPr>
          <p:cNvSpPr txBox="1">
            <a:spLocks noChangeArrowheads="1"/>
          </p:cNvSpPr>
          <p:nvPr/>
        </p:nvSpPr>
        <p:spPr bwMode="auto">
          <a:xfrm>
            <a:off x="8702494" y="2646371"/>
            <a:ext cx="3388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2060"/>
                </a:solidFill>
                <a:latin typeface="Arial" pitchFamily="34" charset="0"/>
                <a:cs typeface="Arial" pitchFamily="34" charset="0"/>
              </a:rPr>
              <a:t>Danh từ riêng</a:t>
            </a:r>
          </a:p>
        </p:txBody>
      </p:sp>
      <p:sp>
        <p:nvSpPr>
          <p:cNvPr id="32" name="Text Box 321">
            <a:extLst>
              <a:ext uri="{FF2B5EF4-FFF2-40B4-BE49-F238E27FC236}">
                <a16:creationId xmlns:a16="http://schemas.microsoft.com/office/drawing/2014/main" xmlns="" id="{3F813061-084E-4DF7-8BA9-D3FECE757D16}"/>
              </a:ext>
            </a:extLst>
          </p:cNvPr>
          <p:cNvSpPr txBox="1">
            <a:spLocks noChangeArrowheads="1"/>
          </p:cNvSpPr>
          <p:nvPr/>
        </p:nvSpPr>
        <p:spPr bwMode="auto">
          <a:xfrm>
            <a:off x="8636982" y="3528851"/>
            <a:ext cx="3388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2060"/>
                </a:solidFill>
                <a:latin typeface="Arial" pitchFamily="34" charset="0"/>
                <a:cs typeface="Arial" pitchFamily="34" charset="0"/>
              </a:rPr>
              <a:t>Cụm danh từ</a:t>
            </a:r>
          </a:p>
        </p:txBody>
      </p:sp>
      <p:sp>
        <p:nvSpPr>
          <p:cNvPr id="33" name="Text Box 322">
            <a:extLst>
              <a:ext uri="{FF2B5EF4-FFF2-40B4-BE49-F238E27FC236}">
                <a16:creationId xmlns:a16="http://schemas.microsoft.com/office/drawing/2014/main" xmlns="" id="{F9BD09E1-47FD-4AA4-ADA2-E63CA39F7048}"/>
              </a:ext>
            </a:extLst>
          </p:cNvPr>
          <p:cNvSpPr txBox="1">
            <a:spLocks noChangeArrowheads="1"/>
          </p:cNvSpPr>
          <p:nvPr/>
        </p:nvSpPr>
        <p:spPr bwMode="auto">
          <a:xfrm>
            <a:off x="8692983" y="5391582"/>
            <a:ext cx="3363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2060"/>
                </a:solidFill>
                <a:latin typeface="Arial" pitchFamily="34" charset="0"/>
                <a:cs typeface="Arial" pitchFamily="34" charset="0"/>
              </a:rPr>
              <a:t>Cụm danh từ</a:t>
            </a:r>
          </a:p>
        </p:txBody>
      </p:sp>
      <p:sp>
        <p:nvSpPr>
          <p:cNvPr id="34" name="Text Box 323">
            <a:extLst>
              <a:ext uri="{FF2B5EF4-FFF2-40B4-BE49-F238E27FC236}">
                <a16:creationId xmlns:a16="http://schemas.microsoft.com/office/drawing/2014/main" xmlns="" id="{07FFDF05-2994-4DEC-80BE-A7052890A7E7}"/>
              </a:ext>
            </a:extLst>
          </p:cNvPr>
          <p:cNvSpPr txBox="1">
            <a:spLocks noChangeArrowheads="1"/>
          </p:cNvSpPr>
          <p:nvPr/>
        </p:nvSpPr>
        <p:spPr bwMode="auto">
          <a:xfrm>
            <a:off x="8672073" y="4377892"/>
            <a:ext cx="3363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eaLnBrk="1" hangingPunct="1">
              <a:spcBef>
                <a:spcPct val="50000"/>
              </a:spcBef>
            </a:pPr>
            <a:r>
              <a:rPr lang="en-US" altLang="en-US" sz="2800" dirty="0">
                <a:solidFill>
                  <a:srgbClr val="002060"/>
                </a:solidFill>
                <a:latin typeface="Arial" pitchFamily="34" charset="0"/>
                <a:cs typeface="Arial" pitchFamily="34" charset="0"/>
              </a:rPr>
              <a:t>Cụm danh từ</a:t>
            </a:r>
          </a:p>
        </p:txBody>
      </p:sp>
    </p:spTree>
    <p:extLst>
      <p:ext uri="{BB962C8B-B14F-4D97-AF65-F5344CB8AC3E}">
        <p14:creationId xmlns:p14="http://schemas.microsoft.com/office/powerpoint/2010/main" val="2085658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905948" y="669361"/>
            <a:ext cx="10328433" cy="5416302"/>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13" name="任意多边形 12"/>
          <p:cNvSpPr/>
          <p:nvPr/>
        </p:nvSpPr>
        <p:spPr>
          <a:xfrm>
            <a:off x="1490134" y="706965"/>
            <a:ext cx="9863995" cy="5481674"/>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4" name="任意多边形 13"/>
          <p:cNvSpPr/>
          <p:nvPr/>
        </p:nvSpPr>
        <p:spPr>
          <a:xfrm>
            <a:off x="1251283" y="725539"/>
            <a:ext cx="10130300" cy="557602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9920">
            <a:off x="9310310" y="4841218"/>
            <a:ext cx="1629616" cy="1487411"/>
          </a:xfrm>
          <a:prstGeom prst="rect">
            <a:avLst/>
          </a:prstGeom>
        </p:spPr>
      </p:pic>
      <p:grpSp>
        <p:nvGrpSpPr>
          <p:cNvPr id="16" name="组合 15"/>
          <p:cNvGrpSpPr/>
          <p:nvPr/>
        </p:nvGrpSpPr>
        <p:grpSpPr>
          <a:xfrm>
            <a:off x="7773633" y="765100"/>
            <a:ext cx="3696052" cy="572753"/>
            <a:chOff x="7773633" y="765100"/>
            <a:chExt cx="3696052" cy="572753"/>
          </a:xfrm>
          <a:solidFill>
            <a:srgbClr val="F6A900"/>
          </a:solidFill>
        </p:grpSpPr>
        <p:sp>
          <p:nvSpPr>
            <p:cNvPr id="17" name="任意多边形 16"/>
            <p:cNvSpPr/>
            <p:nvPr/>
          </p:nvSpPr>
          <p:spPr>
            <a:xfrm rot="766669">
              <a:off x="7972505" y="808464"/>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8" name="任意多边形 17"/>
            <p:cNvSpPr/>
            <p:nvPr/>
          </p:nvSpPr>
          <p:spPr>
            <a:xfrm rot="766669" flipH="1" flipV="1">
              <a:off x="7773633" y="765100"/>
              <a:ext cx="3497180" cy="529389"/>
            </a:xfrm>
            <a:custGeom>
              <a:avLst/>
              <a:gdLst>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363473 h 529389"/>
                <a:gd name="connsiteX11" fmla="*/ 3497180 w 3497180"/>
                <a:gd name="connsiteY11" fmla="*/ 529389 h 529389"/>
                <a:gd name="connsiteX12" fmla="*/ 3490055 w 3497180"/>
                <a:gd name="connsiteY12" fmla="*/ 529389 h 529389"/>
                <a:gd name="connsiteX13" fmla="*/ 3494102 w 3497180"/>
                <a:gd name="connsiteY13" fmla="*/ 435134 h 529389"/>
                <a:gd name="connsiteX14" fmla="*/ 3327539 w 3497180"/>
                <a:gd name="connsiteY14" fmla="*/ 500061 h 529389"/>
                <a:gd name="connsiteX15" fmla="*/ 3387105 w 3497180"/>
                <a:gd name="connsiteY15" fmla="*/ 529389 h 529389"/>
                <a:gd name="connsiteX16" fmla="*/ 0 w 3497180"/>
                <a:gd name="connsiteY16" fmla="*/ 529389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0055 w 3497180"/>
                <a:gd name="connsiteY11" fmla="*/ 529389 h 529389"/>
                <a:gd name="connsiteX12" fmla="*/ 3494102 w 3497180"/>
                <a:gd name="connsiteY12" fmla="*/ 435134 h 529389"/>
                <a:gd name="connsiteX13" fmla="*/ 3327539 w 3497180"/>
                <a:gd name="connsiteY13" fmla="*/ 500061 h 529389"/>
                <a:gd name="connsiteX14" fmla="*/ 3387105 w 3497180"/>
                <a:gd name="connsiteY14" fmla="*/ 529389 h 529389"/>
                <a:gd name="connsiteX15" fmla="*/ 0 w 3497180"/>
                <a:gd name="connsiteY15" fmla="*/ 529389 h 529389"/>
                <a:gd name="connsiteX16" fmla="*/ 0 w 3497180"/>
                <a:gd name="connsiteY16"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497180 w 3497180"/>
                <a:gd name="connsiteY4" fmla="*/ 141924 h 529389"/>
                <a:gd name="connsiteX5" fmla="*/ 3340294 w 3497180"/>
                <a:gd name="connsiteY5" fmla="*/ 203079 h 529389"/>
                <a:gd name="connsiteX6" fmla="*/ 3497180 w 3497180"/>
                <a:gd name="connsiteY6" fmla="*/ 280324 h 529389"/>
                <a:gd name="connsiteX7" fmla="*/ 3497179 w 3497180"/>
                <a:gd name="connsiteY7" fmla="*/ 285757 h 529389"/>
                <a:gd name="connsiteX8" fmla="*/ 3334011 w 3497180"/>
                <a:gd name="connsiteY8" fmla="*/ 349361 h 529389"/>
                <a:gd name="connsiteX9" fmla="*/ 3494395 w 3497180"/>
                <a:gd name="connsiteY9" fmla="*/ 428329 h 529389"/>
                <a:gd name="connsiteX10" fmla="*/ 3497180 w 3497180"/>
                <a:gd name="connsiteY10" fmla="*/ 529389 h 529389"/>
                <a:gd name="connsiteX11" fmla="*/ 3494102 w 3497180"/>
                <a:gd name="connsiteY11" fmla="*/ 435134 h 529389"/>
                <a:gd name="connsiteX12" fmla="*/ 3327539 w 3497180"/>
                <a:gd name="connsiteY12" fmla="*/ 500061 h 529389"/>
                <a:gd name="connsiteX13" fmla="*/ 3387105 w 3497180"/>
                <a:gd name="connsiteY13" fmla="*/ 529389 h 529389"/>
                <a:gd name="connsiteX14" fmla="*/ 0 w 3497180"/>
                <a:gd name="connsiteY14" fmla="*/ 529389 h 529389"/>
                <a:gd name="connsiteX15" fmla="*/ 0 w 3497180"/>
                <a:gd name="connsiteY15"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497180 w 3514683"/>
                <a:gd name="connsiteY4" fmla="*/ 141924 h 529389"/>
                <a:gd name="connsiteX5" fmla="*/ 3340294 w 3514683"/>
                <a:gd name="connsiteY5" fmla="*/ 203079 h 529389"/>
                <a:gd name="connsiteX6" fmla="*/ 3497180 w 3514683"/>
                <a:gd name="connsiteY6" fmla="*/ 280324 h 529389"/>
                <a:gd name="connsiteX7" fmla="*/ 3497179 w 3514683"/>
                <a:gd name="connsiteY7" fmla="*/ 285757 h 529389"/>
                <a:gd name="connsiteX8" fmla="*/ 3334011 w 3514683"/>
                <a:gd name="connsiteY8" fmla="*/ 349361 h 529389"/>
                <a:gd name="connsiteX9" fmla="*/ 3494395 w 3514683"/>
                <a:gd name="connsiteY9" fmla="*/ 428329 h 529389"/>
                <a:gd name="connsiteX10" fmla="*/ 3494102 w 3514683"/>
                <a:gd name="connsiteY10" fmla="*/ 435134 h 529389"/>
                <a:gd name="connsiteX11" fmla="*/ 3327539 w 3514683"/>
                <a:gd name="connsiteY11" fmla="*/ 500061 h 529389"/>
                <a:gd name="connsiteX12" fmla="*/ 3387105 w 3514683"/>
                <a:gd name="connsiteY12" fmla="*/ 529389 h 529389"/>
                <a:gd name="connsiteX13" fmla="*/ 0 w 3514683"/>
                <a:gd name="connsiteY13" fmla="*/ 529389 h 529389"/>
                <a:gd name="connsiteX14" fmla="*/ 0 w 3514683"/>
                <a:gd name="connsiteY14"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514683"/>
                <a:gd name="connsiteY0" fmla="*/ 0 h 529389"/>
                <a:gd name="connsiteX1" fmla="*/ 3481135 w 3514683"/>
                <a:gd name="connsiteY1" fmla="*/ 0 h 529389"/>
                <a:gd name="connsiteX2" fmla="*/ 3346765 w 3514683"/>
                <a:gd name="connsiteY2" fmla="*/ 52377 h 529389"/>
                <a:gd name="connsiteX3" fmla="*/ 3497179 w 3514683"/>
                <a:gd name="connsiteY3" fmla="*/ 126437 h 529389"/>
                <a:gd name="connsiteX4" fmla="*/ 3340294 w 3514683"/>
                <a:gd name="connsiteY4" fmla="*/ 203079 h 529389"/>
                <a:gd name="connsiteX5" fmla="*/ 3497180 w 3514683"/>
                <a:gd name="connsiteY5" fmla="*/ 280324 h 529389"/>
                <a:gd name="connsiteX6" fmla="*/ 3497179 w 3514683"/>
                <a:gd name="connsiteY6" fmla="*/ 285757 h 529389"/>
                <a:gd name="connsiteX7" fmla="*/ 3334011 w 3514683"/>
                <a:gd name="connsiteY7" fmla="*/ 349361 h 529389"/>
                <a:gd name="connsiteX8" fmla="*/ 3494395 w 3514683"/>
                <a:gd name="connsiteY8" fmla="*/ 428329 h 529389"/>
                <a:gd name="connsiteX9" fmla="*/ 3494102 w 3514683"/>
                <a:gd name="connsiteY9" fmla="*/ 435134 h 529389"/>
                <a:gd name="connsiteX10" fmla="*/ 3327539 w 3514683"/>
                <a:gd name="connsiteY10" fmla="*/ 500061 h 529389"/>
                <a:gd name="connsiteX11" fmla="*/ 3387105 w 3514683"/>
                <a:gd name="connsiteY11" fmla="*/ 529389 h 529389"/>
                <a:gd name="connsiteX12" fmla="*/ 0 w 3514683"/>
                <a:gd name="connsiteY12" fmla="*/ 529389 h 529389"/>
                <a:gd name="connsiteX13" fmla="*/ 0 w 3514683"/>
                <a:gd name="connsiteY13"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 name="connsiteX0" fmla="*/ 0 w 3497180"/>
                <a:gd name="connsiteY0" fmla="*/ 0 h 529389"/>
                <a:gd name="connsiteX1" fmla="*/ 3481135 w 3497180"/>
                <a:gd name="connsiteY1" fmla="*/ 0 h 529389"/>
                <a:gd name="connsiteX2" fmla="*/ 3346765 w 3497180"/>
                <a:gd name="connsiteY2" fmla="*/ 52377 h 529389"/>
                <a:gd name="connsiteX3" fmla="*/ 3497179 w 3497180"/>
                <a:gd name="connsiteY3" fmla="*/ 126437 h 529389"/>
                <a:gd name="connsiteX4" fmla="*/ 3340294 w 3497180"/>
                <a:gd name="connsiteY4" fmla="*/ 203079 h 529389"/>
                <a:gd name="connsiteX5" fmla="*/ 3497180 w 3497180"/>
                <a:gd name="connsiteY5" fmla="*/ 280324 h 529389"/>
                <a:gd name="connsiteX6" fmla="*/ 3497179 w 3497180"/>
                <a:gd name="connsiteY6" fmla="*/ 285757 h 529389"/>
                <a:gd name="connsiteX7" fmla="*/ 3334011 w 3497180"/>
                <a:gd name="connsiteY7" fmla="*/ 349361 h 529389"/>
                <a:gd name="connsiteX8" fmla="*/ 3494395 w 3497180"/>
                <a:gd name="connsiteY8" fmla="*/ 428329 h 529389"/>
                <a:gd name="connsiteX9" fmla="*/ 3327539 w 3497180"/>
                <a:gd name="connsiteY9" fmla="*/ 500061 h 529389"/>
                <a:gd name="connsiteX10" fmla="*/ 3387105 w 3497180"/>
                <a:gd name="connsiteY10" fmla="*/ 529389 h 529389"/>
                <a:gd name="connsiteX11" fmla="*/ 0 w 3497180"/>
                <a:gd name="connsiteY11" fmla="*/ 529389 h 529389"/>
                <a:gd name="connsiteX12" fmla="*/ 0 w 3497180"/>
                <a:gd name="connsiteY12" fmla="*/ 0 h 5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180" h="529389">
                  <a:moveTo>
                    <a:pt x="0" y="0"/>
                  </a:moveTo>
                  <a:lnTo>
                    <a:pt x="3481135" y="0"/>
                  </a:lnTo>
                  <a:lnTo>
                    <a:pt x="3346765" y="52377"/>
                  </a:lnTo>
                  <a:lnTo>
                    <a:pt x="3497179" y="126437"/>
                  </a:lnTo>
                  <a:cubicBezTo>
                    <a:pt x="3418736" y="164758"/>
                    <a:pt x="3317284" y="191750"/>
                    <a:pt x="3340294" y="203079"/>
                  </a:cubicBezTo>
                  <a:lnTo>
                    <a:pt x="3497180" y="280324"/>
                  </a:lnTo>
                  <a:cubicBezTo>
                    <a:pt x="3497180" y="282135"/>
                    <a:pt x="3497179" y="283946"/>
                    <a:pt x="3497179" y="285757"/>
                  </a:cubicBezTo>
                  <a:lnTo>
                    <a:pt x="3334011" y="349361"/>
                  </a:lnTo>
                  <a:lnTo>
                    <a:pt x="3494395" y="428329"/>
                  </a:lnTo>
                  <a:cubicBezTo>
                    <a:pt x="3410967" y="464195"/>
                    <a:pt x="3345421" y="483218"/>
                    <a:pt x="3327539" y="500061"/>
                  </a:cubicBezTo>
                  <a:lnTo>
                    <a:pt x="3387105" y="529389"/>
                  </a:lnTo>
                  <a:lnTo>
                    <a:pt x="0" y="52938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sp>
        <p:nvSpPr>
          <p:cNvPr id="19" name="文本框 18"/>
          <p:cNvSpPr txBox="1"/>
          <p:nvPr/>
        </p:nvSpPr>
        <p:spPr>
          <a:xfrm rot="763210">
            <a:off x="8438391" y="756574"/>
            <a:ext cx="2425664" cy="584775"/>
          </a:xfrm>
          <a:prstGeom prst="rect">
            <a:avLst/>
          </a:prstGeom>
          <a:noFill/>
        </p:spPr>
        <p:txBody>
          <a:bodyPr wrap="none" rtlCol="0">
            <a:spAutoFit/>
          </a:bodyPr>
          <a:lstStyle/>
          <a:p>
            <a:r>
              <a:rPr lang="en-US" altLang="zh-CN" sz="3200" b="1" dirty="0">
                <a:solidFill>
                  <a:srgbClr val="FF0000"/>
                </a:solidFill>
                <a:latin typeface="Helvetica" panose="020B0604020202030204" pitchFamily="34" charset="0"/>
                <a:ea typeface="方正喵呜体" panose="02010600010101010101" pitchFamily="2" charset="-122"/>
              </a:rPr>
              <a:t>II. GHI NHỚ</a:t>
            </a:r>
            <a:endParaRPr lang="zh-CN" altLang="en-US" sz="3200" b="1" dirty="0">
              <a:solidFill>
                <a:srgbClr val="FF0000"/>
              </a:solidFill>
              <a:latin typeface="Helvetica" panose="020B0604020202030204" pitchFamily="34" charset="0"/>
              <a:ea typeface="方正喵呜体" panose="02010600010101010101" pitchFamily="2" charset="-122"/>
            </a:endParaRPr>
          </a:p>
        </p:txBody>
      </p:sp>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1698" y="1528394"/>
            <a:ext cx="2736872" cy="3801211"/>
          </a:xfrm>
          <a:prstGeom prst="rect">
            <a:avLst/>
          </a:prstGeom>
        </p:spPr>
      </p:pic>
      <p:sp>
        <p:nvSpPr>
          <p:cNvPr id="21" name="PA_库_云形标注 7"/>
          <p:cNvSpPr/>
          <p:nvPr>
            <p:custDataLst>
              <p:tags r:id="rId1"/>
            </p:custDataLst>
          </p:nvPr>
        </p:nvSpPr>
        <p:spPr>
          <a:xfrm>
            <a:off x="3788226" y="1143000"/>
            <a:ext cx="6911632" cy="4189393"/>
          </a:xfrm>
          <a:prstGeom prst="cloudCallout">
            <a:avLst>
              <a:gd name="adj1" fmla="val -60740"/>
              <a:gd name="adj2" fmla="val -32915"/>
            </a:avLst>
          </a:prstGeom>
          <a:noFill/>
          <a:ln w="38100">
            <a:solidFill>
              <a:srgbClr val="D6A6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D6A6B1"/>
              </a:solidFill>
              <a:latin typeface="Helvetica" panose="020B0604020202030204" pitchFamily="34" charset="0"/>
            </a:endParaRPr>
          </a:p>
        </p:txBody>
      </p:sp>
      <p:sp>
        <p:nvSpPr>
          <p:cNvPr id="22" name="原创设计师QQ：178119980 喵小姐"/>
          <p:cNvSpPr/>
          <p:nvPr/>
        </p:nvSpPr>
        <p:spPr>
          <a:xfrm>
            <a:off x="4276810" y="1743088"/>
            <a:ext cx="5843588" cy="3593291"/>
          </a:xfrm>
          <a:prstGeom prst="rect">
            <a:avLst/>
          </a:prstGeom>
        </p:spPr>
        <p:txBody>
          <a:bodyPr wrap="square">
            <a:spAutoFit/>
          </a:bodyPr>
          <a:lstStyle/>
          <a:p>
            <a:pPr marL="457200" indent="-457200" algn="ctr">
              <a:lnSpc>
                <a:spcPct val="130000"/>
              </a:lnSpc>
              <a:buAutoNum type="arabicPeriod"/>
            </a:pPr>
            <a:r>
              <a:rPr lang="en-US" altLang="zh-CN" sz="2500" b="1" dirty="0" err="1">
                <a:solidFill>
                  <a:srgbClr val="7030A0"/>
                </a:solidFill>
                <a:latin typeface="Helvetica" panose="020B0604020202030204" pitchFamily="34" charset="0"/>
                <a:ea typeface="方正喵呜体" panose="02010600010101010101" pitchFamily="2" charset="-122"/>
              </a:rPr>
              <a:t>Chủ</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ngữ</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của</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câu</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kể</a:t>
            </a:r>
            <a:r>
              <a:rPr lang="en-US" altLang="zh-CN" sz="2500" b="1" dirty="0">
                <a:solidFill>
                  <a:srgbClr val="7030A0"/>
                </a:solidFill>
                <a:latin typeface="Helvetica" panose="020B0604020202030204" pitchFamily="34" charset="0"/>
                <a:ea typeface="方正喵呜体" panose="02010600010101010101" pitchFamily="2" charset="-122"/>
              </a:rPr>
              <a:t> Ai </a:t>
            </a:r>
            <a:r>
              <a:rPr lang="en-US" altLang="zh-CN" sz="2500" b="1" dirty="0" err="1">
                <a:solidFill>
                  <a:srgbClr val="7030A0"/>
                </a:solidFill>
                <a:latin typeface="Helvetica" panose="020B0604020202030204" pitchFamily="34" charset="0"/>
                <a:ea typeface="方正喵呜体" panose="02010600010101010101" pitchFamily="2" charset="-122"/>
              </a:rPr>
              <a:t>thế</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nào</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Chỉ</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những</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sự</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vật</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có</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đặc</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điểm</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tính</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chất</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hoặc</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trạng</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thái</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được</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nêu</a:t>
            </a:r>
            <a:r>
              <a:rPr lang="en-US" altLang="zh-CN" sz="2500" b="1" dirty="0">
                <a:solidFill>
                  <a:srgbClr val="7030A0"/>
                </a:solidFill>
                <a:latin typeface="Helvetica" panose="020B0604020202030204" pitchFamily="34" charset="0"/>
                <a:ea typeface="方正喵呜体" panose="02010600010101010101" pitchFamily="2" charset="-122"/>
              </a:rPr>
              <a:t> ở </a:t>
            </a:r>
            <a:r>
              <a:rPr lang="en-US" altLang="zh-CN" sz="2500" b="1" dirty="0" err="1">
                <a:solidFill>
                  <a:srgbClr val="7030A0"/>
                </a:solidFill>
                <a:latin typeface="Helvetica" panose="020B0604020202030204" pitchFamily="34" charset="0"/>
                <a:ea typeface="方正喵呜体" panose="02010600010101010101" pitchFamily="2" charset="-122"/>
              </a:rPr>
              <a:t>vị</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ngữ</a:t>
            </a:r>
            <a:r>
              <a:rPr lang="en-US" altLang="zh-CN" sz="2500" b="1" dirty="0">
                <a:solidFill>
                  <a:srgbClr val="7030A0"/>
                </a:solidFill>
                <a:latin typeface="Helvetica" panose="020B0604020202030204" pitchFamily="34" charset="0"/>
                <a:ea typeface="方正喵呜体" panose="02010600010101010101" pitchFamily="2" charset="-122"/>
              </a:rPr>
              <a:t>.</a:t>
            </a:r>
          </a:p>
          <a:p>
            <a:pPr marL="457200" indent="-457200" algn="ctr">
              <a:lnSpc>
                <a:spcPct val="130000"/>
              </a:lnSpc>
              <a:buAutoNum type="arabicPeriod"/>
            </a:pPr>
            <a:r>
              <a:rPr lang="en-US" altLang="zh-CN" sz="2500" b="1" dirty="0" err="1">
                <a:solidFill>
                  <a:srgbClr val="7030A0"/>
                </a:solidFill>
                <a:latin typeface="Helvetica" panose="020B0604020202030204" pitchFamily="34" charset="0"/>
                <a:ea typeface="方正喵呜体" panose="02010600010101010101" pitchFamily="2" charset="-122"/>
              </a:rPr>
              <a:t>Chủ</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ngữ</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thường</a:t>
            </a:r>
            <a:r>
              <a:rPr lang="en-US" altLang="zh-CN" sz="2500" b="1" dirty="0">
                <a:solidFill>
                  <a:srgbClr val="7030A0"/>
                </a:solidFill>
                <a:latin typeface="Helvetica" panose="020B0604020202030204" pitchFamily="34" charset="0"/>
                <a:ea typeface="方正喵呜体" panose="02010600010101010101" pitchFamily="2" charset="-122"/>
              </a:rPr>
              <a:t> do </a:t>
            </a:r>
            <a:r>
              <a:rPr lang="en-US" altLang="zh-CN" sz="2500" b="1" dirty="0" err="1">
                <a:solidFill>
                  <a:srgbClr val="7030A0"/>
                </a:solidFill>
                <a:latin typeface="Helvetica" panose="020B0604020202030204" pitchFamily="34" charset="0"/>
                <a:ea typeface="方正喵呜体" panose="02010600010101010101" pitchFamily="2" charset="-122"/>
              </a:rPr>
              <a:t>danh</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từ</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hoặc</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cụm</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danh</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từ</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tạo</a:t>
            </a:r>
            <a:r>
              <a:rPr lang="en-US" altLang="zh-CN" sz="2500" b="1" dirty="0">
                <a:solidFill>
                  <a:srgbClr val="7030A0"/>
                </a:solidFill>
                <a:latin typeface="Helvetica" panose="020B0604020202030204" pitchFamily="34" charset="0"/>
                <a:ea typeface="方正喵呜体" panose="02010600010101010101" pitchFamily="2" charset="-122"/>
              </a:rPr>
              <a:t> </a:t>
            </a:r>
            <a:r>
              <a:rPr lang="en-US" altLang="zh-CN" sz="2500" b="1" dirty="0" err="1">
                <a:solidFill>
                  <a:srgbClr val="7030A0"/>
                </a:solidFill>
                <a:latin typeface="Helvetica" panose="020B0604020202030204" pitchFamily="34" charset="0"/>
                <a:ea typeface="方正喵呜体" panose="02010600010101010101" pitchFamily="2" charset="-122"/>
              </a:rPr>
              <a:t>thành</a:t>
            </a:r>
            <a:r>
              <a:rPr lang="en-US" altLang="zh-CN" sz="2500" b="1" dirty="0">
                <a:solidFill>
                  <a:srgbClr val="7030A0"/>
                </a:solidFill>
                <a:latin typeface="Helvetica" panose="020B0604020202030204" pitchFamily="34" charset="0"/>
                <a:ea typeface="方正喵呜体" panose="02010600010101010101" pitchFamily="2" charset="-122"/>
              </a:rPr>
              <a:t>.</a:t>
            </a:r>
          </a:p>
          <a:p>
            <a:pPr algn="ctr">
              <a:lnSpc>
                <a:spcPct val="130000"/>
              </a:lnSpc>
            </a:pPr>
            <a:endParaRPr lang="en-US" altLang="zh-CN" sz="2500" b="1" dirty="0">
              <a:solidFill>
                <a:srgbClr val="7030A0"/>
              </a:solidFill>
              <a:latin typeface="Helvetica" panose="020B0604020202030204" pitchFamily="34" charset="0"/>
              <a:ea typeface="方正喵呜体" panose="02010600010101010101" pitchFamily="2" charset="-122"/>
            </a:endParaRPr>
          </a:p>
        </p:txBody>
      </p:sp>
    </p:spTree>
    <p:extLst>
      <p:ext uri="{BB962C8B-B14F-4D97-AF65-F5344CB8AC3E}">
        <p14:creationId xmlns:p14="http://schemas.microsoft.com/office/powerpoint/2010/main" val="2369396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22"/>
                                        </p:tgtEl>
                                        <p:attrNameLst>
                                          <p:attrName>ppt_y</p:attrName>
                                        </p:attrNameLst>
                                      </p:cBhvr>
                                      <p:tavLst>
                                        <p:tav tm="0">
                                          <p:val>
                                            <p:strVal val="#ppt_y"/>
                                          </p:val>
                                        </p:tav>
                                        <p:tav tm="100000">
                                          <p:val>
                                            <p:strVal val="#ppt_y"/>
                                          </p:val>
                                        </p:tav>
                                      </p:tavLst>
                                    </p:anim>
                                    <p:anim calcmode="lin" valueType="num">
                                      <p:cBhvr>
                                        <p:cTn id="40"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22"/>
                                        </p:tgtEl>
                                      </p:cBhvr>
                                    </p:animEffect>
                                  </p:childTnLst>
                                </p:cTn>
                              </p:par>
                              <p:par>
                                <p:cTn id="43" presetID="23" presetClass="entr" presetSubtype="16" fill="hold" grpId="0" nodeType="withEffect">
                                  <p:stCondLst>
                                    <p:cond delay="25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3862" y="5981516"/>
            <a:ext cx="12626139"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50921" y="4487779"/>
            <a:ext cx="904569" cy="1767257"/>
          </a:xfrm>
          <a:prstGeom prst="rect">
            <a:avLst/>
          </a:prstGeom>
        </p:spPr>
      </p:pic>
      <p:sp>
        <p:nvSpPr>
          <p:cNvPr id="6" name="任意多边形 5"/>
          <p:cNvSpPr/>
          <p:nvPr/>
        </p:nvSpPr>
        <p:spPr>
          <a:xfrm>
            <a:off x="-9244622" y="5465464"/>
            <a:ext cx="12733204" cy="1754392"/>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 name="connsiteX0" fmla="*/ 181593 w 12358602"/>
              <a:gd name="connsiteY0" fmla="*/ 830441 h 868049"/>
              <a:gd name="connsiteX1" fmla="*/ 378874 w 12358602"/>
              <a:gd name="connsiteY1" fmla="*/ 293240 h 868049"/>
              <a:gd name="connsiteX2" fmla="*/ 3324252 w 12358602"/>
              <a:gd name="connsiteY2" fmla="*/ 178 h 868049"/>
              <a:gd name="connsiteX3" fmla="*/ 5495952 w 12358602"/>
              <a:gd name="connsiteY3" fmla="*/ 247828 h 868049"/>
              <a:gd name="connsiteX4" fmla="*/ 7781952 w 12358602"/>
              <a:gd name="connsiteY4" fmla="*/ 114478 h 868049"/>
              <a:gd name="connsiteX5" fmla="*/ 10487052 w 12358602"/>
              <a:gd name="connsiteY5" fmla="*/ 38278 h 868049"/>
              <a:gd name="connsiteX6" fmla="*/ 12224728 w 12358602"/>
              <a:gd name="connsiteY6" fmla="*/ 515460 h 868049"/>
              <a:gd name="connsiteX7" fmla="*/ 12205266 w 12358602"/>
              <a:gd name="connsiteY7" fmla="*/ 868049 h 868049"/>
              <a:gd name="connsiteX8" fmla="*/ 181593 w 12358602"/>
              <a:gd name="connsiteY8" fmla="*/ 830441 h 868049"/>
              <a:gd name="connsiteX0" fmla="*/ 181593 w 12358602"/>
              <a:gd name="connsiteY0" fmla="*/ 884369 h 921977"/>
              <a:gd name="connsiteX1" fmla="*/ 378874 w 12358602"/>
              <a:gd name="connsiteY1" fmla="*/ 347168 h 921977"/>
              <a:gd name="connsiteX2" fmla="*/ 3324252 w 12358602"/>
              <a:gd name="connsiteY2" fmla="*/ 54106 h 921977"/>
              <a:gd name="connsiteX3" fmla="*/ 5495952 w 12358602"/>
              <a:gd name="connsiteY3" fmla="*/ 301756 h 921977"/>
              <a:gd name="connsiteX4" fmla="*/ 7840340 w 12358602"/>
              <a:gd name="connsiteY4" fmla="*/ 7689 h 921977"/>
              <a:gd name="connsiteX5" fmla="*/ 10487052 w 12358602"/>
              <a:gd name="connsiteY5" fmla="*/ 92206 h 921977"/>
              <a:gd name="connsiteX6" fmla="*/ 12224728 w 12358602"/>
              <a:gd name="connsiteY6" fmla="*/ 569388 h 921977"/>
              <a:gd name="connsiteX7" fmla="*/ 12205266 w 12358602"/>
              <a:gd name="connsiteY7" fmla="*/ 921977 h 921977"/>
              <a:gd name="connsiteX8" fmla="*/ 181593 w 12358602"/>
              <a:gd name="connsiteY8" fmla="*/ 884369 h 921977"/>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9996592 w 12358602"/>
              <a:gd name="connsiteY5" fmla="*/ 84517 h 914288"/>
              <a:gd name="connsiteX6" fmla="*/ 12224728 w 12358602"/>
              <a:gd name="connsiteY6" fmla="*/ 561699 h 914288"/>
              <a:gd name="connsiteX7" fmla="*/ 12205266 w 12358602"/>
              <a:gd name="connsiteY7" fmla="*/ 914288 h 914288"/>
              <a:gd name="connsiteX8" fmla="*/ 181593 w 12358602"/>
              <a:gd name="connsiteY8" fmla="*/ 876680 h 914288"/>
              <a:gd name="connsiteX0" fmla="*/ 181593 w 12358602"/>
              <a:gd name="connsiteY0" fmla="*/ 876680 h 914288"/>
              <a:gd name="connsiteX1" fmla="*/ 378874 w 12358602"/>
              <a:gd name="connsiteY1" fmla="*/ 339479 h 914288"/>
              <a:gd name="connsiteX2" fmla="*/ 3324252 w 12358602"/>
              <a:gd name="connsiteY2" fmla="*/ 46417 h 914288"/>
              <a:gd name="connsiteX3" fmla="*/ 5495952 w 12358602"/>
              <a:gd name="connsiteY3" fmla="*/ 294067 h 914288"/>
              <a:gd name="connsiteX4" fmla="*/ 7840340 w 12358602"/>
              <a:gd name="connsiteY4" fmla="*/ 0 h 914288"/>
              <a:gd name="connsiteX5" fmla="*/ 12224728 w 12358602"/>
              <a:gd name="connsiteY5" fmla="*/ 561699 h 914288"/>
              <a:gd name="connsiteX6" fmla="*/ 12205266 w 12358602"/>
              <a:gd name="connsiteY6" fmla="*/ 914288 h 914288"/>
              <a:gd name="connsiteX7" fmla="*/ 181593 w 12358602"/>
              <a:gd name="connsiteY7" fmla="*/ 876680 h 914288"/>
              <a:gd name="connsiteX0" fmla="*/ 181593 w 12358602"/>
              <a:gd name="connsiteY0" fmla="*/ 891982 h 929590"/>
              <a:gd name="connsiteX1" fmla="*/ 378874 w 12358602"/>
              <a:gd name="connsiteY1" fmla="*/ 354781 h 929590"/>
              <a:gd name="connsiteX2" fmla="*/ 3324252 w 12358602"/>
              <a:gd name="connsiteY2" fmla="*/ 61719 h 929590"/>
              <a:gd name="connsiteX3" fmla="*/ 5495952 w 12358602"/>
              <a:gd name="connsiteY3" fmla="*/ 309369 h 929590"/>
              <a:gd name="connsiteX4" fmla="*/ 7840340 w 12358602"/>
              <a:gd name="connsiteY4" fmla="*/ 15302 h 929590"/>
              <a:gd name="connsiteX5" fmla="*/ 12224728 w 12358602"/>
              <a:gd name="connsiteY5" fmla="*/ 577001 h 929590"/>
              <a:gd name="connsiteX6" fmla="*/ 12205266 w 12358602"/>
              <a:gd name="connsiteY6" fmla="*/ 929590 h 929590"/>
              <a:gd name="connsiteX7" fmla="*/ 181593 w 12358602"/>
              <a:gd name="connsiteY7" fmla="*/ 891982 h 929590"/>
              <a:gd name="connsiteX0" fmla="*/ 181593 w 12358602"/>
              <a:gd name="connsiteY0" fmla="*/ 920450 h 958058"/>
              <a:gd name="connsiteX1" fmla="*/ 378874 w 12358602"/>
              <a:gd name="connsiteY1" fmla="*/ 383249 h 958058"/>
              <a:gd name="connsiteX2" fmla="*/ 3324252 w 12358602"/>
              <a:gd name="connsiteY2" fmla="*/ 90187 h 958058"/>
              <a:gd name="connsiteX3" fmla="*/ 5495952 w 12358602"/>
              <a:gd name="connsiteY3" fmla="*/ 337837 h 958058"/>
              <a:gd name="connsiteX4" fmla="*/ 7840340 w 12358602"/>
              <a:gd name="connsiteY4" fmla="*/ 43770 h 958058"/>
              <a:gd name="connsiteX5" fmla="*/ 12224728 w 12358602"/>
              <a:gd name="connsiteY5" fmla="*/ 605469 h 958058"/>
              <a:gd name="connsiteX6" fmla="*/ 12205266 w 12358602"/>
              <a:gd name="connsiteY6" fmla="*/ 958058 h 958058"/>
              <a:gd name="connsiteX7" fmla="*/ 181593 w 12358602"/>
              <a:gd name="connsiteY7" fmla="*/ 920450 h 958058"/>
              <a:gd name="connsiteX0" fmla="*/ 181593 w 12358602"/>
              <a:gd name="connsiteY0" fmla="*/ 888120 h 925728"/>
              <a:gd name="connsiteX1" fmla="*/ 378874 w 12358602"/>
              <a:gd name="connsiteY1" fmla="*/ 350919 h 925728"/>
              <a:gd name="connsiteX2" fmla="*/ 3324252 w 12358602"/>
              <a:gd name="connsiteY2" fmla="*/ 57857 h 925728"/>
              <a:gd name="connsiteX3" fmla="*/ 5495952 w 12358602"/>
              <a:gd name="connsiteY3" fmla="*/ 305507 h 925728"/>
              <a:gd name="connsiteX4" fmla="*/ 7840340 w 12358602"/>
              <a:gd name="connsiteY4" fmla="*/ 11440 h 925728"/>
              <a:gd name="connsiteX5" fmla="*/ 12224728 w 12358602"/>
              <a:gd name="connsiteY5" fmla="*/ 573139 h 925728"/>
              <a:gd name="connsiteX6" fmla="*/ 12205266 w 12358602"/>
              <a:gd name="connsiteY6" fmla="*/ 925728 h 925728"/>
              <a:gd name="connsiteX7" fmla="*/ 181593 w 12358602"/>
              <a:gd name="connsiteY7" fmla="*/ 888120 h 925728"/>
              <a:gd name="connsiteX0" fmla="*/ 181593 w 12358602"/>
              <a:gd name="connsiteY0" fmla="*/ 938850 h 976458"/>
              <a:gd name="connsiteX1" fmla="*/ 378874 w 12358602"/>
              <a:gd name="connsiteY1" fmla="*/ 401649 h 976458"/>
              <a:gd name="connsiteX2" fmla="*/ 3324252 w 12358602"/>
              <a:gd name="connsiteY2" fmla="*/ 108587 h 976458"/>
              <a:gd name="connsiteX3" fmla="*/ 5495952 w 12358602"/>
              <a:gd name="connsiteY3" fmla="*/ 356237 h 976458"/>
              <a:gd name="connsiteX4" fmla="*/ 7840340 w 12358602"/>
              <a:gd name="connsiteY4" fmla="*/ 62170 h 976458"/>
              <a:gd name="connsiteX5" fmla="*/ 12224728 w 12358602"/>
              <a:gd name="connsiteY5" fmla="*/ 623869 h 976458"/>
              <a:gd name="connsiteX6" fmla="*/ 12205266 w 12358602"/>
              <a:gd name="connsiteY6" fmla="*/ 976458 h 976458"/>
              <a:gd name="connsiteX7" fmla="*/ 181593 w 12358602"/>
              <a:gd name="connsiteY7" fmla="*/ 938850 h 9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8602" h="976458">
                <a:moveTo>
                  <a:pt x="181593" y="938850"/>
                </a:moveTo>
                <a:cubicBezTo>
                  <a:pt x="-39070" y="972187"/>
                  <a:pt x="-144903" y="540026"/>
                  <a:pt x="378874" y="401649"/>
                </a:cubicBezTo>
                <a:cubicBezTo>
                  <a:pt x="902651" y="263272"/>
                  <a:pt x="2471406" y="116156"/>
                  <a:pt x="3324252" y="108587"/>
                </a:cubicBezTo>
                <a:cubicBezTo>
                  <a:pt x="4177098" y="101018"/>
                  <a:pt x="4743271" y="363973"/>
                  <a:pt x="5495952" y="356237"/>
                </a:cubicBezTo>
                <a:cubicBezTo>
                  <a:pt x="6248633" y="348501"/>
                  <a:pt x="6519009" y="323604"/>
                  <a:pt x="7840340" y="62170"/>
                </a:cubicBezTo>
                <a:cubicBezTo>
                  <a:pt x="9161671" y="-199264"/>
                  <a:pt x="10763265" y="436636"/>
                  <a:pt x="12224728" y="623869"/>
                </a:cubicBezTo>
                <a:cubicBezTo>
                  <a:pt x="12569485" y="664734"/>
                  <a:pt x="12130659" y="973828"/>
                  <a:pt x="12205266" y="976458"/>
                </a:cubicBezTo>
                <a:lnTo>
                  <a:pt x="181593" y="938850"/>
                </a:lnTo>
                <a:close/>
              </a:path>
            </a:pathLst>
          </a:cu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85" y="3593619"/>
            <a:ext cx="2508168" cy="2989261"/>
          </a:xfrm>
          <a:prstGeom prst="rect">
            <a:avLst/>
          </a:prstGeom>
        </p:spPr>
      </p:pic>
      <p:sp>
        <p:nvSpPr>
          <p:cNvPr id="3" name="任意多边形 2"/>
          <p:cNvSpPr/>
          <p:nvPr/>
        </p:nvSpPr>
        <p:spPr>
          <a:xfrm>
            <a:off x="-2053248" y="6226655"/>
            <a:ext cx="14710470" cy="1125547"/>
          </a:xfrm>
          <a:custGeom>
            <a:avLst/>
            <a:gdLst>
              <a:gd name="connsiteX0" fmla="*/ 244465 w 11941165"/>
              <a:gd name="connsiteY0" fmla="*/ 171607 h 249882"/>
              <a:gd name="connsiteX1" fmla="*/ 301615 w 11941165"/>
              <a:gd name="connsiteY1" fmla="*/ 209707 h 249882"/>
              <a:gd name="connsiteX2" fmla="*/ 3235315 w 11941165"/>
              <a:gd name="connsiteY2" fmla="*/ 157 h 249882"/>
              <a:gd name="connsiteX3" fmla="*/ 5407015 w 11941165"/>
              <a:gd name="connsiteY3" fmla="*/ 247807 h 249882"/>
              <a:gd name="connsiteX4" fmla="*/ 7693015 w 11941165"/>
              <a:gd name="connsiteY4" fmla="*/ 114457 h 249882"/>
              <a:gd name="connsiteX5" fmla="*/ 10398115 w 11941165"/>
              <a:gd name="connsiteY5" fmla="*/ 38257 h 249882"/>
              <a:gd name="connsiteX6" fmla="*/ 11941165 w 11941165"/>
              <a:gd name="connsiteY6" fmla="*/ 190657 h 249882"/>
              <a:gd name="connsiteX0" fmla="*/ 251307 w 11948007"/>
              <a:gd name="connsiteY0" fmla="*/ 171628 h 297698"/>
              <a:gd name="connsiteX1" fmla="*/ 296779 w 11948007"/>
              <a:gd name="connsiteY1" fmla="*/ 293240 h 297698"/>
              <a:gd name="connsiteX2" fmla="*/ 3242157 w 11948007"/>
              <a:gd name="connsiteY2" fmla="*/ 178 h 297698"/>
              <a:gd name="connsiteX3" fmla="*/ 5413857 w 11948007"/>
              <a:gd name="connsiteY3" fmla="*/ 247828 h 297698"/>
              <a:gd name="connsiteX4" fmla="*/ 7699857 w 11948007"/>
              <a:gd name="connsiteY4" fmla="*/ 114478 h 297698"/>
              <a:gd name="connsiteX5" fmla="*/ 10404957 w 11948007"/>
              <a:gd name="connsiteY5" fmla="*/ 38278 h 297698"/>
              <a:gd name="connsiteX6" fmla="*/ 11948007 w 11948007"/>
              <a:gd name="connsiteY6" fmla="*/ 190678 h 297698"/>
              <a:gd name="connsiteX0" fmla="*/ 181593 w 12030102"/>
              <a:gd name="connsiteY0" fmla="*/ 830441 h 832268"/>
              <a:gd name="connsiteX1" fmla="*/ 378874 w 12030102"/>
              <a:gd name="connsiteY1" fmla="*/ 293240 h 832268"/>
              <a:gd name="connsiteX2" fmla="*/ 3324252 w 12030102"/>
              <a:gd name="connsiteY2" fmla="*/ 178 h 832268"/>
              <a:gd name="connsiteX3" fmla="*/ 5495952 w 12030102"/>
              <a:gd name="connsiteY3" fmla="*/ 247828 h 832268"/>
              <a:gd name="connsiteX4" fmla="*/ 7781952 w 12030102"/>
              <a:gd name="connsiteY4" fmla="*/ 114478 h 832268"/>
              <a:gd name="connsiteX5" fmla="*/ 10487052 w 12030102"/>
              <a:gd name="connsiteY5" fmla="*/ 38278 h 832268"/>
              <a:gd name="connsiteX6" fmla="*/ 12030102 w 12030102"/>
              <a:gd name="connsiteY6" fmla="*/ 190678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555595 w 12555595"/>
              <a:gd name="connsiteY6" fmla="*/ 283469 h 832268"/>
              <a:gd name="connsiteX0" fmla="*/ 181593 w 12555595"/>
              <a:gd name="connsiteY0" fmla="*/ 830441 h 832268"/>
              <a:gd name="connsiteX1" fmla="*/ 378874 w 12555595"/>
              <a:gd name="connsiteY1" fmla="*/ 293240 h 832268"/>
              <a:gd name="connsiteX2" fmla="*/ 3324252 w 12555595"/>
              <a:gd name="connsiteY2" fmla="*/ 178 h 832268"/>
              <a:gd name="connsiteX3" fmla="*/ 5495952 w 12555595"/>
              <a:gd name="connsiteY3" fmla="*/ 247828 h 832268"/>
              <a:gd name="connsiteX4" fmla="*/ 7781952 w 12555595"/>
              <a:gd name="connsiteY4" fmla="*/ 114478 h 832268"/>
              <a:gd name="connsiteX5" fmla="*/ 10487052 w 12555595"/>
              <a:gd name="connsiteY5" fmla="*/ 38278 h 832268"/>
              <a:gd name="connsiteX6" fmla="*/ 12084597 w 12555595"/>
              <a:gd name="connsiteY6" fmla="*/ 267688 h 832268"/>
              <a:gd name="connsiteX7" fmla="*/ 12555595 w 12555595"/>
              <a:gd name="connsiteY7" fmla="*/ 283469 h 832268"/>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0" fmla="*/ 181593 w 12254687"/>
              <a:gd name="connsiteY0" fmla="*/ 830441 h 868049"/>
              <a:gd name="connsiteX1" fmla="*/ 378874 w 12254687"/>
              <a:gd name="connsiteY1" fmla="*/ 293240 h 868049"/>
              <a:gd name="connsiteX2" fmla="*/ 3324252 w 12254687"/>
              <a:gd name="connsiteY2" fmla="*/ 178 h 868049"/>
              <a:gd name="connsiteX3" fmla="*/ 5495952 w 12254687"/>
              <a:gd name="connsiteY3" fmla="*/ 247828 h 868049"/>
              <a:gd name="connsiteX4" fmla="*/ 7781952 w 12254687"/>
              <a:gd name="connsiteY4" fmla="*/ 114478 h 868049"/>
              <a:gd name="connsiteX5" fmla="*/ 10487052 w 12254687"/>
              <a:gd name="connsiteY5" fmla="*/ 38278 h 868049"/>
              <a:gd name="connsiteX6" fmla="*/ 12084597 w 12254687"/>
              <a:gd name="connsiteY6" fmla="*/ 267688 h 868049"/>
              <a:gd name="connsiteX7" fmla="*/ 12205266 w 12254687"/>
              <a:gd name="connsiteY7" fmla="*/ 868049 h 868049"/>
              <a:gd name="connsiteX8" fmla="*/ 181593 w 12254687"/>
              <a:gd name="connsiteY8" fmla="*/ 830441 h 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687" h="868049">
                <a:moveTo>
                  <a:pt x="181593" y="830441"/>
                </a:moveTo>
                <a:cubicBezTo>
                  <a:pt x="-39070" y="863778"/>
                  <a:pt x="-144903" y="431617"/>
                  <a:pt x="378874" y="293240"/>
                </a:cubicBezTo>
                <a:cubicBezTo>
                  <a:pt x="902651" y="154863"/>
                  <a:pt x="2471406" y="7747"/>
                  <a:pt x="3324252" y="178"/>
                </a:cubicBezTo>
                <a:cubicBezTo>
                  <a:pt x="4177098" y="-7391"/>
                  <a:pt x="4753002" y="228778"/>
                  <a:pt x="5495952" y="247828"/>
                </a:cubicBezTo>
                <a:cubicBezTo>
                  <a:pt x="6238902" y="266878"/>
                  <a:pt x="6950102" y="149403"/>
                  <a:pt x="7781952" y="114478"/>
                </a:cubicBezTo>
                <a:cubicBezTo>
                  <a:pt x="8613802" y="79553"/>
                  <a:pt x="9766052" y="12743"/>
                  <a:pt x="10487052" y="38278"/>
                </a:cubicBezTo>
                <a:cubicBezTo>
                  <a:pt x="11208052" y="63813"/>
                  <a:pt x="11739840" y="226823"/>
                  <a:pt x="12084597" y="267688"/>
                </a:cubicBezTo>
                <a:cubicBezTo>
                  <a:pt x="12429354" y="308553"/>
                  <a:pt x="12130659" y="865419"/>
                  <a:pt x="12205266" y="868049"/>
                </a:cubicBezTo>
                <a:lnTo>
                  <a:pt x="181593" y="830441"/>
                </a:lnTo>
                <a:close/>
              </a:path>
            </a:pathLst>
          </a:custGeom>
          <a:solidFill>
            <a:srgbClr val="62626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3862" y="165278"/>
            <a:ext cx="857530" cy="791245"/>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87190" t="60000" b="351"/>
          <a:stretch/>
        </p:blipFill>
        <p:spPr>
          <a:xfrm>
            <a:off x="11216661" y="2185869"/>
            <a:ext cx="975339" cy="2719137"/>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76300" t="90258" r="12329" b="351"/>
          <a:stretch/>
        </p:blipFill>
        <p:spPr>
          <a:xfrm rot="21334321">
            <a:off x="2049538" y="5438554"/>
            <a:ext cx="835671" cy="644011"/>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8719" t="73547" r="19910" b="12088"/>
          <a:stretch/>
        </p:blipFill>
        <p:spPr>
          <a:xfrm rot="1878322">
            <a:off x="11133326" y="340516"/>
            <a:ext cx="865773" cy="985087"/>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76300" t="90258" r="12329" b="351"/>
          <a:stretch/>
        </p:blipFill>
        <p:spPr>
          <a:xfrm rot="21334321">
            <a:off x="10096596" y="32460"/>
            <a:ext cx="865773" cy="644011"/>
          </a:xfrm>
          <a:prstGeom prst="rect">
            <a:avLst/>
          </a:prstGeom>
        </p:spPr>
      </p:pic>
      <p:grpSp>
        <p:nvGrpSpPr>
          <p:cNvPr id="65" name="组合 64"/>
          <p:cNvGrpSpPr/>
          <p:nvPr/>
        </p:nvGrpSpPr>
        <p:grpSpPr>
          <a:xfrm rot="16200000">
            <a:off x="3280138" y="3928477"/>
            <a:ext cx="1015663" cy="3537426"/>
            <a:chOff x="1362141" y="1264840"/>
            <a:chExt cx="625387" cy="2924598"/>
          </a:xfrm>
        </p:grpSpPr>
        <p:sp>
          <p:nvSpPr>
            <p:cNvPr id="67" name="圆角矩形 66"/>
            <p:cNvSpPr/>
            <p:nvPr/>
          </p:nvSpPr>
          <p:spPr>
            <a:xfrm>
              <a:off x="1421569" y="1264840"/>
              <a:ext cx="517357" cy="2924598"/>
            </a:xfrm>
            <a:prstGeom prst="roundRect">
              <a:avLst>
                <a:gd name="adj" fmla="val 50000"/>
              </a:avLst>
            </a:prstGeom>
            <a:solidFill>
              <a:srgbClr val="7030A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68" name="文本框 67"/>
            <p:cNvSpPr txBox="1"/>
            <p:nvPr/>
          </p:nvSpPr>
          <p:spPr>
            <a:xfrm>
              <a:off x="1362141" y="1510981"/>
              <a:ext cx="625387" cy="2587522"/>
            </a:xfrm>
            <a:prstGeom prst="rect">
              <a:avLst/>
            </a:prstGeom>
            <a:noFill/>
          </p:spPr>
          <p:txBody>
            <a:bodyPr vert="eaVert" wrap="square" rtlCol="0">
              <a:spAutoFit/>
            </a:bodyPr>
            <a:lstStyle/>
            <a:p>
              <a:r>
                <a:rPr lang="en-US" altLang="zh-CN" b="1" spc="300" dirty="0">
                  <a:latin typeface="Helvetica" panose="020B0604020202030204" pitchFamily="34" charset="0"/>
                  <a:ea typeface="方正喵呜体" panose="02010600010101010101" pitchFamily="2" charset="-122"/>
                </a:rPr>
                <a:t>Do </a:t>
              </a:r>
              <a:r>
                <a:rPr lang="en-US" altLang="zh-CN" b="1" spc="300" dirty="0" err="1">
                  <a:latin typeface="Helvetica" panose="020B0604020202030204" pitchFamily="34" charset="0"/>
                  <a:ea typeface="方正喵呜体" panose="02010600010101010101" pitchFamily="2" charset="-122"/>
                </a:rPr>
                <a:t>danh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hoặc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cụm</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danh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tạo</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thành</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grpSp>
        <p:nvGrpSpPr>
          <p:cNvPr id="69" name="组合 68"/>
          <p:cNvGrpSpPr/>
          <p:nvPr/>
        </p:nvGrpSpPr>
        <p:grpSpPr>
          <a:xfrm rot="16200000">
            <a:off x="3243804" y="2034308"/>
            <a:ext cx="1073065" cy="4436487"/>
            <a:chOff x="3612972" y="337959"/>
            <a:chExt cx="517357" cy="2924598"/>
          </a:xfrm>
        </p:grpSpPr>
        <p:sp>
          <p:nvSpPr>
            <p:cNvPr id="71" name="圆角矩形 70"/>
            <p:cNvSpPr/>
            <p:nvPr/>
          </p:nvSpPr>
          <p:spPr>
            <a:xfrm>
              <a:off x="3612972" y="337959"/>
              <a:ext cx="517357" cy="2924598"/>
            </a:xfrm>
            <a:prstGeom prst="roundRect">
              <a:avLst>
                <a:gd name="adj" fmla="val 50000"/>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72" name="文本框 71"/>
            <p:cNvSpPr txBox="1"/>
            <p:nvPr/>
          </p:nvSpPr>
          <p:spPr>
            <a:xfrm>
              <a:off x="3618328" y="527036"/>
              <a:ext cx="489682" cy="2599916"/>
            </a:xfrm>
            <a:prstGeom prst="rect">
              <a:avLst/>
            </a:prstGeom>
            <a:noFill/>
          </p:spPr>
          <p:txBody>
            <a:bodyPr vert="eaVert" wrap="square" rtlCol="0">
              <a:spAutoFit/>
            </a:bodyPr>
            <a:lstStyle/>
            <a:p>
              <a:r>
                <a:rPr lang="en-US" altLang="zh-CN" b="1" spc="300" dirty="0" err="1">
                  <a:latin typeface="Helvetica" panose="020B0604020202030204" pitchFamily="34" charset="0"/>
                  <a:ea typeface="方正喵呜体" panose="02010600010101010101" pitchFamily="2" charset="-122"/>
                </a:rPr>
                <a:t>Chỉ</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những</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sự</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vật</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có</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điểm</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tính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chất</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hoặc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trạng</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thái</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được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nêu</a:t>
              </a:r>
              <a:r>
                <a:rPr lang="en-US" altLang="zh-CN" b="1" spc="300" dirty="0">
                  <a:latin typeface="Helvetica" panose="020B0604020202030204" pitchFamily="34" charset="0"/>
                  <a:ea typeface="方正喵呜体" panose="02010600010101010101" pitchFamily="2" charset="-122"/>
                </a:rPr>
                <a:t> ở </a:t>
              </a:r>
              <a:r>
                <a:rPr lang="en-US" altLang="zh-CN" b="1" spc="300" dirty="0" err="1">
                  <a:latin typeface="Helvetica" panose="020B0604020202030204" pitchFamily="34" charset="0"/>
                  <a:ea typeface="方正喵呜体" panose="02010600010101010101" pitchFamily="2" charset="-122"/>
                </a:rPr>
                <a:t>vị</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ngữ</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grpSp>
        <p:nvGrpSpPr>
          <p:cNvPr id="73" name="组合 72"/>
          <p:cNvGrpSpPr/>
          <p:nvPr/>
        </p:nvGrpSpPr>
        <p:grpSpPr>
          <a:xfrm rot="16200000">
            <a:off x="3632554" y="1335290"/>
            <a:ext cx="517357" cy="3279180"/>
            <a:chOff x="4617166" y="1203160"/>
            <a:chExt cx="517357" cy="2981244"/>
          </a:xfrm>
        </p:grpSpPr>
        <p:sp>
          <p:nvSpPr>
            <p:cNvPr id="75" name="圆角矩形 74"/>
            <p:cNvSpPr/>
            <p:nvPr/>
          </p:nvSpPr>
          <p:spPr>
            <a:xfrm>
              <a:off x="4617166" y="1203160"/>
              <a:ext cx="517357" cy="2924598"/>
            </a:xfrm>
            <a:prstGeom prst="roundRect">
              <a:avLst>
                <a:gd name="adj" fmla="val 50000"/>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76" name="文本框 75"/>
            <p:cNvSpPr txBox="1"/>
            <p:nvPr/>
          </p:nvSpPr>
          <p:spPr>
            <a:xfrm>
              <a:off x="4626668" y="1430579"/>
              <a:ext cx="461665" cy="2753825"/>
            </a:xfrm>
            <a:prstGeom prst="rect">
              <a:avLst/>
            </a:prstGeom>
            <a:noFill/>
          </p:spPr>
          <p:txBody>
            <a:bodyPr vert="eaVert" wrap="none" rtlCol="0">
              <a:spAutoFit/>
            </a:bodyPr>
            <a:lstStyle/>
            <a:p>
              <a:r>
                <a:rPr lang="en-US" altLang="zh-CN" b="1" spc="300" dirty="0">
                  <a:latin typeface="Helvetica" panose="020B0604020202030204" pitchFamily="34" charset="0"/>
                  <a:ea typeface="方正喵呜体" panose="02010600010101010101" pitchFamily="2" charset="-122"/>
                </a:rPr>
                <a:t>Ai (</a:t>
              </a:r>
              <a:r>
                <a:rPr lang="en-US" altLang="zh-CN" b="1" spc="300" dirty="0" err="1">
                  <a:latin typeface="Helvetica" panose="020B0604020202030204" pitchFamily="34" charset="0"/>
                  <a:ea typeface="方正喵呜体" panose="02010600010101010101" pitchFamily="2" charset="-122"/>
                </a:rPr>
                <a:t>cái</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gì</a:t>
              </a:r>
              <a:r>
                <a:rPr lang="en-US" altLang="zh-CN" b="1" spc="300" dirty="0">
                  <a:latin typeface="Helvetica" panose="020B0604020202030204" pitchFamily="34" charset="0"/>
                  <a:ea typeface="方正喵呜体" panose="02010600010101010101" pitchFamily="2" charset="-122"/>
                </a:rPr>
                <a:t>?, con </a:t>
              </a:r>
              <a:r>
                <a:rPr lang="en-US" altLang="zh-CN" b="1" spc="300" dirty="0" err="1">
                  <a:latin typeface="Helvetica" panose="020B0604020202030204" pitchFamily="34" charset="0"/>
                  <a:ea typeface="方正喵呜体" panose="02010600010101010101" pitchFamily="2" charset="-122"/>
                </a:rPr>
                <a:t>gì</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grpSp>
        <p:nvGrpSpPr>
          <p:cNvPr id="77" name="组合 76"/>
          <p:cNvGrpSpPr/>
          <p:nvPr/>
        </p:nvGrpSpPr>
        <p:grpSpPr>
          <a:xfrm rot="16200000">
            <a:off x="3577255" y="473586"/>
            <a:ext cx="517357" cy="2924598"/>
            <a:chOff x="5713568" y="1203160"/>
            <a:chExt cx="517357" cy="2924598"/>
          </a:xfrm>
        </p:grpSpPr>
        <p:sp>
          <p:nvSpPr>
            <p:cNvPr id="79" name="圆角矩形 78"/>
            <p:cNvSpPr/>
            <p:nvPr/>
          </p:nvSpPr>
          <p:spPr>
            <a:xfrm>
              <a:off x="5713568" y="1203160"/>
              <a:ext cx="517357" cy="2924598"/>
            </a:xfrm>
            <a:prstGeom prst="roundRect">
              <a:avLst>
                <a:gd name="adj" fmla="val 50000"/>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80" name="文本框 79"/>
            <p:cNvSpPr txBox="1"/>
            <p:nvPr/>
          </p:nvSpPr>
          <p:spPr>
            <a:xfrm>
              <a:off x="5751503" y="2029705"/>
              <a:ext cx="461665" cy="1323439"/>
            </a:xfrm>
            <a:prstGeom prst="rect">
              <a:avLst/>
            </a:prstGeom>
            <a:noFill/>
          </p:spPr>
          <p:txBody>
            <a:bodyPr vert="eaVert" wrap="none" rtlCol="0">
              <a:spAutoFit/>
            </a:bodyPr>
            <a:lstStyle/>
            <a:p>
              <a:r>
                <a:rPr lang="en-US" altLang="zh-CN" b="1" spc="300" dirty="0" err="1">
                  <a:latin typeface="Helvetica" panose="020B0604020202030204" pitchFamily="34" charset="0"/>
                  <a:ea typeface="方正喵呜体" panose="02010600010101010101" pitchFamily="2" charset="-122"/>
                </a:rPr>
                <a:t>Chủ</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ngữ</a:t>
              </a:r>
              <a:endParaRPr lang="zh-CN" altLang="en-US" b="1" spc="300" dirty="0">
                <a:latin typeface="Helvetica" panose="020B0604020202030204" pitchFamily="34" charset="0"/>
                <a:ea typeface="方正喵呜体" panose="02010600010101010101" pitchFamily="2" charset="-122"/>
              </a:endParaRPr>
            </a:p>
          </p:txBody>
        </p:sp>
      </p:grpSp>
      <p:grpSp>
        <p:nvGrpSpPr>
          <p:cNvPr id="81" name="组合 80"/>
          <p:cNvGrpSpPr/>
          <p:nvPr/>
        </p:nvGrpSpPr>
        <p:grpSpPr>
          <a:xfrm rot="16200000">
            <a:off x="8596979" y="1461897"/>
            <a:ext cx="517357" cy="2924598"/>
            <a:chOff x="6791272" y="1203160"/>
            <a:chExt cx="517357" cy="2924598"/>
          </a:xfrm>
        </p:grpSpPr>
        <p:sp>
          <p:nvSpPr>
            <p:cNvPr id="83" name="圆角矩形 82"/>
            <p:cNvSpPr/>
            <p:nvPr/>
          </p:nvSpPr>
          <p:spPr>
            <a:xfrm>
              <a:off x="6791272" y="1203160"/>
              <a:ext cx="517357" cy="2924598"/>
            </a:xfrm>
            <a:prstGeom prst="roundRect">
              <a:avLst>
                <a:gd name="adj" fmla="val 50000"/>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84" name="文本框 83"/>
            <p:cNvSpPr txBox="1"/>
            <p:nvPr/>
          </p:nvSpPr>
          <p:spPr>
            <a:xfrm>
              <a:off x="6828141" y="1978408"/>
              <a:ext cx="461665" cy="1426031"/>
            </a:xfrm>
            <a:prstGeom prst="rect">
              <a:avLst/>
            </a:prstGeom>
            <a:noFill/>
          </p:spPr>
          <p:txBody>
            <a:bodyPr vert="eaVert" wrap="none" rtlCol="0">
              <a:spAutoFit/>
            </a:bodyPr>
            <a:lstStyle/>
            <a:p>
              <a:r>
                <a:rPr lang="en-US" altLang="zh-CN" b="1" spc="300" dirty="0" err="1">
                  <a:latin typeface="Helvetica" panose="020B0604020202030204" pitchFamily="34" charset="0"/>
                  <a:ea typeface="方正喵呜体" panose="02010600010101010101" pitchFamily="2" charset="-122"/>
                </a:rPr>
                <a:t>Thế</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nào</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grpSp>
        <p:nvGrpSpPr>
          <p:cNvPr id="85" name="组合 84"/>
          <p:cNvGrpSpPr/>
          <p:nvPr/>
        </p:nvGrpSpPr>
        <p:grpSpPr>
          <a:xfrm rot="16200000">
            <a:off x="8619873" y="473586"/>
            <a:ext cx="517366" cy="2924598"/>
            <a:chOff x="7887674" y="1203160"/>
            <a:chExt cx="517366" cy="2924598"/>
          </a:xfrm>
        </p:grpSpPr>
        <p:sp>
          <p:nvSpPr>
            <p:cNvPr id="87" name="圆角矩形 86"/>
            <p:cNvSpPr/>
            <p:nvPr/>
          </p:nvSpPr>
          <p:spPr>
            <a:xfrm>
              <a:off x="7887674" y="1203160"/>
              <a:ext cx="517357" cy="2924598"/>
            </a:xfrm>
            <a:prstGeom prst="roundRect">
              <a:avLst>
                <a:gd name="adj" fmla="val 50000"/>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88" name="文本框 87"/>
            <p:cNvSpPr txBox="1"/>
            <p:nvPr/>
          </p:nvSpPr>
          <p:spPr>
            <a:xfrm>
              <a:off x="7943375" y="2164339"/>
              <a:ext cx="461665" cy="1054135"/>
            </a:xfrm>
            <a:prstGeom prst="rect">
              <a:avLst/>
            </a:prstGeom>
            <a:noFill/>
          </p:spPr>
          <p:txBody>
            <a:bodyPr vert="eaVert" wrap="none" rtlCol="0">
              <a:spAutoFit/>
            </a:bodyPr>
            <a:lstStyle/>
            <a:p>
              <a:r>
                <a:rPr lang="en-US" altLang="zh-CN" b="1" spc="300" dirty="0" err="1">
                  <a:latin typeface="Helvetica" panose="020B0604020202030204" pitchFamily="34" charset="0"/>
                  <a:ea typeface="方正喵呜体" panose="02010600010101010101" pitchFamily="2" charset="-122"/>
                </a:rPr>
                <a:t>Vị</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ngữ</a:t>
              </a:r>
              <a:endParaRPr lang="zh-CN" altLang="en-US" b="1" spc="300" dirty="0">
                <a:latin typeface="Helvetica" panose="020B0604020202030204" pitchFamily="34" charset="0"/>
                <a:ea typeface="方正喵呜体" panose="02010600010101010101" pitchFamily="2" charset="-122"/>
              </a:endParaRPr>
            </a:p>
          </p:txBody>
        </p:sp>
      </p:grpSp>
      <p:grpSp>
        <p:nvGrpSpPr>
          <p:cNvPr id="89" name="组合 88"/>
          <p:cNvGrpSpPr/>
          <p:nvPr/>
        </p:nvGrpSpPr>
        <p:grpSpPr>
          <a:xfrm rot="16200000">
            <a:off x="8506942" y="2175268"/>
            <a:ext cx="1015662" cy="4234978"/>
            <a:chOff x="8936042" y="1203160"/>
            <a:chExt cx="523432" cy="2924598"/>
          </a:xfrm>
        </p:grpSpPr>
        <p:sp>
          <p:nvSpPr>
            <p:cNvPr id="91" name="圆角矩形 90"/>
            <p:cNvSpPr/>
            <p:nvPr/>
          </p:nvSpPr>
          <p:spPr>
            <a:xfrm>
              <a:off x="8941965" y="1203160"/>
              <a:ext cx="517357" cy="2924598"/>
            </a:xfrm>
            <a:prstGeom prst="roundRect">
              <a:avLst>
                <a:gd name="adj" fmla="val 50000"/>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92" name="文本框 91"/>
            <p:cNvSpPr txBox="1"/>
            <p:nvPr/>
          </p:nvSpPr>
          <p:spPr>
            <a:xfrm>
              <a:off x="8936042" y="1375203"/>
              <a:ext cx="523432" cy="2748263"/>
            </a:xfrm>
            <a:prstGeom prst="rect">
              <a:avLst/>
            </a:prstGeom>
            <a:noFill/>
          </p:spPr>
          <p:txBody>
            <a:bodyPr vert="eaVert" wrap="square" rtlCol="0">
              <a:spAutoFit/>
            </a:bodyPr>
            <a:lstStyle/>
            <a:p>
              <a:r>
                <a:rPr lang="en-US" altLang="zh-CN" b="1" spc="300" dirty="0" err="1">
                  <a:latin typeface="Helvetica" panose="020B0604020202030204" pitchFamily="34" charset="0"/>
                  <a:ea typeface="方正喵呜体" panose="02010600010101010101" pitchFamily="2" charset="-122"/>
                </a:rPr>
                <a:t>Chỉ</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điểm</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tính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chất</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hoặc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trạng</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thái</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của</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sự</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vật</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được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nhắc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đến</a:t>
              </a:r>
              <a:r>
                <a:rPr lang="en-US" altLang="zh-CN" b="1" spc="300" dirty="0">
                  <a:latin typeface="Helvetica" panose="020B0604020202030204" pitchFamily="34" charset="0"/>
                  <a:ea typeface="方正喵呜体" panose="02010600010101010101" pitchFamily="2" charset="-122"/>
                </a:rPr>
                <a:t> ở </a:t>
              </a:r>
              <a:r>
                <a:rPr lang="en-US" altLang="zh-CN" b="1" spc="300" dirty="0" err="1">
                  <a:latin typeface="Helvetica" panose="020B0604020202030204" pitchFamily="34" charset="0"/>
                  <a:ea typeface="方正喵呜体" panose="02010600010101010101" pitchFamily="2" charset="-122"/>
                </a:rPr>
                <a:t>chủ</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ngữ</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sp>
        <p:nvSpPr>
          <p:cNvPr id="40" name="椭圆 31">
            <a:extLst>
              <a:ext uri="{FF2B5EF4-FFF2-40B4-BE49-F238E27FC236}">
                <a16:creationId xmlns:a16="http://schemas.microsoft.com/office/drawing/2014/main" xmlns="" id="{3919A4CD-CB12-488F-9F3E-B0AA89175109}"/>
              </a:ext>
            </a:extLst>
          </p:cNvPr>
          <p:cNvSpPr/>
          <p:nvPr/>
        </p:nvSpPr>
        <p:spPr>
          <a:xfrm flipH="1">
            <a:off x="3934756" y="174211"/>
            <a:ext cx="4639168" cy="10662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D6A6B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solidFill>
                <a:srgbClr val="D6A6B1"/>
              </a:solidFill>
              <a:latin typeface="Helvetica" panose="020B0604020202030204" pitchFamily="34" charset="0"/>
              <a:ea typeface="方正喵呜体" panose="02010600010101010101" pitchFamily="2" charset="-122"/>
            </a:endParaRPr>
          </a:p>
        </p:txBody>
      </p:sp>
      <p:sp>
        <p:nvSpPr>
          <p:cNvPr id="41" name="文本框 20">
            <a:extLst>
              <a:ext uri="{FF2B5EF4-FFF2-40B4-BE49-F238E27FC236}">
                <a16:creationId xmlns:a16="http://schemas.microsoft.com/office/drawing/2014/main" xmlns="" id="{69B853F5-DD3F-40E1-B3D4-2B0D80BEBE21}"/>
              </a:ext>
            </a:extLst>
          </p:cNvPr>
          <p:cNvSpPr txBox="1"/>
          <p:nvPr/>
        </p:nvSpPr>
        <p:spPr>
          <a:xfrm>
            <a:off x="4093075" y="309800"/>
            <a:ext cx="4322530" cy="646331"/>
          </a:xfrm>
          <a:prstGeom prst="rect">
            <a:avLst/>
          </a:prstGeom>
          <a:noFill/>
        </p:spPr>
        <p:txBody>
          <a:bodyPr wrap="none" rtlCol="0">
            <a:spAutoFit/>
          </a:bodyPr>
          <a:lstStyle/>
          <a:p>
            <a:r>
              <a:rPr lang="en-US" altLang="zh-CN" sz="3600" b="1" dirty="0" err="1">
                <a:solidFill>
                  <a:srgbClr val="C00000"/>
                </a:solidFill>
                <a:latin typeface="Helvetica" panose="020B0604020202030204" pitchFamily="34" charset="0"/>
                <a:ea typeface="方正喵呜体" panose="02010600010101010101" pitchFamily="2" charset="-122"/>
              </a:rPr>
              <a:t>Câu</a:t>
            </a:r>
            <a:r>
              <a:rPr lang="en-US" altLang="zh-CN" sz="3600" b="1" dirty="0">
                <a:solidFill>
                  <a:srgbClr val="C00000"/>
                </a:solidFill>
                <a:latin typeface="Helvetica" panose="020B0604020202030204" pitchFamily="34" charset="0"/>
                <a:ea typeface="方正喵呜体" panose="02010600010101010101" pitchFamily="2" charset="-122"/>
              </a:rPr>
              <a:t> </a:t>
            </a:r>
            <a:r>
              <a:rPr lang="en-US" altLang="zh-CN" sz="3600" b="1" dirty="0" err="1">
                <a:solidFill>
                  <a:srgbClr val="C00000"/>
                </a:solidFill>
                <a:latin typeface="Helvetica" panose="020B0604020202030204" pitchFamily="34" charset="0"/>
                <a:ea typeface="方正喵呜体" panose="02010600010101010101" pitchFamily="2" charset="-122"/>
              </a:rPr>
              <a:t>kể</a:t>
            </a:r>
            <a:r>
              <a:rPr lang="en-US" altLang="zh-CN" sz="3600" b="1" dirty="0">
                <a:solidFill>
                  <a:srgbClr val="C00000"/>
                </a:solidFill>
                <a:latin typeface="Helvetica" panose="020B0604020202030204" pitchFamily="34" charset="0"/>
                <a:ea typeface="方正喵呜体" panose="02010600010101010101" pitchFamily="2" charset="-122"/>
              </a:rPr>
              <a:t> Ai </a:t>
            </a:r>
            <a:r>
              <a:rPr lang="en-US" altLang="zh-CN" sz="3600" b="1" dirty="0" err="1">
                <a:solidFill>
                  <a:srgbClr val="C00000"/>
                </a:solidFill>
                <a:latin typeface="Helvetica" panose="020B0604020202030204" pitchFamily="34" charset="0"/>
                <a:ea typeface="方正喵呜体" panose="02010600010101010101" pitchFamily="2" charset="-122"/>
              </a:rPr>
              <a:t>thế</a:t>
            </a:r>
            <a:r>
              <a:rPr lang="en-US" altLang="zh-CN" sz="3600" b="1" dirty="0">
                <a:solidFill>
                  <a:srgbClr val="C00000"/>
                </a:solidFill>
                <a:latin typeface="Helvetica" panose="020B0604020202030204" pitchFamily="34" charset="0"/>
                <a:ea typeface="方正喵呜体" panose="02010600010101010101" pitchFamily="2" charset="-122"/>
              </a:rPr>
              <a:t> </a:t>
            </a:r>
            <a:r>
              <a:rPr lang="en-US" altLang="zh-CN" sz="3600" b="1" dirty="0" err="1">
                <a:solidFill>
                  <a:srgbClr val="C00000"/>
                </a:solidFill>
                <a:latin typeface="Helvetica" panose="020B0604020202030204" pitchFamily="34" charset="0"/>
                <a:ea typeface="方正喵呜体" panose="02010600010101010101" pitchFamily="2" charset="-122"/>
              </a:rPr>
              <a:t>nào</a:t>
            </a:r>
            <a:r>
              <a:rPr lang="en-US" altLang="zh-CN" sz="3600" b="1" dirty="0">
                <a:solidFill>
                  <a:srgbClr val="C00000"/>
                </a:solidFill>
                <a:latin typeface="Helvetica" panose="020B0604020202030204" pitchFamily="34" charset="0"/>
                <a:ea typeface="方正喵呜体" panose="02010600010101010101" pitchFamily="2" charset="-122"/>
              </a:rPr>
              <a:t>?</a:t>
            </a:r>
            <a:endParaRPr lang="zh-CN" altLang="en-US" sz="3600" b="1" dirty="0">
              <a:solidFill>
                <a:srgbClr val="C00000"/>
              </a:solidFill>
              <a:latin typeface="Helvetica" panose="020B0604020202030204" pitchFamily="34" charset="0"/>
              <a:ea typeface="方正喵呜体" panose="02010600010101010101" pitchFamily="2" charset="-122"/>
            </a:endParaRPr>
          </a:p>
        </p:txBody>
      </p:sp>
      <p:sp>
        <p:nvSpPr>
          <p:cNvPr id="43" name="任意多边形 77">
            <a:extLst>
              <a:ext uri="{FF2B5EF4-FFF2-40B4-BE49-F238E27FC236}">
                <a16:creationId xmlns:a16="http://schemas.microsoft.com/office/drawing/2014/main" xmlns="" id="{FEB8812C-BC56-48C3-B163-A1EA64D692C3}"/>
              </a:ext>
            </a:extLst>
          </p:cNvPr>
          <p:cNvSpPr/>
          <p:nvPr/>
        </p:nvSpPr>
        <p:spPr>
          <a:xfrm rot="2811655">
            <a:off x="5073633" y="1118755"/>
            <a:ext cx="86076" cy="720489"/>
          </a:xfrm>
          <a:custGeom>
            <a:avLst/>
            <a:gdLst>
              <a:gd name="connsiteX0" fmla="*/ 108681 w 108681"/>
              <a:gd name="connsiteY0" fmla="*/ 0 h 1564105"/>
              <a:gd name="connsiteX1" fmla="*/ 396 w 108681"/>
              <a:gd name="connsiteY1" fmla="*/ 998621 h 1564105"/>
              <a:gd name="connsiteX2" fmla="*/ 72586 w 108681"/>
              <a:gd name="connsiteY2" fmla="*/ 1564105 h 1564105"/>
            </a:gdLst>
            <a:ahLst/>
            <a:cxnLst>
              <a:cxn ang="0">
                <a:pos x="connsiteX0" y="connsiteY0"/>
              </a:cxn>
              <a:cxn ang="0">
                <a:pos x="connsiteX1" y="connsiteY1"/>
              </a:cxn>
              <a:cxn ang="0">
                <a:pos x="connsiteX2" y="connsiteY2"/>
              </a:cxn>
            </a:cxnLst>
            <a:rect l="l" t="t" r="r" b="b"/>
            <a:pathLst>
              <a:path w="108681" h="1564105">
                <a:moveTo>
                  <a:pt x="108681" y="0"/>
                </a:moveTo>
                <a:cubicBezTo>
                  <a:pt x="57546" y="368968"/>
                  <a:pt x="6412" y="737937"/>
                  <a:pt x="396" y="998621"/>
                </a:cubicBezTo>
                <a:cubicBezTo>
                  <a:pt x="-5620" y="1259305"/>
                  <a:pt x="58549" y="1463842"/>
                  <a:pt x="72586" y="1564105"/>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44" name="任意多边形 85">
            <a:extLst>
              <a:ext uri="{FF2B5EF4-FFF2-40B4-BE49-F238E27FC236}">
                <a16:creationId xmlns:a16="http://schemas.microsoft.com/office/drawing/2014/main" xmlns="" id="{1836DDF4-B1AF-4B61-84D1-53957054EBE9}"/>
              </a:ext>
            </a:extLst>
          </p:cNvPr>
          <p:cNvSpPr/>
          <p:nvPr/>
        </p:nvSpPr>
        <p:spPr>
          <a:xfrm rot="18723370">
            <a:off x="7606177" y="1081221"/>
            <a:ext cx="118553" cy="752000"/>
          </a:xfrm>
          <a:custGeom>
            <a:avLst/>
            <a:gdLst>
              <a:gd name="connsiteX0" fmla="*/ 20279 w 137475"/>
              <a:gd name="connsiteY0" fmla="*/ 0 h 1479884"/>
              <a:gd name="connsiteX1" fmla="*/ 8247 w 137475"/>
              <a:gd name="connsiteY1" fmla="*/ 457200 h 1479884"/>
              <a:gd name="connsiteX2" fmla="*/ 128563 w 137475"/>
              <a:gd name="connsiteY2" fmla="*/ 1263316 h 1479884"/>
              <a:gd name="connsiteX3" fmla="*/ 128563 w 137475"/>
              <a:gd name="connsiteY3" fmla="*/ 1479884 h 1479884"/>
            </a:gdLst>
            <a:ahLst/>
            <a:cxnLst>
              <a:cxn ang="0">
                <a:pos x="connsiteX0" y="connsiteY0"/>
              </a:cxn>
              <a:cxn ang="0">
                <a:pos x="connsiteX1" y="connsiteY1"/>
              </a:cxn>
              <a:cxn ang="0">
                <a:pos x="connsiteX2" y="connsiteY2"/>
              </a:cxn>
              <a:cxn ang="0">
                <a:pos x="connsiteX3" y="connsiteY3"/>
              </a:cxn>
            </a:cxnLst>
            <a:rect l="l" t="t" r="r" b="b"/>
            <a:pathLst>
              <a:path w="137475" h="1479884">
                <a:moveTo>
                  <a:pt x="20279" y="0"/>
                </a:moveTo>
                <a:cubicBezTo>
                  <a:pt x="5239" y="123323"/>
                  <a:pt x="-9800" y="246647"/>
                  <a:pt x="8247" y="457200"/>
                </a:cubicBezTo>
                <a:cubicBezTo>
                  <a:pt x="26294" y="667753"/>
                  <a:pt x="108510" y="1092869"/>
                  <a:pt x="128563" y="1263316"/>
                </a:cubicBezTo>
                <a:cubicBezTo>
                  <a:pt x="148616" y="1433763"/>
                  <a:pt x="128563" y="1479884"/>
                  <a:pt x="128563" y="1479884"/>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Helvetica" panose="020B0604020202030204" pitchFamily="34" charset="0"/>
            </a:endParaRPr>
          </a:p>
        </p:txBody>
      </p:sp>
      <p:sp>
        <p:nvSpPr>
          <p:cNvPr id="45" name="任意多边形 73">
            <a:extLst>
              <a:ext uri="{FF2B5EF4-FFF2-40B4-BE49-F238E27FC236}">
                <a16:creationId xmlns:a16="http://schemas.microsoft.com/office/drawing/2014/main" xmlns="" id="{3EF26F43-D44F-429B-9614-F9A0E3E32E68}"/>
              </a:ext>
            </a:extLst>
          </p:cNvPr>
          <p:cNvSpPr/>
          <p:nvPr/>
        </p:nvSpPr>
        <p:spPr>
          <a:xfrm rot="2510961" flipH="1">
            <a:off x="4333625" y="2132063"/>
            <a:ext cx="77240" cy="750633"/>
          </a:xfrm>
          <a:custGeom>
            <a:avLst/>
            <a:gdLst>
              <a:gd name="connsiteX0" fmla="*/ 84271 w 96303"/>
              <a:gd name="connsiteY0" fmla="*/ 0 h 1467852"/>
              <a:gd name="connsiteX1" fmla="*/ 50 w 96303"/>
              <a:gd name="connsiteY1" fmla="*/ 433136 h 1467852"/>
              <a:gd name="connsiteX2" fmla="*/ 72240 w 96303"/>
              <a:gd name="connsiteY2" fmla="*/ 1010652 h 1467852"/>
              <a:gd name="connsiteX3" fmla="*/ 96303 w 96303"/>
              <a:gd name="connsiteY3" fmla="*/ 1467852 h 1467852"/>
            </a:gdLst>
            <a:ahLst/>
            <a:cxnLst>
              <a:cxn ang="0">
                <a:pos x="connsiteX0" y="connsiteY0"/>
              </a:cxn>
              <a:cxn ang="0">
                <a:pos x="connsiteX1" y="connsiteY1"/>
              </a:cxn>
              <a:cxn ang="0">
                <a:pos x="connsiteX2" y="connsiteY2"/>
              </a:cxn>
              <a:cxn ang="0">
                <a:pos x="connsiteX3" y="connsiteY3"/>
              </a:cxn>
            </a:cxnLst>
            <a:rect l="l" t="t" r="r" b="b"/>
            <a:pathLst>
              <a:path w="96303" h="1467852">
                <a:moveTo>
                  <a:pt x="84271" y="0"/>
                </a:moveTo>
                <a:cubicBezTo>
                  <a:pt x="43163" y="132347"/>
                  <a:pt x="2055" y="264694"/>
                  <a:pt x="50" y="433136"/>
                </a:cubicBezTo>
                <a:cubicBezTo>
                  <a:pt x="-1955" y="601578"/>
                  <a:pt x="56198" y="838199"/>
                  <a:pt x="72240" y="1010652"/>
                </a:cubicBezTo>
                <a:cubicBezTo>
                  <a:pt x="88282" y="1183105"/>
                  <a:pt x="90287" y="1387642"/>
                  <a:pt x="96303" y="146785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46" name="任意多边形 81">
            <a:extLst>
              <a:ext uri="{FF2B5EF4-FFF2-40B4-BE49-F238E27FC236}">
                <a16:creationId xmlns:a16="http://schemas.microsoft.com/office/drawing/2014/main" xmlns="" id="{D5BB7674-744F-4F8D-A9F7-EA4C86FBDA64}"/>
              </a:ext>
            </a:extLst>
          </p:cNvPr>
          <p:cNvSpPr/>
          <p:nvPr/>
        </p:nvSpPr>
        <p:spPr>
          <a:xfrm rot="19330622">
            <a:off x="8618602" y="2063035"/>
            <a:ext cx="182327" cy="724531"/>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47" name="任意多边形 89">
            <a:extLst>
              <a:ext uri="{FF2B5EF4-FFF2-40B4-BE49-F238E27FC236}">
                <a16:creationId xmlns:a16="http://schemas.microsoft.com/office/drawing/2014/main" xmlns="" id="{0E903F8C-0748-4760-B70C-DCA99749AF8E}"/>
              </a:ext>
            </a:extLst>
          </p:cNvPr>
          <p:cNvSpPr/>
          <p:nvPr/>
        </p:nvSpPr>
        <p:spPr>
          <a:xfrm rot="1870962">
            <a:off x="3882201" y="3202842"/>
            <a:ext cx="125605" cy="525192"/>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8" name="任意多边形 81">
            <a:extLst>
              <a:ext uri="{FF2B5EF4-FFF2-40B4-BE49-F238E27FC236}">
                <a16:creationId xmlns:a16="http://schemas.microsoft.com/office/drawing/2014/main" xmlns="" id="{F047EDD6-9117-489D-BDA8-FBD2B4618E4B}"/>
              </a:ext>
            </a:extLst>
          </p:cNvPr>
          <p:cNvSpPr/>
          <p:nvPr/>
        </p:nvSpPr>
        <p:spPr>
          <a:xfrm rot="19330622">
            <a:off x="8998666" y="3063618"/>
            <a:ext cx="120020" cy="804793"/>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49" name="任意多边形 89">
            <a:extLst>
              <a:ext uri="{FF2B5EF4-FFF2-40B4-BE49-F238E27FC236}">
                <a16:creationId xmlns:a16="http://schemas.microsoft.com/office/drawing/2014/main" xmlns="" id="{6EB8B165-BB33-4D06-8FAF-A1ACB03C1EC7}"/>
              </a:ext>
            </a:extLst>
          </p:cNvPr>
          <p:cNvSpPr/>
          <p:nvPr/>
        </p:nvSpPr>
        <p:spPr>
          <a:xfrm rot="1870962" flipH="1">
            <a:off x="3570814" y="4758390"/>
            <a:ext cx="45719" cy="548815"/>
          </a:xfrm>
          <a:custGeom>
            <a:avLst/>
            <a:gdLst>
              <a:gd name="connsiteX0" fmla="*/ 134089 w 233097"/>
              <a:gd name="connsiteY0" fmla="*/ 0 h 1383632"/>
              <a:gd name="connsiteX1" fmla="*/ 1742 w 233097"/>
              <a:gd name="connsiteY1" fmla="*/ 433137 h 1383632"/>
              <a:gd name="connsiteX2" fmla="*/ 218311 w 233097"/>
              <a:gd name="connsiteY2" fmla="*/ 1118937 h 1383632"/>
              <a:gd name="connsiteX3" fmla="*/ 218311 w 233097"/>
              <a:gd name="connsiteY3" fmla="*/ 1383632 h 1383632"/>
            </a:gdLst>
            <a:ahLst/>
            <a:cxnLst>
              <a:cxn ang="0">
                <a:pos x="connsiteX0" y="connsiteY0"/>
              </a:cxn>
              <a:cxn ang="0">
                <a:pos x="connsiteX1" y="connsiteY1"/>
              </a:cxn>
              <a:cxn ang="0">
                <a:pos x="connsiteX2" y="connsiteY2"/>
              </a:cxn>
              <a:cxn ang="0">
                <a:pos x="connsiteX3" y="connsiteY3"/>
              </a:cxn>
            </a:cxnLst>
            <a:rect l="l" t="t" r="r" b="b"/>
            <a:pathLst>
              <a:path w="233097" h="1383632">
                <a:moveTo>
                  <a:pt x="134089" y="0"/>
                </a:moveTo>
                <a:cubicBezTo>
                  <a:pt x="60897" y="123324"/>
                  <a:pt x="-12295" y="246648"/>
                  <a:pt x="1742" y="433137"/>
                </a:cubicBezTo>
                <a:cubicBezTo>
                  <a:pt x="15779" y="619626"/>
                  <a:pt x="182216" y="960521"/>
                  <a:pt x="218311" y="1118937"/>
                </a:cubicBezTo>
                <a:cubicBezTo>
                  <a:pt x="254406" y="1277353"/>
                  <a:pt x="212295" y="1321469"/>
                  <a:pt x="218311" y="1383632"/>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50" name="组合 88">
            <a:extLst>
              <a:ext uri="{FF2B5EF4-FFF2-40B4-BE49-F238E27FC236}">
                <a16:creationId xmlns:a16="http://schemas.microsoft.com/office/drawing/2014/main" xmlns="" id="{0013002D-6E67-47F6-96EF-FB9CA0CD606D}"/>
              </a:ext>
            </a:extLst>
          </p:cNvPr>
          <p:cNvGrpSpPr/>
          <p:nvPr/>
        </p:nvGrpSpPr>
        <p:grpSpPr>
          <a:xfrm rot="16200000">
            <a:off x="8847129" y="3748444"/>
            <a:ext cx="1015663" cy="4016780"/>
            <a:chOff x="8884880" y="1203160"/>
            <a:chExt cx="588875" cy="3036027"/>
          </a:xfrm>
        </p:grpSpPr>
        <p:sp>
          <p:nvSpPr>
            <p:cNvPr id="51" name="圆角矩形 90">
              <a:extLst>
                <a:ext uri="{FF2B5EF4-FFF2-40B4-BE49-F238E27FC236}">
                  <a16:creationId xmlns:a16="http://schemas.microsoft.com/office/drawing/2014/main" xmlns="" id="{8DB7F1DC-6E94-401D-9A95-369076F848CE}"/>
                </a:ext>
              </a:extLst>
            </p:cNvPr>
            <p:cNvSpPr/>
            <p:nvPr/>
          </p:nvSpPr>
          <p:spPr>
            <a:xfrm>
              <a:off x="8941965" y="1203160"/>
              <a:ext cx="517357" cy="2924598"/>
            </a:xfrm>
            <a:prstGeom prst="roundRect">
              <a:avLst>
                <a:gd name="adj" fmla="val 50000"/>
              </a:avLst>
            </a:prstGeom>
            <a:solidFill>
              <a:srgbClr val="7030A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52" name="文本框 91">
              <a:extLst>
                <a:ext uri="{FF2B5EF4-FFF2-40B4-BE49-F238E27FC236}">
                  <a16:creationId xmlns:a16="http://schemas.microsoft.com/office/drawing/2014/main" xmlns="" id="{E25486C6-4368-4DF8-B7DD-0DB3E6D90529}"/>
                </a:ext>
              </a:extLst>
            </p:cNvPr>
            <p:cNvSpPr txBox="1"/>
            <p:nvPr/>
          </p:nvSpPr>
          <p:spPr>
            <a:xfrm>
              <a:off x="8884880" y="1565475"/>
              <a:ext cx="588875" cy="2673712"/>
            </a:xfrm>
            <a:prstGeom prst="rect">
              <a:avLst/>
            </a:prstGeom>
            <a:noFill/>
          </p:spPr>
          <p:txBody>
            <a:bodyPr vert="eaVert" wrap="square" rtlCol="0">
              <a:spAutoFit/>
            </a:bodyPr>
            <a:lstStyle/>
            <a:p>
              <a:r>
                <a:rPr lang="en-US" altLang="zh-CN" b="1" spc="300" dirty="0">
                  <a:latin typeface="Helvetica" panose="020B0604020202030204" pitchFamily="34" charset="0"/>
                  <a:ea typeface="方正喵呜体" panose="02010600010101010101" pitchFamily="2" charset="-122"/>
                </a:rPr>
                <a:t>Do </a:t>
              </a:r>
              <a:r>
                <a:rPr lang="en-US" altLang="zh-CN" b="1" spc="300" dirty="0" err="1">
                  <a:latin typeface="Helvetica" panose="020B0604020202030204" pitchFamily="34" charset="0"/>
                  <a:ea typeface="方正喵呜体" panose="02010600010101010101" pitchFamily="2" charset="-122"/>
                </a:rPr>
                <a:t>tính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động</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hoặc</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cụm</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tính</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động</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từ</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tạo</a:t>
              </a:r>
              <a:r>
                <a:rPr lang="en-US" altLang="zh-CN" b="1" spc="300" dirty="0">
                  <a:latin typeface="Helvetica" panose="020B0604020202030204" pitchFamily="34" charset="0"/>
                  <a:ea typeface="方正喵呜体" panose="02010600010101010101" pitchFamily="2" charset="-122"/>
                </a:rPr>
                <a:t> </a:t>
              </a:r>
              <a:r>
                <a:rPr lang="en-US" altLang="zh-CN" b="1" spc="300" dirty="0" err="1">
                  <a:latin typeface="Helvetica" panose="020B0604020202030204" pitchFamily="34" charset="0"/>
                  <a:ea typeface="方正喵呜体" panose="02010600010101010101" pitchFamily="2" charset="-122"/>
                </a:rPr>
                <a:t>thành</a:t>
              </a:r>
              <a:r>
                <a:rPr lang="en-US" altLang="zh-CN" b="1" spc="300" dirty="0">
                  <a:latin typeface="Helvetica" panose="020B0604020202030204" pitchFamily="34" charset="0"/>
                  <a:ea typeface="方正喵呜体" panose="02010600010101010101" pitchFamily="2" charset="-122"/>
                </a:rPr>
                <a:t>.</a:t>
              </a:r>
              <a:endParaRPr lang="zh-CN" altLang="en-US" b="1" spc="300" dirty="0">
                <a:latin typeface="Helvetica" panose="020B0604020202030204" pitchFamily="34" charset="0"/>
                <a:ea typeface="方正喵呜体" panose="02010600010101010101" pitchFamily="2" charset="-122"/>
              </a:endParaRPr>
            </a:p>
          </p:txBody>
        </p:sp>
      </p:grpSp>
      <p:sp>
        <p:nvSpPr>
          <p:cNvPr id="53" name="任意多边形 81">
            <a:extLst>
              <a:ext uri="{FF2B5EF4-FFF2-40B4-BE49-F238E27FC236}">
                <a16:creationId xmlns:a16="http://schemas.microsoft.com/office/drawing/2014/main" xmlns="" id="{7C43CD67-B186-435F-99AF-7A5979EA81D2}"/>
              </a:ext>
            </a:extLst>
          </p:cNvPr>
          <p:cNvSpPr/>
          <p:nvPr/>
        </p:nvSpPr>
        <p:spPr>
          <a:xfrm rot="19330622" flipH="1">
            <a:off x="9194213" y="4772652"/>
            <a:ext cx="264413" cy="683543"/>
          </a:xfrm>
          <a:custGeom>
            <a:avLst/>
            <a:gdLst>
              <a:gd name="connsiteX0" fmla="*/ 0 w 156834"/>
              <a:gd name="connsiteY0" fmla="*/ 0 h 1503947"/>
              <a:gd name="connsiteX1" fmla="*/ 156410 w 156834"/>
              <a:gd name="connsiteY1" fmla="*/ 842210 h 1503947"/>
              <a:gd name="connsiteX2" fmla="*/ 48126 w 156834"/>
              <a:gd name="connsiteY2" fmla="*/ 1503947 h 1503947"/>
            </a:gdLst>
            <a:ahLst/>
            <a:cxnLst>
              <a:cxn ang="0">
                <a:pos x="connsiteX0" y="connsiteY0"/>
              </a:cxn>
              <a:cxn ang="0">
                <a:pos x="connsiteX1" y="connsiteY1"/>
              </a:cxn>
              <a:cxn ang="0">
                <a:pos x="connsiteX2" y="connsiteY2"/>
              </a:cxn>
            </a:cxnLst>
            <a:rect l="l" t="t" r="r" b="b"/>
            <a:pathLst>
              <a:path w="156834" h="1503947">
                <a:moveTo>
                  <a:pt x="0" y="0"/>
                </a:moveTo>
                <a:cubicBezTo>
                  <a:pt x="74194" y="295776"/>
                  <a:pt x="148389" y="591552"/>
                  <a:pt x="156410" y="842210"/>
                </a:cubicBezTo>
                <a:cubicBezTo>
                  <a:pt x="164431" y="1092868"/>
                  <a:pt x="56147" y="1383631"/>
                  <a:pt x="48126" y="1503947"/>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54" name="任意多边形 65">
            <a:extLst>
              <a:ext uri="{FF2B5EF4-FFF2-40B4-BE49-F238E27FC236}">
                <a16:creationId xmlns:a16="http://schemas.microsoft.com/office/drawing/2014/main" xmlns="" id="{C10BA0E9-827E-44FE-AA6A-12CF9B1981B8}"/>
              </a:ext>
            </a:extLst>
          </p:cNvPr>
          <p:cNvSpPr/>
          <p:nvPr/>
        </p:nvSpPr>
        <p:spPr>
          <a:xfrm rot="16200000">
            <a:off x="1747749" y="-86422"/>
            <a:ext cx="180655" cy="1852863"/>
          </a:xfrm>
          <a:custGeom>
            <a:avLst/>
            <a:gdLst>
              <a:gd name="connsiteX0" fmla="*/ 0 w 180655"/>
              <a:gd name="connsiteY0" fmla="*/ 0 h 1852863"/>
              <a:gd name="connsiteX1" fmla="*/ 180473 w 180655"/>
              <a:gd name="connsiteY1" fmla="*/ 709863 h 1852863"/>
              <a:gd name="connsiteX2" fmla="*/ 36094 w 180655"/>
              <a:gd name="connsiteY2" fmla="*/ 1082842 h 1852863"/>
              <a:gd name="connsiteX3" fmla="*/ 144379 w 180655"/>
              <a:gd name="connsiteY3" fmla="*/ 1515979 h 1852863"/>
              <a:gd name="connsiteX4" fmla="*/ 60158 w 180655"/>
              <a:gd name="connsiteY4" fmla="*/ 1852863 h 185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5" h="1852863">
                <a:moveTo>
                  <a:pt x="0" y="0"/>
                </a:moveTo>
                <a:cubicBezTo>
                  <a:pt x="87228" y="264694"/>
                  <a:pt x="174457" y="529389"/>
                  <a:pt x="180473" y="709863"/>
                </a:cubicBezTo>
                <a:cubicBezTo>
                  <a:pt x="186489" y="890337"/>
                  <a:pt x="42110" y="948489"/>
                  <a:pt x="36094" y="1082842"/>
                </a:cubicBezTo>
                <a:cubicBezTo>
                  <a:pt x="30078" y="1217195"/>
                  <a:pt x="140368" y="1387642"/>
                  <a:pt x="144379" y="1515979"/>
                </a:cubicBezTo>
                <a:cubicBezTo>
                  <a:pt x="148390" y="1644316"/>
                  <a:pt x="68179" y="1774658"/>
                  <a:pt x="60158" y="1852863"/>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
        <p:nvSpPr>
          <p:cNvPr id="55" name="任意多边形 69">
            <a:extLst>
              <a:ext uri="{FF2B5EF4-FFF2-40B4-BE49-F238E27FC236}">
                <a16:creationId xmlns:a16="http://schemas.microsoft.com/office/drawing/2014/main" xmlns="" id="{DEDB841D-4F14-4E3B-A715-326909AFACCD}"/>
              </a:ext>
            </a:extLst>
          </p:cNvPr>
          <p:cNvSpPr/>
          <p:nvPr/>
        </p:nvSpPr>
        <p:spPr>
          <a:xfrm rot="16200000">
            <a:off x="1877951" y="-274688"/>
            <a:ext cx="284135" cy="2890936"/>
          </a:xfrm>
          <a:custGeom>
            <a:avLst/>
            <a:gdLst>
              <a:gd name="connsiteX0" fmla="*/ 73222 w 121624"/>
              <a:gd name="connsiteY0" fmla="*/ 0 h 1576136"/>
              <a:gd name="connsiteX1" fmla="*/ 1032 w 121624"/>
              <a:gd name="connsiteY1" fmla="*/ 529389 h 1576136"/>
              <a:gd name="connsiteX2" fmla="*/ 121348 w 121624"/>
              <a:gd name="connsiteY2" fmla="*/ 1299410 h 1576136"/>
              <a:gd name="connsiteX3" fmla="*/ 37127 w 121624"/>
              <a:gd name="connsiteY3" fmla="*/ 1576136 h 1576136"/>
            </a:gdLst>
            <a:ahLst/>
            <a:cxnLst>
              <a:cxn ang="0">
                <a:pos x="connsiteX0" y="connsiteY0"/>
              </a:cxn>
              <a:cxn ang="0">
                <a:pos x="connsiteX1" y="connsiteY1"/>
              </a:cxn>
              <a:cxn ang="0">
                <a:pos x="connsiteX2" y="connsiteY2"/>
              </a:cxn>
              <a:cxn ang="0">
                <a:pos x="connsiteX3" y="connsiteY3"/>
              </a:cxn>
            </a:cxnLst>
            <a:rect l="l" t="t" r="r" b="b"/>
            <a:pathLst>
              <a:path w="121624" h="1576136">
                <a:moveTo>
                  <a:pt x="73222" y="0"/>
                </a:moveTo>
                <a:cubicBezTo>
                  <a:pt x="33116" y="156410"/>
                  <a:pt x="-6989" y="312821"/>
                  <a:pt x="1032" y="529389"/>
                </a:cubicBezTo>
                <a:cubicBezTo>
                  <a:pt x="9053" y="745957"/>
                  <a:pt x="115332" y="1124952"/>
                  <a:pt x="121348" y="1299410"/>
                </a:cubicBezTo>
                <a:cubicBezTo>
                  <a:pt x="127364" y="1473868"/>
                  <a:pt x="33116" y="1530015"/>
                  <a:pt x="37127" y="1576136"/>
                </a:cubicBez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elvetica" panose="020B0604020202030204" pitchFamily="34" charset="0"/>
            </a:endParaRPr>
          </a:p>
        </p:txBody>
      </p:sp>
    </p:spTree>
    <p:extLst>
      <p:ext uri="{BB962C8B-B14F-4D97-AF65-F5344CB8AC3E}">
        <p14:creationId xmlns:p14="http://schemas.microsoft.com/office/powerpoint/2010/main" val="659693587"/>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1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1000">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1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1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41000">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1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1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41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1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41000">
                                          <p:cBhvr additive="base">
                                            <p:cTn id="19" dur="1250" fill="hold"/>
                                            <p:tgtEl>
                                              <p:spTgt spid="2"/>
                                            </p:tgtEl>
                                            <p:attrNameLst>
                                              <p:attrName>ppt_x</p:attrName>
                                            </p:attrNameLst>
                                          </p:cBhvr>
                                          <p:tavLst>
                                            <p:tav tm="0">
                                              <p:val>
                                                <p:strVal val="#ppt_x"/>
                                              </p:val>
                                            </p:tav>
                                            <p:tav tm="100000">
                                              <p:val>
                                                <p:strVal val="#ppt_x"/>
                                              </p:val>
                                            </p:tav>
                                          </p:tavLst>
                                        </p:anim>
                                        <p:anim calcmode="lin" valueType="num" p14:bounceEnd="41000">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1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1000">
                                          <p:cBhvr additive="base">
                                            <p:cTn id="23" dur="1250" fill="hold"/>
                                            <p:tgtEl>
                                              <p:spTgt spid="6"/>
                                            </p:tgtEl>
                                            <p:attrNameLst>
                                              <p:attrName>ppt_x</p:attrName>
                                            </p:attrNameLst>
                                          </p:cBhvr>
                                          <p:tavLst>
                                            <p:tav tm="0">
                                              <p:val>
                                                <p:strVal val="#ppt_x"/>
                                              </p:val>
                                            </p:tav>
                                            <p:tav tm="100000">
                                              <p:val>
                                                <p:strVal val="#ppt_x"/>
                                              </p:val>
                                            </p:tav>
                                          </p:tavLst>
                                        </p:anim>
                                        <p:anim calcmode="lin" valueType="num" p14:bounceEnd="41000">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41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41000">
                                          <p:cBhvr additive="base">
                                            <p:cTn id="27" dur="1250" fill="hold"/>
                                            <p:tgtEl>
                                              <p:spTgt spid="4"/>
                                            </p:tgtEl>
                                            <p:attrNameLst>
                                              <p:attrName>ppt_x</p:attrName>
                                            </p:attrNameLst>
                                          </p:cBhvr>
                                          <p:tavLst>
                                            <p:tav tm="0">
                                              <p:val>
                                                <p:strVal val="#ppt_x"/>
                                              </p:val>
                                            </p:tav>
                                            <p:tav tm="100000">
                                              <p:val>
                                                <p:strVal val="#ppt_x"/>
                                              </p:val>
                                            </p:tav>
                                          </p:tavLst>
                                        </p:anim>
                                        <p:anim calcmode="lin" valueType="num" p14:bounceEnd="41000">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375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625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75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875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par>
                              <p:cTn id="73" fill="hold">
                                <p:stCondLst>
                                  <p:cond delay="10500"/>
                                </p:stCondLst>
                                <p:childTnLst>
                                  <p:par>
                                    <p:cTn id="74" presetID="21" presetClass="entr" presetSubtype="1"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heel(1)">
                                          <p:cBhvr>
                                            <p:cTn id="76" dur="2000"/>
                                            <p:tgtEl>
                                              <p:spTgt spid="4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childTnLst>
                              </p:cTn>
                            </p:par>
                            <p:par>
                              <p:cTn id="82" fill="hold">
                                <p:stCondLst>
                                  <p:cond delay="12500"/>
                                </p:stCondLst>
                                <p:childTnLst>
                                  <p:par>
                                    <p:cTn id="83" presetID="2" presetClass="entr" presetSubtype="1"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1250" fill="hold"/>
                                            <p:tgtEl>
                                              <p:spTgt spid="50"/>
                                            </p:tgtEl>
                                            <p:attrNameLst>
                                              <p:attrName>ppt_x</p:attrName>
                                            </p:attrNameLst>
                                          </p:cBhvr>
                                          <p:tavLst>
                                            <p:tav tm="0">
                                              <p:val>
                                                <p:strVal val="#ppt_x"/>
                                              </p:val>
                                            </p:tav>
                                            <p:tav tm="100000">
                                              <p:val>
                                                <p:strVal val="#ppt_x"/>
                                              </p:val>
                                            </p:tav>
                                          </p:tavLst>
                                        </p:anim>
                                        <p:anim calcmode="lin" valueType="num">
                                          <p:cBhvr additive="base">
                                            <p:cTn id="86" dur="125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40" grpId="0" animBg="1"/>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ppt_x"/>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250" fill="hold"/>
                                            <p:tgtEl>
                                              <p:spTgt spid="4"/>
                                            </p:tgtEl>
                                            <p:attrNameLst>
                                              <p:attrName>ppt_x</p:attrName>
                                            </p:attrNameLst>
                                          </p:cBhvr>
                                          <p:tavLst>
                                            <p:tav tm="0">
                                              <p:val>
                                                <p:strVal val="#ppt_x"/>
                                              </p:val>
                                            </p:tav>
                                            <p:tav tm="100000">
                                              <p:val>
                                                <p:strVal val="#ppt_x"/>
                                              </p:val>
                                            </p:tav>
                                          </p:tavLst>
                                        </p:anim>
                                        <p:anim calcmode="lin" valueType="num">
                                          <p:cBhvr additive="base">
                                            <p:cTn id="28" dur="125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1250" fill="hold"/>
                                            <p:tgtEl>
                                              <p:spTgt spid="65"/>
                                            </p:tgtEl>
                                            <p:attrNameLst>
                                              <p:attrName>ppt_x</p:attrName>
                                            </p:attrNameLst>
                                          </p:cBhvr>
                                          <p:tavLst>
                                            <p:tav tm="0">
                                              <p:val>
                                                <p:strVal val="#ppt_x"/>
                                              </p:val>
                                            </p:tav>
                                            <p:tav tm="100000">
                                              <p:val>
                                                <p:strVal val="#ppt_x"/>
                                              </p:val>
                                            </p:tav>
                                          </p:tavLst>
                                        </p:anim>
                                        <p:anim calcmode="lin" valueType="num">
                                          <p:cBhvr additive="base">
                                            <p:cTn id="33" dur="1250" fill="hold"/>
                                            <p:tgtEl>
                                              <p:spTgt spid="65"/>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1250" fill="hold"/>
                                            <p:tgtEl>
                                              <p:spTgt spid="69"/>
                                            </p:tgtEl>
                                            <p:attrNameLst>
                                              <p:attrName>ppt_x</p:attrName>
                                            </p:attrNameLst>
                                          </p:cBhvr>
                                          <p:tavLst>
                                            <p:tav tm="0">
                                              <p:val>
                                                <p:strVal val="#ppt_x"/>
                                              </p:val>
                                            </p:tav>
                                            <p:tav tm="100000">
                                              <p:val>
                                                <p:strVal val="#ppt_x"/>
                                              </p:val>
                                            </p:tav>
                                          </p:tavLst>
                                        </p:anim>
                                        <p:anim calcmode="lin" valueType="num">
                                          <p:cBhvr additive="base">
                                            <p:cTn id="38" dur="1250" fill="hold"/>
                                            <p:tgtEl>
                                              <p:spTgt spid="69"/>
                                            </p:tgtEl>
                                            <p:attrNameLst>
                                              <p:attrName>ppt_y</p:attrName>
                                            </p:attrNameLst>
                                          </p:cBhvr>
                                          <p:tavLst>
                                            <p:tav tm="0">
                                              <p:val>
                                                <p:strVal val="0-#ppt_h/2"/>
                                              </p:val>
                                            </p:tav>
                                            <p:tav tm="100000">
                                              <p:val>
                                                <p:strVal val="#ppt_y"/>
                                              </p:val>
                                            </p:tav>
                                          </p:tavLst>
                                        </p:anim>
                                      </p:childTnLst>
                                    </p:cTn>
                                  </p:par>
                                </p:childTnLst>
                              </p:cTn>
                            </p:par>
                            <p:par>
                              <p:cTn id="39" fill="hold">
                                <p:stCondLst>
                                  <p:cond delay="3750"/>
                                </p:stCondLst>
                                <p:childTnLst>
                                  <p:par>
                                    <p:cTn id="40" presetID="2" presetClass="entr" presetSubtype="1"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1250" fill="hold"/>
                                            <p:tgtEl>
                                              <p:spTgt spid="73"/>
                                            </p:tgtEl>
                                            <p:attrNameLst>
                                              <p:attrName>ppt_x</p:attrName>
                                            </p:attrNameLst>
                                          </p:cBhvr>
                                          <p:tavLst>
                                            <p:tav tm="0">
                                              <p:val>
                                                <p:strVal val="#ppt_x"/>
                                              </p:val>
                                            </p:tav>
                                            <p:tav tm="100000">
                                              <p:val>
                                                <p:strVal val="#ppt_x"/>
                                              </p:val>
                                            </p:tav>
                                          </p:tavLst>
                                        </p:anim>
                                        <p:anim calcmode="lin" valueType="num">
                                          <p:cBhvr additive="base">
                                            <p:cTn id="43" dur="1250" fill="hold"/>
                                            <p:tgtEl>
                                              <p:spTgt spid="73"/>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1250" fill="hold"/>
                                            <p:tgtEl>
                                              <p:spTgt spid="77"/>
                                            </p:tgtEl>
                                            <p:attrNameLst>
                                              <p:attrName>ppt_x</p:attrName>
                                            </p:attrNameLst>
                                          </p:cBhvr>
                                          <p:tavLst>
                                            <p:tav tm="0">
                                              <p:val>
                                                <p:strVal val="#ppt_x"/>
                                              </p:val>
                                            </p:tav>
                                            <p:tav tm="100000">
                                              <p:val>
                                                <p:strVal val="#ppt_x"/>
                                              </p:val>
                                            </p:tav>
                                          </p:tavLst>
                                        </p:anim>
                                        <p:anim calcmode="lin" valueType="num">
                                          <p:cBhvr additive="base">
                                            <p:cTn id="48" dur="1250" fill="hold"/>
                                            <p:tgtEl>
                                              <p:spTgt spid="77"/>
                                            </p:tgtEl>
                                            <p:attrNameLst>
                                              <p:attrName>ppt_y</p:attrName>
                                            </p:attrNameLst>
                                          </p:cBhvr>
                                          <p:tavLst>
                                            <p:tav tm="0">
                                              <p:val>
                                                <p:strVal val="0-#ppt_h/2"/>
                                              </p:val>
                                            </p:tav>
                                            <p:tav tm="100000">
                                              <p:val>
                                                <p:strVal val="#ppt_y"/>
                                              </p:val>
                                            </p:tav>
                                          </p:tavLst>
                                        </p:anim>
                                      </p:childTnLst>
                                    </p:cTn>
                                  </p:par>
                                </p:childTnLst>
                              </p:cTn>
                            </p:par>
                            <p:par>
                              <p:cTn id="49" fill="hold">
                                <p:stCondLst>
                                  <p:cond delay="6250"/>
                                </p:stCondLst>
                                <p:childTnLst>
                                  <p:par>
                                    <p:cTn id="50" presetID="2" presetClass="entr" presetSubtype="1"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1250" fill="hold"/>
                                            <p:tgtEl>
                                              <p:spTgt spid="81"/>
                                            </p:tgtEl>
                                            <p:attrNameLst>
                                              <p:attrName>ppt_x</p:attrName>
                                            </p:attrNameLst>
                                          </p:cBhvr>
                                          <p:tavLst>
                                            <p:tav tm="0">
                                              <p:val>
                                                <p:strVal val="#ppt_x"/>
                                              </p:val>
                                            </p:tav>
                                            <p:tav tm="100000">
                                              <p:val>
                                                <p:strVal val="#ppt_x"/>
                                              </p:val>
                                            </p:tav>
                                          </p:tavLst>
                                        </p:anim>
                                        <p:anim calcmode="lin" valueType="num">
                                          <p:cBhvr additive="base">
                                            <p:cTn id="53" dur="1250" fill="hold"/>
                                            <p:tgtEl>
                                              <p:spTgt spid="81"/>
                                            </p:tgtEl>
                                            <p:attrNameLst>
                                              <p:attrName>ppt_y</p:attrName>
                                            </p:attrNameLst>
                                          </p:cBhvr>
                                          <p:tavLst>
                                            <p:tav tm="0">
                                              <p:val>
                                                <p:strVal val="0-#ppt_h/2"/>
                                              </p:val>
                                            </p:tav>
                                            <p:tav tm="100000">
                                              <p:val>
                                                <p:strVal val="#ppt_y"/>
                                              </p:val>
                                            </p:tav>
                                          </p:tavLst>
                                        </p:anim>
                                      </p:childTnLst>
                                    </p:cTn>
                                  </p:par>
                                </p:childTnLst>
                              </p:cTn>
                            </p:par>
                            <p:par>
                              <p:cTn id="54" fill="hold">
                                <p:stCondLst>
                                  <p:cond delay="7500"/>
                                </p:stCondLst>
                                <p:childTnLst>
                                  <p:par>
                                    <p:cTn id="55" presetID="2" presetClass="entr" presetSubtype="1"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1250" fill="hold"/>
                                            <p:tgtEl>
                                              <p:spTgt spid="85"/>
                                            </p:tgtEl>
                                            <p:attrNameLst>
                                              <p:attrName>ppt_x</p:attrName>
                                            </p:attrNameLst>
                                          </p:cBhvr>
                                          <p:tavLst>
                                            <p:tav tm="0">
                                              <p:val>
                                                <p:strVal val="#ppt_x"/>
                                              </p:val>
                                            </p:tav>
                                            <p:tav tm="100000">
                                              <p:val>
                                                <p:strVal val="#ppt_x"/>
                                              </p:val>
                                            </p:tav>
                                          </p:tavLst>
                                        </p:anim>
                                        <p:anim calcmode="lin" valueType="num">
                                          <p:cBhvr additive="base">
                                            <p:cTn id="58" dur="1250" fill="hold"/>
                                            <p:tgtEl>
                                              <p:spTgt spid="85"/>
                                            </p:tgtEl>
                                            <p:attrNameLst>
                                              <p:attrName>ppt_y</p:attrName>
                                            </p:attrNameLst>
                                          </p:cBhvr>
                                          <p:tavLst>
                                            <p:tav tm="0">
                                              <p:val>
                                                <p:strVal val="0-#ppt_h/2"/>
                                              </p:val>
                                            </p:tav>
                                            <p:tav tm="100000">
                                              <p:val>
                                                <p:strVal val="#ppt_y"/>
                                              </p:val>
                                            </p:tav>
                                          </p:tavLst>
                                        </p:anim>
                                      </p:childTnLst>
                                    </p:cTn>
                                  </p:par>
                                </p:childTnLst>
                              </p:cTn>
                            </p:par>
                            <p:par>
                              <p:cTn id="59" fill="hold">
                                <p:stCondLst>
                                  <p:cond delay="8750"/>
                                </p:stCondLst>
                                <p:childTnLst>
                                  <p:par>
                                    <p:cTn id="60" presetID="2" presetClass="entr" presetSubtype="1" fill="hold" nodeType="afterEffect">
                                      <p:stCondLst>
                                        <p:cond delay="0"/>
                                      </p:stCondLst>
                                      <p:childTnLst>
                                        <p:set>
                                          <p:cBhvr>
                                            <p:cTn id="61" dur="1" fill="hold">
                                              <p:stCondLst>
                                                <p:cond delay="0"/>
                                              </p:stCondLst>
                                            </p:cTn>
                                            <p:tgtEl>
                                              <p:spTgt spid="89"/>
                                            </p:tgtEl>
                                            <p:attrNameLst>
                                              <p:attrName>style.visibility</p:attrName>
                                            </p:attrNameLst>
                                          </p:cBhvr>
                                          <p:to>
                                            <p:strVal val="visible"/>
                                          </p:to>
                                        </p:set>
                                        <p:anim calcmode="lin" valueType="num">
                                          <p:cBhvr additive="base">
                                            <p:cTn id="62" dur="1250" fill="hold"/>
                                            <p:tgtEl>
                                              <p:spTgt spid="89"/>
                                            </p:tgtEl>
                                            <p:attrNameLst>
                                              <p:attrName>ppt_x</p:attrName>
                                            </p:attrNameLst>
                                          </p:cBhvr>
                                          <p:tavLst>
                                            <p:tav tm="0">
                                              <p:val>
                                                <p:strVal val="#ppt_x"/>
                                              </p:val>
                                            </p:tav>
                                            <p:tav tm="100000">
                                              <p:val>
                                                <p:strVal val="#ppt_x"/>
                                              </p:val>
                                            </p:tav>
                                          </p:tavLst>
                                        </p:anim>
                                        <p:anim calcmode="lin" valueType="num">
                                          <p:cBhvr additive="base">
                                            <p:cTn id="63" dur="1250" fill="hold"/>
                                            <p:tgtEl>
                                              <p:spTgt spid="89"/>
                                            </p:tgtEl>
                                            <p:attrNameLst>
                                              <p:attrName>ppt_y</p:attrName>
                                            </p:attrNameLst>
                                          </p:cBhvr>
                                          <p:tavLst>
                                            <p:tav tm="0">
                                              <p:val>
                                                <p:strVal val="0-#ppt_h/2"/>
                                              </p:val>
                                            </p:tav>
                                            <p:tav tm="100000">
                                              <p:val>
                                                <p:strVal val="#ppt_y"/>
                                              </p:val>
                                            </p:tav>
                                          </p:tavLst>
                                        </p:anim>
                                      </p:childTnLst>
                                    </p:cTn>
                                  </p:par>
                                  <p:par>
                                    <p:cTn id="64" presetID="10" presetClass="entr" presetSubtype="0" fill="hold" nodeType="withEffect">
                                      <p:stCondLst>
                                        <p:cond delay="125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125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125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par>
                              <p:cTn id="73" fill="hold">
                                <p:stCondLst>
                                  <p:cond delay="10500"/>
                                </p:stCondLst>
                                <p:childTnLst>
                                  <p:par>
                                    <p:cTn id="74" presetID="21" presetClass="entr" presetSubtype="1"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heel(1)">
                                          <p:cBhvr>
                                            <p:cTn id="76" dur="2000"/>
                                            <p:tgtEl>
                                              <p:spTgt spid="4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0"/>
                                            <p:tgtEl>
                                              <p:spTgt spid="41"/>
                                            </p:tgtEl>
                                          </p:cBhvr>
                                        </p:animEffect>
                                        <p:anim calcmode="lin" valueType="num">
                                          <p:cBhvr>
                                            <p:cTn id="80" dur="1000" fill="hold"/>
                                            <p:tgtEl>
                                              <p:spTgt spid="41"/>
                                            </p:tgtEl>
                                            <p:attrNameLst>
                                              <p:attrName>ppt_x</p:attrName>
                                            </p:attrNameLst>
                                          </p:cBhvr>
                                          <p:tavLst>
                                            <p:tav tm="0">
                                              <p:val>
                                                <p:strVal val="#ppt_x"/>
                                              </p:val>
                                            </p:tav>
                                            <p:tav tm="100000">
                                              <p:val>
                                                <p:strVal val="#ppt_x"/>
                                              </p:val>
                                            </p:tav>
                                          </p:tavLst>
                                        </p:anim>
                                        <p:anim calcmode="lin" valueType="num">
                                          <p:cBhvr>
                                            <p:cTn id="81" dur="1000" fill="hold"/>
                                            <p:tgtEl>
                                              <p:spTgt spid="41"/>
                                            </p:tgtEl>
                                            <p:attrNameLst>
                                              <p:attrName>ppt_y</p:attrName>
                                            </p:attrNameLst>
                                          </p:cBhvr>
                                          <p:tavLst>
                                            <p:tav tm="0">
                                              <p:val>
                                                <p:strVal val="#ppt_y+.1"/>
                                              </p:val>
                                            </p:tav>
                                            <p:tav tm="100000">
                                              <p:val>
                                                <p:strVal val="#ppt_y"/>
                                              </p:val>
                                            </p:tav>
                                          </p:tavLst>
                                        </p:anim>
                                      </p:childTnLst>
                                    </p:cTn>
                                  </p:par>
                                </p:childTnLst>
                              </p:cTn>
                            </p:par>
                            <p:par>
                              <p:cTn id="82" fill="hold">
                                <p:stCondLst>
                                  <p:cond delay="12500"/>
                                </p:stCondLst>
                                <p:childTnLst>
                                  <p:par>
                                    <p:cTn id="83" presetID="2" presetClass="entr" presetSubtype="1"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1250" fill="hold"/>
                                            <p:tgtEl>
                                              <p:spTgt spid="50"/>
                                            </p:tgtEl>
                                            <p:attrNameLst>
                                              <p:attrName>ppt_x</p:attrName>
                                            </p:attrNameLst>
                                          </p:cBhvr>
                                          <p:tavLst>
                                            <p:tav tm="0">
                                              <p:val>
                                                <p:strVal val="#ppt_x"/>
                                              </p:val>
                                            </p:tav>
                                            <p:tav tm="100000">
                                              <p:val>
                                                <p:strVal val="#ppt_x"/>
                                              </p:val>
                                            </p:tav>
                                          </p:tavLst>
                                        </p:anim>
                                        <p:anim calcmode="lin" valueType="num">
                                          <p:cBhvr additive="base">
                                            <p:cTn id="86" dur="125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40" grpId="0" animBg="1"/>
          <p:bldP spid="4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90" y="1331488"/>
            <a:ext cx="2697814" cy="4195024"/>
          </a:xfrm>
          <a:prstGeom prst="rect">
            <a:avLst/>
          </a:prstGeom>
        </p:spPr>
      </p:pic>
      <p:sp>
        <p:nvSpPr>
          <p:cNvPr id="15" name="任意多边形 14"/>
          <p:cNvSpPr/>
          <p:nvPr/>
        </p:nvSpPr>
        <p:spPr>
          <a:xfrm>
            <a:off x="2132996" y="5978472"/>
            <a:ext cx="10105897" cy="879528"/>
          </a:xfrm>
          <a:custGeom>
            <a:avLst/>
            <a:gdLst>
              <a:gd name="connsiteX0" fmla="*/ 3589968 w 10105897"/>
              <a:gd name="connsiteY0" fmla="*/ 667 h 879528"/>
              <a:gd name="connsiteX1" fmla="*/ 7852001 w 10105897"/>
              <a:gd name="connsiteY1" fmla="*/ 373681 h 879528"/>
              <a:gd name="connsiteX2" fmla="*/ 10052760 w 10105897"/>
              <a:gd name="connsiteY2" fmla="*/ 202717 h 879528"/>
              <a:gd name="connsiteX3" fmla="*/ 10105897 w 10105897"/>
              <a:gd name="connsiteY3" fmla="*/ 206588 h 879528"/>
              <a:gd name="connsiteX4" fmla="*/ 10105897 w 10105897"/>
              <a:gd name="connsiteY4" fmla="*/ 879528 h 879528"/>
              <a:gd name="connsiteX5" fmla="*/ 147431 w 10105897"/>
              <a:gd name="connsiteY5" fmla="*/ 879528 h 879528"/>
              <a:gd name="connsiteX6" fmla="*/ 127618 w 10105897"/>
              <a:gd name="connsiteY6" fmla="*/ 806511 h 879528"/>
              <a:gd name="connsiteX7" fmla="*/ 304328 w 10105897"/>
              <a:gd name="connsiteY7" fmla="*/ 482476 h 879528"/>
              <a:gd name="connsiteX8" fmla="*/ 3589968 w 10105897"/>
              <a:gd name="connsiteY8" fmla="*/ 667 h 8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5897" h="879528">
                <a:moveTo>
                  <a:pt x="3589968" y="667"/>
                </a:moveTo>
                <a:cubicBezTo>
                  <a:pt x="4847913" y="-17466"/>
                  <a:pt x="6774869" y="340006"/>
                  <a:pt x="7852001" y="373681"/>
                </a:cubicBezTo>
                <a:cubicBezTo>
                  <a:pt x="8929133" y="407356"/>
                  <a:pt x="9324340" y="169042"/>
                  <a:pt x="10052760" y="202717"/>
                </a:cubicBezTo>
                <a:lnTo>
                  <a:pt x="10105897" y="206588"/>
                </a:lnTo>
                <a:lnTo>
                  <a:pt x="10105897" y="879528"/>
                </a:lnTo>
                <a:lnTo>
                  <a:pt x="147431" y="879528"/>
                </a:lnTo>
                <a:lnTo>
                  <a:pt x="127618" y="806511"/>
                </a:lnTo>
                <a:cubicBezTo>
                  <a:pt x="48123" y="643890"/>
                  <a:pt x="-190479" y="636283"/>
                  <a:pt x="304328" y="482476"/>
                </a:cubicBezTo>
                <a:cubicBezTo>
                  <a:pt x="1004335" y="264886"/>
                  <a:pt x="2332023" y="18799"/>
                  <a:pt x="3589968" y="667"/>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1" y="6106332"/>
            <a:ext cx="12246403" cy="751668"/>
          </a:xfrm>
          <a:custGeom>
            <a:avLst/>
            <a:gdLst>
              <a:gd name="connsiteX0" fmla="*/ 3413715 w 12246403"/>
              <a:gd name="connsiteY0" fmla="*/ 559 h 751668"/>
              <a:gd name="connsiteX1" fmla="*/ 7675749 w 12246403"/>
              <a:gd name="connsiteY1" fmla="*/ 313240 h 751668"/>
              <a:gd name="connsiteX2" fmla="*/ 9876508 w 12246403"/>
              <a:gd name="connsiteY2" fmla="*/ 169929 h 751668"/>
              <a:gd name="connsiteX3" fmla="*/ 12046271 w 12246403"/>
              <a:gd name="connsiteY3" fmla="*/ 482608 h 751668"/>
              <a:gd name="connsiteX4" fmla="*/ 12231071 w 12246403"/>
              <a:gd name="connsiteY4" fmla="*/ 742094 h 751668"/>
              <a:gd name="connsiteX5" fmla="*/ 12230773 w 12246403"/>
              <a:gd name="connsiteY5" fmla="*/ 751668 h 751668"/>
              <a:gd name="connsiteX6" fmla="*/ 336178 w 12246403"/>
              <a:gd name="connsiteY6" fmla="*/ 751668 h 751668"/>
              <a:gd name="connsiteX7" fmla="*/ 0 w 12246403"/>
              <a:gd name="connsiteY7" fmla="*/ 743805 h 751668"/>
              <a:gd name="connsiteX8" fmla="*/ 0 w 12246403"/>
              <a:gd name="connsiteY8" fmla="*/ 441020 h 751668"/>
              <a:gd name="connsiteX9" fmla="*/ 128076 w 12246403"/>
              <a:gd name="connsiteY9" fmla="*/ 404438 h 751668"/>
              <a:gd name="connsiteX10" fmla="*/ 3413715 w 12246403"/>
              <a:gd name="connsiteY10" fmla="*/ 559 h 75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6403" h="751668">
                <a:moveTo>
                  <a:pt x="3413715" y="559"/>
                </a:moveTo>
                <a:cubicBezTo>
                  <a:pt x="4671660" y="-14641"/>
                  <a:pt x="6598617" y="285012"/>
                  <a:pt x="7675749" y="313240"/>
                </a:cubicBezTo>
                <a:cubicBezTo>
                  <a:pt x="8752881" y="341468"/>
                  <a:pt x="9148088" y="141700"/>
                  <a:pt x="9876508" y="169929"/>
                </a:cubicBezTo>
                <a:cubicBezTo>
                  <a:pt x="10604928" y="198157"/>
                  <a:pt x="11638149" y="382725"/>
                  <a:pt x="12046271" y="482608"/>
                </a:cubicBezTo>
                <a:cubicBezTo>
                  <a:pt x="12301347" y="545036"/>
                  <a:pt x="12245651" y="674471"/>
                  <a:pt x="12231071" y="742094"/>
                </a:cubicBezTo>
                <a:lnTo>
                  <a:pt x="12230773" y="751668"/>
                </a:lnTo>
                <a:lnTo>
                  <a:pt x="336178" y="751668"/>
                </a:lnTo>
                <a:lnTo>
                  <a:pt x="0" y="743805"/>
                </a:lnTo>
                <a:lnTo>
                  <a:pt x="0" y="441020"/>
                </a:lnTo>
                <a:lnTo>
                  <a:pt x="128076" y="404438"/>
                </a:lnTo>
                <a:cubicBezTo>
                  <a:pt x="828083" y="222042"/>
                  <a:pt x="2155770" y="15759"/>
                  <a:pt x="3413715" y="559"/>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87190" t="60000" b="351"/>
          <a:stretch/>
        </p:blipFill>
        <p:spPr>
          <a:xfrm>
            <a:off x="11339751" y="667507"/>
            <a:ext cx="755753" cy="2106955"/>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68719" t="73547" r="19910" b="12088"/>
          <a:stretch/>
        </p:blipFill>
        <p:spPr>
          <a:xfrm rot="2822833">
            <a:off x="11239736" y="203225"/>
            <a:ext cx="670854" cy="763306"/>
          </a:xfrm>
          <a:prstGeom prst="rect">
            <a:avLst/>
          </a:prstGeom>
        </p:spPr>
      </p:pic>
      <p:sp>
        <p:nvSpPr>
          <p:cNvPr id="21" name="矩形 20"/>
          <p:cNvSpPr/>
          <p:nvPr/>
        </p:nvSpPr>
        <p:spPr>
          <a:xfrm>
            <a:off x="-763312" y="-11310"/>
            <a:ext cx="5306840" cy="646331"/>
          </a:xfrm>
          <a:prstGeom prst="rect">
            <a:avLst/>
          </a:prstGeom>
        </p:spPr>
        <p:txBody>
          <a:bodyPr wrap="square">
            <a:spAutoFit/>
          </a:bodyPr>
          <a:lstStyle/>
          <a:p>
            <a:pPr algn="ctr"/>
            <a:r>
              <a:rPr lang="en-US" altLang="zh-CN" sz="3600" b="1" dirty="0">
                <a:solidFill>
                  <a:srgbClr val="FF0000"/>
                </a:solidFill>
                <a:latin typeface="Helvetica" panose="020B0604020202030204" pitchFamily="34" charset="0"/>
                <a:ea typeface="方正喵呜体" panose="02010600010101010101" pitchFamily="2" charset="-122"/>
              </a:rPr>
              <a:t>III. LUYỆN TẬP</a:t>
            </a:r>
            <a:endParaRPr lang="zh-CN" altLang="en-US" sz="3600" b="1" dirty="0">
              <a:solidFill>
                <a:srgbClr val="FF0000"/>
              </a:solidFill>
              <a:latin typeface="Helvetica" panose="020B0604020202030204" pitchFamily="34" charset="0"/>
              <a:ea typeface="方正喵呜体" panose="02010600010101010101" pitchFamily="2" charset="-122"/>
            </a:endParaRPr>
          </a:p>
        </p:txBody>
      </p:sp>
      <p:sp>
        <p:nvSpPr>
          <p:cNvPr id="10" name="AutoShape 19">
            <a:extLst>
              <a:ext uri="{FF2B5EF4-FFF2-40B4-BE49-F238E27FC236}">
                <a16:creationId xmlns:a16="http://schemas.microsoft.com/office/drawing/2014/main" xmlns="" id="{D3C9D9A2-722F-4B65-B2CC-F54F16A5F7C1}"/>
              </a:ext>
            </a:extLst>
          </p:cNvPr>
          <p:cNvSpPr>
            <a:spLocks noChangeArrowheads="1"/>
          </p:cNvSpPr>
          <p:nvPr/>
        </p:nvSpPr>
        <p:spPr bwMode="ltGray">
          <a:xfrm>
            <a:off x="3158147" y="462152"/>
            <a:ext cx="8453535" cy="879528"/>
          </a:xfrm>
          <a:prstGeom prst="roundRect">
            <a:avLst>
              <a:gd name="adj" fmla="val 50000"/>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i="0" u="none" strike="noStrike" kern="0" cap="none" spc="0" normalizeH="0" baseline="0" noProof="0" dirty="0">
                <a:ln w="0"/>
                <a:solidFill>
                  <a:srgbClr val="002060"/>
                </a:solidFill>
                <a:uLnTx/>
                <a:uFillTx/>
                <a:latin typeface="Arial" panose="020B0604020202020204" pitchFamily="34" charset="0"/>
                <a:cs typeface="Arial" pitchFamily="34" charset="0"/>
              </a:rPr>
              <a:t>1.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Tìm</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chủ</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ngữ</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của</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các</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câu</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kể</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1" u="none" strike="noStrike" kern="0" cap="none" spc="0" normalizeH="0" baseline="0" noProof="0" dirty="0">
                <a:ln w="0"/>
                <a:solidFill>
                  <a:srgbClr val="002060"/>
                </a:solidFill>
                <a:uLnTx/>
                <a:uFillTx/>
                <a:latin typeface="Arial" pitchFamily="34" charset="0"/>
                <a:cs typeface="Arial" pitchFamily="34" charset="0"/>
              </a:rPr>
              <a:t>Ai </a:t>
            </a:r>
            <a:r>
              <a:rPr kumimoji="0" lang="en-US" sz="2800" i="1" u="none" strike="noStrike" kern="0" cap="none" spc="0" normalizeH="0" baseline="0" noProof="0" dirty="0" err="1">
                <a:ln w="0"/>
                <a:solidFill>
                  <a:srgbClr val="002060"/>
                </a:solidFill>
                <a:uLnTx/>
                <a:uFillTx/>
                <a:latin typeface="Arial" pitchFamily="34" charset="0"/>
                <a:cs typeface="Arial" pitchFamily="34" charset="0"/>
              </a:rPr>
              <a:t>thế</a:t>
            </a:r>
            <a:r>
              <a:rPr kumimoji="0" lang="en-US" sz="2800" i="1" u="none" strike="noStrike" kern="0" cap="none" spc="0" normalizeH="0" baseline="0" noProof="0" dirty="0">
                <a:ln w="0"/>
                <a:solidFill>
                  <a:srgbClr val="002060"/>
                </a:solidFill>
                <a:uLnTx/>
                <a:uFillTx/>
                <a:latin typeface="Arial" pitchFamily="34" charset="0"/>
                <a:cs typeface="Arial" pitchFamily="34" charset="0"/>
              </a:rPr>
              <a:t> </a:t>
            </a:r>
            <a:r>
              <a:rPr kumimoji="0" lang="en-US" sz="2800" i="1" u="none" strike="noStrike" kern="0" cap="none" spc="0" normalizeH="0" baseline="0" noProof="0" dirty="0" err="1">
                <a:ln w="0"/>
                <a:solidFill>
                  <a:srgbClr val="002060"/>
                </a:solidFill>
                <a:uLnTx/>
                <a:uFillTx/>
                <a:latin typeface="Arial" pitchFamily="34" charset="0"/>
                <a:cs typeface="Arial" pitchFamily="34" charset="0"/>
              </a:rPr>
              <a:t>nào</a:t>
            </a:r>
            <a:r>
              <a:rPr kumimoji="0" lang="en-US" sz="2800" i="1" u="none" strike="noStrike" kern="0" cap="none" spc="0" normalizeH="0" baseline="0" noProof="0" dirty="0">
                <a:ln w="0"/>
                <a:solidFill>
                  <a:srgbClr val="002060"/>
                </a:solidFill>
                <a:uLnTx/>
                <a:uFillTx/>
                <a:latin typeface="Arial" pitchFamily="34" charset="0"/>
                <a:cs typeface="Arial" pitchFamily="34" charset="0"/>
              </a:rPr>
              <a:t>?</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trong</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đoạn</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văn</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dưới</a:t>
            </a:r>
            <a:r>
              <a:rPr kumimoji="0" lang="en-US" sz="2800" i="0" u="none" strike="noStrike" kern="0" cap="none" spc="0" normalizeH="0" baseline="0" noProof="0" dirty="0">
                <a:ln w="0"/>
                <a:solidFill>
                  <a:srgbClr val="002060"/>
                </a:solidFill>
                <a:uLnTx/>
                <a:uFillTx/>
                <a:latin typeface="Arial" pitchFamily="34" charset="0"/>
                <a:cs typeface="Arial" pitchFamily="34" charset="0"/>
              </a:rPr>
              <a:t> </a:t>
            </a:r>
            <a:r>
              <a:rPr kumimoji="0" lang="en-US" sz="2800" i="0" u="none" strike="noStrike" kern="0" cap="none" spc="0" normalizeH="0" baseline="0" noProof="0" dirty="0" err="1">
                <a:ln w="0"/>
                <a:solidFill>
                  <a:srgbClr val="002060"/>
                </a:solidFill>
                <a:uLnTx/>
                <a:uFillTx/>
                <a:latin typeface="Arial" pitchFamily="34" charset="0"/>
                <a:cs typeface="Arial" pitchFamily="34" charset="0"/>
              </a:rPr>
              <a:t>đây</a:t>
            </a:r>
            <a:r>
              <a:rPr lang="en-US" sz="2800" kern="0" dirty="0">
                <a:ln w="0"/>
                <a:solidFill>
                  <a:srgbClr val="002060"/>
                </a:solidFill>
                <a:latin typeface="Arial" pitchFamily="34" charset="0"/>
                <a:cs typeface="Arial" pitchFamily="34" charset="0"/>
              </a:rPr>
              <a:t>: (</a:t>
            </a:r>
            <a:r>
              <a:rPr lang="en-US" sz="2800" kern="0" dirty="0" err="1">
                <a:ln w="0"/>
                <a:solidFill>
                  <a:srgbClr val="002060"/>
                </a:solidFill>
                <a:latin typeface="Arial" pitchFamily="34" charset="0"/>
                <a:cs typeface="Arial" pitchFamily="34" charset="0"/>
              </a:rPr>
              <a:t>dùng</a:t>
            </a:r>
            <a:r>
              <a:rPr lang="en-US" sz="2800" kern="0" dirty="0">
                <a:ln w="0"/>
                <a:solidFill>
                  <a:srgbClr val="002060"/>
                </a:solidFill>
                <a:latin typeface="Arial" pitchFamily="34" charset="0"/>
                <a:cs typeface="Arial" pitchFamily="34" charset="0"/>
              </a:rPr>
              <a:t> </a:t>
            </a:r>
            <a:r>
              <a:rPr lang="en-US" sz="2800" kern="0" dirty="0" err="1">
                <a:ln w="0"/>
                <a:solidFill>
                  <a:srgbClr val="002060"/>
                </a:solidFill>
                <a:latin typeface="Arial" pitchFamily="34" charset="0"/>
                <a:cs typeface="Arial" pitchFamily="34" charset="0"/>
              </a:rPr>
              <a:t>gạch</a:t>
            </a:r>
            <a:r>
              <a:rPr lang="en-US" sz="2800" kern="0" dirty="0">
                <a:ln w="0"/>
                <a:solidFill>
                  <a:srgbClr val="002060"/>
                </a:solidFill>
                <a:latin typeface="Arial" pitchFamily="34" charset="0"/>
                <a:cs typeface="Arial" pitchFamily="34" charset="0"/>
              </a:rPr>
              <a:t> </a:t>
            </a:r>
            <a:r>
              <a:rPr lang="en-US" sz="2800" kern="0" dirty="0" err="1">
                <a:ln w="0"/>
                <a:solidFill>
                  <a:srgbClr val="002060"/>
                </a:solidFill>
                <a:latin typeface="Arial" pitchFamily="34" charset="0"/>
                <a:cs typeface="Arial" pitchFamily="34" charset="0"/>
              </a:rPr>
              <a:t>chéo</a:t>
            </a:r>
            <a:r>
              <a:rPr lang="en-US" sz="2800" kern="0" dirty="0">
                <a:ln w="0"/>
                <a:solidFill>
                  <a:srgbClr val="002060"/>
                </a:solidFill>
                <a:latin typeface="Arial" pitchFamily="34" charset="0"/>
                <a:cs typeface="Arial" pitchFamily="34" charset="0"/>
              </a:rPr>
              <a:t> </a:t>
            </a:r>
            <a:r>
              <a:rPr lang="en-US" sz="2800" kern="0" dirty="0" err="1">
                <a:ln w="0"/>
                <a:solidFill>
                  <a:srgbClr val="002060"/>
                </a:solidFill>
                <a:latin typeface="Arial" pitchFamily="34" charset="0"/>
                <a:cs typeface="Arial" pitchFamily="34" charset="0"/>
              </a:rPr>
              <a:t>phân</a:t>
            </a:r>
            <a:r>
              <a:rPr lang="en-US" sz="2800" kern="0" dirty="0">
                <a:ln w="0"/>
                <a:solidFill>
                  <a:srgbClr val="002060"/>
                </a:solidFill>
                <a:latin typeface="Arial" pitchFamily="34" charset="0"/>
                <a:cs typeface="Arial" pitchFamily="34" charset="0"/>
              </a:rPr>
              <a:t> </a:t>
            </a:r>
            <a:r>
              <a:rPr lang="en-US" sz="2800" kern="0" dirty="0" err="1">
                <a:ln w="0"/>
                <a:solidFill>
                  <a:srgbClr val="002060"/>
                </a:solidFill>
                <a:latin typeface="Arial" pitchFamily="34" charset="0"/>
                <a:cs typeface="Arial" pitchFamily="34" charset="0"/>
              </a:rPr>
              <a:t>tách</a:t>
            </a:r>
            <a:r>
              <a:rPr lang="en-US" sz="2800" kern="0" dirty="0">
                <a:ln w="0"/>
                <a:solidFill>
                  <a:srgbClr val="002060"/>
                </a:solidFill>
                <a:latin typeface="Arial" pitchFamily="34" charset="0"/>
                <a:cs typeface="Arial" pitchFamily="34" charset="0"/>
              </a:rPr>
              <a:t>)</a:t>
            </a:r>
            <a:endParaRPr kumimoji="0" lang="en-US" sz="2800" i="0" u="none" strike="noStrike" kern="0" cap="none" spc="0" normalizeH="0" baseline="0" noProof="0" dirty="0">
              <a:ln w="0"/>
              <a:solidFill>
                <a:srgbClr val="002060"/>
              </a:solidFill>
              <a:uLnTx/>
              <a:uFillTx/>
              <a:latin typeface="Arial" pitchFamily="34" charset="0"/>
              <a:cs typeface="Arial" pitchFamily="34" charset="0"/>
            </a:endParaRPr>
          </a:p>
        </p:txBody>
      </p:sp>
      <p:sp>
        <p:nvSpPr>
          <p:cNvPr id="11" name="Rectangle 10">
            <a:extLst>
              <a:ext uri="{FF2B5EF4-FFF2-40B4-BE49-F238E27FC236}">
                <a16:creationId xmlns:a16="http://schemas.microsoft.com/office/drawing/2014/main" xmlns="" id="{57D9C57A-9725-439B-BB12-4D23FB511030}"/>
              </a:ext>
            </a:extLst>
          </p:cNvPr>
          <p:cNvSpPr/>
          <p:nvPr/>
        </p:nvSpPr>
        <p:spPr>
          <a:xfrm>
            <a:off x="2749973" y="1441947"/>
            <a:ext cx="8453535" cy="5262979"/>
          </a:xfrm>
          <a:prstGeom prst="rect">
            <a:avLst/>
          </a:prstGeom>
        </p:spPr>
        <p:txBody>
          <a:bodyPr wrap="square">
            <a:spAutoFit/>
          </a:bodyPr>
          <a:lstStyle/>
          <a:p>
            <a:pPr algn="just">
              <a:lnSpc>
                <a:spcPct val="150000"/>
              </a:lnSpc>
            </a:pPr>
            <a:r>
              <a:rPr lang="en-US" sz="2800" dirty="0">
                <a:latin typeface="Arial" pitchFamily="34" charset="0"/>
                <a:cs typeface="Arial" pitchFamily="34" charset="0"/>
              </a:rPr>
              <a:t>           </a:t>
            </a:r>
            <a:r>
              <a:rPr lang="en-US" sz="2800" dirty="0" err="1">
                <a:latin typeface="Arial" pitchFamily="34" charset="0"/>
                <a:cs typeface="Arial" pitchFamily="34" charset="0"/>
              </a:rPr>
              <a:t>Ôi</a:t>
            </a:r>
            <a:r>
              <a:rPr lang="en-US" sz="2800" dirty="0">
                <a:latin typeface="Arial" pitchFamily="34" charset="0"/>
                <a:cs typeface="Arial" pitchFamily="34" charset="0"/>
              </a:rPr>
              <a:t> </a:t>
            </a:r>
            <a:r>
              <a:rPr lang="en-US" sz="2800" dirty="0" err="1" smtClean="0">
                <a:latin typeface="Arial" pitchFamily="34" charset="0"/>
                <a:cs typeface="Arial" pitchFamily="34" charset="0"/>
              </a:rPr>
              <a:t>chao</a:t>
            </a:r>
            <a:r>
              <a:rPr lang="en-US" sz="2800" dirty="0" smtClean="0">
                <a:latin typeface="Arial" pitchFamily="34" charset="0"/>
                <a:cs typeface="Arial" pitchFamily="34" charset="0"/>
              </a:rPr>
              <a:t>! </a:t>
            </a:r>
            <a:r>
              <a:rPr lang="vi-VN" sz="2800" dirty="0" smtClean="0">
                <a:latin typeface="Arial" pitchFamily="34" charset="0"/>
                <a:cs typeface="Arial" pitchFamily="34" charset="0"/>
              </a:rPr>
              <a:t> </a:t>
            </a:r>
            <a:r>
              <a:rPr lang="en-US" sz="2800" dirty="0" err="1">
                <a:latin typeface="Arial" pitchFamily="34" charset="0"/>
                <a:cs typeface="Arial" pitchFamily="34" charset="0"/>
              </a:rPr>
              <a:t>Chú</a:t>
            </a:r>
            <a:r>
              <a:rPr lang="en-US" sz="2800" dirty="0">
                <a:latin typeface="Arial" pitchFamily="34" charset="0"/>
                <a:cs typeface="Arial" pitchFamily="34" charset="0"/>
              </a:rPr>
              <a:t> </a:t>
            </a:r>
            <a:r>
              <a:rPr lang="en-US" sz="2800" dirty="0" err="1">
                <a:latin typeface="Arial" pitchFamily="34" charset="0"/>
                <a:cs typeface="Arial" pitchFamily="34" charset="0"/>
              </a:rPr>
              <a:t>chuồn</a:t>
            </a:r>
            <a:r>
              <a:rPr lang="en-US" sz="2800" dirty="0">
                <a:latin typeface="Arial" pitchFamily="34" charset="0"/>
                <a:cs typeface="Arial" pitchFamily="34" charset="0"/>
              </a:rPr>
              <a:t> </a:t>
            </a:r>
            <a:r>
              <a:rPr lang="en-US" sz="2800" dirty="0" err="1">
                <a:latin typeface="Arial" pitchFamily="34" charset="0"/>
                <a:cs typeface="Arial" pitchFamily="34" charset="0"/>
              </a:rPr>
              <a:t>chuồn</a:t>
            </a:r>
            <a:r>
              <a:rPr lang="en-US" sz="2800" dirty="0">
                <a:latin typeface="Arial" pitchFamily="34" charset="0"/>
                <a:cs typeface="Arial" pitchFamily="34" charset="0"/>
              </a:rPr>
              <a:t> </a:t>
            </a:r>
            <a:r>
              <a:rPr lang="en-US" sz="2800" dirty="0" err="1">
                <a:latin typeface="Arial" pitchFamily="34" charset="0"/>
                <a:cs typeface="Arial" pitchFamily="34" charset="0"/>
              </a:rPr>
              <a:t>nước</a:t>
            </a:r>
            <a:r>
              <a:rPr lang="en-US" sz="2800" dirty="0">
                <a:latin typeface="Arial" pitchFamily="34" charset="0"/>
                <a:cs typeface="Arial" pitchFamily="34" charset="0"/>
              </a:rPr>
              <a:t> </a:t>
            </a:r>
            <a:r>
              <a:rPr lang="en-US" sz="2800" dirty="0" err="1">
                <a:latin typeface="Arial" pitchFamily="34" charset="0"/>
                <a:cs typeface="Arial" pitchFamily="34" charset="0"/>
              </a:rPr>
              <a:t>mới</a:t>
            </a:r>
            <a:r>
              <a:rPr lang="en-US" sz="2800" dirty="0">
                <a:latin typeface="Arial" pitchFamily="34" charset="0"/>
                <a:cs typeface="Arial" pitchFamily="34" charset="0"/>
              </a:rPr>
              <a:t> </a:t>
            </a:r>
            <a:r>
              <a:rPr lang="en-US" sz="2800" dirty="0" err="1">
                <a:latin typeface="Arial" pitchFamily="34" charset="0"/>
                <a:cs typeface="Arial" pitchFamily="34" charset="0"/>
              </a:rPr>
              <a:t>đẹp</a:t>
            </a:r>
            <a:r>
              <a:rPr lang="en-US" sz="2800" dirty="0">
                <a:latin typeface="Arial" pitchFamily="34" charset="0"/>
                <a:cs typeface="Arial" pitchFamily="34" charset="0"/>
              </a:rPr>
              <a:t> </a:t>
            </a:r>
            <a:r>
              <a:rPr lang="en-US" sz="2800" dirty="0" err="1">
                <a:latin typeface="Arial" pitchFamily="34" charset="0"/>
                <a:cs typeface="Arial" pitchFamily="34" charset="0"/>
              </a:rPr>
              <a:t>làm</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r>
              <a:rPr lang="vi-VN" sz="2800" dirty="0">
                <a:latin typeface="Arial" pitchFamily="34" charset="0"/>
                <a:cs typeface="Arial" pitchFamily="34" charset="0"/>
              </a:rPr>
              <a:t>  Màu vàng trên lưng chú lấp lánh.  Bốn cái cánh mỏng như giấy bóng.  Cái đầu tròn và hai con mắt long lanh như thủy tinh.  Thân chú nh</a:t>
            </a:r>
            <a:r>
              <a:rPr lang="en-US" sz="2800" dirty="0">
                <a:latin typeface="Arial" pitchFamily="34" charset="0"/>
                <a:cs typeface="Arial" pitchFamily="34" charset="0"/>
              </a:rPr>
              <a:t>ỏ</a:t>
            </a:r>
            <a:r>
              <a:rPr lang="vi-VN" sz="2800" dirty="0">
                <a:latin typeface="Arial" pitchFamily="34" charset="0"/>
                <a:cs typeface="Arial" pitchFamily="34" charset="0"/>
              </a:rPr>
              <a:t> và thon vàng như màu vàng của nắng mùa thu.  Chú đậu trên một cành lộc vừng ngả trên mặt hồ.  Bốn cánh khẽ rung rung như  còn phân vân.</a:t>
            </a:r>
            <a:r>
              <a:rPr lang="en-US" sz="2800" dirty="0">
                <a:latin typeface="Arial" pitchFamily="34" charset="0"/>
                <a:cs typeface="Arial" pitchFamily="34" charset="0"/>
              </a:rPr>
              <a:t> </a:t>
            </a:r>
            <a:endParaRPr lang="vi-VN" sz="2800" dirty="0">
              <a:latin typeface="Arial" pitchFamily="34" charset="0"/>
              <a:cs typeface="Arial" pitchFamily="34" charset="0"/>
            </a:endParaRPr>
          </a:p>
          <a:p>
            <a:pPr algn="r">
              <a:lnSpc>
                <a:spcPct val="150000"/>
              </a:lnSpc>
            </a:pPr>
            <a:r>
              <a:rPr lang="vi-VN" sz="2800" i="1" dirty="0">
                <a:latin typeface="Arial" pitchFamily="34" charset="0"/>
                <a:cs typeface="Arial" pitchFamily="34" charset="0"/>
              </a:rPr>
              <a:t>Nguyễn Thế Hội</a:t>
            </a:r>
            <a:endParaRPr lang="en-US" sz="2800" i="1" dirty="0">
              <a:latin typeface="Arial" pitchFamily="34" charset="0"/>
              <a:cs typeface="Arial" pitchFamily="34" charset="0"/>
            </a:endParaRPr>
          </a:p>
        </p:txBody>
      </p:sp>
      <p:sp>
        <p:nvSpPr>
          <p:cNvPr id="12" name="Rectangle 11">
            <a:extLst>
              <a:ext uri="{FF2B5EF4-FFF2-40B4-BE49-F238E27FC236}">
                <a16:creationId xmlns:a16="http://schemas.microsoft.com/office/drawing/2014/main" xmlns="" id="{791D68B8-30B1-4FAE-912F-CE69259EB8DF}"/>
              </a:ext>
            </a:extLst>
          </p:cNvPr>
          <p:cNvSpPr/>
          <p:nvPr/>
        </p:nvSpPr>
        <p:spPr>
          <a:xfrm>
            <a:off x="3645654" y="1705544"/>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1</a:t>
            </a:r>
            <a:endParaRPr lang="en-US" sz="2800" dirty="0">
              <a:solidFill>
                <a:srgbClr val="FF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E96304F8-83B4-40AF-854A-3B4603A4B944}"/>
              </a:ext>
            </a:extLst>
          </p:cNvPr>
          <p:cNvSpPr/>
          <p:nvPr/>
        </p:nvSpPr>
        <p:spPr>
          <a:xfrm>
            <a:off x="4159247" y="2350494"/>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3</a:t>
            </a:r>
            <a:endParaRPr lang="en-US" sz="28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BFA91963-3E84-406C-BFC8-3B2799322258}"/>
              </a:ext>
            </a:extLst>
          </p:cNvPr>
          <p:cNvSpPr/>
          <p:nvPr/>
        </p:nvSpPr>
        <p:spPr>
          <a:xfrm>
            <a:off x="9616125" y="2350494"/>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4</a:t>
            </a:r>
            <a:endParaRPr lang="en-US" sz="2800" dirty="0">
              <a:solidFill>
                <a:srgbClr val="FF000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C47C2906-1AD4-457E-BD7C-545F72299607}"/>
              </a:ext>
            </a:extLst>
          </p:cNvPr>
          <p:cNvSpPr/>
          <p:nvPr/>
        </p:nvSpPr>
        <p:spPr>
          <a:xfrm>
            <a:off x="7090276" y="2980939"/>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5</a:t>
            </a:r>
            <a:endParaRPr lang="en-US" sz="28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9E2462E7-E58B-44CF-B792-0EAF60A961A6}"/>
              </a:ext>
            </a:extLst>
          </p:cNvPr>
          <p:cNvSpPr/>
          <p:nvPr/>
        </p:nvSpPr>
        <p:spPr>
          <a:xfrm>
            <a:off x="7313474" y="3643760"/>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6</a:t>
            </a:r>
            <a:endParaRPr lang="en-US" sz="2800" dirty="0">
              <a:solidFill>
                <a:srgbClr val="FF000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xmlns="" id="{A9043FC0-E049-414C-8BEB-AD84EF288FA0}"/>
              </a:ext>
            </a:extLst>
          </p:cNvPr>
          <p:cNvSpPr/>
          <p:nvPr/>
        </p:nvSpPr>
        <p:spPr>
          <a:xfrm>
            <a:off x="9442027" y="4283812"/>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7</a:t>
            </a:r>
            <a:endParaRPr lang="en-US" sz="2800" dirty="0">
              <a:solidFill>
                <a:srgbClr val="FF0000"/>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xmlns="" id="{832307CF-7565-415F-BA8F-B0024105305E}"/>
              </a:ext>
            </a:extLst>
          </p:cNvPr>
          <p:cNvSpPr/>
          <p:nvPr/>
        </p:nvSpPr>
        <p:spPr>
          <a:xfrm>
            <a:off x="9275339" y="4895287"/>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8</a:t>
            </a:r>
            <a:endParaRPr lang="en-US" sz="2800" dirty="0">
              <a:solidFill>
                <a:srgbClr val="FF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59014518-0D20-424F-9859-47335065E952}"/>
              </a:ext>
            </a:extLst>
          </p:cNvPr>
          <p:cNvSpPr/>
          <p:nvPr/>
        </p:nvSpPr>
        <p:spPr>
          <a:xfrm>
            <a:off x="5440951" y="1705544"/>
            <a:ext cx="304800" cy="2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2</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819588"/>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1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1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41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1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41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1000">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2" grpId="0"/>
          <p:bldP spid="14" grpId="0"/>
          <p:bldP spid="19"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2" grpId="0"/>
          <p:bldP spid="14" grpId="0"/>
          <p:bldP spid="19" grpId="0"/>
          <p:bldP spid="23" grpId="0"/>
          <p:bldP spid="24" grpId="0"/>
          <p:bldP spid="25" grpId="0"/>
          <p:bldP spid="26" grpId="0"/>
          <p:bldP spid="2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18FA9559-3D3D-4BF4-B4B0-944982483DE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水彩卡通"/>
  <p:tag name="ISPRING_SCORM_ENDPOINT" val="&lt;endpoint&gt;&lt;enable&gt;0&lt;/enable&gt;&lt;lrs&gt;http://&lt;/lrs&gt;&lt;auth&gt;0&lt;/auth&gt;&lt;login&gt;&lt;/login&gt;&lt;password&gt;&lt;/password&gt;&lt;key&gt;&lt;/key&gt;&lt;name&gt;&lt;/name&gt;&lt;email&gt;&lt;/email&gt;&lt;/endpoint&gt;&#10;"/>
  <p:tag name="ISPRING_FIRST_PUBLISH" val="1"/>
  <p:tag name="INKNOELEADERBOARD" val="-139764543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849</Words>
  <Application>Microsoft Office PowerPoint</Application>
  <PresentationFormat>Custom</PresentationFormat>
  <Paragraphs>128</Paragraphs>
  <Slides>16</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方正剪纸简体</vt:lpstr>
      <vt:lpstr>Helvetica</vt:lpstr>
      <vt:lpstr>微软雅黑</vt:lpstr>
      <vt:lpstr>Gigi</vt:lpstr>
      <vt:lpstr>Calibri Light</vt:lpstr>
      <vt:lpstr>方正超粗黑简体</vt:lpstr>
      <vt:lpstr>宋体</vt:lpstr>
      <vt:lpstr>Calibri</vt:lpstr>
      <vt:lpstr>方正喵呜体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水彩卡通</dc:title>
  <dc:creator>admin</dc:creator>
  <cp:lastModifiedBy>Admin</cp:lastModifiedBy>
  <cp:revision>63</cp:revision>
  <dcterms:created xsi:type="dcterms:W3CDTF">2015-10-21T03:12:21Z</dcterms:created>
  <dcterms:modified xsi:type="dcterms:W3CDTF">2011-10-24T02:29:57Z</dcterms:modified>
</cp:coreProperties>
</file>