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346" r:id="rId3"/>
    <p:sldId id="348" r:id="rId4"/>
    <p:sldId id="359" r:id="rId5"/>
    <p:sldId id="360" r:id="rId6"/>
    <p:sldId id="362" r:id="rId7"/>
    <p:sldId id="291" r:id="rId8"/>
    <p:sldId id="323" r:id="rId9"/>
    <p:sldId id="352" r:id="rId10"/>
    <p:sldId id="354" r:id="rId11"/>
    <p:sldId id="356" r:id="rId12"/>
    <p:sldId id="324" r:id="rId13"/>
    <p:sldId id="294" r:id="rId14"/>
    <p:sldId id="325" r:id="rId15"/>
    <p:sldId id="328" r:id="rId16"/>
    <p:sldId id="293" r:id="rId17"/>
    <p:sldId id="327" r:id="rId18"/>
    <p:sldId id="326" r:id="rId19"/>
    <p:sldId id="329" r:id="rId20"/>
  </p:sldIdLst>
  <p:sldSz cx="12192000" cy="6858000"/>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Calibri" panose="020F0502020204030204" pitchFamily="34" charset="0"/>
      <p:regular r:id="rId25"/>
      <p:bold r:id="rId26"/>
      <p:italic r:id="rId27"/>
      <p:boldItalic r:id="rId28"/>
    </p:embeddedFont>
    <p:embeddedFont>
      <p:font typeface="Calisto MT" panose="02040603050505030304" pitchFamily="18" charset="0"/>
      <p:regular r:id="rId29"/>
      <p:bold r:id="rId30"/>
      <p:italic r:id="rId31"/>
      <p:boldItalic r:id="rId32"/>
    </p:embeddedFont>
    <p:embeddedFont>
      <p:font typeface="HP001 4 hàng" panose="020B0604020202020204" charset="0"/>
      <p:regular r:id="rId33"/>
      <p:bold r:id="rId34"/>
    </p:embeddedFont>
    <p:embeddedFont>
      <p:font typeface="Times" panose="02020603050405020304" pitchFamily="18"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
      <p:font typeface="VNI-Avo" panose="020B0604020202020204"/>
      <p:regular r:id="rId43"/>
      <p:bold r:id="rId44"/>
      <p:italic r:id="rId45"/>
      <p:boldItalic r:id="rId46"/>
    </p:embeddedFont>
    <p:embeddedFont>
      <p:font typeface="Wingdings 3" panose="05040102010807070707" pitchFamily="18" charset="2"/>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9D74A"/>
    <a:srgbClr val="566F8B"/>
    <a:srgbClr val="D2E5CC"/>
    <a:srgbClr val="A3C781"/>
    <a:srgbClr val="4F76BB"/>
    <a:srgbClr val="E98124"/>
    <a:srgbClr val="FF8369"/>
    <a:srgbClr val="9EAF74"/>
    <a:srgbClr val="70B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6797" autoAdjust="0"/>
  </p:normalViewPr>
  <p:slideViewPr>
    <p:cSldViewPr snapToGrid="0" showGuides="1">
      <p:cViewPr varScale="1">
        <p:scale>
          <a:sx n="68" d="100"/>
          <a:sy n="68" d="100"/>
        </p:scale>
        <p:origin x="972" y="48"/>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6CC39-DD45-4F34-8674-1D51B3268DED}" type="datetimeFigureOut">
              <a:rPr lang="zh-CN" altLang="en-US" smtClean="0"/>
              <a:t>2023/2/15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023A-296E-43EF-ADD3-98ADBC1D006E}" type="slidenum">
              <a:rPr lang="zh-CN" altLang="en-US" smtClean="0"/>
              <a:t>‹#›</a:t>
            </a:fld>
            <a:endParaRPr lang="zh-CN" altLang="en-US"/>
          </a:p>
        </p:txBody>
      </p:sp>
    </p:spTree>
    <p:extLst>
      <p:ext uri="{BB962C8B-B14F-4D97-AF65-F5344CB8AC3E}">
        <p14:creationId xmlns:p14="http://schemas.microsoft.com/office/powerpoint/2010/main" val="418353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15</a:t>
            </a:fld>
            <a:endParaRPr lang="zh-CN" altLang="en-US"/>
          </a:p>
        </p:txBody>
      </p:sp>
    </p:spTree>
    <p:extLst>
      <p:ext uri="{BB962C8B-B14F-4D97-AF65-F5344CB8AC3E}">
        <p14:creationId xmlns:p14="http://schemas.microsoft.com/office/powerpoint/2010/main" val="252634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16</a:t>
            </a:fld>
            <a:endParaRPr lang="zh-CN" altLang="en-US"/>
          </a:p>
        </p:txBody>
      </p:sp>
    </p:spTree>
    <p:extLst>
      <p:ext uri="{BB962C8B-B14F-4D97-AF65-F5344CB8AC3E}">
        <p14:creationId xmlns:p14="http://schemas.microsoft.com/office/powerpoint/2010/main" val="1899199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17</a:t>
            </a:fld>
            <a:endParaRPr lang="zh-CN" altLang="en-US"/>
          </a:p>
        </p:txBody>
      </p:sp>
    </p:spTree>
    <p:extLst>
      <p:ext uri="{BB962C8B-B14F-4D97-AF65-F5344CB8AC3E}">
        <p14:creationId xmlns:p14="http://schemas.microsoft.com/office/powerpoint/2010/main" val="249928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18</a:t>
            </a:fld>
            <a:endParaRPr lang="zh-CN" altLang="en-US"/>
          </a:p>
        </p:txBody>
      </p:sp>
    </p:spTree>
    <p:extLst>
      <p:ext uri="{BB962C8B-B14F-4D97-AF65-F5344CB8AC3E}">
        <p14:creationId xmlns:p14="http://schemas.microsoft.com/office/powerpoint/2010/main" val="14528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6</a:t>
            </a:fld>
            <a:endParaRPr lang="zh-CN" altLang="en-US"/>
          </a:p>
        </p:txBody>
      </p:sp>
    </p:spTree>
    <p:extLst>
      <p:ext uri="{BB962C8B-B14F-4D97-AF65-F5344CB8AC3E}">
        <p14:creationId xmlns:p14="http://schemas.microsoft.com/office/powerpoint/2010/main" val="20593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8</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10</a:t>
            </a:fld>
            <a:endParaRPr lang="zh-CN" altLang="en-US"/>
          </a:p>
        </p:txBody>
      </p:sp>
    </p:spTree>
    <p:extLst>
      <p:ext uri="{BB962C8B-B14F-4D97-AF65-F5344CB8AC3E}">
        <p14:creationId xmlns:p14="http://schemas.microsoft.com/office/powerpoint/2010/main" val="93205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11</a:t>
            </a:fld>
            <a:endParaRPr lang="zh-CN" altLang="en-US"/>
          </a:p>
        </p:txBody>
      </p:sp>
    </p:spTree>
    <p:extLst>
      <p:ext uri="{BB962C8B-B14F-4D97-AF65-F5344CB8AC3E}">
        <p14:creationId xmlns:p14="http://schemas.microsoft.com/office/powerpoint/2010/main" val="227983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12</a:t>
            </a:fld>
            <a:endParaRPr lang="zh-CN" altLang="en-US"/>
          </a:p>
        </p:txBody>
      </p:sp>
    </p:spTree>
    <p:extLst>
      <p:ext uri="{BB962C8B-B14F-4D97-AF65-F5344CB8AC3E}">
        <p14:creationId xmlns:p14="http://schemas.microsoft.com/office/powerpoint/2010/main" val="21307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13</a:t>
            </a:fld>
            <a:endParaRPr lang="zh-CN" altLang="en-US"/>
          </a:p>
        </p:txBody>
      </p:sp>
    </p:spTree>
    <p:extLst>
      <p:ext uri="{BB962C8B-B14F-4D97-AF65-F5344CB8AC3E}">
        <p14:creationId xmlns:p14="http://schemas.microsoft.com/office/powerpoint/2010/main" val="81562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14</a:t>
            </a:fld>
            <a:endParaRPr lang="zh-CN" altLang="en-US"/>
          </a:p>
        </p:txBody>
      </p:sp>
    </p:spTree>
    <p:extLst>
      <p:ext uri="{BB962C8B-B14F-4D97-AF65-F5344CB8AC3E}">
        <p14:creationId xmlns:p14="http://schemas.microsoft.com/office/powerpoint/2010/main" val="410618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96927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72244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8770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5113239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397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65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741601C5-7306-41B7-8C99-D1C2CD02A3DE}"/>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a16="http://schemas.microsoft.com/office/drawing/2014/main" id="{E840717B-CFE3-4C2A-AA0B-8F1F0516DAE4}"/>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7CE30E05-09A5-4173-B50B-BF4103DF3329}"/>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E270712-72E8-45C1-AD54-D2B927B7C11E}"/>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5D6E29B6-DFDD-4B64-A8B5-85E24AF162D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2133ACD5-9528-43F8-878C-CA19EBB7EFB5}"/>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3706EC1B-5136-48E1-ACDE-333FC9851E27}"/>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6D2E7EF4-861E-4FA5-A6E2-4BB96C0D0FE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C1727919-9600-4384-ADBF-C52337D90068}"/>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5B15A8D6-0B76-45CA-A860-E4C2688211C6}"/>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2771B2A2-4D90-4D32-A362-698DC393D149}"/>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04FC4B7B-57E8-4272-84B6-F652D1B521D9}"/>
              </a:ext>
            </a:extLst>
          </p:cNvPr>
          <p:cNvSpPr>
            <a:spLocks noGrp="1"/>
          </p:cNvSpPr>
          <p:nvPr>
            <p:ph type="dt" sz="half" idx="10"/>
          </p:nvPr>
        </p:nvSpPr>
        <p:spPr/>
        <p:txBody>
          <a:bodyPr/>
          <a:lstStyle>
            <a:lvl1pPr>
              <a:defRPr/>
            </a:lvl1pPr>
          </a:lstStyle>
          <a:p>
            <a:pPr>
              <a:defRPr/>
            </a:pPr>
            <a:fld id="{BBD0C6DE-9093-4977-8E11-785D5D04B1F1}" type="datetimeFigureOut">
              <a:rPr lang="en-US"/>
              <a:pPr>
                <a:defRPr/>
              </a:pPr>
              <a:t>2/15/2023</a:t>
            </a:fld>
            <a:endParaRPr lang="en-US"/>
          </a:p>
        </p:txBody>
      </p:sp>
      <p:sp>
        <p:nvSpPr>
          <p:cNvPr id="16" name="Footer Placeholder 4">
            <a:extLst>
              <a:ext uri="{FF2B5EF4-FFF2-40B4-BE49-F238E27FC236}">
                <a16:creationId xmlns:a16="http://schemas.microsoft.com/office/drawing/2014/main" id="{E3F3E28E-7048-4A83-B86A-E72634900370}"/>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5654DDFB-B736-404B-A57F-0FC3496A3DF4}"/>
              </a:ext>
            </a:extLst>
          </p:cNvPr>
          <p:cNvSpPr>
            <a:spLocks noGrp="1"/>
          </p:cNvSpPr>
          <p:nvPr>
            <p:ph type="sldNum" sz="quarter" idx="12"/>
          </p:nvPr>
        </p:nvSpPr>
        <p:spPr/>
        <p:txBody>
          <a:bodyPr/>
          <a:lstStyle>
            <a:lvl1pPr>
              <a:defRPr/>
            </a:lvl1pPr>
          </a:lstStyle>
          <a:p>
            <a:pPr>
              <a:defRPr/>
            </a:pPr>
            <a:fld id="{31AC6D81-A929-44BC-9914-9A3BA84BF55C}" type="slidenum">
              <a:rPr lang="en-US"/>
              <a:pPr>
                <a:defRPr/>
              </a:pPr>
              <a:t>‹#›</a:t>
            </a:fld>
            <a:endParaRPr lang="en-US"/>
          </a:p>
        </p:txBody>
      </p:sp>
    </p:spTree>
    <p:extLst>
      <p:ext uri="{BB962C8B-B14F-4D97-AF65-F5344CB8AC3E}">
        <p14:creationId xmlns:p14="http://schemas.microsoft.com/office/powerpoint/2010/main" val="56935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2C9891-280D-4278-A407-C097B171D7D5}"/>
              </a:ext>
            </a:extLst>
          </p:cNvPr>
          <p:cNvSpPr>
            <a:spLocks noGrp="1"/>
          </p:cNvSpPr>
          <p:nvPr>
            <p:ph type="dt" sz="half" idx="10"/>
          </p:nvPr>
        </p:nvSpPr>
        <p:spPr/>
        <p:txBody>
          <a:bodyPr/>
          <a:lstStyle>
            <a:lvl1pPr>
              <a:defRPr/>
            </a:lvl1pPr>
          </a:lstStyle>
          <a:p>
            <a:pPr>
              <a:defRPr/>
            </a:pPr>
            <a:fld id="{EFF7875F-BBC1-440D-9344-9949CF09718E}" type="datetimeFigureOut">
              <a:rPr lang="en-US"/>
              <a:pPr>
                <a:defRPr/>
              </a:pPr>
              <a:t>2/15/2023</a:t>
            </a:fld>
            <a:endParaRPr lang="en-US"/>
          </a:p>
        </p:txBody>
      </p:sp>
      <p:sp>
        <p:nvSpPr>
          <p:cNvPr id="5" name="Footer Placeholder 4">
            <a:extLst>
              <a:ext uri="{FF2B5EF4-FFF2-40B4-BE49-F238E27FC236}">
                <a16:creationId xmlns:a16="http://schemas.microsoft.com/office/drawing/2014/main" id="{EC794E2C-7E28-45E4-958E-913A21F566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CAEDBD-F362-4C64-802F-FBC59336DAA1}"/>
              </a:ext>
            </a:extLst>
          </p:cNvPr>
          <p:cNvSpPr>
            <a:spLocks noGrp="1"/>
          </p:cNvSpPr>
          <p:nvPr>
            <p:ph type="sldNum" sz="quarter" idx="12"/>
          </p:nvPr>
        </p:nvSpPr>
        <p:spPr/>
        <p:txBody>
          <a:bodyPr/>
          <a:lstStyle>
            <a:lvl1pPr>
              <a:defRPr/>
            </a:lvl1pPr>
          </a:lstStyle>
          <a:p>
            <a:pPr>
              <a:defRPr/>
            </a:pPr>
            <a:fld id="{8C249C55-165C-42C9-9B90-7F9496805CD2}" type="slidenum">
              <a:rPr lang="en-US"/>
              <a:pPr>
                <a:defRPr/>
              </a:pPr>
              <a:t>‹#›</a:t>
            </a:fld>
            <a:endParaRPr lang="en-US"/>
          </a:p>
        </p:txBody>
      </p:sp>
    </p:spTree>
    <p:extLst>
      <p:ext uri="{BB962C8B-B14F-4D97-AF65-F5344CB8AC3E}">
        <p14:creationId xmlns:p14="http://schemas.microsoft.com/office/powerpoint/2010/main" val="709651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9AB8F-60A5-4E50-9AEF-3A1D23937BCA}"/>
              </a:ext>
            </a:extLst>
          </p:cNvPr>
          <p:cNvSpPr>
            <a:spLocks noGrp="1"/>
          </p:cNvSpPr>
          <p:nvPr>
            <p:ph type="dt" sz="half" idx="10"/>
          </p:nvPr>
        </p:nvSpPr>
        <p:spPr/>
        <p:txBody>
          <a:bodyPr/>
          <a:lstStyle>
            <a:lvl1pPr>
              <a:defRPr/>
            </a:lvl1pPr>
          </a:lstStyle>
          <a:p>
            <a:pPr>
              <a:defRPr/>
            </a:pPr>
            <a:fld id="{FA1638E3-8B88-4E9D-93F0-600B42FE313B}" type="datetimeFigureOut">
              <a:rPr lang="en-US"/>
              <a:pPr>
                <a:defRPr/>
              </a:pPr>
              <a:t>2/15/2023</a:t>
            </a:fld>
            <a:endParaRPr lang="en-US"/>
          </a:p>
        </p:txBody>
      </p:sp>
      <p:sp>
        <p:nvSpPr>
          <p:cNvPr id="5" name="Footer Placeholder 4">
            <a:extLst>
              <a:ext uri="{FF2B5EF4-FFF2-40B4-BE49-F238E27FC236}">
                <a16:creationId xmlns:a16="http://schemas.microsoft.com/office/drawing/2014/main" id="{69FBB3FE-A8F4-40D6-8E8C-7E446DFE0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505CC9-C779-4A49-9660-F5F110A2D0BA}"/>
              </a:ext>
            </a:extLst>
          </p:cNvPr>
          <p:cNvSpPr>
            <a:spLocks noGrp="1"/>
          </p:cNvSpPr>
          <p:nvPr>
            <p:ph type="sldNum" sz="quarter" idx="12"/>
          </p:nvPr>
        </p:nvSpPr>
        <p:spPr/>
        <p:txBody>
          <a:bodyPr/>
          <a:lstStyle>
            <a:lvl1pPr>
              <a:defRPr/>
            </a:lvl1pPr>
          </a:lstStyle>
          <a:p>
            <a:pPr>
              <a:defRPr/>
            </a:pPr>
            <a:fld id="{869F7992-2CDD-4054-B536-26802E941FA8}" type="slidenum">
              <a:rPr lang="en-US"/>
              <a:pPr>
                <a:defRPr/>
              </a:pPr>
              <a:t>‹#›</a:t>
            </a:fld>
            <a:endParaRPr lang="en-US"/>
          </a:p>
        </p:txBody>
      </p:sp>
    </p:spTree>
    <p:extLst>
      <p:ext uri="{BB962C8B-B14F-4D97-AF65-F5344CB8AC3E}">
        <p14:creationId xmlns:p14="http://schemas.microsoft.com/office/powerpoint/2010/main" val="2638934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6CF6715-61BB-4E1C-9BF8-B9A0D0730CC6}"/>
              </a:ext>
            </a:extLst>
          </p:cNvPr>
          <p:cNvSpPr>
            <a:spLocks noGrp="1"/>
          </p:cNvSpPr>
          <p:nvPr>
            <p:ph type="dt" sz="half" idx="10"/>
          </p:nvPr>
        </p:nvSpPr>
        <p:spPr/>
        <p:txBody>
          <a:bodyPr/>
          <a:lstStyle>
            <a:lvl1pPr>
              <a:defRPr/>
            </a:lvl1pPr>
          </a:lstStyle>
          <a:p>
            <a:pPr>
              <a:defRPr/>
            </a:pPr>
            <a:fld id="{C884DEA0-4BB7-42F1-ABE3-3C9104FA5B68}" type="datetimeFigureOut">
              <a:rPr lang="en-US"/>
              <a:pPr>
                <a:defRPr/>
              </a:pPr>
              <a:t>2/15/2023</a:t>
            </a:fld>
            <a:endParaRPr lang="en-US"/>
          </a:p>
        </p:txBody>
      </p:sp>
      <p:sp>
        <p:nvSpPr>
          <p:cNvPr id="6" name="Footer Placeholder 4">
            <a:extLst>
              <a:ext uri="{FF2B5EF4-FFF2-40B4-BE49-F238E27FC236}">
                <a16:creationId xmlns:a16="http://schemas.microsoft.com/office/drawing/2014/main" id="{D828B708-3550-4288-8117-6DC6D7977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154EA6-2D5A-4D55-B3B5-D1C20B88429A}"/>
              </a:ext>
            </a:extLst>
          </p:cNvPr>
          <p:cNvSpPr>
            <a:spLocks noGrp="1"/>
          </p:cNvSpPr>
          <p:nvPr>
            <p:ph type="sldNum" sz="quarter" idx="12"/>
          </p:nvPr>
        </p:nvSpPr>
        <p:spPr/>
        <p:txBody>
          <a:bodyPr/>
          <a:lstStyle>
            <a:lvl1pPr>
              <a:defRPr/>
            </a:lvl1pPr>
          </a:lstStyle>
          <a:p>
            <a:pPr>
              <a:defRPr/>
            </a:pPr>
            <a:fld id="{C6E1663F-EBD2-4C1E-8845-2D04781B52B7}" type="slidenum">
              <a:rPr lang="en-US"/>
              <a:pPr>
                <a:defRPr/>
              </a:pPr>
              <a:t>‹#›</a:t>
            </a:fld>
            <a:endParaRPr lang="en-US"/>
          </a:p>
        </p:txBody>
      </p:sp>
    </p:spTree>
    <p:extLst>
      <p:ext uri="{BB962C8B-B14F-4D97-AF65-F5344CB8AC3E}">
        <p14:creationId xmlns:p14="http://schemas.microsoft.com/office/powerpoint/2010/main" val="339887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B803E34-17E4-4252-881D-8A405A071EB0}"/>
              </a:ext>
            </a:extLst>
          </p:cNvPr>
          <p:cNvSpPr>
            <a:spLocks noGrp="1"/>
          </p:cNvSpPr>
          <p:nvPr>
            <p:ph type="dt" sz="half" idx="10"/>
          </p:nvPr>
        </p:nvSpPr>
        <p:spPr/>
        <p:txBody>
          <a:bodyPr/>
          <a:lstStyle>
            <a:lvl1pPr>
              <a:defRPr/>
            </a:lvl1pPr>
          </a:lstStyle>
          <a:p>
            <a:pPr>
              <a:defRPr/>
            </a:pPr>
            <a:fld id="{0D83C3BA-02AD-4D29-9160-750B0031EC7D}" type="datetimeFigureOut">
              <a:rPr lang="en-US"/>
              <a:pPr>
                <a:defRPr/>
              </a:pPr>
              <a:t>2/15/2023</a:t>
            </a:fld>
            <a:endParaRPr lang="en-US"/>
          </a:p>
        </p:txBody>
      </p:sp>
      <p:sp>
        <p:nvSpPr>
          <p:cNvPr id="8" name="Footer Placeholder 4">
            <a:extLst>
              <a:ext uri="{FF2B5EF4-FFF2-40B4-BE49-F238E27FC236}">
                <a16:creationId xmlns:a16="http://schemas.microsoft.com/office/drawing/2014/main" id="{0CD41090-AEB4-4D1B-A830-2E39492605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785713-F639-42D8-AD24-3808F4FFFD96}"/>
              </a:ext>
            </a:extLst>
          </p:cNvPr>
          <p:cNvSpPr>
            <a:spLocks noGrp="1"/>
          </p:cNvSpPr>
          <p:nvPr>
            <p:ph type="sldNum" sz="quarter" idx="12"/>
          </p:nvPr>
        </p:nvSpPr>
        <p:spPr/>
        <p:txBody>
          <a:bodyPr/>
          <a:lstStyle>
            <a:lvl1pPr>
              <a:defRPr/>
            </a:lvl1pPr>
          </a:lstStyle>
          <a:p>
            <a:pPr>
              <a:defRPr/>
            </a:pPr>
            <a:fld id="{BF90CA69-A96B-4051-A56B-3113D4B76053}" type="slidenum">
              <a:rPr lang="en-US"/>
              <a:pPr>
                <a:defRPr/>
              </a:pPr>
              <a:t>‹#›</a:t>
            </a:fld>
            <a:endParaRPr lang="en-US"/>
          </a:p>
        </p:txBody>
      </p:sp>
    </p:spTree>
    <p:extLst>
      <p:ext uri="{BB962C8B-B14F-4D97-AF65-F5344CB8AC3E}">
        <p14:creationId xmlns:p14="http://schemas.microsoft.com/office/powerpoint/2010/main" val="361808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8929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24C5E0B-5D00-4EC7-9F70-F6B5138D22C8}"/>
              </a:ext>
            </a:extLst>
          </p:cNvPr>
          <p:cNvSpPr>
            <a:spLocks noGrp="1"/>
          </p:cNvSpPr>
          <p:nvPr>
            <p:ph type="dt" sz="half" idx="10"/>
          </p:nvPr>
        </p:nvSpPr>
        <p:spPr/>
        <p:txBody>
          <a:bodyPr/>
          <a:lstStyle>
            <a:lvl1pPr>
              <a:defRPr/>
            </a:lvl1pPr>
          </a:lstStyle>
          <a:p>
            <a:pPr>
              <a:defRPr/>
            </a:pPr>
            <a:fld id="{06F9000A-524C-4543-9553-493D63FA5A67}" type="datetimeFigureOut">
              <a:rPr lang="en-US"/>
              <a:pPr>
                <a:defRPr/>
              </a:pPr>
              <a:t>2/15/2023</a:t>
            </a:fld>
            <a:endParaRPr lang="en-US"/>
          </a:p>
        </p:txBody>
      </p:sp>
      <p:sp>
        <p:nvSpPr>
          <p:cNvPr id="4" name="Footer Placeholder 4">
            <a:extLst>
              <a:ext uri="{FF2B5EF4-FFF2-40B4-BE49-F238E27FC236}">
                <a16:creationId xmlns:a16="http://schemas.microsoft.com/office/drawing/2014/main" id="{10299D8F-FCAA-4AF3-8011-5B7557212F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51AB5D1-23D2-46D0-87A3-EDE0F6661A97}"/>
              </a:ext>
            </a:extLst>
          </p:cNvPr>
          <p:cNvSpPr>
            <a:spLocks noGrp="1"/>
          </p:cNvSpPr>
          <p:nvPr>
            <p:ph type="sldNum" sz="quarter" idx="12"/>
          </p:nvPr>
        </p:nvSpPr>
        <p:spPr/>
        <p:txBody>
          <a:bodyPr/>
          <a:lstStyle>
            <a:lvl1pPr>
              <a:defRPr/>
            </a:lvl1pPr>
          </a:lstStyle>
          <a:p>
            <a:pPr>
              <a:defRPr/>
            </a:pPr>
            <a:fld id="{BAB012CC-6FDD-4CAE-845C-E434CD2E6889}" type="slidenum">
              <a:rPr lang="en-US"/>
              <a:pPr>
                <a:defRPr/>
              </a:pPr>
              <a:t>‹#›</a:t>
            </a:fld>
            <a:endParaRPr lang="en-US"/>
          </a:p>
        </p:txBody>
      </p:sp>
    </p:spTree>
    <p:extLst>
      <p:ext uri="{BB962C8B-B14F-4D97-AF65-F5344CB8AC3E}">
        <p14:creationId xmlns:p14="http://schemas.microsoft.com/office/powerpoint/2010/main" val="657114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6ECDF3-0AC4-4B59-A9EC-95B52651CDD5}"/>
              </a:ext>
            </a:extLst>
          </p:cNvPr>
          <p:cNvSpPr>
            <a:spLocks noGrp="1"/>
          </p:cNvSpPr>
          <p:nvPr>
            <p:ph type="dt" sz="half" idx="10"/>
          </p:nvPr>
        </p:nvSpPr>
        <p:spPr/>
        <p:txBody>
          <a:bodyPr/>
          <a:lstStyle>
            <a:lvl1pPr>
              <a:defRPr/>
            </a:lvl1pPr>
          </a:lstStyle>
          <a:p>
            <a:pPr>
              <a:defRPr/>
            </a:pPr>
            <a:fld id="{13FEA9F2-343D-4DEE-B942-E53CCAAAD7B4}" type="datetimeFigureOut">
              <a:rPr lang="en-US"/>
              <a:pPr>
                <a:defRPr/>
              </a:pPr>
              <a:t>2/15/2023</a:t>
            </a:fld>
            <a:endParaRPr lang="en-US"/>
          </a:p>
        </p:txBody>
      </p:sp>
      <p:sp>
        <p:nvSpPr>
          <p:cNvPr id="3" name="Footer Placeholder 4">
            <a:extLst>
              <a:ext uri="{FF2B5EF4-FFF2-40B4-BE49-F238E27FC236}">
                <a16:creationId xmlns:a16="http://schemas.microsoft.com/office/drawing/2014/main" id="{D2304C11-7FBC-4885-85EF-337DAA24BB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7A1D5C-DA90-4ACA-B09A-0294A5DFB89D}"/>
              </a:ext>
            </a:extLst>
          </p:cNvPr>
          <p:cNvSpPr>
            <a:spLocks noGrp="1"/>
          </p:cNvSpPr>
          <p:nvPr>
            <p:ph type="sldNum" sz="quarter" idx="12"/>
          </p:nvPr>
        </p:nvSpPr>
        <p:spPr/>
        <p:txBody>
          <a:bodyPr/>
          <a:lstStyle>
            <a:lvl1pPr>
              <a:defRPr/>
            </a:lvl1pPr>
          </a:lstStyle>
          <a:p>
            <a:pPr>
              <a:defRPr/>
            </a:pPr>
            <a:fld id="{7444386B-6A67-492D-AC35-F6B0588E705A}" type="slidenum">
              <a:rPr lang="en-US"/>
              <a:pPr>
                <a:defRPr/>
              </a:pPr>
              <a:t>‹#›</a:t>
            </a:fld>
            <a:endParaRPr lang="en-US"/>
          </a:p>
        </p:txBody>
      </p:sp>
    </p:spTree>
    <p:extLst>
      <p:ext uri="{BB962C8B-B14F-4D97-AF65-F5344CB8AC3E}">
        <p14:creationId xmlns:p14="http://schemas.microsoft.com/office/powerpoint/2010/main" val="2836676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8923740-3AE3-4660-85D2-8FFF911F2652}"/>
              </a:ext>
            </a:extLst>
          </p:cNvPr>
          <p:cNvSpPr>
            <a:spLocks noGrp="1"/>
          </p:cNvSpPr>
          <p:nvPr>
            <p:ph type="dt" sz="half" idx="10"/>
          </p:nvPr>
        </p:nvSpPr>
        <p:spPr/>
        <p:txBody>
          <a:bodyPr/>
          <a:lstStyle>
            <a:lvl1pPr>
              <a:defRPr/>
            </a:lvl1pPr>
          </a:lstStyle>
          <a:p>
            <a:pPr>
              <a:defRPr/>
            </a:pPr>
            <a:fld id="{F9BBFA69-06B9-488E-AD27-FBB19ABABFF4}" type="datetimeFigureOut">
              <a:rPr lang="en-US"/>
              <a:pPr>
                <a:defRPr/>
              </a:pPr>
              <a:t>2/15/2023</a:t>
            </a:fld>
            <a:endParaRPr lang="en-US"/>
          </a:p>
        </p:txBody>
      </p:sp>
      <p:sp>
        <p:nvSpPr>
          <p:cNvPr id="6" name="Footer Placeholder 4">
            <a:extLst>
              <a:ext uri="{FF2B5EF4-FFF2-40B4-BE49-F238E27FC236}">
                <a16:creationId xmlns:a16="http://schemas.microsoft.com/office/drawing/2014/main" id="{DE5949AB-8A78-4542-9E1A-8ACAFF5AE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DD93CC-49FB-4DD2-9781-3E6DC3827073}"/>
              </a:ext>
            </a:extLst>
          </p:cNvPr>
          <p:cNvSpPr>
            <a:spLocks noGrp="1"/>
          </p:cNvSpPr>
          <p:nvPr>
            <p:ph type="sldNum" sz="quarter" idx="12"/>
          </p:nvPr>
        </p:nvSpPr>
        <p:spPr/>
        <p:txBody>
          <a:bodyPr/>
          <a:lstStyle>
            <a:lvl1pPr>
              <a:defRPr/>
            </a:lvl1pPr>
          </a:lstStyle>
          <a:p>
            <a:pPr>
              <a:defRPr/>
            </a:pPr>
            <a:fld id="{D00250D1-0260-4415-AA55-48817D78595A}" type="slidenum">
              <a:rPr lang="en-US"/>
              <a:pPr>
                <a:defRPr/>
              </a:pPr>
              <a:t>‹#›</a:t>
            </a:fld>
            <a:endParaRPr lang="en-US"/>
          </a:p>
        </p:txBody>
      </p:sp>
    </p:spTree>
    <p:extLst>
      <p:ext uri="{BB962C8B-B14F-4D97-AF65-F5344CB8AC3E}">
        <p14:creationId xmlns:p14="http://schemas.microsoft.com/office/powerpoint/2010/main" val="4163857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rtlCol="0">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0D1D3A-521C-4DF2-A82E-86196BCB74D3}"/>
              </a:ext>
            </a:extLst>
          </p:cNvPr>
          <p:cNvSpPr>
            <a:spLocks noGrp="1"/>
          </p:cNvSpPr>
          <p:nvPr>
            <p:ph type="dt" sz="half" idx="10"/>
          </p:nvPr>
        </p:nvSpPr>
        <p:spPr/>
        <p:txBody>
          <a:bodyPr/>
          <a:lstStyle>
            <a:lvl1pPr>
              <a:defRPr/>
            </a:lvl1pPr>
          </a:lstStyle>
          <a:p>
            <a:pPr>
              <a:defRPr/>
            </a:pPr>
            <a:fld id="{B2F321A5-98B5-4A30-8AD8-DD4EFFF99162}" type="datetimeFigureOut">
              <a:rPr lang="en-US"/>
              <a:pPr>
                <a:defRPr/>
              </a:pPr>
              <a:t>2/15/2023</a:t>
            </a:fld>
            <a:endParaRPr lang="en-US"/>
          </a:p>
        </p:txBody>
      </p:sp>
      <p:sp>
        <p:nvSpPr>
          <p:cNvPr id="6" name="Footer Placeholder 4">
            <a:extLst>
              <a:ext uri="{FF2B5EF4-FFF2-40B4-BE49-F238E27FC236}">
                <a16:creationId xmlns:a16="http://schemas.microsoft.com/office/drawing/2014/main" id="{62963FE1-E6B7-4B55-BEDA-467DC0267D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194167-47DE-414D-99D2-D9ECCAE8405A}"/>
              </a:ext>
            </a:extLst>
          </p:cNvPr>
          <p:cNvSpPr>
            <a:spLocks noGrp="1"/>
          </p:cNvSpPr>
          <p:nvPr>
            <p:ph type="sldNum" sz="quarter" idx="12"/>
          </p:nvPr>
        </p:nvSpPr>
        <p:spPr/>
        <p:txBody>
          <a:bodyPr/>
          <a:lstStyle>
            <a:lvl1pPr>
              <a:defRPr/>
            </a:lvl1pPr>
          </a:lstStyle>
          <a:p>
            <a:pPr>
              <a:defRPr/>
            </a:pPr>
            <a:fld id="{D77747E0-BE7D-4C22-993A-BA5FFB01EF7D}" type="slidenum">
              <a:rPr lang="en-US"/>
              <a:pPr>
                <a:defRPr/>
              </a:pPr>
              <a:t>‹#›</a:t>
            </a:fld>
            <a:endParaRPr lang="en-US"/>
          </a:p>
        </p:txBody>
      </p:sp>
    </p:spTree>
    <p:extLst>
      <p:ext uri="{BB962C8B-B14F-4D97-AF65-F5344CB8AC3E}">
        <p14:creationId xmlns:p14="http://schemas.microsoft.com/office/powerpoint/2010/main" val="2016654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B5F683-B89D-4DD0-B2B8-09FFD48761E6}"/>
              </a:ext>
            </a:extLst>
          </p:cNvPr>
          <p:cNvSpPr>
            <a:spLocks noGrp="1"/>
          </p:cNvSpPr>
          <p:nvPr>
            <p:ph type="dt" sz="half" idx="10"/>
          </p:nvPr>
        </p:nvSpPr>
        <p:spPr/>
        <p:txBody>
          <a:bodyPr/>
          <a:lstStyle>
            <a:lvl1pPr>
              <a:defRPr/>
            </a:lvl1pPr>
          </a:lstStyle>
          <a:p>
            <a:pPr>
              <a:defRPr/>
            </a:pPr>
            <a:fld id="{97A05B24-F0AE-4B4D-98CF-049AD7D80090}" type="datetimeFigureOut">
              <a:rPr lang="en-US"/>
              <a:pPr>
                <a:defRPr/>
              </a:pPr>
              <a:t>2/15/2023</a:t>
            </a:fld>
            <a:endParaRPr lang="en-US"/>
          </a:p>
        </p:txBody>
      </p:sp>
      <p:sp>
        <p:nvSpPr>
          <p:cNvPr id="5" name="Footer Placeholder 4">
            <a:extLst>
              <a:ext uri="{FF2B5EF4-FFF2-40B4-BE49-F238E27FC236}">
                <a16:creationId xmlns:a16="http://schemas.microsoft.com/office/drawing/2014/main" id="{E522E65A-ADD9-4EFE-B1DB-31FEDFB7D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BE2FF9-DB6A-46EF-88E5-4D325ADF4343}"/>
              </a:ext>
            </a:extLst>
          </p:cNvPr>
          <p:cNvSpPr>
            <a:spLocks noGrp="1"/>
          </p:cNvSpPr>
          <p:nvPr>
            <p:ph type="sldNum" sz="quarter" idx="12"/>
          </p:nvPr>
        </p:nvSpPr>
        <p:spPr/>
        <p:txBody>
          <a:bodyPr/>
          <a:lstStyle>
            <a:lvl1pPr>
              <a:defRPr/>
            </a:lvl1pPr>
          </a:lstStyle>
          <a:p>
            <a:pPr>
              <a:defRPr/>
            </a:pPr>
            <a:fld id="{6CB78D36-1123-4823-84FB-EFFC36B1BB9A}" type="slidenum">
              <a:rPr lang="en-US"/>
              <a:pPr>
                <a:defRPr/>
              </a:pPr>
              <a:t>‹#›</a:t>
            </a:fld>
            <a:endParaRPr lang="en-US"/>
          </a:p>
        </p:txBody>
      </p:sp>
    </p:spTree>
    <p:extLst>
      <p:ext uri="{BB962C8B-B14F-4D97-AF65-F5344CB8AC3E}">
        <p14:creationId xmlns:p14="http://schemas.microsoft.com/office/powerpoint/2010/main" val="3509563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0B045D-0034-4C19-A5E9-4080AB430312}"/>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id="{D424622B-0557-4F38-8F35-2BCCDD27ECB5}"/>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6D28AFA-5C51-465B-95BD-0C7933F12CE0}"/>
              </a:ext>
            </a:extLst>
          </p:cNvPr>
          <p:cNvSpPr>
            <a:spLocks noGrp="1"/>
          </p:cNvSpPr>
          <p:nvPr>
            <p:ph type="dt" sz="half" idx="14"/>
          </p:nvPr>
        </p:nvSpPr>
        <p:spPr/>
        <p:txBody>
          <a:bodyPr/>
          <a:lstStyle>
            <a:lvl1pPr>
              <a:defRPr/>
            </a:lvl1pPr>
          </a:lstStyle>
          <a:p>
            <a:pPr>
              <a:defRPr/>
            </a:pPr>
            <a:fld id="{74F0D8BA-C489-4CD1-AEC9-C0BF0C770BCE}" type="datetimeFigureOut">
              <a:rPr lang="en-US"/>
              <a:pPr>
                <a:defRPr/>
              </a:pPr>
              <a:t>2/15/2023</a:t>
            </a:fld>
            <a:endParaRPr lang="en-US"/>
          </a:p>
        </p:txBody>
      </p:sp>
      <p:sp>
        <p:nvSpPr>
          <p:cNvPr id="8" name="Footer Placeholder 4">
            <a:extLst>
              <a:ext uri="{FF2B5EF4-FFF2-40B4-BE49-F238E27FC236}">
                <a16:creationId xmlns:a16="http://schemas.microsoft.com/office/drawing/2014/main" id="{DC3DE433-47B1-4D0F-8612-B598ACF404DC}"/>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284FDC-5419-4EE3-89C8-F657D656416F}"/>
              </a:ext>
            </a:extLst>
          </p:cNvPr>
          <p:cNvSpPr>
            <a:spLocks noGrp="1"/>
          </p:cNvSpPr>
          <p:nvPr>
            <p:ph type="sldNum" sz="quarter" idx="16"/>
          </p:nvPr>
        </p:nvSpPr>
        <p:spPr/>
        <p:txBody>
          <a:bodyPr/>
          <a:lstStyle>
            <a:lvl1pPr>
              <a:defRPr/>
            </a:lvl1pPr>
          </a:lstStyle>
          <a:p>
            <a:pPr>
              <a:defRPr/>
            </a:pPr>
            <a:fld id="{E3C1C225-AE4A-4646-A9BC-21445F4367C4}" type="slidenum">
              <a:rPr lang="en-US"/>
              <a:pPr>
                <a:defRPr/>
              </a:pPr>
              <a:t>‹#›</a:t>
            </a:fld>
            <a:endParaRPr lang="en-US"/>
          </a:p>
        </p:txBody>
      </p:sp>
    </p:spTree>
    <p:extLst>
      <p:ext uri="{BB962C8B-B14F-4D97-AF65-F5344CB8AC3E}">
        <p14:creationId xmlns:p14="http://schemas.microsoft.com/office/powerpoint/2010/main" val="1343565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7EE29-A981-4810-8388-8CD5F4F31695}"/>
              </a:ext>
            </a:extLst>
          </p:cNvPr>
          <p:cNvSpPr>
            <a:spLocks noGrp="1"/>
          </p:cNvSpPr>
          <p:nvPr>
            <p:ph type="dt" sz="half" idx="10"/>
          </p:nvPr>
        </p:nvSpPr>
        <p:spPr/>
        <p:txBody>
          <a:bodyPr/>
          <a:lstStyle>
            <a:lvl1pPr>
              <a:defRPr/>
            </a:lvl1pPr>
          </a:lstStyle>
          <a:p>
            <a:pPr>
              <a:defRPr/>
            </a:pPr>
            <a:fld id="{1DC7F6BF-33E4-44E9-8F89-8A95E9A4E2D1}" type="datetimeFigureOut">
              <a:rPr lang="en-US"/>
              <a:pPr>
                <a:defRPr/>
              </a:pPr>
              <a:t>2/15/2023</a:t>
            </a:fld>
            <a:endParaRPr lang="en-US"/>
          </a:p>
        </p:txBody>
      </p:sp>
      <p:sp>
        <p:nvSpPr>
          <p:cNvPr id="5" name="Footer Placeholder 4">
            <a:extLst>
              <a:ext uri="{FF2B5EF4-FFF2-40B4-BE49-F238E27FC236}">
                <a16:creationId xmlns:a16="http://schemas.microsoft.com/office/drawing/2014/main" id="{9D666EE4-2313-4339-B9A5-CF321E2AD6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8FC7E9-BB02-43F3-8165-7DBB6F1097B1}"/>
              </a:ext>
            </a:extLst>
          </p:cNvPr>
          <p:cNvSpPr>
            <a:spLocks noGrp="1"/>
          </p:cNvSpPr>
          <p:nvPr>
            <p:ph type="sldNum" sz="quarter" idx="12"/>
          </p:nvPr>
        </p:nvSpPr>
        <p:spPr/>
        <p:txBody>
          <a:bodyPr/>
          <a:lstStyle>
            <a:lvl1pPr>
              <a:defRPr/>
            </a:lvl1pPr>
          </a:lstStyle>
          <a:p>
            <a:pPr>
              <a:defRPr/>
            </a:pPr>
            <a:fld id="{CD1B0B33-5CA6-4A8A-901C-BA1B73202206}" type="slidenum">
              <a:rPr lang="en-US"/>
              <a:pPr>
                <a:defRPr/>
              </a:pPr>
              <a:t>‹#›</a:t>
            </a:fld>
            <a:endParaRPr lang="en-US"/>
          </a:p>
        </p:txBody>
      </p:sp>
    </p:spTree>
    <p:extLst>
      <p:ext uri="{BB962C8B-B14F-4D97-AF65-F5344CB8AC3E}">
        <p14:creationId xmlns:p14="http://schemas.microsoft.com/office/powerpoint/2010/main" val="387301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1B13D8-7DF4-4C2D-9337-11C4D9B5CE8C}"/>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id="{FCD27C15-2728-4D11-9EA2-3638A5758476}"/>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B3754F2-C0E7-48E5-B157-3D50EC623B9B}"/>
              </a:ext>
            </a:extLst>
          </p:cNvPr>
          <p:cNvSpPr>
            <a:spLocks noGrp="1"/>
          </p:cNvSpPr>
          <p:nvPr>
            <p:ph type="dt" sz="half" idx="14"/>
          </p:nvPr>
        </p:nvSpPr>
        <p:spPr/>
        <p:txBody>
          <a:bodyPr/>
          <a:lstStyle>
            <a:lvl1pPr>
              <a:defRPr/>
            </a:lvl1pPr>
          </a:lstStyle>
          <a:p>
            <a:pPr>
              <a:defRPr/>
            </a:pPr>
            <a:fld id="{F1E0CB4B-A503-4612-91DD-6E1464CCD5EA}" type="datetimeFigureOut">
              <a:rPr lang="en-US"/>
              <a:pPr>
                <a:defRPr/>
              </a:pPr>
              <a:t>2/15/2023</a:t>
            </a:fld>
            <a:endParaRPr lang="en-US"/>
          </a:p>
        </p:txBody>
      </p:sp>
      <p:sp>
        <p:nvSpPr>
          <p:cNvPr id="8" name="Footer Placeholder 4">
            <a:extLst>
              <a:ext uri="{FF2B5EF4-FFF2-40B4-BE49-F238E27FC236}">
                <a16:creationId xmlns:a16="http://schemas.microsoft.com/office/drawing/2014/main" id="{28266A6A-6237-46EC-9692-E3721813A8F3}"/>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51E64B9-0537-44DF-A607-D3BBA0D73A93}"/>
              </a:ext>
            </a:extLst>
          </p:cNvPr>
          <p:cNvSpPr>
            <a:spLocks noGrp="1"/>
          </p:cNvSpPr>
          <p:nvPr>
            <p:ph type="sldNum" sz="quarter" idx="16"/>
          </p:nvPr>
        </p:nvSpPr>
        <p:spPr/>
        <p:txBody>
          <a:bodyPr/>
          <a:lstStyle>
            <a:lvl1pPr>
              <a:defRPr/>
            </a:lvl1pPr>
          </a:lstStyle>
          <a:p>
            <a:pPr>
              <a:defRPr/>
            </a:pPr>
            <a:fld id="{8A01B783-42C6-4F71-AA50-E43E711FAC37}" type="slidenum">
              <a:rPr lang="en-US"/>
              <a:pPr>
                <a:defRPr/>
              </a:pPr>
              <a:t>‹#›</a:t>
            </a:fld>
            <a:endParaRPr lang="en-US"/>
          </a:p>
        </p:txBody>
      </p:sp>
    </p:spTree>
    <p:extLst>
      <p:ext uri="{BB962C8B-B14F-4D97-AF65-F5344CB8AC3E}">
        <p14:creationId xmlns:p14="http://schemas.microsoft.com/office/powerpoint/2010/main" val="2361255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68636B-D66F-4A98-8937-C9F762CDDCA1}"/>
              </a:ext>
            </a:extLst>
          </p:cNvPr>
          <p:cNvSpPr>
            <a:spLocks noGrp="1"/>
          </p:cNvSpPr>
          <p:nvPr>
            <p:ph type="dt" sz="half" idx="14"/>
          </p:nvPr>
        </p:nvSpPr>
        <p:spPr/>
        <p:txBody>
          <a:bodyPr/>
          <a:lstStyle>
            <a:lvl1pPr>
              <a:defRPr/>
            </a:lvl1pPr>
          </a:lstStyle>
          <a:p>
            <a:pPr>
              <a:defRPr/>
            </a:pPr>
            <a:fld id="{4D5EB21C-7FD1-4D74-8AD8-FAB67A749DB1}" type="datetimeFigureOut">
              <a:rPr lang="en-US"/>
              <a:pPr>
                <a:defRPr/>
              </a:pPr>
              <a:t>2/15/2023</a:t>
            </a:fld>
            <a:endParaRPr lang="en-US"/>
          </a:p>
        </p:txBody>
      </p:sp>
      <p:sp>
        <p:nvSpPr>
          <p:cNvPr id="6" name="Footer Placeholder 4">
            <a:extLst>
              <a:ext uri="{FF2B5EF4-FFF2-40B4-BE49-F238E27FC236}">
                <a16:creationId xmlns:a16="http://schemas.microsoft.com/office/drawing/2014/main" id="{17632777-4F3D-4D31-92D9-C490E6D8E240}"/>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3D0D7B-3435-4A4A-BA6D-693EA37B2CED}"/>
              </a:ext>
            </a:extLst>
          </p:cNvPr>
          <p:cNvSpPr>
            <a:spLocks noGrp="1"/>
          </p:cNvSpPr>
          <p:nvPr>
            <p:ph type="sldNum" sz="quarter" idx="16"/>
          </p:nvPr>
        </p:nvSpPr>
        <p:spPr/>
        <p:txBody>
          <a:bodyPr/>
          <a:lstStyle>
            <a:lvl1pPr>
              <a:defRPr/>
            </a:lvl1pPr>
          </a:lstStyle>
          <a:p>
            <a:pPr>
              <a:defRPr/>
            </a:pPr>
            <a:fld id="{96D505C0-12D1-4F90-9C8B-6A5104D5CBF6}" type="slidenum">
              <a:rPr lang="en-US"/>
              <a:pPr>
                <a:defRPr/>
              </a:pPr>
              <a:t>‹#›</a:t>
            </a:fld>
            <a:endParaRPr lang="en-US"/>
          </a:p>
        </p:txBody>
      </p:sp>
    </p:spTree>
    <p:extLst>
      <p:ext uri="{BB962C8B-B14F-4D97-AF65-F5344CB8AC3E}">
        <p14:creationId xmlns:p14="http://schemas.microsoft.com/office/powerpoint/2010/main" val="3198831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628075B-0E26-4A0C-8718-CD9D03A5899B}"/>
              </a:ext>
            </a:extLst>
          </p:cNvPr>
          <p:cNvSpPr>
            <a:spLocks noGrp="1"/>
          </p:cNvSpPr>
          <p:nvPr>
            <p:ph type="dt" sz="half" idx="10"/>
          </p:nvPr>
        </p:nvSpPr>
        <p:spPr/>
        <p:txBody>
          <a:bodyPr/>
          <a:lstStyle>
            <a:lvl1pPr>
              <a:defRPr/>
            </a:lvl1pPr>
          </a:lstStyle>
          <a:p>
            <a:pPr>
              <a:defRPr/>
            </a:pPr>
            <a:fld id="{76BC74BF-1F22-41B3-9108-F4DF1DC6CBA1}" type="datetimeFigureOut">
              <a:rPr lang="en-US"/>
              <a:pPr>
                <a:defRPr/>
              </a:pPr>
              <a:t>2/15/2023</a:t>
            </a:fld>
            <a:endParaRPr lang="en-US"/>
          </a:p>
        </p:txBody>
      </p:sp>
      <p:sp>
        <p:nvSpPr>
          <p:cNvPr id="5" name="Footer Placeholder 4">
            <a:extLst>
              <a:ext uri="{FF2B5EF4-FFF2-40B4-BE49-F238E27FC236}">
                <a16:creationId xmlns:a16="http://schemas.microsoft.com/office/drawing/2014/main" id="{232C8D3D-51BA-4DEC-B177-2246A11332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A4701F-FEC3-4BFD-A8AE-BCA1C3318C9E}"/>
              </a:ext>
            </a:extLst>
          </p:cNvPr>
          <p:cNvSpPr>
            <a:spLocks noGrp="1"/>
          </p:cNvSpPr>
          <p:nvPr>
            <p:ph type="sldNum" sz="quarter" idx="12"/>
          </p:nvPr>
        </p:nvSpPr>
        <p:spPr/>
        <p:txBody>
          <a:bodyPr/>
          <a:lstStyle>
            <a:lvl1pPr>
              <a:defRPr/>
            </a:lvl1pPr>
          </a:lstStyle>
          <a:p>
            <a:pPr>
              <a:defRPr/>
            </a:pPr>
            <a:fld id="{795A119B-8D0A-471A-8FB3-1BAAFC0CB675}" type="slidenum">
              <a:rPr lang="en-US"/>
              <a:pPr>
                <a:defRPr/>
              </a:pPr>
              <a:t>‹#›</a:t>
            </a:fld>
            <a:endParaRPr lang="en-US"/>
          </a:p>
        </p:txBody>
      </p:sp>
    </p:spTree>
    <p:extLst>
      <p:ext uri="{BB962C8B-B14F-4D97-AF65-F5344CB8AC3E}">
        <p14:creationId xmlns:p14="http://schemas.microsoft.com/office/powerpoint/2010/main" val="3772725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67536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44FB4F-34FD-4AFB-BC18-FB5122BC9289}"/>
              </a:ext>
            </a:extLst>
          </p:cNvPr>
          <p:cNvSpPr>
            <a:spLocks noGrp="1"/>
          </p:cNvSpPr>
          <p:nvPr>
            <p:ph type="dt" sz="half" idx="10"/>
          </p:nvPr>
        </p:nvSpPr>
        <p:spPr/>
        <p:txBody>
          <a:bodyPr/>
          <a:lstStyle>
            <a:lvl1pPr>
              <a:defRPr/>
            </a:lvl1pPr>
          </a:lstStyle>
          <a:p>
            <a:pPr>
              <a:defRPr/>
            </a:pPr>
            <a:fld id="{6CCB75C1-3806-42F3-9880-66ACE2611597}" type="datetimeFigureOut">
              <a:rPr lang="en-US"/>
              <a:pPr>
                <a:defRPr/>
              </a:pPr>
              <a:t>2/15/2023</a:t>
            </a:fld>
            <a:endParaRPr lang="en-US"/>
          </a:p>
        </p:txBody>
      </p:sp>
      <p:sp>
        <p:nvSpPr>
          <p:cNvPr id="5" name="Footer Placeholder 4">
            <a:extLst>
              <a:ext uri="{FF2B5EF4-FFF2-40B4-BE49-F238E27FC236}">
                <a16:creationId xmlns:a16="http://schemas.microsoft.com/office/drawing/2014/main" id="{0069547B-B96C-4663-BDBF-037D6091C2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E4CF68-B51B-4543-A3EA-758811870A78}"/>
              </a:ext>
            </a:extLst>
          </p:cNvPr>
          <p:cNvSpPr>
            <a:spLocks noGrp="1"/>
          </p:cNvSpPr>
          <p:nvPr>
            <p:ph type="sldNum" sz="quarter" idx="12"/>
          </p:nvPr>
        </p:nvSpPr>
        <p:spPr/>
        <p:txBody>
          <a:bodyPr/>
          <a:lstStyle>
            <a:lvl1pPr>
              <a:defRPr/>
            </a:lvl1pPr>
          </a:lstStyle>
          <a:p>
            <a:pPr>
              <a:defRPr/>
            </a:pPr>
            <a:fld id="{1E69AB28-4F55-4EDD-85EE-52055ABD7390}" type="slidenum">
              <a:rPr lang="en-US"/>
              <a:pPr>
                <a:defRPr/>
              </a:pPr>
              <a:t>‹#›</a:t>
            </a:fld>
            <a:endParaRPr lang="en-US"/>
          </a:p>
        </p:txBody>
      </p:sp>
    </p:spTree>
    <p:extLst>
      <p:ext uri="{BB962C8B-B14F-4D97-AF65-F5344CB8AC3E}">
        <p14:creationId xmlns:p14="http://schemas.microsoft.com/office/powerpoint/2010/main" val="317717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313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059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19514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631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961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27848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1F594-898E-4F34-B56D-80245823A5F0}" type="datetimeFigureOut">
              <a:rPr lang="zh-CN" altLang="en-US" smtClean="0"/>
              <a:t>2023/2/15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87762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43">
            <a:extLst>
              <a:ext uri="{FF2B5EF4-FFF2-40B4-BE49-F238E27FC236}">
                <a16:creationId xmlns:a16="http://schemas.microsoft.com/office/drawing/2014/main" id="{045D4208-6ABD-4B88-815C-4C7D44DCBD35}"/>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B042B351-3CA6-422B-8ACA-14A297C99C48}"/>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733206-667E-460D-AF6D-D3F865E6A697}"/>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738E2E08-FFEF-405C-A31C-6475B7C611B1}"/>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73484EAB-BDC4-4DB3-A2F0-1CF1D0B7EF7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3E8C574-3F69-4E55-B9AE-3DCE7EA75412}"/>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CF55DD89-A96F-40E8-A2FB-C0E0D0BFCDAF}"/>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63500CB7-4312-498A-BF81-1BB651EAC13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A9D6E9A3-0100-4574-B7E5-A62BC70EB83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6587A6CF-9FB8-48FE-9FF6-CE8CF95D6516}"/>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A061FFD-1983-4DB6-BCB6-74BE5E320BF3}"/>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a16="http://schemas.microsoft.com/office/drawing/2014/main" id="{0FA25691-1B6D-4B7F-A294-BD93B5423508}"/>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EF59EDEB-104E-4087-B674-E1D6660C6CB5}"/>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3AED3F-0EC8-49FC-A22B-F61CA301BF79}"/>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18C3D1D-B413-4A29-9CCD-00FC2913A81E}" type="datetimeFigureOut">
              <a:rPr lang="en-US"/>
              <a:pPr>
                <a:defRPr/>
              </a:pPr>
              <a:t>2/15/2023</a:t>
            </a:fld>
            <a:endParaRPr lang="en-US"/>
          </a:p>
        </p:txBody>
      </p:sp>
      <p:sp>
        <p:nvSpPr>
          <p:cNvPr id="5" name="Footer Placeholder 4">
            <a:extLst>
              <a:ext uri="{FF2B5EF4-FFF2-40B4-BE49-F238E27FC236}">
                <a16:creationId xmlns:a16="http://schemas.microsoft.com/office/drawing/2014/main" id="{743E3FB6-35BB-4EAA-9062-38DF5711B26C}"/>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0BC5E23-BBF0-4C2B-B631-8A07006BA9F4}"/>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318979B-2AA5-44F6-9127-2BCE0F7997F1}" type="slidenum">
              <a:rPr lang="en-US"/>
              <a:pPr>
                <a:defRPr/>
              </a:pPr>
              <a:t>‹#›</a:t>
            </a:fld>
            <a:endParaRPr lang="en-US"/>
          </a:p>
        </p:txBody>
      </p:sp>
    </p:spTree>
    <p:extLst>
      <p:ext uri="{BB962C8B-B14F-4D97-AF65-F5344CB8AC3E}">
        <p14:creationId xmlns:p14="http://schemas.microsoft.com/office/powerpoint/2010/main" val="2040905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5613" rtl="0" eaLnBrk="0" fontAlgn="base" hangingPunct="0">
        <a:spcBef>
          <a:spcPct val="0"/>
        </a:spcBef>
        <a:spcAft>
          <a:spcPct val="0"/>
        </a:spcAft>
        <a:defRPr sz="3600" kern="1200">
          <a:solidFill>
            <a:schemeClr val="accent1"/>
          </a:solidFill>
          <a:latin typeface="+mj-lt"/>
          <a:ea typeface="+mj-ea"/>
          <a:cs typeface="+mj-cs"/>
        </a:defRPr>
      </a:lvl1pPr>
      <a:lvl2pPr algn="l" defTabSz="455613" rtl="0" eaLnBrk="0" fontAlgn="base" hangingPunct="0">
        <a:spcBef>
          <a:spcPct val="0"/>
        </a:spcBef>
        <a:spcAft>
          <a:spcPct val="0"/>
        </a:spcAft>
        <a:defRPr sz="3600">
          <a:solidFill>
            <a:schemeClr val="accent1"/>
          </a:solidFill>
          <a:latin typeface="Trebuchet MS" panose="020B0603020202020204" pitchFamily="34" charset="0"/>
        </a:defRPr>
      </a:lvl2pPr>
      <a:lvl3pPr algn="l" defTabSz="455613" rtl="0" eaLnBrk="0" fontAlgn="base" hangingPunct="0">
        <a:spcBef>
          <a:spcPct val="0"/>
        </a:spcBef>
        <a:spcAft>
          <a:spcPct val="0"/>
        </a:spcAft>
        <a:defRPr sz="3600">
          <a:solidFill>
            <a:schemeClr val="accent1"/>
          </a:solidFill>
          <a:latin typeface="Trebuchet MS" panose="020B0603020202020204" pitchFamily="34" charset="0"/>
        </a:defRPr>
      </a:lvl3pPr>
      <a:lvl4pPr algn="l" defTabSz="455613" rtl="0" eaLnBrk="0" fontAlgn="base" hangingPunct="0">
        <a:spcBef>
          <a:spcPct val="0"/>
        </a:spcBef>
        <a:spcAft>
          <a:spcPct val="0"/>
        </a:spcAft>
        <a:defRPr sz="3600">
          <a:solidFill>
            <a:schemeClr val="accent1"/>
          </a:solidFill>
          <a:latin typeface="Trebuchet MS" panose="020B0603020202020204" pitchFamily="34" charset="0"/>
        </a:defRPr>
      </a:lvl4pPr>
      <a:lvl5pPr algn="l" defTabSz="455613"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313" indent="-341313" algn="l" defTabSz="455613"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1363" indent="-28416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14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5986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58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6.xml"/><Relationship Id="rId1" Type="http://schemas.openxmlformats.org/officeDocument/2006/relationships/slideLayout" Target="../slideLayouts/slideLayout13.xml"/><Relationship Id="rId5" Type="http://schemas.openxmlformats.org/officeDocument/2006/relationships/slide" Target="slide5.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5088" y="4504295"/>
            <a:ext cx="9118600" cy="364490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33506" y="3314113"/>
            <a:ext cx="7527124" cy="891276"/>
          </a:xfrm>
          <a:prstGeom prst="rect">
            <a:avLst/>
          </a:prstGeom>
        </p:spPr>
      </p:pic>
      <p:sp>
        <p:nvSpPr>
          <p:cNvPr id="24" name="TextBox 23"/>
          <p:cNvSpPr txBox="1"/>
          <p:nvPr/>
        </p:nvSpPr>
        <p:spPr>
          <a:xfrm>
            <a:off x="4712101" y="4198545"/>
            <a:ext cx="5664628" cy="611500"/>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altLang="zh-CN" sz="2400" b="1" dirty="0" err="1">
                <a:solidFill>
                  <a:srgbClr val="00B0F0"/>
                </a:solidFill>
                <a:latin typeface="Arial" panose="020B0604020202020204" pitchFamily="34" charset="0"/>
                <a:ea typeface="Times" panose="020B0500000000000000" pitchFamily="34" charset="0"/>
                <a:cs typeface="Arial" panose="020B0604020202020204" pitchFamily="34" charset="0"/>
              </a:rPr>
              <a:t>Giáo</a:t>
            </a:r>
            <a:r>
              <a:rPr lang="en-US" altLang="zh-CN" sz="2400" b="1" dirty="0">
                <a:solidFill>
                  <a:srgbClr val="00B0F0"/>
                </a:solidFill>
                <a:latin typeface="Arial" panose="020B0604020202020204" pitchFamily="34" charset="0"/>
                <a:ea typeface="Times" panose="020B0500000000000000" pitchFamily="34" charset="0"/>
                <a:cs typeface="Arial" panose="020B0604020202020204" pitchFamily="34" charset="0"/>
              </a:rPr>
              <a:t> </a:t>
            </a:r>
            <a:r>
              <a:rPr lang="en-US" altLang="zh-CN" sz="2400" b="1" dirty="0" err="1">
                <a:solidFill>
                  <a:srgbClr val="00B0F0"/>
                </a:solidFill>
                <a:latin typeface="Arial" panose="020B0604020202020204" pitchFamily="34" charset="0"/>
                <a:ea typeface="Times" panose="020B0500000000000000" pitchFamily="34" charset="0"/>
                <a:cs typeface="Arial" panose="020B0604020202020204" pitchFamily="34" charset="0"/>
              </a:rPr>
              <a:t>viên</a:t>
            </a:r>
            <a:r>
              <a:rPr lang="en-US" altLang="zh-CN" sz="2400" b="1" dirty="0">
                <a:solidFill>
                  <a:srgbClr val="00B0F0"/>
                </a:solidFill>
                <a:latin typeface="Arial" panose="020B0604020202020204" pitchFamily="34" charset="0"/>
                <a:ea typeface="Times" panose="020B0500000000000000" pitchFamily="34" charset="0"/>
                <a:cs typeface="Arial" panose="020B0604020202020204" pitchFamily="34" charset="0"/>
              </a:rPr>
              <a:t>: </a:t>
            </a:r>
            <a:r>
              <a:rPr lang="en-US" altLang="zh-CN" sz="2400" b="1" dirty="0" err="1">
                <a:solidFill>
                  <a:srgbClr val="00B0F0"/>
                </a:solidFill>
                <a:latin typeface="Arial" panose="020B0604020202020204" pitchFamily="34" charset="0"/>
                <a:ea typeface="Times" panose="020B0500000000000000" pitchFamily="34" charset="0"/>
                <a:cs typeface="Arial" panose="020B0604020202020204" pitchFamily="34" charset="0"/>
              </a:rPr>
              <a:t>Nguyễn</a:t>
            </a:r>
            <a:r>
              <a:rPr lang="en-US" altLang="zh-CN" sz="2400" b="1" dirty="0">
                <a:solidFill>
                  <a:srgbClr val="00B0F0"/>
                </a:solidFill>
                <a:latin typeface="Arial" panose="020B0604020202020204" pitchFamily="34" charset="0"/>
                <a:ea typeface="Times" panose="020B0500000000000000" pitchFamily="34" charset="0"/>
                <a:cs typeface="Arial" panose="020B0604020202020204" pitchFamily="34" charset="0"/>
              </a:rPr>
              <a:t> </a:t>
            </a:r>
            <a:r>
              <a:rPr lang="en-US" altLang="zh-CN" sz="2400" b="1" dirty="0" err="1">
                <a:solidFill>
                  <a:srgbClr val="00B0F0"/>
                </a:solidFill>
                <a:latin typeface="Arial" panose="020B0604020202020204" pitchFamily="34" charset="0"/>
                <a:ea typeface="Times" panose="020B0500000000000000" pitchFamily="34" charset="0"/>
                <a:cs typeface="Arial" panose="020B0604020202020204" pitchFamily="34" charset="0"/>
              </a:rPr>
              <a:t>Thị</a:t>
            </a:r>
            <a:r>
              <a:rPr lang="en-US" altLang="zh-CN" sz="2400" b="1" dirty="0">
                <a:solidFill>
                  <a:srgbClr val="00B0F0"/>
                </a:solidFill>
                <a:latin typeface="Arial" panose="020B0604020202020204" pitchFamily="34" charset="0"/>
                <a:ea typeface="Times" panose="020B0500000000000000" pitchFamily="34" charset="0"/>
                <a:cs typeface="Arial" panose="020B0604020202020204" pitchFamily="34" charset="0"/>
              </a:rPr>
              <a:t>  Thu </a:t>
            </a:r>
            <a:r>
              <a:rPr lang="en-US" altLang="zh-CN" sz="2400" b="1" dirty="0" err="1">
                <a:solidFill>
                  <a:srgbClr val="00B0F0"/>
                </a:solidFill>
                <a:latin typeface="Arial" panose="020B0604020202020204" pitchFamily="34" charset="0"/>
                <a:ea typeface="Times" panose="020B0500000000000000" pitchFamily="34" charset="0"/>
                <a:cs typeface="Arial" panose="020B0604020202020204" pitchFamily="34" charset="0"/>
              </a:rPr>
              <a:t>Huyền</a:t>
            </a:r>
            <a:endParaRPr lang="zh-CN" altLang="en-US" sz="2400" b="1" dirty="0">
              <a:solidFill>
                <a:srgbClr val="00B0F0"/>
              </a:solidFill>
              <a:latin typeface="Arial" panose="020B0604020202020204" pitchFamily="34" charset="0"/>
              <a:ea typeface="Times" panose="020B0500000000000000" pitchFamily="34" charset="0"/>
              <a:cs typeface="Arial" panose="020B0604020202020204" pitchFamily="34" charset="0"/>
            </a:endParaRPr>
          </a:p>
        </p:txBody>
      </p:sp>
      <p:grpSp>
        <p:nvGrpSpPr>
          <p:cNvPr id="3" name="Group 2"/>
          <p:cNvGrpSpPr/>
          <p:nvPr/>
        </p:nvGrpSpPr>
        <p:grpSpPr>
          <a:xfrm>
            <a:off x="-719603" y="2385629"/>
            <a:ext cx="4319327" cy="5651884"/>
            <a:chOff x="0" y="1059582"/>
            <a:chExt cx="3239495" cy="4238913"/>
          </a:xfrm>
        </p:grpSpPr>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59582"/>
              <a:ext cx="3239495" cy="4238913"/>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12907" t="9654" r="8393" b="15580"/>
            <a:stretch>
              <a:fillRect/>
            </a:stretch>
          </p:blipFill>
          <p:spPr>
            <a:xfrm>
              <a:off x="1032801" y="1615341"/>
              <a:ext cx="1173892" cy="1115207"/>
            </a:xfrm>
            <a:prstGeom prst="rect">
              <a:avLst/>
            </a:prstGeom>
            <a:effectLst>
              <a:outerShdw blurRad="50800" dist="38100" dir="5400000" algn="t" rotWithShape="0">
                <a:prstClr val="black">
                  <a:alpha val="40000"/>
                </a:prstClr>
              </a:outerShdw>
            </a:effectLst>
          </p:spPr>
        </p:pic>
      </p:grpSp>
      <p:sp>
        <p:nvSpPr>
          <p:cNvPr id="20" name="TextBox 19"/>
          <p:cNvSpPr txBox="1"/>
          <p:nvPr/>
        </p:nvSpPr>
        <p:spPr>
          <a:xfrm>
            <a:off x="4142545" y="1756589"/>
            <a:ext cx="4421352" cy="938714"/>
          </a:xfrm>
          <a:prstGeom prst="rect">
            <a:avLst/>
          </a:prstGeom>
          <a:noFill/>
        </p:spPr>
        <p:txBody>
          <a:bodyPr wrap="square" lIns="121917" tIns="60958" rIns="121917" bIns="60958" rtlCol="0">
            <a:spAutoFit/>
          </a:bodyPr>
          <a:lstStyle/>
          <a:p>
            <a:pPr algn="ctr"/>
            <a:r>
              <a:rPr lang="en-US" altLang="zh-CN" sz="5300" b="1" dirty="0" err="1">
                <a:ln w="1905"/>
                <a:solidFill>
                  <a:srgbClr val="FF0066"/>
                </a:solidFill>
                <a:effectLst>
                  <a:innerShdw blurRad="69850" dist="43180" dir="5400000">
                    <a:srgbClr val="000000">
                      <a:alpha val="65000"/>
                    </a:srgbClr>
                  </a:innerShdw>
                </a:effectLst>
                <a:latin typeface="Arial" panose="020B0604020202020204" pitchFamily="34" charset="0"/>
                <a:ea typeface="Times" panose="020B0500000000000000" pitchFamily="34" charset="0"/>
                <a:cs typeface="Arial" panose="020B0604020202020204" pitchFamily="34" charset="0"/>
              </a:rPr>
              <a:t>Tập</a:t>
            </a:r>
            <a:r>
              <a:rPr lang="en-US" altLang="zh-CN" sz="5300" b="1" dirty="0">
                <a:ln w="1905"/>
                <a:solidFill>
                  <a:srgbClr val="FF0066"/>
                </a:solidFill>
                <a:effectLst>
                  <a:innerShdw blurRad="69850" dist="43180" dir="5400000">
                    <a:srgbClr val="000000">
                      <a:alpha val="65000"/>
                    </a:srgbClr>
                  </a:innerShdw>
                </a:effectLst>
                <a:latin typeface="Arial" panose="020B0604020202020204" pitchFamily="34" charset="0"/>
                <a:ea typeface="Times" panose="020B0500000000000000" pitchFamily="34" charset="0"/>
                <a:cs typeface="Arial" panose="020B0604020202020204" pitchFamily="34" charset="0"/>
              </a:rPr>
              <a:t> </a:t>
            </a:r>
            <a:r>
              <a:rPr lang="en-US" altLang="zh-CN" sz="5300" b="1" dirty="0" err="1">
                <a:ln w="1905"/>
                <a:solidFill>
                  <a:srgbClr val="FF0066"/>
                </a:solidFill>
                <a:effectLst>
                  <a:innerShdw blurRad="69850" dist="43180" dir="5400000">
                    <a:srgbClr val="000000">
                      <a:alpha val="65000"/>
                    </a:srgbClr>
                  </a:innerShdw>
                </a:effectLst>
                <a:latin typeface="Arial" panose="020B0604020202020204" pitchFamily="34" charset="0"/>
                <a:ea typeface="Times" panose="020B0500000000000000" pitchFamily="34" charset="0"/>
                <a:cs typeface="Arial" panose="020B0604020202020204" pitchFamily="34" charset="0"/>
              </a:rPr>
              <a:t>đọc</a:t>
            </a:r>
            <a:endParaRPr lang="en-US" altLang="zh-CN" sz="5300" b="1" dirty="0">
              <a:ln w="1905"/>
              <a:solidFill>
                <a:srgbClr val="FF0066"/>
              </a:solidFill>
              <a:effectLst>
                <a:innerShdw blurRad="69850" dist="43180" dir="5400000">
                  <a:srgbClr val="000000">
                    <a:alpha val="65000"/>
                  </a:srgbClr>
                </a:innerShdw>
              </a:effectLst>
              <a:latin typeface="Arial" panose="020B0604020202020204" pitchFamily="34" charset="0"/>
              <a:ea typeface="Times" panose="020B0500000000000000" pitchFamily="34" charset="0"/>
              <a:cs typeface="Arial" panose="020B0604020202020204" pitchFamily="34" charset="0"/>
            </a:endParaRPr>
          </a:p>
        </p:txBody>
      </p:sp>
      <p:pic>
        <p:nvPicPr>
          <p:cNvPr id="4" name="KissTheRain-Yiruma-758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25504" y="5733256"/>
            <a:ext cx="812800" cy="812800"/>
          </a:xfrm>
          <a:prstGeom prst="rect">
            <a:avLst/>
          </a:prstGeom>
        </p:spPr>
      </p:pic>
    </p:spTree>
    <p:extLst>
      <p:ext uri="{BB962C8B-B14F-4D97-AF65-F5344CB8AC3E}">
        <p14:creationId xmlns:p14="http://schemas.microsoft.com/office/powerpoint/2010/main" val="3944066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500" fill="hold"/>
                                        <p:tgtEl>
                                          <p:spTgt spid="20"/>
                                        </p:tgtEl>
                                        <p:attrNameLst>
                                          <p:attrName>ppt_w</p:attrName>
                                        </p:attrNameLst>
                                      </p:cBhvr>
                                      <p:tavLst>
                                        <p:tav tm="0">
                                          <p:val>
                                            <p:fltVal val="0"/>
                                          </p:val>
                                        </p:tav>
                                        <p:tav tm="100000">
                                          <p:val>
                                            <p:strVal val="#ppt_w"/>
                                          </p:val>
                                        </p:tav>
                                      </p:tavLst>
                                    </p:anim>
                                    <p:anim calcmode="lin" valueType="num">
                                      <p:cBhvr>
                                        <p:cTn id="8" dur="1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1" nodeType="clickEffect">
                                  <p:stCondLst>
                                    <p:cond delay="0"/>
                                  </p:stCondLst>
                                  <p:childTnLst>
                                    <p:animRot by="21600000">
                                      <p:cBhvr>
                                        <p:cTn id="12" dur="1500" fill="hold"/>
                                        <p:tgtEl>
                                          <p:spTgt spid="2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7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750" fill="hold"/>
                                        <p:tgtEl>
                                          <p:spTgt spid="24"/>
                                        </p:tgtEl>
                                        <p:attrNameLst>
                                          <p:attrName>ppt_x</p:attrName>
                                        </p:attrNameLst>
                                      </p:cBhvr>
                                      <p:tavLst>
                                        <p:tav tm="0">
                                          <p:val>
                                            <p:strVal val="#ppt_x"/>
                                          </p:val>
                                        </p:tav>
                                        <p:tav tm="100000">
                                          <p:val>
                                            <p:strVal val="#ppt_x"/>
                                          </p:val>
                                        </p:tav>
                                      </p:tavLst>
                                    </p:anim>
                                    <p:anim calcmode="lin" valueType="num">
                                      <p:cBhvr additive="base">
                                        <p:cTn id="23" dur="175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500"/>
                                        <p:tgtEl>
                                          <p:spTgt spid="22"/>
                                        </p:tgtEl>
                                      </p:cBhvr>
                                    </p:animEffect>
                                    <p:anim calcmode="lin" valueType="num">
                                      <p:cBhvr>
                                        <p:cTn id="29" dur="1500" fill="hold"/>
                                        <p:tgtEl>
                                          <p:spTgt spid="22"/>
                                        </p:tgtEl>
                                        <p:attrNameLst>
                                          <p:attrName>ppt_x</p:attrName>
                                        </p:attrNameLst>
                                      </p:cBhvr>
                                      <p:tavLst>
                                        <p:tav tm="0">
                                          <p:val>
                                            <p:strVal val="#ppt_x"/>
                                          </p:val>
                                        </p:tav>
                                        <p:tav tm="100000">
                                          <p:val>
                                            <p:strVal val="#ppt_x"/>
                                          </p:val>
                                        </p:tav>
                                      </p:tavLst>
                                    </p:anim>
                                    <p:anim calcmode="lin" valueType="num">
                                      <p:cBhvr>
                                        <p:cTn id="30" dur="15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 presetClass="mediacall" presetSubtype="0" fill="hold" nodeType="afterEffect">
                                  <p:stCondLst>
                                    <p:cond delay="0"/>
                                  </p:stCondLst>
                                  <p:childTnLst>
                                    <p:cmd type="call" cmd="playFrom(0.0)">
                                      <p:cBhvr>
                                        <p:cTn id="33" dur="254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repeatCount="indefinite" fill="remove" display="0">
                  <p:stCondLst>
                    <p:cond delay="indefinite"/>
                  </p:stCondLst>
                  <p:endCondLst>
                    <p:cond evt="onStopAudio" delay="0">
                      <p:tgtEl>
                        <p:sldTgt/>
                      </p:tgtEl>
                    </p:cond>
                  </p:endCondLst>
                </p:cTn>
                <p:tgtEl>
                  <p:spTgt spid="4"/>
                </p:tgtEl>
              </p:cMediaNode>
            </p:audio>
          </p:childTnLst>
        </p:cTn>
      </p:par>
    </p:tnLst>
    <p:bldLst>
      <p:bldP spid="24" grpId="0" animBg="1"/>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12" name="图片 3">
            <a:extLst>
              <a:ext uri="{FF2B5EF4-FFF2-40B4-BE49-F238E27FC236}">
                <a16:creationId xmlns:a16="http://schemas.microsoft.com/office/drawing/2014/main" id="{6B84C246-2431-410E-85EB-1F588A114D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9281" y="650486"/>
            <a:ext cx="59134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a16="http://schemas.microsoft.com/office/drawing/2014/main" id="{5D0393B1-9109-4244-B6FE-0427EA4BB9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66583">
            <a:off x="1102519" y="1593461"/>
            <a:ext cx="2409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EEDA13B-2E1F-4B02-ADB2-2B6AA76CB41D}"/>
              </a:ext>
            </a:extLst>
          </p:cNvPr>
          <p:cNvSpPr/>
          <p:nvPr/>
        </p:nvSpPr>
        <p:spPr>
          <a:xfrm>
            <a:off x="3151807" y="2196664"/>
            <a:ext cx="5861050" cy="1323439"/>
          </a:xfrm>
          <a:prstGeom prst="rect">
            <a:avLst/>
          </a:prstGeom>
          <a:noFill/>
        </p:spPr>
        <p:txBody>
          <a:bodyPr>
            <a:spAutoFit/>
          </a:bodyPr>
          <a:lstStyle/>
          <a:p>
            <a:pPr algn="ctr" eaLnBrk="1" fontAlgn="auto" hangingPunct="1">
              <a:spcBef>
                <a:spcPts val="0"/>
              </a:spcBef>
              <a:spcAft>
                <a:spcPts val="0"/>
              </a:spcAft>
              <a:defRPr/>
            </a:pPr>
            <a:r>
              <a:rPr lang="en-US" sz="8000" b="1" dirty="0">
                <a:ln w="0"/>
                <a:solidFill>
                  <a:srgbClr val="002060"/>
                </a:solidFill>
                <a:effectLst>
                  <a:outerShdw blurRad="38100" dist="19050" dir="2700000" algn="tl" rotWithShape="0">
                    <a:schemeClr val="dk1">
                      <a:alpha val="40000"/>
                    </a:schemeClr>
                  </a:outerShdw>
                </a:effectLst>
                <a:latin typeface="Calibri" pitchFamily="34" charset="0"/>
                <a:cs typeface="Calibri" pitchFamily="34" charset="0"/>
              </a:rPr>
              <a:t>LUYỆN ĐỌC</a:t>
            </a:r>
          </a:p>
        </p:txBody>
      </p:sp>
    </p:spTree>
    <p:extLst>
      <p:ext uri="{BB962C8B-B14F-4D97-AF65-F5344CB8AC3E}">
        <p14:creationId xmlns:p14="http://schemas.microsoft.com/office/powerpoint/2010/main" val="2649246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0" y="504273"/>
            <a:ext cx="12192000" cy="6370975"/>
          </a:xfrm>
          <a:prstGeom prst="rect">
            <a:avLst/>
          </a:prstGeom>
        </p:spPr>
        <p:txBody>
          <a:bodyPr wrap="square">
            <a:spAutoFit/>
          </a:bodyPr>
          <a:lstStyle/>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dirty="0" err="1">
                <a:solidFill>
                  <a:srgbClr val="000000"/>
                </a:solidFill>
                <a:latin typeface="Arial" pitchFamily="34" charset="0"/>
                <a:cs typeface="Arial" pitchFamily="34" charset="0"/>
              </a:rPr>
              <a:t>súng</a:t>
            </a:r>
            <a:r>
              <a:rPr lang="en-US" sz="2400" dirty="0">
                <a:solidFill>
                  <a:srgbClr val="000000"/>
                </a:solidFill>
              </a:rPr>
              <a:t> </a:t>
            </a:r>
            <a:r>
              <a:rPr lang="vi-VN" sz="2400" dirty="0">
                <a:solidFill>
                  <a:srgbClr val="000000"/>
                </a:solidFill>
              </a:rPr>
              <a:t>ba-dô-ca, súng không giật, bom bay tiêu diệt xe tăng và lô cốt của giặc.</a:t>
            </a:r>
          </a:p>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Bên cạnh những cống hiến xuất sắc cho sự nghiệp quốc phòng, Giáo sư Trần Đại Nghĩa còn có công lớn trong </a:t>
            </a:r>
            <a:r>
              <a:rPr lang="en-US" sz="2400" dirty="0" err="1">
                <a:solidFill>
                  <a:srgbClr val="000000"/>
                </a:solidFill>
                <a:latin typeface="Arial" pitchFamily="34" charset="0"/>
                <a:cs typeface="Arial" pitchFamily="34" charset="0"/>
              </a:rPr>
              <a:t>việc</a:t>
            </a:r>
            <a:r>
              <a:rPr lang="en-US" sz="2400" dirty="0">
                <a:solidFill>
                  <a:srgbClr val="000000"/>
                </a:solidFill>
              </a:rPr>
              <a:t> </a:t>
            </a:r>
            <a:r>
              <a:rPr lang="vi-VN" sz="2400" dirty="0">
                <a:solidFill>
                  <a:srgbClr val="000000"/>
                </a:solidFill>
              </a:rPr>
              <a:t>xây dựng nền khoa học trẻ tuổi của nước nhà. Nhiều năm liền, ông giữ cương vị Chủ nhiệm Ủy ban Khoa học và Kĩ thuật Nhà nước.</a:t>
            </a:r>
          </a:p>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endParaRPr lang="en-US" sz="2400" dirty="0">
              <a:solidFill>
                <a:srgbClr val="000000"/>
              </a:solidFill>
            </a:endParaRPr>
          </a:p>
          <a:p>
            <a:pPr algn="just">
              <a:defRPr/>
            </a:pPr>
            <a:r>
              <a:rPr lang="en-US" sz="2400" i="1" dirty="0">
                <a:solidFill>
                  <a:srgbClr val="000000"/>
                </a:solidFill>
              </a:rPr>
              <a:t>							</a:t>
            </a:r>
            <a:r>
              <a:rPr lang="vi-VN" i="1" dirty="0">
                <a:solidFill>
                  <a:srgbClr val="000000"/>
                </a:solidFill>
              </a:rPr>
              <a:t>Theo </a:t>
            </a:r>
            <a:r>
              <a:rPr lang="vi-VN" dirty="0">
                <a:solidFill>
                  <a:srgbClr val="000000"/>
                </a:solidFill>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35791"/>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dirty="0" err="1">
                <a:cs typeface="Arial" pitchFamily="34" charset="0"/>
              </a:rPr>
              <a:t>Anh</a:t>
            </a:r>
            <a:r>
              <a:rPr lang="en-US" altLang="vi-VN" b="1" dirty="0">
                <a:cs typeface="Arial" pitchFamily="34" charset="0"/>
              </a:rPr>
              <a:t> </a:t>
            </a:r>
            <a:r>
              <a:rPr lang="en-US" altLang="vi-VN" b="1" dirty="0" err="1">
                <a:cs typeface="Arial" pitchFamily="34" charset="0"/>
              </a:rPr>
              <a:t>hùng</a:t>
            </a:r>
            <a:r>
              <a:rPr lang="en-US" altLang="vi-VN" b="1" dirty="0">
                <a:cs typeface="Arial" pitchFamily="34" charset="0"/>
              </a:rPr>
              <a:t> Lao </a:t>
            </a:r>
            <a:r>
              <a:rPr lang="en-US" altLang="vi-VN" b="1" dirty="0" err="1">
                <a:cs typeface="Arial" pitchFamily="34" charset="0"/>
              </a:rPr>
              <a:t>động</a:t>
            </a:r>
            <a:r>
              <a:rPr lang="en-US" altLang="vi-VN" b="1" dirty="0">
                <a:cs typeface="Arial" pitchFamily="34" charset="0"/>
              </a:rPr>
              <a:t> </a:t>
            </a:r>
            <a:r>
              <a:rPr lang="en-US" altLang="vi-VN" b="1" dirty="0" err="1">
                <a:cs typeface="Arial" pitchFamily="34" charset="0"/>
              </a:rPr>
              <a:t>Trần</a:t>
            </a:r>
            <a:r>
              <a:rPr lang="en-US" altLang="vi-VN" b="1" dirty="0">
                <a:cs typeface="Arial" pitchFamily="34" charset="0"/>
              </a:rPr>
              <a:t> </a:t>
            </a:r>
            <a:r>
              <a:rPr lang="en-US" altLang="vi-VN" b="1" dirty="0" err="1">
                <a:cs typeface="Arial" pitchFamily="34" charset="0"/>
              </a:rPr>
              <a:t>Đại</a:t>
            </a:r>
            <a:r>
              <a:rPr lang="en-US" altLang="vi-VN" b="1" dirty="0">
                <a:cs typeface="Arial" pitchFamily="34" charset="0"/>
              </a:rPr>
              <a:t> </a:t>
            </a:r>
            <a:r>
              <a:rPr lang="en-US" altLang="vi-VN" b="1" dirty="0" err="1">
                <a:cs typeface="Arial" pitchFamily="34" charset="0"/>
              </a:rPr>
              <a:t>Nghĩa</a:t>
            </a:r>
            <a:endParaRPr lang="vi-VN" altLang="vi-VN" b="1" dirty="0">
              <a:cs typeface="Arial" pitchFamily="34" charset="0"/>
            </a:endParaRPr>
          </a:p>
        </p:txBody>
      </p:sp>
    </p:spTree>
    <p:extLst>
      <p:ext uri="{BB962C8B-B14F-4D97-AF65-F5344CB8AC3E}">
        <p14:creationId xmlns:p14="http://schemas.microsoft.com/office/powerpoint/2010/main" val="90228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220183"/>
            <a:ext cx="9002980" cy="1637818"/>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文本框 31">
            <a:extLst>
              <a:ext uri="{FF2B5EF4-FFF2-40B4-BE49-F238E27FC236}">
                <a16:creationId xmlns:a16="http://schemas.microsoft.com/office/drawing/2014/main" id="{7A79B87A-4A9B-476C-BAD6-1D26EE9F5C12}"/>
              </a:ext>
            </a:extLst>
          </p:cNvPr>
          <p:cNvSpPr txBox="1"/>
          <p:nvPr/>
        </p:nvSpPr>
        <p:spPr>
          <a:xfrm>
            <a:off x="2119376" y="1618655"/>
            <a:ext cx="7635912" cy="707886"/>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wrap="square">
            <a:spAutoFit/>
          </a:bodyPr>
          <a:lstStyle/>
          <a:p>
            <a:pPr algn="ctr" defTabSz="457200" eaLnBrk="1" fontAlgn="auto" hangingPunct="1">
              <a:spcBef>
                <a:spcPts val="0"/>
              </a:spcBef>
              <a:spcAft>
                <a:spcPts val="0"/>
              </a:spcAft>
              <a:defRPr/>
            </a:pPr>
            <a:r>
              <a:rPr lang="en-US" altLang="zh-CN" sz="4000" b="1" spc="300" dirty="0" err="1">
                <a:ln>
                  <a:solidFill>
                    <a:srgbClr val="6EBA35"/>
                  </a:solidFill>
                </a:ln>
                <a:solidFill>
                  <a:srgbClr val="566F8B"/>
                </a:solidFill>
                <a:latin typeface="Calibri" pitchFamily="34" charset="0"/>
                <a:ea typeface="方正姚体" panose="02010601030101010101" pitchFamily="2" charset="-122"/>
                <a:cs typeface="Calibri" pitchFamily="34" charset="0"/>
              </a:rPr>
              <a:t>Bài</a:t>
            </a:r>
            <a:r>
              <a:rPr lang="en-US" altLang="zh-CN" sz="4000" b="1" spc="300" dirty="0">
                <a:ln>
                  <a:solidFill>
                    <a:srgbClr val="6EBA35"/>
                  </a:solidFill>
                </a:ln>
                <a:solidFill>
                  <a:srgbClr val="566F8B"/>
                </a:solidFill>
                <a:latin typeface="Calibri" pitchFamily="34" charset="0"/>
                <a:ea typeface="方正姚体" panose="02010601030101010101" pitchFamily="2" charset="-122"/>
                <a:cs typeface="Calibri" pitchFamily="34" charset="0"/>
              </a:rPr>
              <a:t> </a:t>
            </a:r>
            <a:r>
              <a:rPr lang="en-US" altLang="zh-CN" sz="4000" b="1" spc="300" dirty="0" err="1">
                <a:ln>
                  <a:solidFill>
                    <a:srgbClr val="6EBA35"/>
                  </a:solidFill>
                </a:ln>
                <a:solidFill>
                  <a:srgbClr val="566F8B"/>
                </a:solidFill>
                <a:latin typeface="Calibri" pitchFamily="34" charset="0"/>
                <a:ea typeface="方正姚体" panose="02010601030101010101" pitchFamily="2" charset="-122"/>
                <a:cs typeface="Calibri" pitchFamily="34" charset="0"/>
              </a:rPr>
              <a:t>văn</a:t>
            </a:r>
            <a:r>
              <a:rPr lang="en-US" altLang="zh-CN" sz="4000" b="1" spc="300" dirty="0">
                <a:ln>
                  <a:solidFill>
                    <a:srgbClr val="6EBA35"/>
                  </a:solidFill>
                </a:ln>
                <a:solidFill>
                  <a:srgbClr val="566F8B"/>
                </a:solidFill>
                <a:latin typeface="Calibri" pitchFamily="34" charset="0"/>
                <a:ea typeface="方正姚体" panose="02010601030101010101" pitchFamily="2" charset="-122"/>
                <a:cs typeface="Calibri" pitchFamily="34" charset="0"/>
              </a:rPr>
              <a:t> chia </a:t>
            </a:r>
            <a:r>
              <a:rPr lang="en-US" altLang="zh-CN" sz="4000" b="1" spc="300" dirty="0" err="1">
                <a:ln>
                  <a:solidFill>
                    <a:srgbClr val="6EBA35"/>
                  </a:solidFill>
                </a:ln>
                <a:solidFill>
                  <a:srgbClr val="566F8B"/>
                </a:solidFill>
                <a:latin typeface="Calibri" pitchFamily="34" charset="0"/>
                <a:ea typeface="方正姚体" panose="02010601030101010101" pitchFamily="2" charset="-122"/>
                <a:cs typeface="Calibri" pitchFamily="34" charset="0"/>
              </a:rPr>
              <a:t>làm</a:t>
            </a:r>
            <a:r>
              <a:rPr lang="en-US" altLang="zh-CN" sz="4000" b="1" spc="300" dirty="0">
                <a:ln>
                  <a:solidFill>
                    <a:srgbClr val="6EBA35"/>
                  </a:solidFill>
                </a:ln>
                <a:solidFill>
                  <a:srgbClr val="566F8B"/>
                </a:solidFill>
                <a:latin typeface="Calibri" pitchFamily="34" charset="0"/>
                <a:ea typeface="方正姚体" panose="02010601030101010101" pitchFamily="2" charset="-122"/>
                <a:cs typeface="Calibri" pitchFamily="34" charset="0"/>
              </a:rPr>
              <a:t> 4 </a:t>
            </a:r>
            <a:r>
              <a:rPr lang="en-US" altLang="zh-CN" sz="4000" b="1" spc="300" dirty="0" err="1">
                <a:ln>
                  <a:solidFill>
                    <a:srgbClr val="6EBA35"/>
                  </a:solidFill>
                </a:ln>
                <a:solidFill>
                  <a:srgbClr val="566F8B"/>
                </a:solidFill>
                <a:latin typeface="Calibri" pitchFamily="34" charset="0"/>
                <a:ea typeface="方正姚体" panose="02010601030101010101" pitchFamily="2" charset="-122"/>
                <a:cs typeface="Calibri" pitchFamily="34" charset="0"/>
              </a:rPr>
              <a:t>đoạn</a:t>
            </a:r>
            <a:endParaRPr lang="zh-CN" altLang="en-US" sz="4000" b="1" spc="300" dirty="0">
              <a:ln>
                <a:solidFill>
                  <a:srgbClr val="6EBA35"/>
                </a:solidFill>
              </a:ln>
              <a:solidFill>
                <a:srgbClr val="566F8B"/>
              </a:solidFill>
              <a:latin typeface="Calibri" pitchFamily="34" charset="0"/>
              <a:ea typeface="方正姚体" panose="02010601030101010101" pitchFamily="2" charset="-122"/>
              <a:cs typeface="Calibri" pitchFamily="34" charset="0"/>
            </a:endParaRPr>
          </a:p>
        </p:txBody>
      </p:sp>
      <p:sp>
        <p:nvSpPr>
          <p:cNvPr id="19" name="Rectangle 1">
            <a:extLst>
              <a:ext uri="{FF2B5EF4-FFF2-40B4-BE49-F238E27FC236}">
                <a16:creationId xmlns:a16="http://schemas.microsoft.com/office/drawing/2014/main" id="{84DCB6C5-7130-4302-B088-93B3F13B9E4C}"/>
              </a:ext>
            </a:extLst>
          </p:cNvPr>
          <p:cNvSpPr>
            <a:spLocks noChangeArrowheads="1"/>
          </p:cNvSpPr>
          <p:nvPr/>
        </p:nvSpPr>
        <p:spPr bwMode="auto">
          <a:xfrm>
            <a:off x="1838771" y="2700177"/>
            <a:ext cx="103532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dirty="0" err="1">
                <a:solidFill>
                  <a:srgbClr val="FF0000"/>
                </a:solidFill>
                <a:cs typeface="Calibri" pitchFamily="34" charset="0"/>
              </a:rPr>
              <a:t>Đoạn</a:t>
            </a:r>
            <a:r>
              <a:rPr lang="en-US" altLang="en-US" sz="3600" b="1" dirty="0">
                <a:solidFill>
                  <a:srgbClr val="FF0000"/>
                </a:solidFill>
                <a:cs typeface="Calibri" pitchFamily="34" charset="0"/>
              </a:rPr>
              <a:t> 1: </a:t>
            </a:r>
            <a:r>
              <a:rPr lang="en-US" altLang="en-US" sz="3600" b="1" i="1" dirty="0" err="1">
                <a:cs typeface="Calibri" pitchFamily="34" charset="0"/>
              </a:rPr>
              <a:t>Trần</a:t>
            </a:r>
            <a:r>
              <a:rPr lang="en-US" altLang="en-US" sz="3600" b="1" i="1" dirty="0">
                <a:cs typeface="Calibri" pitchFamily="34" charset="0"/>
              </a:rPr>
              <a:t> </a:t>
            </a:r>
            <a:r>
              <a:rPr lang="en-US" altLang="en-US" sz="3600" b="1" i="1" dirty="0" err="1">
                <a:cs typeface="Calibri" pitchFamily="34" charset="0"/>
              </a:rPr>
              <a:t>Đại</a:t>
            </a:r>
            <a:r>
              <a:rPr lang="en-US" altLang="en-US" sz="3600" b="1" i="1" dirty="0">
                <a:cs typeface="Calibri" pitchFamily="34" charset="0"/>
              </a:rPr>
              <a:t> </a:t>
            </a:r>
            <a:r>
              <a:rPr lang="en-US" altLang="en-US" sz="3600" b="1" i="1" dirty="0" err="1">
                <a:cs typeface="Calibri" pitchFamily="34" charset="0"/>
              </a:rPr>
              <a:t>Nghĩa</a:t>
            </a:r>
            <a:r>
              <a:rPr lang="en-US" altLang="en-US" sz="3600" b="1" i="1" dirty="0">
                <a:cs typeface="Calibri" pitchFamily="34" charset="0"/>
              </a:rPr>
              <a:t> … </a:t>
            </a:r>
            <a:r>
              <a:rPr lang="en-US" altLang="en-US" sz="3600" b="1" i="1" dirty="0" err="1">
                <a:cs typeface="Calibri" pitchFamily="34" charset="0"/>
              </a:rPr>
              <a:t>chế</a:t>
            </a:r>
            <a:r>
              <a:rPr lang="en-US" altLang="en-US" sz="3600" b="1" i="1" dirty="0">
                <a:cs typeface="Calibri" pitchFamily="34" charset="0"/>
              </a:rPr>
              <a:t> </a:t>
            </a:r>
            <a:r>
              <a:rPr lang="en-US" altLang="en-US" sz="3600" b="1" i="1" dirty="0" err="1">
                <a:cs typeface="Calibri" pitchFamily="34" charset="0"/>
              </a:rPr>
              <a:t>tạo</a:t>
            </a:r>
            <a:r>
              <a:rPr lang="en-US" altLang="en-US" sz="3600" b="1" i="1" dirty="0">
                <a:cs typeface="Calibri" pitchFamily="34" charset="0"/>
              </a:rPr>
              <a:t> </a:t>
            </a:r>
            <a:r>
              <a:rPr lang="en-US" altLang="en-US" sz="3600" b="1" i="1" dirty="0" err="1">
                <a:cs typeface="Calibri" pitchFamily="34" charset="0"/>
              </a:rPr>
              <a:t>vũ</a:t>
            </a:r>
            <a:r>
              <a:rPr lang="en-US" altLang="en-US" sz="3600" b="1" i="1" dirty="0">
                <a:cs typeface="Calibri" pitchFamily="34" charset="0"/>
              </a:rPr>
              <a:t> </a:t>
            </a:r>
            <a:r>
              <a:rPr lang="en-US" altLang="en-US" sz="3600" b="1" i="1" dirty="0" err="1">
                <a:cs typeface="Calibri" pitchFamily="34" charset="0"/>
              </a:rPr>
              <a:t>khí</a:t>
            </a:r>
            <a:r>
              <a:rPr lang="en-US" altLang="en-US" sz="3600" b="1" i="1" dirty="0">
                <a:cs typeface="Calibri" pitchFamily="34" charset="0"/>
              </a:rPr>
              <a:t>.</a:t>
            </a:r>
            <a:endParaRPr lang="en-US" altLang="en-US" sz="3600" b="1" dirty="0">
              <a:cs typeface="Calibri" pitchFamily="34" charset="0"/>
            </a:endParaRPr>
          </a:p>
          <a:p>
            <a:pPr algn="just" eaLnBrk="1" hangingPunct="1">
              <a:spcBef>
                <a:spcPct val="0"/>
              </a:spcBef>
              <a:buFontTx/>
              <a:buNone/>
            </a:pPr>
            <a:r>
              <a:rPr lang="en-US" altLang="en-US" sz="3600" b="1" dirty="0" err="1">
                <a:solidFill>
                  <a:srgbClr val="FF0000"/>
                </a:solidFill>
                <a:cs typeface="Calibri" pitchFamily="34" charset="0"/>
              </a:rPr>
              <a:t>Đoạn</a:t>
            </a:r>
            <a:r>
              <a:rPr lang="en-US" altLang="en-US" sz="3600" b="1" dirty="0">
                <a:solidFill>
                  <a:srgbClr val="FF0000"/>
                </a:solidFill>
                <a:cs typeface="Calibri" pitchFamily="34" charset="0"/>
              </a:rPr>
              <a:t> 2: </a:t>
            </a:r>
            <a:r>
              <a:rPr lang="en-US" altLang="en-US" sz="3600" b="1" i="1" dirty="0" err="1">
                <a:cs typeface="Calibri" pitchFamily="34" charset="0"/>
              </a:rPr>
              <a:t>Năm</a:t>
            </a:r>
            <a:r>
              <a:rPr lang="en-US" altLang="en-US" sz="3600" b="1" i="1" dirty="0">
                <a:cs typeface="Calibri" pitchFamily="34" charset="0"/>
              </a:rPr>
              <a:t> 1946 … </a:t>
            </a:r>
            <a:r>
              <a:rPr lang="en-US" altLang="en-US" sz="3600" b="1" i="1" dirty="0" err="1">
                <a:cs typeface="Calibri" pitchFamily="34" charset="0"/>
              </a:rPr>
              <a:t>lô</a:t>
            </a:r>
            <a:r>
              <a:rPr lang="en-US" altLang="en-US" sz="3600" b="1" i="1" dirty="0">
                <a:cs typeface="Calibri" pitchFamily="34" charset="0"/>
              </a:rPr>
              <a:t> </a:t>
            </a:r>
            <a:r>
              <a:rPr lang="en-US" altLang="en-US" sz="3600" b="1" i="1" dirty="0" err="1">
                <a:cs typeface="Calibri" pitchFamily="34" charset="0"/>
              </a:rPr>
              <a:t>cốt</a:t>
            </a:r>
            <a:r>
              <a:rPr lang="en-US" altLang="en-US" sz="3600" b="1" i="1" dirty="0">
                <a:cs typeface="Calibri" pitchFamily="34" charset="0"/>
              </a:rPr>
              <a:t> </a:t>
            </a:r>
            <a:r>
              <a:rPr lang="en-US" altLang="en-US" sz="3600" b="1" i="1" dirty="0" err="1">
                <a:cs typeface="Calibri" pitchFamily="34" charset="0"/>
              </a:rPr>
              <a:t>của</a:t>
            </a:r>
            <a:r>
              <a:rPr lang="en-US" altLang="en-US" sz="3600" b="1" i="1" dirty="0">
                <a:cs typeface="Calibri" pitchFamily="34" charset="0"/>
              </a:rPr>
              <a:t> </a:t>
            </a:r>
            <a:r>
              <a:rPr lang="en-US" altLang="en-US" sz="3600" b="1" i="1" dirty="0" err="1">
                <a:cs typeface="Calibri" pitchFamily="34" charset="0"/>
              </a:rPr>
              <a:t>giặc</a:t>
            </a:r>
            <a:r>
              <a:rPr lang="en-US" altLang="en-US" sz="3600" b="1" i="1" dirty="0">
                <a:cs typeface="Calibri" pitchFamily="34" charset="0"/>
              </a:rPr>
              <a:t>.</a:t>
            </a:r>
            <a:endParaRPr lang="en-US" altLang="en-US" sz="3600" b="1" dirty="0">
              <a:cs typeface="Calibri" pitchFamily="34" charset="0"/>
            </a:endParaRPr>
          </a:p>
          <a:p>
            <a:pPr algn="just" eaLnBrk="1" hangingPunct="1">
              <a:spcBef>
                <a:spcPct val="0"/>
              </a:spcBef>
              <a:buFontTx/>
              <a:buNone/>
            </a:pPr>
            <a:r>
              <a:rPr lang="en-US" altLang="en-US" sz="3600" b="1" dirty="0" err="1">
                <a:solidFill>
                  <a:srgbClr val="FF0000"/>
                </a:solidFill>
                <a:cs typeface="Calibri" pitchFamily="34" charset="0"/>
              </a:rPr>
              <a:t>Đoạn</a:t>
            </a:r>
            <a:r>
              <a:rPr lang="en-US" altLang="en-US" sz="3600" b="1" dirty="0">
                <a:solidFill>
                  <a:srgbClr val="FF0000"/>
                </a:solidFill>
                <a:cs typeface="Calibri" pitchFamily="34" charset="0"/>
              </a:rPr>
              <a:t> 3:</a:t>
            </a:r>
            <a:r>
              <a:rPr lang="en-US" altLang="en-US" sz="3600" b="1" dirty="0">
                <a:cs typeface="Calibri" pitchFamily="34" charset="0"/>
              </a:rPr>
              <a:t> </a:t>
            </a:r>
            <a:r>
              <a:rPr lang="en-US" altLang="en-US" sz="3600" b="1" i="1" dirty="0" err="1">
                <a:cs typeface="Calibri" pitchFamily="34" charset="0"/>
              </a:rPr>
              <a:t>Bên</a:t>
            </a:r>
            <a:r>
              <a:rPr lang="en-US" altLang="en-US" sz="3600" b="1" i="1" dirty="0">
                <a:cs typeface="Calibri" pitchFamily="34" charset="0"/>
              </a:rPr>
              <a:t> </a:t>
            </a:r>
            <a:r>
              <a:rPr lang="en-US" altLang="en-US" sz="3600" b="1" i="1" dirty="0" err="1">
                <a:cs typeface="Calibri" pitchFamily="34" charset="0"/>
              </a:rPr>
              <a:t>cạnh</a:t>
            </a:r>
            <a:r>
              <a:rPr lang="en-US" altLang="en-US" sz="3600" b="1" i="1" dirty="0">
                <a:cs typeface="Calibri" pitchFamily="34" charset="0"/>
              </a:rPr>
              <a:t> … </a:t>
            </a:r>
            <a:r>
              <a:rPr lang="en-US" altLang="en-US" sz="3600" b="1" i="1" dirty="0" err="1">
                <a:cs typeface="Calibri" pitchFamily="34" charset="0"/>
              </a:rPr>
              <a:t>kĩ</a:t>
            </a:r>
            <a:r>
              <a:rPr lang="en-US" altLang="en-US" sz="3600" b="1" i="1" dirty="0">
                <a:cs typeface="Calibri" pitchFamily="34" charset="0"/>
              </a:rPr>
              <a:t> </a:t>
            </a:r>
            <a:r>
              <a:rPr lang="en-US" altLang="en-US" sz="3600" b="1" i="1" dirty="0" err="1">
                <a:cs typeface="Calibri" pitchFamily="34" charset="0"/>
              </a:rPr>
              <a:t>thuật</a:t>
            </a:r>
            <a:r>
              <a:rPr lang="en-US" altLang="en-US" sz="3600" b="1" i="1" dirty="0">
                <a:cs typeface="Calibri" pitchFamily="34" charset="0"/>
              </a:rPr>
              <a:t> </a:t>
            </a:r>
            <a:r>
              <a:rPr lang="en-US" altLang="en-US" sz="3600" b="1" i="1" dirty="0" err="1">
                <a:cs typeface="Calibri" pitchFamily="34" charset="0"/>
              </a:rPr>
              <a:t>nhà</a:t>
            </a:r>
            <a:r>
              <a:rPr lang="en-US" altLang="en-US" sz="3600" b="1" i="1" dirty="0">
                <a:cs typeface="Calibri" pitchFamily="34" charset="0"/>
              </a:rPr>
              <a:t> </a:t>
            </a:r>
            <a:r>
              <a:rPr lang="en-US" altLang="en-US" sz="3600" b="1" i="1" dirty="0" err="1">
                <a:cs typeface="Calibri" pitchFamily="34" charset="0"/>
              </a:rPr>
              <a:t>nước</a:t>
            </a:r>
            <a:r>
              <a:rPr lang="en-US" altLang="en-US" sz="3600" b="1" i="1" dirty="0">
                <a:cs typeface="Calibri" pitchFamily="34" charset="0"/>
              </a:rPr>
              <a:t>.</a:t>
            </a:r>
            <a:endParaRPr lang="en-US" altLang="en-US" sz="3600" b="1" dirty="0">
              <a:cs typeface="Calibri" pitchFamily="34" charset="0"/>
            </a:endParaRPr>
          </a:p>
          <a:p>
            <a:pPr algn="just" eaLnBrk="1" hangingPunct="1">
              <a:spcBef>
                <a:spcPct val="0"/>
              </a:spcBef>
              <a:buFontTx/>
              <a:buNone/>
            </a:pPr>
            <a:r>
              <a:rPr lang="en-US" altLang="en-US" sz="3600" b="1" dirty="0" err="1">
                <a:solidFill>
                  <a:srgbClr val="FF0000"/>
                </a:solidFill>
                <a:cs typeface="Calibri" pitchFamily="34" charset="0"/>
              </a:rPr>
              <a:t>Đoạn</a:t>
            </a:r>
            <a:r>
              <a:rPr lang="en-US" altLang="en-US" sz="3600" b="1" dirty="0">
                <a:solidFill>
                  <a:srgbClr val="FF0000"/>
                </a:solidFill>
                <a:cs typeface="Calibri" pitchFamily="34" charset="0"/>
              </a:rPr>
              <a:t> 4: </a:t>
            </a:r>
            <a:r>
              <a:rPr lang="en-US" altLang="en-US" sz="3600" b="1" i="1" dirty="0" err="1">
                <a:cs typeface="Calibri" pitchFamily="34" charset="0"/>
              </a:rPr>
              <a:t>Những</a:t>
            </a:r>
            <a:r>
              <a:rPr lang="en-US" altLang="en-US" sz="3600" b="1" i="1" dirty="0">
                <a:cs typeface="Calibri" pitchFamily="34" charset="0"/>
              </a:rPr>
              <a:t> </a:t>
            </a:r>
            <a:r>
              <a:rPr lang="en-US" altLang="en-US" sz="3600" b="1" i="1" dirty="0" err="1">
                <a:cs typeface="Calibri" pitchFamily="34" charset="0"/>
              </a:rPr>
              <a:t>cống</a:t>
            </a:r>
            <a:r>
              <a:rPr lang="en-US" altLang="en-US" sz="3600" b="1" i="1" dirty="0">
                <a:cs typeface="Calibri" pitchFamily="34" charset="0"/>
              </a:rPr>
              <a:t> </a:t>
            </a:r>
            <a:r>
              <a:rPr lang="en-US" altLang="en-US" sz="3600" b="1" i="1" dirty="0" err="1">
                <a:cs typeface="Calibri" pitchFamily="34" charset="0"/>
              </a:rPr>
              <a:t>hiến</a:t>
            </a:r>
            <a:r>
              <a:rPr lang="en-US" altLang="en-US" sz="3600" b="1" i="1" dirty="0">
                <a:cs typeface="Calibri" pitchFamily="34" charset="0"/>
              </a:rPr>
              <a:t> … </a:t>
            </a:r>
            <a:r>
              <a:rPr lang="en-US" altLang="en-US" sz="3600" b="1" i="1" dirty="0" err="1">
                <a:cs typeface="Calibri" pitchFamily="34" charset="0"/>
              </a:rPr>
              <a:t>huân</a:t>
            </a:r>
            <a:r>
              <a:rPr lang="en-US" altLang="en-US" sz="3600" b="1" i="1" dirty="0">
                <a:cs typeface="Calibri" pitchFamily="34" charset="0"/>
              </a:rPr>
              <a:t> </a:t>
            </a:r>
            <a:r>
              <a:rPr lang="en-US" altLang="en-US" sz="3600" b="1" i="1" dirty="0" err="1">
                <a:cs typeface="Calibri" pitchFamily="34" charset="0"/>
              </a:rPr>
              <a:t>chương</a:t>
            </a:r>
            <a:r>
              <a:rPr lang="en-US" altLang="en-US" sz="3600" b="1" i="1" dirty="0">
                <a:cs typeface="Calibri" pitchFamily="34" charset="0"/>
              </a:rPr>
              <a:t> </a:t>
            </a:r>
            <a:r>
              <a:rPr lang="en-US" altLang="en-US" sz="3600" b="1" i="1" dirty="0" err="1">
                <a:cs typeface="Calibri" pitchFamily="34" charset="0"/>
              </a:rPr>
              <a:t>cao</a:t>
            </a:r>
            <a:r>
              <a:rPr lang="en-US" altLang="en-US" sz="3600" b="1" i="1" dirty="0">
                <a:cs typeface="Calibri" pitchFamily="34" charset="0"/>
              </a:rPr>
              <a:t> </a:t>
            </a:r>
            <a:r>
              <a:rPr lang="en-US" altLang="en-US" sz="3600" b="1" i="1" dirty="0" err="1">
                <a:cs typeface="Calibri" pitchFamily="34" charset="0"/>
              </a:rPr>
              <a:t>quý</a:t>
            </a:r>
            <a:r>
              <a:rPr lang="en-US" altLang="en-US" sz="3600" b="1" i="1" dirty="0">
                <a:cs typeface="Calibri" pitchFamily="34" charset="0"/>
              </a:rPr>
              <a:t>.</a:t>
            </a:r>
            <a:endParaRPr lang="en-US" altLang="en-US" sz="3600" b="1" dirty="0">
              <a:cs typeface="Calibri" pitchFamily="34" charset="0"/>
            </a:endParaRPr>
          </a:p>
        </p:txBody>
      </p:sp>
      <p:sp>
        <p:nvSpPr>
          <p:cNvPr id="20" name="Google Shape;852;p34">
            <a:extLst>
              <a:ext uri="{FF2B5EF4-FFF2-40B4-BE49-F238E27FC236}">
                <a16:creationId xmlns:a16="http://schemas.microsoft.com/office/drawing/2014/main" id="{CB025E10-30CF-47C8-B1AD-52F6972ABED5}"/>
              </a:ext>
            </a:extLst>
          </p:cNvPr>
          <p:cNvSpPr txBox="1">
            <a:spLocks/>
          </p:cNvSpPr>
          <p:nvPr/>
        </p:nvSpPr>
        <p:spPr bwMode="auto">
          <a:xfrm>
            <a:off x="1257300" y="394119"/>
            <a:ext cx="9677400"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dirty="0" err="1">
                <a:solidFill>
                  <a:schemeClr val="accent2">
                    <a:lumMod val="50000"/>
                  </a:schemeClr>
                </a:solidFill>
                <a:latin typeface="Calibri" pitchFamily="34" charset="0"/>
                <a:cs typeface="Calibri" pitchFamily="34" charset="0"/>
              </a:rPr>
              <a:t>Bài</a:t>
            </a:r>
            <a:r>
              <a:rPr lang="en-US" sz="5400" b="1" kern="0" dirty="0">
                <a:solidFill>
                  <a:schemeClr val="accent2">
                    <a:lumMod val="50000"/>
                  </a:schemeClr>
                </a:solidFill>
                <a:latin typeface="Calibri" pitchFamily="34" charset="0"/>
                <a:cs typeface="Calibri" pitchFamily="34" charset="0"/>
              </a:rPr>
              <a:t> </a:t>
            </a:r>
            <a:r>
              <a:rPr lang="en-US" sz="5400" b="1" kern="0" dirty="0" err="1">
                <a:solidFill>
                  <a:schemeClr val="accent2">
                    <a:lumMod val="50000"/>
                  </a:schemeClr>
                </a:solidFill>
                <a:latin typeface="Calibri" pitchFamily="34" charset="0"/>
                <a:cs typeface="Calibri" pitchFamily="34" charset="0"/>
              </a:rPr>
              <a:t>văn</a:t>
            </a:r>
            <a:r>
              <a:rPr lang="en-US" sz="5400" b="1" kern="0" dirty="0">
                <a:solidFill>
                  <a:schemeClr val="accent2">
                    <a:lumMod val="50000"/>
                  </a:schemeClr>
                </a:solidFill>
                <a:latin typeface="Calibri" pitchFamily="34" charset="0"/>
                <a:cs typeface="Calibri" pitchFamily="34" charset="0"/>
              </a:rPr>
              <a:t> chia </a:t>
            </a:r>
            <a:r>
              <a:rPr lang="en-US" sz="5400" b="1" kern="0" dirty="0" err="1">
                <a:solidFill>
                  <a:schemeClr val="accent2">
                    <a:lumMod val="50000"/>
                  </a:schemeClr>
                </a:solidFill>
                <a:latin typeface="Calibri" pitchFamily="34" charset="0"/>
                <a:cs typeface="Calibri" pitchFamily="34" charset="0"/>
              </a:rPr>
              <a:t>làm</a:t>
            </a:r>
            <a:r>
              <a:rPr lang="en-US" sz="5400" b="1" kern="0" dirty="0">
                <a:solidFill>
                  <a:schemeClr val="accent2">
                    <a:lumMod val="50000"/>
                  </a:schemeClr>
                </a:solidFill>
                <a:latin typeface="Calibri" pitchFamily="34" charset="0"/>
                <a:cs typeface="Calibri" pitchFamily="34" charset="0"/>
              </a:rPr>
              <a:t> </a:t>
            </a:r>
            <a:r>
              <a:rPr lang="en-US" sz="5400" b="1" kern="0" dirty="0" err="1">
                <a:solidFill>
                  <a:schemeClr val="accent2">
                    <a:lumMod val="50000"/>
                  </a:schemeClr>
                </a:solidFill>
                <a:latin typeface="Calibri" pitchFamily="34" charset="0"/>
                <a:cs typeface="Calibri" pitchFamily="34" charset="0"/>
              </a:rPr>
              <a:t>mấy</a:t>
            </a:r>
            <a:r>
              <a:rPr lang="en-US" sz="5400" b="1" kern="0" dirty="0">
                <a:solidFill>
                  <a:schemeClr val="accent2">
                    <a:lumMod val="50000"/>
                  </a:schemeClr>
                </a:solidFill>
                <a:latin typeface="Calibri" pitchFamily="34" charset="0"/>
                <a:cs typeface="Calibri" pitchFamily="34" charset="0"/>
              </a:rPr>
              <a:t> </a:t>
            </a:r>
            <a:r>
              <a:rPr lang="en-US" sz="5400" b="1" kern="0" dirty="0" err="1">
                <a:solidFill>
                  <a:schemeClr val="accent2">
                    <a:lumMod val="50000"/>
                  </a:schemeClr>
                </a:solidFill>
                <a:latin typeface="Calibri" pitchFamily="34" charset="0"/>
                <a:cs typeface="Calibri" pitchFamily="34" charset="0"/>
              </a:rPr>
              <a:t>đoạn</a:t>
            </a:r>
            <a:r>
              <a:rPr lang="en-US" sz="5400" b="1" kern="0" dirty="0">
                <a:solidFill>
                  <a:schemeClr val="accent2">
                    <a:lumMod val="50000"/>
                  </a:schemeClr>
                </a:solidFill>
                <a:latin typeface="Calibri" pitchFamily="34" charset="0"/>
                <a:cs typeface="Calibri" pitchFamily="34" charset="0"/>
              </a:rPr>
              <a:t>?</a:t>
            </a:r>
          </a:p>
        </p:txBody>
      </p:sp>
    </p:spTree>
    <p:extLst>
      <p:ext uri="{BB962C8B-B14F-4D97-AF65-F5344CB8AC3E}">
        <p14:creationId xmlns:p14="http://schemas.microsoft.com/office/powerpoint/2010/main" val="1165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circle(in)">
                                      <p:cBhvr>
                                        <p:cTn id="17" dur="20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circle(in)">
                                      <p:cBhvr>
                                        <p:cTn id="22" dur="20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circle(in)">
                                      <p:cBhvr>
                                        <p:cTn id="27"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0" y="591955"/>
            <a:ext cx="12192000" cy="6309420"/>
          </a:xfrm>
          <a:prstGeom prst="rect">
            <a:avLst/>
          </a:prstGeom>
        </p:spPr>
        <p:txBody>
          <a:bodyPr wrap="square">
            <a:spAutoFit/>
          </a:bodyPr>
          <a:lstStyle/>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rPr>
              <a:t>   </a:t>
            </a:r>
            <a:r>
              <a:rPr lang="en-US" sz="2400" dirty="0">
                <a:solidFill>
                  <a:srgbClr val="000000"/>
                </a:solidFill>
              </a:rPr>
              <a:t>	</a:t>
            </a:r>
            <a:r>
              <a:rPr lang="vi-VN" sz="2400" dirty="0">
                <a:solidFill>
                  <a:schemeClr val="accent5">
                    <a:lumMod val="75000"/>
                  </a:schemeClr>
                </a:solidFill>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dirty="0" err="1">
                <a:solidFill>
                  <a:schemeClr val="accent5">
                    <a:lumMod val="75000"/>
                  </a:schemeClr>
                </a:solidFill>
                <a:latin typeface="Arial" pitchFamily="34" charset="0"/>
                <a:cs typeface="Arial" pitchFamily="34" charset="0"/>
              </a:rPr>
              <a:t>súng</a:t>
            </a:r>
            <a:r>
              <a:rPr lang="en-US" sz="2400" dirty="0">
                <a:solidFill>
                  <a:schemeClr val="accent5">
                    <a:lumMod val="75000"/>
                  </a:schemeClr>
                </a:solidFill>
                <a:latin typeface="Arial" pitchFamily="34" charset="0"/>
                <a:cs typeface="Arial" pitchFamily="34" charset="0"/>
              </a:rPr>
              <a:t> </a:t>
            </a:r>
            <a:r>
              <a:rPr lang="vi-VN" sz="2400" dirty="0">
                <a:solidFill>
                  <a:schemeClr val="accent5">
                    <a:lumMod val="75000"/>
                  </a:schemeClr>
                </a:solidFill>
              </a:rPr>
              <a:t>ba-dô-ca, súng không giật, bom bay tiêu diệt xe tăng và lô cốt của giặc.</a:t>
            </a:r>
          </a:p>
          <a:p>
            <a:pPr algn="just">
              <a:defRPr/>
            </a:pPr>
            <a:r>
              <a:rPr lang="vi-VN" sz="2400" dirty="0">
                <a:solidFill>
                  <a:srgbClr val="000000"/>
                </a:solidFill>
              </a:rPr>
              <a:t>   </a:t>
            </a:r>
            <a:r>
              <a:rPr lang="en-US" sz="2400" dirty="0">
                <a:solidFill>
                  <a:srgbClr val="000000"/>
                </a:solidFill>
              </a:rPr>
              <a:t>	</a:t>
            </a:r>
            <a:r>
              <a:rPr lang="vi-VN" sz="2400" dirty="0">
                <a:solidFill>
                  <a:srgbClr val="FF0000"/>
                </a:solidFill>
              </a:rPr>
              <a:t>Bên cạnh những cống hiến xuất sắc cho sự nghiệp quốc phòng, Giáo sư Trần Đại Nghĩa còn có công lớn trong </a:t>
            </a:r>
            <a:r>
              <a:rPr lang="en-US" sz="2400" dirty="0" err="1">
                <a:solidFill>
                  <a:srgbClr val="FF0000"/>
                </a:solidFill>
                <a:latin typeface="Arial" pitchFamily="34" charset="0"/>
                <a:cs typeface="Arial" pitchFamily="34" charset="0"/>
              </a:rPr>
              <a:t>việc</a:t>
            </a:r>
            <a:r>
              <a:rPr lang="en-US" sz="2400" dirty="0">
                <a:solidFill>
                  <a:srgbClr val="FF0000"/>
                </a:solidFill>
              </a:rPr>
              <a:t> </a:t>
            </a:r>
            <a:r>
              <a:rPr lang="vi-VN" sz="2400" dirty="0">
                <a:solidFill>
                  <a:srgbClr val="FF0000"/>
                </a:solidFill>
              </a:rPr>
              <a:t>xây dựng nền khoa học trẻ tuổi của nước nhà. Nhiều năm liền, ông giữ cương vị Chủ nhiệm Ủy ban Khoa học và Kĩ thuật Nhà nước.</a:t>
            </a:r>
          </a:p>
          <a:p>
            <a:pPr algn="just">
              <a:defRPr/>
            </a:pPr>
            <a:r>
              <a:rPr lang="vi-VN" sz="2400" dirty="0">
                <a:solidFill>
                  <a:srgbClr val="000000"/>
                </a:solidFill>
              </a:rPr>
              <a:t>   </a:t>
            </a:r>
            <a:r>
              <a:rPr lang="en-US" sz="2400" dirty="0">
                <a:solidFill>
                  <a:srgbClr val="000000"/>
                </a:solidFill>
              </a:rPr>
              <a:t>	</a:t>
            </a:r>
            <a:r>
              <a:rPr lang="vi-VN" sz="2400" dirty="0">
                <a:solidFill>
                  <a:schemeClr val="accent6">
                    <a:lumMod val="75000"/>
                  </a:schemeClr>
                </a:solidFill>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dirty="0">
                <a:solidFill>
                  <a:srgbClr val="000000"/>
                </a:solidFill>
              </a:rPr>
              <a:t>Theo </a:t>
            </a:r>
            <a:r>
              <a:rPr lang="vi-VN" sz="2000" dirty="0">
                <a:solidFill>
                  <a:srgbClr val="000000"/>
                </a:solidFill>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dirty="0" err="1">
                <a:cs typeface="Arial" pitchFamily="34" charset="0"/>
              </a:rPr>
              <a:t>Anh</a:t>
            </a:r>
            <a:r>
              <a:rPr lang="en-US" altLang="vi-VN" b="1" dirty="0">
                <a:cs typeface="Arial" pitchFamily="34" charset="0"/>
              </a:rPr>
              <a:t> </a:t>
            </a:r>
            <a:r>
              <a:rPr lang="en-US" altLang="vi-VN" b="1" dirty="0" err="1">
                <a:cs typeface="Arial" pitchFamily="34" charset="0"/>
              </a:rPr>
              <a:t>hùng</a:t>
            </a:r>
            <a:r>
              <a:rPr lang="en-US" altLang="vi-VN" b="1" dirty="0">
                <a:cs typeface="Arial" pitchFamily="34" charset="0"/>
              </a:rPr>
              <a:t> Lao </a:t>
            </a:r>
            <a:r>
              <a:rPr lang="en-US" altLang="vi-VN" b="1" dirty="0" err="1">
                <a:cs typeface="Arial" pitchFamily="34" charset="0"/>
              </a:rPr>
              <a:t>động</a:t>
            </a:r>
            <a:r>
              <a:rPr lang="en-US" altLang="vi-VN" b="1" dirty="0">
                <a:cs typeface="Arial" pitchFamily="34" charset="0"/>
              </a:rPr>
              <a:t> </a:t>
            </a:r>
            <a:r>
              <a:rPr lang="en-US" altLang="vi-VN" b="1" dirty="0" err="1">
                <a:cs typeface="Arial" pitchFamily="34" charset="0"/>
              </a:rPr>
              <a:t>Trần</a:t>
            </a:r>
            <a:r>
              <a:rPr lang="en-US" altLang="vi-VN" b="1" dirty="0">
                <a:cs typeface="Arial" pitchFamily="34" charset="0"/>
              </a:rPr>
              <a:t> </a:t>
            </a:r>
            <a:r>
              <a:rPr lang="en-US" altLang="vi-VN" b="1" dirty="0" err="1">
                <a:cs typeface="Arial" pitchFamily="34" charset="0"/>
              </a:rPr>
              <a:t>Đại</a:t>
            </a:r>
            <a:r>
              <a:rPr lang="en-US" altLang="vi-VN" b="1" dirty="0">
                <a:cs typeface="Arial" pitchFamily="34" charset="0"/>
              </a:rPr>
              <a:t> </a:t>
            </a:r>
            <a:r>
              <a:rPr lang="en-US" altLang="vi-VN" b="1" dirty="0" err="1">
                <a:cs typeface="Arial" pitchFamily="34" charset="0"/>
              </a:rPr>
              <a:t>Nghĩa</a:t>
            </a:r>
            <a:endParaRPr lang="vi-VN" altLang="vi-VN" b="1" dirty="0">
              <a:cs typeface="Arial" pitchFamily="34" charset="0"/>
            </a:endParaRPr>
          </a:p>
        </p:txBody>
      </p:sp>
      <p:sp>
        <p:nvSpPr>
          <p:cNvPr id="4" name="Oval 3">
            <a:extLst>
              <a:ext uri="{FF2B5EF4-FFF2-40B4-BE49-F238E27FC236}">
                <a16:creationId xmlns:a16="http://schemas.microsoft.com/office/drawing/2014/main" id="{5009EB78-2A26-4E66-8807-F8F44DEB951D}"/>
              </a:ext>
            </a:extLst>
          </p:cNvPr>
          <p:cNvSpPr/>
          <p:nvPr/>
        </p:nvSpPr>
        <p:spPr>
          <a:xfrm>
            <a:off x="450341"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1FFF8BB3-4CA6-4533-88DD-4C2A38232EE1}"/>
              </a:ext>
            </a:extLst>
          </p:cNvPr>
          <p:cNvSpPr/>
          <p:nvPr/>
        </p:nvSpPr>
        <p:spPr>
          <a:xfrm>
            <a:off x="462867"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B7ACF340-0D94-45AB-8A35-BB588F158832}"/>
              </a:ext>
            </a:extLst>
          </p:cNvPr>
          <p:cNvSpPr/>
          <p:nvPr/>
        </p:nvSpPr>
        <p:spPr>
          <a:xfrm>
            <a:off x="42528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E0746063-3EA5-4559-B36C-7BB4A5106131}"/>
              </a:ext>
            </a:extLst>
          </p:cNvPr>
          <p:cNvSpPr/>
          <p:nvPr/>
        </p:nvSpPr>
        <p:spPr>
          <a:xfrm>
            <a:off x="425289" y="535755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277073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grpSp>
        <p:nvGrpSpPr>
          <p:cNvPr id="16" name="Group 1">
            <a:extLst>
              <a:ext uri="{FF2B5EF4-FFF2-40B4-BE49-F238E27FC236}">
                <a16:creationId xmlns:a16="http://schemas.microsoft.com/office/drawing/2014/main" id="{0A7E79CF-A591-4967-A5B0-A8B4C6AA0E1C}"/>
              </a:ext>
            </a:extLst>
          </p:cNvPr>
          <p:cNvGrpSpPr>
            <a:grpSpLocks/>
          </p:cNvGrpSpPr>
          <p:nvPr/>
        </p:nvGrpSpPr>
        <p:grpSpPr bwMode="auto">
          <a:xfrm>
            <a:off x="1532190" y="1742200"/>
            <a:ext cx="3362643" cy="1401762"/>
            <a:chOff x="1392091" y="2643806"/>
            <a:chExt cx="4050733" cy="1402188"/>
          </a:xfrm>
        </p:grpSpPr>
        <p:pic>
          <p:nvPicPr>
            <p:cNvPr id="18" name="Google Shape;850;p34">
              <a:extLst>
                <a:ext uri="{FF2B5EF4-FFF2-40B4-BE49-F238E27FC236}">
                  <a16:creationId xmlns:a16="http://schemas.microsoft.com/office/drawing/2014/main" id="{CC54C989-FA74-4F25-9799-1E3E559DEF5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851" t="3632" b="4877"/>
            <a:stretch>
              <a:fillRect/>
            </a:stretch>
          </p:blipFill>
          <p:spPr bwMode="auto">
            <a:xfrm>
              <a:off x="1392091" y="2643806"/>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852;p34">
              <a:extLst>
                <a:ext uri="{FF2B5EF4-FFF2-40B4-BE49-F238E27FC236}">
                  <a16:creationId xmlns:a16="http://schemas.microsoft.com/office/drawing/2014/main" id="{BB68B002-81F5-4FC0-B8ED-D46DF8F0480D}"/>
                </a:ext>
              </a:extLst>
            </p:cNvPr>
            <p:cNvSpPr txBox="1">
              <a:spLocks/>
            </p:cNvSpPr>
            <p:nvPr/>
          </p:nvSpPr>
          <p:spPr>
            <a:xfrm>
              <a:off x="1891821" y="2878827"/>
              <a:ext cx="3096868" cy="828927"/>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dirty="0" err="1">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cầu</a:t>
              </a:r>
              <a:r>
                <a:rPr lang="en-US" sz="4000" b="0" dirty="0">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 </a:t>
              </a:r>
              <a:r>
                <a:rPr lang="en-US" sz="4000" b="0" dirty="0" err="1">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cống</a:t>
              </a:r>
              <a:endParaRPr lang="en-US" sz="1200" b="0" dirty="0">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22" name="Group 2">
            <a:extLst>
              <a:ext uri="{FF2B5EF4-FFF2-40B4-BE49-F238E27FC236}">
                <a16:creationId xmlns:a16="http://schemas.microsoft.com/office/drawing/2014/main" id="{82880214-B3EA-4043-95E9-7EF69454C4D5}"/>
              </a:ext>
            </a:extLst>
          </p:cNvPr>
          <p:cNvGrpSpPr>
            <a:grpSpLocks/>
          </p:cNvGrpSpPr>
          <p:nvPr/>
        </p:nvGrpSpPr>
        <p:grpSpPr bwMode="auto">
          <a:xfrm>
            <a:off x="5538829" y="1666377"/>
            <a:ext cx="3525837" cy="1403350"/>
            <a:chOff x="5048697" y="2602301"/>
            <a:chExt cx="4354716" cy="1402188"/>
          </a:xfrm>
        </p:grpSpPr>
        <p:pic>
          <p:nvPicPr>
            <p:cNvPr id="23" name="Google Shape;850;p34">
              <a:extLst>
                <a:ext uri="{FF2B5EF4-FFF2-40B4-BE49-F238E27FC236}">
                  <a16:creationId xmlns:a16="http://schemas.microsoft.com/office/drawing/2014/main" id="{45BFB4EF-7BA6-4454-B5ED-2EBCA29868F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851" t="3632" b="4877"/>
            <a:stretch>
              <a:fillRect/>
            </a:stretch>
          </p:blipFill>
          <p:spPr bwMode="auto">
            <a:xfrm>
              <a:off x="5161475" y="2602301"/>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852;p34">
              <a:extLst>
                <a:ext uri="{FF2B5EF4-FFF2-40B4-BE49-F238E27FC236}">
                  <a16:creationId xmlns:a16="http://schemas.microsoft.com/office/drawing/2014/main" id="{0A5398B5-0CBA-4413-B3DD-59A06995E665}"/>
                </a:ext>
              </a:extLst>
            </p:cNvPr>
            <p:cNvSpPr txBox="1">
              <a:spLocks/>
            </p:cNvSpPr>
            <p:nvPr/>
          </p:nvSpPr>
          <p:spPr>
            <a:xfrm>
              <a:off x="5048697" y="2902091"/>
              <a:ext cx="4354716"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dirty="0" err="1">
                  <a:solidFill>
                    <a:schemeClr val="tx1"/>
                  </a:solidFill>
                  <a:effectLst>
                    <a:outerShdw blurRad="38100" dist="38100" dir="2700000" algn="tl">
                      <a:srgbClr val="000000">
                        <a:alpha val="43137"/>
                      </a:srgbClr>
                    </a:outerShdw>
                  </a:effectLst>
                  <a:latin typeface="Arial" pitchFamily="34" charset="0"/>
                  <a:cs typeface="Arial" pitchFamily="34" charset="0"/>
                </a:rPr>
                <a:t>ba-dô-ca</a:t>
              </a:r>
              <a:endParaRPr lang="en-US" sz="1200"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3" name="Group 23">
            <a:extLst>
              <a:ext uri="{FF2B5EF4-FFF2-40B4-BE49-F238E27FC236}">
                <a16:creationId xmlns:a16="http://schemas.microsoft.com/office/drawing/2014/main" id="{3458252F-8FE3-4FCE-8FC6-4449BA073100}"/>
              </a:ext>
            </a:extLst>
          </p:cNvPr>
          <p:cNvGrpSpPr>
            <a:grpSpLocks/>
          </p:cNvGrpSpPr>
          <p:nvPr/>
        </p:nvGrpSpPr>
        <p:grpSpPr bwMode="auto">
          <a:xfrm>
            <a:off x="2492191" y="3716611"/>
            <a:ext cx="4051300" cy="1403350"/>
            <a:chOff x="3865613" y="4534912"/>
            <a:chExt cx="4050733" cy="1402188"/>
          </a:xfrm>
        </p:grpSpPr>
        <p:pic>
          <p:nvPicPr>
            <p:cNvPr id="34" name="Google Shape;850;p34">
              <a:extLst>
                <a:ext uri="{FF2B5EF4-FFF2-40B4-BE49-F238E27FC236}">
                  <a16:creationId xmlns:a16="http://schemas.microsoft.com/office/drawing/2014/main" id="{D0607313-B044-421A-8342-40C1C7B37F9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852;p34">
              <a:extLst>
                <a:ext uri="{FF2B5EF4-FFF2-40B4-BE49-F238E27FC236}">
                  <a16:creationId xmlns:a16="http://schemas.microsoft.com/office/drawing/2014/main" id="{F33B24E8-247E-449E-A15D-D06F061E4F8C}"/>
                </a:ext>
              </a:extLst>
            </p:cNvPr>
            <p:cNvSpPr txBox="1">
              <a:spLocks/>
            </p:cNvSpPr>
            <p:nvPr/>
          </p:nvSpPr>
          <p:spPr>
            <a:xfrm>
              <a:off x="4222751" y="4807736"/>
              <a:ext cx="3382489"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br>
                <a:rPr lang="en-US" sz="1200" b="0" dirty="0">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br>
              <a:r>
                <a:rPr lang="en-US" sz="4000" b="0" dirty="0" err="1">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nghiên</a:t>
              </a:r>
              <a:r>
                <a:rPr lang="en-US" sz="4000" b="0" dirty="0">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 </a:t>
              </a:r>
              <a:r>
                <a:rPr lang="en-US" sz="4000" b="0" dirty="0" err="1">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rPr>
                <a:t>cứu</a:t>
              </a:r>
              <a:endParaRPr lang="en-US" sz="1200" b="0" dirty="0">
                <a:solidFill>
                  <a:schemeClr val="tx1">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6" name="Google Shape;852;p34">
            <a:extLst>
              <a:ext uri="{FF2B5EF4-FFF2-40B4-BE49-F238E27FC236}">
                <a16:creationId xmlns:a16="http://schemas.microsoft.com/office/drawing/2014/main" id="{0F2C45F4-4C9C-4CEC-AFCC-32116FDC254C}"/>
              </a:ext>
            </a:extLst>
          </p:cNvPr>
          <p:cNvSpPr txBox="1">
            <a:spLocks/>
          </p:cNvSpPr>
          <p:nvPr/>
        </p:nvSpPr>
        <p:spPr bwMode="auto">
          <a:xfrm>
            <a:off x="2157868" y="337156"/>
            <a:ext cx="79559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dirty="0">
                <a:solidFill>
                  <a:schemeClr val="accent2">
                    <a:lumMod val="50000"/>
                  </a:schemeClr>
                </a:solidFill>
                <a:latin typeface="Calibri" pitchFamily="34" charset="0"/>
                <a:cs typeface="Calibri" pitchFamily="34" charset="0"/>
              </a:rPr>
              <a:t>LUYỆN ĐỌC TỪ KHÓ</a:t>
            </a:r>
          </a:p>
        </p:txBody>
      </p:sp>
      <p:grpSp>
        <p:nvGrpSpPr>
          <p:cNvPr id="37" name="Group 24">
            <a:extLst>
              <a:ext uri="{FF2B5EF4-FFF2-40B4-BE49-F238E27FC236}">
                <a16:creationId xmlns:a16="http://schemas.microsoft.com/office/drawing/2014/main" id="{544753BF-D9FB-4F8C-97DA-008CCD2B21A3}"/>
              </a:ext>
            </a:extLst>
          </p:cNvPr>
          <p:cNvGrpSpPr>
            <a:grpSpLocks/>
          </p:cNvGrpSpPr>
          <p:nvPr/>
        </p:nvGrpSpPr>
        <p:grpSpPr bwMode="auto">
          <a:xfrm>
            <a:off x="7237494" y="3717404"/>
            <a:ext cx="4051300" cy="1401763"/>
            <a:chOff x="3865613" y="4534912"/>
            <a:chExt cx="4050733" cy="1402188"/>
          </a:xfrm>
        </p:grpSpPr>
        <p:pic>
          <p:nvPicPr>
            <p:cNvPr id="38" name="Google Shape;850;p34">
              <a:extLst>
                <a:ext uri="{FF2B5EF4-FFF2-40B4-BE49-F238E27FC236}">
                  <a16:creationId xmlns:a16="http://schemas.microsoft.com/office/drawing/2014/main" id="{018A1F28-8271-4458-B632-7834C7A2C8C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852;p34">
              <a:extLst>
                <a:ext uri="{FF2B5EF4-FFF2-40B4-BE49-F238E27FC236}">
                  <a16:creationId xmlns:a16="http://schemas.microsoft.com/office/drawing/2014/main" id="{CEF56E6B-A595-47A4-AF42-3C078F76D985}"/>
                </a:ext>
              </a:extLst>
            </p:cNvPr>
            <p:cNvSpPr txBox="1">
              <a:spLocks/>
            </p:cNvSpPr>
            <p:nvPr/>
          </p:nvSpPr>
          <p:spPr>
            <a:xfrm>
              <a:off x="4222751" y="4806457"/>
              <a:ext cx="3382489" cy="828926"/>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br>
                <a:rPr lang="en-US" sz="12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4000" b="0" dirty="0" err="1">
                  <a:solidFill>
                    <a:schemeClr val="tx1"/>
                  </a:solidFill>
                  <a:effectLst>
                    <a:outerShdw blurRad="38100" dist="38100" dir="2700000" algn="tl">
                      <a:srgbClr val="000000">
                        <a:alpha val="43137"/>
                      </a:srgbClr>
                    </a:outerShdw>
                  </a:effectLst>
                  <a:latin typeface="Arial" pitchFamily="34" charset="0"/>
                  <a:cs typeface="Arial" pitchFamily="34" charset="0"/>
                </a:rPr>
                <a:t>lô</a:t>
              </a:r>
              <a:r>
                <a:rPr lang="en-US" sz="4000" b="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4000" b="0" dirty="0" err="1">
                  <a:solidFill>
                    <a:schemeClr val="tx1"/>
                  </a:solidFill>
                  <a:effectLst>
                    <a:outerShdw blurRad="38100" dist="38100" dir="2700000" algn="tl">
                      <a:srgbClr val="000000">
                        <a:alpha val="43137"/>
                      </a:srgbClr>
                    </a:outerShdw>
                  </a:effectLst>
                  <a:latin typeface="Arial" pitchFamily="34" charset="0"/>
                  <a:cs typeface="Arial" pitchFamily="34" charset="0"/>
                </a:rPr>
                <a:t>cốt</a:t>
              </a:r>
              <a:endParaRPr lang="en-US" sz="1200"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95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36" name="Google Shape;852;p34">
            <a:extLst>
              <a:ext uri="{FF2B5EF4-FFF2-40B4-BE49-F238E27FC236}">
                <a16:creationId xmlns:a16="http://schemas.microsoft.com/office/drawing/2014/main" id="{0F2C45F4-4C9C-4CEC-AFCC-32116FDC254C}"/>
              </a:ext>
            </a:extLst>
          </p:cNvPr>
          <p:cNvSpPr txBox="1">
            <a:spLocks/>
          </p:cNvSpPr>
          <p:nvPr/>
        </p:nvSpPr>
        <p:spPr bwMode="auto">
          <a:xfrm>
            <a:off x="1947032" y="561257"/>
            <a:ext cx="84854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dirty="0">
                <a:solidFill>
                  <a:schemeClr val="accent2">
                    <a:lumMod val="50000"/>
                  </a:schemeClr>
                </a:solidFill>
                <a:latin typeface="Calibri" pitchFamily="34" charset="0"/>
                <a:cs typeface="Calibri" pitchFamily="34" charset="0"/>
              </a:rPr>
              <a:t>LUYỆN ĐỌC CÂU DÀI</a:t>
            </a:r>
          </a:p>
        </p:txBody>
      </p:sp>
      <p:sp>
        <p:nvSpPr>
          <p:cNvPr id="44" name="矩形 3">
            <a:extLst>
              <a:ext uri="{FF2B5EF4-FFF2-40B4-BE49-F238E27FC236}">
                <a16:creationId xmlns:a16="http://schemas.microsoft.com/office/drawing/2014/main" id="{FE93EAFE-C8AB-4529-BEC3-2694C01720AD}"/>
              </a:ext>
            </a:extLst>
          </p:cNvPr>
          <p:cNvSpPr/>
          <p:nvPr/>
        </p:nvSpPr>
        <p:spPr>
          <a:xfrm>
            <a:off x="1947032" y="1723769"/>
            <a:ext cx="8740955" cy="2792798"/>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Text Box 18">
            <a:extLst>
              <a:ext uri="{FF2B5EF4-FFF2-40B4-BE49-F238E27FC236}">
                <a16:creationId xmlns:a16="http://schemas.microsoft.com/office/drawing/2014/main" id="{C7E6513C-06EB-48A5-AE5A-6D8776538F99}"/>
              </a:ext>
            </a:extLst>
          </p:cNvPr>
          <p:cNvSpPr txBox="1">
            <a:spLocks noChangeArrowheads="1"/>
          </p:cNvSpPr>
          <p:nvPr/>
        </p:nvSpPr>
        <p:spPr bwMode="auto">
          <a:xfrm>
            <a:off x="2097109" y="1728012"/>
            <a:ext cx="838548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Ông</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được</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Bác</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Hồ</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đặt</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tên</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mới</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là</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Trần</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Đại</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Nghĩa</a:t>
            </a:r>
            <a:r>
              <a:rPr lang="en-US" altLang="en-US" sz="3600" b="1" dirty="0">
                <a:latin typeface="Arial" pitchFamily="34" charset="0"/>
                <a:cs typeface="Arial" pitchFamily="34" charset="0"/>
              </a:rPr>
              <a:t> </a:t>
            </a:r>
            <a:r>
              <a:rPr lang="en-US" altLang="en-US" sz="3600" b="1" dirty="0">
                <a:solidFill>
                  <a:srgbClr val="FF0000"/>
                </a:solidFill>
                <a:latin typeface="Arial" pitchFamily="34" charset="0"/>
                <a:cs typeface="Arial" pitchFamily="34" charset="0"/>
              </a:rPr>
              <a:t>/</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và</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giao</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nhiệm</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vụ</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nghiên</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cứu</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chế</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tạo</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vũ</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khí</a:t>
            </a:r>
            <a:r>
              <a:rPr lang="en-US" altLang="en-US" sz="3600" b="1" dirty="0">
                <a:latin typeface="Arial" pitchFamily="34" charset="0"/>
                <a:cs typeface="Arial" pitchFamily="34" charset="0"/>
              </a:rPr>
              <a:t> </a:t>
            </a:r>
            <a:r>
              <a:rPr lang="en-US" altLang="en-US" sz="3600" b="1" dirty="0">
                <a:solidFill>
                  <a:srgbClr val="FF0000"/>
                </a:solidFill>
                <a:latin typeface="Arial" pitchFamily="34" charset="0"/>
                <a:cs typeface="Arial" pitchFamily="34" charset="0"/>
              </a:rPr>
              <a:t>/</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phục</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vụ</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cuộc</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kháng</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chiến</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chống</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thực</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dân</a:t>
            </a:r>
            <a:r>
              <a:rPr lang="en-US" altLang="en-US" sz="3600" b="1" dirty="0">
                <a:latin typeface="Arial" pitchFamily="34" charset="0"/>
                <a:cs typeface="Arial" pitchFamily="34" charset="0"/>
              </a:rPr>
              <a:t> </a:t>
            </a:r>
            <a:r>
              <a:rPr lang="en-US" altLang="en-US" sz="3600" b="1" dirty="0" err="1">
                <a:latin typeface="Arial" pitchFamily="34" charset="0"/>
                <a:cs typeface="Arial" pitchFamily="34" charset="0"/>
              </a:rPr>
              <a:t>Pháp</a:t>
            </a:r>
            <a:r>
              <a:rPr lang="en-US" altLang="en-US" sz="3600" b="1" dirty="0">
                <a:latin typeface="Arial" pitchFamily="34" charset="0"/>
                <a:cs typeface="Arial" pitchFamily="34" charset="0"/>
              </a:rPr>
              <a:t>.</a:t>
            </a:r>
          </a:p>
        </p:txBody>
      </p:sp>
    </p:spTree>
    <p:extLst>
      <p:ext uri="{BB962C8B-B14F-4D97-AF65-F5344CB8AC3E}">
        <p14:creationId xmlns:p14="http://schemas.microsoft.com/office/powerpoint/2010/main" val="21724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0" y="591955"/>
            <a:ext cx="12192000" cy="6309420"/>
          </a:xfrm>
          <a:prstGeom prst="rect">
            <a:avLst/>
          </a:prstGeom>
        </p:spPr>
        <p:txBody>
          <a:bodyPr wrap="square">
            <a:spAutoFit/>
          </a:bodyPr>
          <a:lstStyle/>
          <a:p>
            <a:pPr algn="just">
              <a:defRPr/>
            </a:pPr>
            <a:r>
              <a:rPr lang="vi-VN" sz="2400" dirty="0">
                <a:solidFill>
                  <a:srgbClr val="000000"/>
                </a:solidFill>
              </a:rPr>
              <a:t>   </a:t>
            </a:r>
            <a:r>
              <a:rPr lang="en-US" sz="2400" dirty="0">
                <a:solidFill>
                  <a:srgbClr val="000000"/>
                </a:solidFill>
              </a:rPr>
              <a:t>	</a:t>
            </a:r>
            <a:r>
              <a:rPr lang="vi-VN" sz="2400" dirty="0">
                <a:solidFill>
                  <a:srgbClr val="000000"/>
                </a:solidFill>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rPr>
              <a:t>   </a:t>
            </a:r>
            <a:r>
              <a:rPr lang="en-US" sz="2400" dirty="0">
                <a:solidFill>
                  <a:srgbClr val="000000"/>
                </a:solidFill>
              </a:rPr>
              <a:t>	</a:t>
            </a:r>
            <a:r>
              <a:rPr lang="vi-VN" sz="2400" dirty="0">
                <a:solidFill>
                  <a:schemeClr val="accent5">
                    <a:lumMod val="75000"/>
                  </a:schemeClr>
                </a:solidFill>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dirty="0" err="1">
                <a:solidFill>
                  <a:schemeClr val="accent5">
                    <a:lumMod val="75000"/>
                  </a:schemeClr>
                </a:solidFill>
                <a:latin typeface="Arial" pitchFamily="34" charset="0"/>
                <a:cs typeface="Arial" pitchFamily="34" charset="0"/>
              </a:rPr>
              <a:t>súng</a:t>
            </a:r>
            <a:r>
              <a:rPr lang="en-US" sz="2400" dirty="0">
                <a:solidFill>
                  <a:schemeClr val="accent5">
                    <a:lumMod val="75000"/>
                  </a:schemeClr>
                </a:solidFill>
              </a:rPr>
              <a:t> </a:t>
            </a:r>
            <a:r>
              <a:rPr lang="vi-VN" sz="2400" dirty="0">
                <a:solidFill>
                  <a:schemeClr val="accent5">
                    <a:lumMod val="75000"/>
                  </a:schemeClr>
                </a:solidFill>
              </a:rPr>
              <a:t>ba-dô-ca, súng không giật, bom bay tiêu diệt xe tăng và lô cốt của giặc.</a:t>
            </a:r>
          </a:p>
          <a:p>
            <a:pPr algn="just">
              <a:defRPr/>
            </a:pPr>
            <a:r>
              <a:rPr lang="vi-VN" sz="2400" dirty="0">
                <a:solidFill>
                  <a:srgbClr val="000000"/>
                </a:solidFill>
              </a:rPr>
              <a:t>   </a:t>
            </a:r>
            <a:r>
              <a:rPr lang="en-US" sz="2400" dirty="0">
                <a:solidFill>
                  <a:srgbClr val="000000"/>
                </a:solidFill>
              </a:rPr>
              <a:t>	</a:t>
            </a:r>
            <a:r>
              <a:rPr lang="vi-VN" sz="2400" dirty="0">
                <a:solidFill>
                  <a:srgbClr val="FF0000"/>
                </a:solidFill>
              </a:rPr>
              <a:t>Bên cạnh những cống hiến xuất sắc cho sự nghiệp quốc phòng, Giáo sư Trần Đại Nghĩa còn có công lớn trong </a:t>
            </a:r>
            <a:r>
              <a:rPr lang="en-US" sz="2400" dirty="0" err="1">
                <a:solidFill>
                  <a:srgbClr val="FF0000"/>
                </a:solidFill>
                <a:latin typeface="Arial" pitchFamily="34" charset="0"/>
                <a:cs typeface="Arial" pitchFamily="34" charset="0"/>
              </a:rPr>
              <a:t>việc</a:t>
            </a:r>
            <a:r>
              <a:rPr lang="en-US" sz="2400" dirty="0">
                <a:solidFill>
                  <a:srgbClr val="FF0000"/>
                </a:solidFill>
              </a:rPr>
              <a:t> </a:t>
            </a:r>
            <a:r>
              <a:rPr lang="vi-VN" sz="2400" dirty="0">
                <a:solidFill>
                  <a:srgbClr val="FF0000"/>
                </a:solidFill>
              </a:rPr>
              <a:t>xây dựng nền khoa học trẻ tuổi của nước nhà. Nhiều năm liền, ông giữ cương vị Chủ nhiệm Ủy ban Khoa học và Kĩ thuật Nhà nước.</a:t>
            </a:r>
          </a:p>
          <a:p>
            <a:pPr algn="just">
              <a:defRPr/>
            </a:pPr>
            <a:r>
              <a:rPr lang="vi-VN" sz="2400" dirty="0">
                <a:solidFill>
                  <a:srgbClr val="000000"/>
                </a:solidFill>
              </a:rPr>
              <a:t>   </a:t>
            </a:r>
            <a:r>
              <a:rPr lang="en-US" sz="2400" dirty="0">
                <a:solidFill>
                  <a:srgbClr val="000000"/>
                </a:solidFill>
              </a:rPr>
              <a:t>	</a:t>
            </a:r>
            <a:r>
              <a:rPr lang="vi-VN" sz="2400" dirty="0">
                <a:solidFill>
                  <a:schemeClr val="accent6">
                    <a:lumMod val="75000"/>
                  </a:schemeClr>
                </a:solidFill>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dirty="0">
                <a:solidFill>
                  <a:srgbClr val="000000"/>
                </a:solidFill>
              </a:rPr>
              <a:t>Theo </a:t>
            </a:r>
            <a:r>
              <a:rPr lang="vi-VN" sz="2000" dirty="0">
                <a:solidFill>
                  <a:srgbClr val="000000"/>
                </a:solidFill>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1073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dirty="0" err="1">
                <a:cs typeface="Arial" pitchFamily="34" charset="0"/>
              </a:rPr>
              <a:t>Anh</a:t>
            </a:r>
            <a:r>
              <a:rPr lang="en-US" altLang="vi-VN" b="1" dirty="0">
                <a:cs typeface="Arial" pitchFamily="34" charset="0"/>
              </a:rPr>
              <a:t> </a:t>
            </a:r>
            <a:r>
              <a:rPr lang="en-US" altLang="vi-VN" b="1" dirty="0" err="1">
                <a:cs typeface="Arial" pitchFamily="34" charset="0"/>
              </a:rPr>
              <a:t>hùng</a:t>
            </a:r>
            <a:r>
              <a:rPr lang="en-US" altLang="vi-VN" b="1" dirty="0">
                <a:cs typeface="Arial" pitchFamily="34" charset="0"/>
              </a:rPr>
              <a:t> Lao </a:t>
            </a:r>
            <a:r>
              <a:rPr lang="en-US" altLang="vi-VN" b="1" dirty="0" err="1">
                <a:cs typeface="Arial" pitchFamily="34" charset="0"/>
              </a:rPr>
              <a:t>động</a:t>
            </a:r>
            <a:r>
              <a:rPr lang="en-US" altLang="vi-VN" b="1" dirty="0">
                <a:cs typeface="Arial" pitchFamily="34" charset="0"/>
              </a:rPr>
              <a:t> </a:t>
            </a:r>
            <a:r>
              <a:rPr lang="en-US" altLang="vi-VN" b="1" dirty="0" err="1">
                <a:cs typeface="Arial" pitchFamily="34" charset="0"/>
              </a:rPr>
              <a:t>Trần</a:t>
            </a:r>
            <a:r>
              <a:rPr lang="en-US" altLang="vi-VN" b="1" dirty="0">
                <a:cs typeface="Arial" pitchFamily="34" charset="0"/>
              </a:rPr>
              <a:t> </a:t>
            </a:r>
            <a:r>
              <a:rPr lang="en-US" altLang="vi-VN" b="1" dirty="0" err="1">
                <a:cs typeface="Arial" pitchFamily="34" charset="0"/>
              </a:rPr>
              <a:t>Đại</a:t>
            </a:r>
            <a:r>
              <a:rPr lang="en-US" altLang="vi-VN" b="1" dirty="0">
                <a:cs typeface="Arial" pitchFamily="34" charset="0"/>
              </a:rPr>
              <a:t> </a:t>
            </a:r>
            <a:r>
              <a:rPr lang="en-US" altLang="vi-VN" b="1" dirty="0" err="1">
                <a:cs typeface="Arial" pitchFamily="34" charset="0"/>
              </a:rPr>
              <a:t>Nghĩa</a:t>
            </a:r>
            <a:endParaRPr lang="vi-VN" altLang="vi-VN" b="1" dirty="0">
              <a:cs typeface="Arial" pitchFamily="34" charset="0"/>
            </a:endParaRPr>
          </a:p>
        </p:txBody>
      </p:sp>
      <p:sp>
        <p:nvSpPr>
          <p:cNvPr id="4" name="Oval 3">
            <a:extLst>
              <a:ext uri="{FF2B5EF4-FFF2-40B4-BE49-F238E27FC236}">
                <a16:creationId xmlns:a16="http://schemas.microsoft.com/office/drawing/2014/main" id="{5009EB78-2A26-4E66-8807-F8F44DEB951D}"/>
              </a:ext>
            </a:extLst>
          </p:cNvPr>
          <p:cNvSpPr/>
          <p:nvPr/>
        </p:nvSpPr>
        <p:spPr>
          <a:xfrm>
            <a:off x="475393"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1FFF8BB3-4CA6-4533-88DD-4C2A38232EE1}"/>
              </a:ext>
            </a:extLst>
          </p:cNvPr>
          <p:cNvSpPr/>
          <p:nvPr/>
        </p:nvSpPr>
        <p:spPr>
          <a:xfrm>
            <a:off x="462867"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B7ACF340-0D94-45AB-8A35-BB588F158832}"/>
              </a:ext>
            </a:extLst>
          </p:cNvPr>
          <p:cNvSpPr/>
          <p:nvPr/>
        </p:nvSpPr>
        <p:spPr>
          <a:xfrm>
            <a:off x="450341"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E0746063-3EA5-4559-B36C-7BB4A5106131}"/>
              </a:ext>
            </a:extLst>
          </p:cNvPr>
          <p:cNvSpPr/>
          <p:nvPr/>
        </p:nvSpPr>
        <p:spPr>
          <a:xfrm>
            <a:off x="462867" y="535755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151797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E5599FE4-3698-4AEE-BDCB-444562031AE5}"/>
              </a:ext>
            </a:extLst>
          </p:cNvPr>
          <p:cNvSpPr txBox="1"/>
          <p:nvPr/>
        </p:nvSpPr>
        <p:spPr>
          <a:xfrm>
            <a:off x="1226018" y="85805"/>
            <a:ext cx="10110354" cy="104797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bri" pitchFamily="34" charset="0"/>
                <a:ea typeface="Calibri" panose="020F0502020204030204" pitchFamily="34" charset="0"/>
                <a:cs typeface="Calibri" pitchFamily="34" charset="0"/>
              </a:rPr>
              <a:t>Giải nghĩa từ</a:t>
            </a:r>
            <a:endParaRPr lang="en-US" sz="4400" b="1" dirty="0">
              <a:solidFill>
                <a:schemeClr val="accent2">
                  <a:lumMod val="75000"/>
                </a:schemeClr>
              </a:solidFill>
              <a:effectLst/>
              <a:latin typeface="Calibri" pitchFamily="34" charset="0"/>
              <a:ea typeface="Calibri" panose="020F0502020204030204" pitchFamily="34" charset="0"/>
              <a:cs typeface="Calibri" pitchFamily="34" charset="0"/>
            </a:endParaRPr>
          </a:p>
        </p:txBody>
      </p:sp>
      <p:sp>
        <p:nvSpPr>
          <p:cNvPr id="21" name="TextBox 20">
            <a:extLst>
              <a:ext uri="{FF2B5EF4-FFF2-40B4-BE49-F238E27FC236}">
                <a16:creationId xmlns:a16="http://schemas.microsoft.com/office/drawing/2014/main" id="{FCC5C707-C287-404B-8BE5-0B2831BDCAD3}"/>
              </a:ext>
            </a:extLst>
          </p:cNvPr>
          <p:cNvSpPr txBox="1"/>
          <p:nvPr/>
        </p:nvSpPr>
        <p:spPr>
          <a:xfrm>
            <a:off x="228145" y="1358290"/>
            <a:ext cx="5123344" cy="587853"/>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000000"/>
                </a:solidFill>
                <a:latin typeface="Arial" pitchFamily="34" charset="0"/>
                <a:cs typeface="Arial" pitchFamily="34" charset="0"/>
              </a:rPr>
              <a:t> </a:t>
            </a:r>
            <a:r>
              <a:rPr lang="vi-VN" sz="2800" b="1" dirty="0">
                <a:solidFill>
                  <a:srgbClr val="000000"/>
                </a:solidFill>
                <a:latin typeface="Arial" pitchFamily="34" charset="0"/>
                <a:cs typeface="Arial" pitchFamily="34" charset="0"/>
              </a:rPr>
              <a:t>Anh hùng lao động</a:t>
            </a:r>
            <a:r>
              <a:rPr lang="it-IT" sz="2800" b="1" dirty="0">
                <a:solidFill>
                  <a:srgbClr val="002060"/>
                </a:solidFill>
                <a:latin typeface="Arial" pitchFamily="34" charset="0"/>
                <a:ea typeface="Calibri" panose="020F0502020204030204" pitchFamily="34" charset="0"/>
                <a:cs typeface="Arial" pitchFamily="34" charset="0"/>
              </a:rPr>
              <a:t>:</a:t>
            </a:r>
            <a:endParaRPr lang="en-US" sz="2800" b="1" dirty="0">
              <a:solidFill>
                <a:srgbClr val="002060"/>
              </a:solidFill>
              <a:effectLst/>
              <a:latin typeface="Arial" pitchFamily="34" charset="0"/>
              <a:ea typeface="Calibri" panose="020F0502020204030204" pitchFamily="34" charset="0"/>
              <a:cs typeface="Arial" pitchFamily="34" charset="0"/>
            </a:endParaRPr>
          </a:p>
        </p:txBody>
      </p:sp>
      <p:sp>
        <p:nvSpPr>
          <p:cNvPr id="29" name="TextBox 28">
            <a:extLst>
              <a:ext uri="{FF2B5EF4-FFF2-40B4-BE49-F238E27FC236}">
                <a16:creationId xmlns:a16="http://schemas.microsoft.com/office/drawing/2014/main" id="{549C732D-AA08-407D-AE95-792E20435795}"/>
              </a:ext>
            </a:extLst>
          </p:cNvPr>
          <p:cNvSpPr txBox="1"/>
          <p:nvPr/>
        </p:nvSpPr>
        <p:spPr>
          <a:xfrm>
            <a:off x="295738" y="2327168"/>
            <a:ext cx="2592653" cy="587853"/>
          </a:xfrm>
          <a:prstGeom prst="rect">
            <a:avLst/>
          </a:prstGeom>
          <a:noFill/>
        </p:spPr>
        <p:txBody>
          <a:bodyPr wrap="square">
            <a:spAutoFit/>
          </a:bodyPr>
          <a:lstStyle/>
          <a:p>
            <a:pPr marL="0" marR="0">
              <a:lnSpc>
                <a:spcPct val="115000"/>
              </a:lnSpc>
              <a:spcBef>
                <a:spcPts val="0"/>
              </a:spcBef>
              <a:spcAft>
                <a:spcPts val="0"/>
              </a:spcAft>
            </a:pPr>
            <a:r>
              <a:rPr lang="vi-VN" sz="2800" b="1" dirty="0">
                <a:solidFill>
                  <a:srgbClr val="000000"/>
                </a:solidFill>
              </a:rPr>
              <a:t>Tiện nghi:</a:t>
            </a:r>
            <a:endParaRPr lang="en-US" sz="2800" b="1" dirty="0">
              <a:solidFill>
                <a:srgbClr val="002060"/>
              </a:solidFill>
              <a:effectLst/>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E4B354D7-5FFB-478B-977E-B866D33BD12E}"/>
              </a:ext>
            </a:extLst>
          </p:cNvPr>
          <p:cNvSpPr txBox="1"/>
          <p:nvPr/>
        </p:nvSpPr>
        <p:spPr>
          <a:xfrm>
            <a:off x="3729581" y="1363387"/>
            <a:ext cx="8145093" cy="954107"/>
          </a:xfrm>
          <a:prstGeom prst="rect">
            <a:avLst/>
          </a:prstGeom>
          <a:noFill/>
        </p:spPr>
        <p:txBody>
          <a:bodyPr wrap="square">
            <a:spAutoFit/>
          </a:bodyPr>
          <a:lstStyle/>
          <a:p>
            <a:pPr algn="just">
              <a:defRPr/>
            </a:pPr>
            <a:r>
              <a:rPr lang="vi-VN" sz="2800" dirty="0">
                <a:solidFill>
                  <a:srgbClr val="000000"/>
                </a:solidFill>
              </a:rPr>
              <a:t>danh hiệu Nhà nước phong tặng đơn vị hoặc người có thành tích đặc biệt trong lao động.</a:t>
            </a:r>
          </a:p>
        </p:txBody>
      </p:sp>
      <p:sp>
        <p:nvSpPr>
          <p:cNvPr id="31" name="TextBox 30">
            <a:extLst>
              <a:ext uri="{FF2B5EF4-FFF2-40B4-BE49-F238E27FC236}">
                <a16:creationId xmlns:a16="http://schemas.microsoft.com/office/drawing/2014/main" id="{BF43E3BF-AA19-4FD2-988F-9CB1AE86F7A1}"/>
              </a:ext>
            </a:extLst>
          </p:cNvPr>
          <p:cNvSpPr txBox="1"/>
          <p:nvPr/>
        </p:nvSpPr>
        <p:spPr>
          <a:xfrm>
            <a:off x="2066972" y="2321334"/>
            <a:ext cx="9839234" cy="1083374"/>
          </a:xfrm>
          <a:prstGeom prst="rect">
            <a:avLst/>
          </a:prstGeom>
          <a:noFill/>
        </p:spPr>
        <p:txBody>
          <a:bodyPr wrap="square">
            <a:spAutoFit/>
          </a:bodyPr>
          <a:lstStyle/>
          <a:p>
            <a:pPr marL="0" marR="0">
              <a:lnSpc>
                <a:spcPct val="115000"/>
              </a:lnSpc>
              <a:spcBef>
                <a:spcPts val="0"/>
              </a:spcBef>
              <a:spcAft>
                <a:spcPts val="0"/>
              </a:spcAft>
            </a:pPr>
            <a:r>
              <a:rPr lang="vi-VN" sz="2800" dirty="0">
                <a:solidFill>
                  <a:srgbClr val="000000"/>
                </a:solidFill>
              </a:rPr>
              <a:t>các vật dùng cần thiết giúp cho sinh hoạt hằng ngày được</a:t>
            </a:r>
            <a:r>
              <a:rPr lang="en-US" sz="2800" dirty="0">
                <a:solidFill>
                  <a:srgbClr val="000000"/>
                </a:solidFill>
              </a:rPr>
              <a:t> </a:t>
            </a:r>
            <a:r>
              <a:rPr lang="vi-VN" sz="2800" dirty="0">
                <a:solidFill>
                  <a:srgbClr val="000000"/>
                </a:solidFill>
              </a:rPr>
              <a:t>thuận tiện, thoải mái.</a:t>
            </a:r>
            <a:endParaRPr lang="en-US" sz="2800" dirty="0">
              <a:solidFill>
                <a:schemeClr val="accent6">
                  <a:lumMod val="50000"/>
                </a:schemeClr>
              </a:solidFill>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B1966E0-B482-4542-AF54-17C332828A69}"/>
              </a:ext>
            </a:extLst>
          </p:cNvPr>
          <p:cNvSpPr txBox="1"/>
          <p:nvPr/>
        </p:nvSpPr>
        <p:spPr>
          <a:xfrm>
            <a:off x="360744" y="3415207"/>
            <a:ext cx="2162240" cy="523220"/>
          </a:xfrm>
          <a:prstGeom prst="rect">
            <a:avLst/>
          </a:prstGeom>
          <a:noFill/>
        </p:spPr>
        <p:txBody>
          <a:bodyPr wrap="square">
            <a:spAutoFit/>
          </a:bodyPr>
          <a:lstStyle/>
          <a:p>
            <a:r>
              <a:rPr lang="vi-VN" sz="2800" b="1" dirty="0">
                <a:solidFill>
                  <a:srgbClr val="000000"/>
                </a:solidFill>
              </a:rPr>
              <a:t>Cương vị:</a:t>
            </a:r>
            <a:r>
              <a:rPr lang="vi-VN" sz="2800" dirty="0">
                <a:solidFill>
                  <a:srgbClr val="000000"/>
                </a:solidFill>
              </a:rPr>
              <a:t> </a:t>
            </a:r>
            <a:endParaRPr lang="en-US" sz="2800" dirty="0"/>
          </a:p>
        </p:txBody>
      </p:sp>
      <p:sp>
        <p:nvSpPr>
          <p:cNvPr id="22" name="TextBox 21">
            <a:extLst>
              <a:ext uri="{FF2B5EF4-FFF2-40B4-BE49-F238E27FC236}">
                <a16:creationId xmlns:a16="http://schemas.microsoft.com/office/drawing/2014/main" id="{E5686BF9-E3FF-4378-AEC8-E84DD063E664}"/>
              </a:ext>
            </a:extLst>
          </p:cNvPr>
          <p:cNvSpPr txBox="1"/>
          <p:nvPr/>
        </p:nvSpPr>
        <p:spPr>
          <a:xfrm>
            <a:off x="2168754" y="3396235"/>
            <a:ext cx="6453264" cy="523220"/>
          </a:xfrm>
          <a:prstGeom prst="rect">
            <a:avLst/>
          </a:prstGeom>
          <a:noFill/>
        </p:spPr>
        <p:txBody>
          <a:bodyPr wrap="square">
            <a:spAutoFit/>
          </a:bodyPr>
          <a:lstStyle/>
          <a:p>
            <a:pPr algn="just">
              <a:defRPr/>
            </a:pPr>
            <a:r>
              <a:rPr lang="vi-VN" sz="2800" dirty="0">
                <a:solidFill>
                  <a:srgbClr val="000000"/>
                </a:solidFill>
              </a:rPr>
              <a:t>vị trí công tác, chức vụ.</a:t>
            </a:r>
          </a:p>
        </p:txBody>
      </p:sp>
    </p:spTree>
    <p:extLst>
      <p:ext uri="{BB962C8B-B14F-4D97-AF65-F5344CB8AC3E}">
        <p14:creationId xmlns:p14="http://schemas.microsoft.com/office/powerpoint/2010/main" val="36040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262549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E5599FE4-3698-4AEE-BDCB-444562031AE5}"/>
              </a:ext>
            </a:extLst>
          </p:cNvPr>
          <p:cNvSpPr txBox="1"/>
          <p:nvPr/>
        </p:nvSpPr>
        <p:spPr>
          <a:xfrm>
            <a:off x="1226018" y="85805"/>
            <a:ext cx="10110354" cy="104797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bri" pitchFamily="34" charset="0"/>
                <a:ea typeface="Calibri" panose="020F0502020204030204" pitchFamily="34" charset="0"/>
                <a:cs typeface="Calibri" pitchFamily="34" charset="0"/>
              </a:rPr>
              <a:t>Giải nghĩa từ</a:t>
            </a:r>
            <a:endParaRPr lang="en-US" sz="4400" b="1" dirty="0">
              <a:solidFill>
                <a:schemeClr val="accent2">
                  <a:lumMod val="75000"/>
                </a:schemeClr>
              </a:solidFill>
              <a:effectLst/>
              <a:latin typeface="Calibri" pitchFamily="34" charset="0"/>
              <a:ea typeface="Calibri" panose="020F0502020204030204" pitchFamily="34" charset="0"/>
              <a:cs typeface="Calibri" pitchFamily="34" charset="0"/>
            </a:endParaRPr>
          </a:p>
        </p:txBody>
      </p:sp>
      <p:sp>
        <p:nvSpPr>
          <p:cNvPr id="21" name="TextBox 20">
            <a:extLst>
              <a:ext uri="{FF2B5EF4-FFF2-40B4-BE49-F238E27FC236}">
                <a16:creationId xmlns:a16="http://schemas.microsoft.com/office/drawing/2014/main" id="{FCC5C707-C287-404B-8BE5-0B2831BDCAD3}"/>
              </a:ext>
            </a:extLst>
          </p:cNvPr>
          <p:cNvSpPr txBox="1"/>
          <p:nvPr/>
        </p:nvSpPr>
        <p:spPr>
          <a:xfrm>
            <a:off x="228145" y="1103460"/>
            <a:ext cx="5123344" cy="587853"/>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000000"/>
                </a:solidFill>
                <a:latin typeface="Arial" pitchFamily="34" charset="0"/>
                <a:cs typeface="Arial" pitchFamily="34" charset="0"/>
              </a:rPr>
              <a:t> </a:t>
            </a:r>
            <a:r>
              <a:rPr lang="vi-VN" sz="2800" b="1" dirty="0">
                <a:solidFill>
                  <a:srgbClr val="000000"/>
                </a:solidFill>
                <a:latin typeface="Arial" pitchFamily="34" charset="0"/>
                <a:cs typeface="Arial" pitchFamily="34" charset="0"/>
              </a:rPr>
              <a:t>Cục Quân giới</a:t>
            </a:r>
            <a:r>
              <a:rPr lang="it-IT" sz="2800" b="1" dirty="0">
                <a:solidFill>
                  <a:srgbClr val="002060"/>
                </a:solidFill>
                <a:latin typeface="Arial" pitchFamily="34" charset="0"/>
                <a:ea typeface="Calibri" panose="020F0502020204030204" pitchFamily="34" charset="0"/>
                <a:cs typeface="Arial" pitchFamily="34" charset="0"/>
              </a:rPr>
              <a:t>:</a:t>
            </a:r>
            <a:endParaRPr lang="en-US" sz="2800" b="1" dirty="0">
              <a:solidFill>
                <a:srgbClr val="002060"/>
              </a:solidFill>
              <a:effectLst/>
              <a:latin typeface="Arial" pitchFamily="34" charset="0"/>
              <a:ea typeface="Calibri" panose="020F0502020204030204" pitchFamily="34" charset="0"/>
              <a:cs typeface="Arial" pitchFamily="34" charset="0"/>
            </a:endParaRPr>
          </a:p>
        </p:txBody>
      </p:sp>
      <p:sp>
        <p:nvSpPr>
          <p:cNvPr id="29" name="TextBox 28">
            <a:extLst>
              <a:ext uri="{FF2B5EF4-FFF2-40B4-BE49-F238E27FC236}">
                <a16:creationId xmlns:a16="http://schemas.microsoft.com/office/drawing/2014/main" id="{549C732D-AA08-407D-AE95-792E20435795}"/>
              </a:ext>
            </a:extLst>
          </p:cNvPr>
          <p:cNvSpPr txBox="1"/>
          <p:nvPr/>
        </p:nvSpPr>
        <p:spPr>
          <a:xfrm>
            <a:off x="342107" y="1913379"/>
            <a:ext cx="2592653" cy="545727"/>
          </a:xfrm>
          <a:prstGeom prst="rect">
            <a:avLst/>
          </a:prstGeom>
          <a:noFill/>
        </p:spPr>
        <p:txBody>
          <a:bodyPr wrap="square">
            <a:spAutoFit/>
          </a:bodyPr>
          <a:lstStyle/>
          <a:p>
            <a:pPr marL="0" marR="0">
              <a:lnSpc>
                <a:spcPct val="115000"/>
              </a:lnSpc>
              <a:spcBef>
                <a:spcPts val="0"/>
              </a:spcBef>
              <a:spcAft>
                <a:spcPts val="0"/>
              </a:spcAft>
            </a:pPr>
            <a:r>
              <a:rPr lang="vi-VN" sz="2800" b="1" dirty="0">
                <a:solidFill>
                  <a:srgbClr val="000000"/>
                </a:solidFill>
                <a:latin typeface="Arial" pitchFamily="34" charset="0"/>
                <a:cs typeface="Arial" pitchFamily="34" charset="0"/>
              </a:rPr>
              <a:t>Cống hiến:</a:t>
            </a:r>
            <a:endParaRPr lang="en-US" sz="2800" b="1" dirty="0">
              <a:solidFill>
                <a:srgbClr val="002060"/>
              </a:solidFill>
              <a:effectLst/>
              <a:latin typeface="Arial" pitchFamily="34" charset="0"/>
              <a:ea typeface="Calibri" panose="020F0502020204030204" pitchFamily="34" charset="0"/>
              <a:cs typeface="Arial" pitchFamily="34" charset="0"/>
            </a:endParaRPr>
          </a:p>
        </p:txBody>
      </p:sp>
      <p:sp>
        <p:nvSpPr>
          <p:cNvPr id="30" name="TextBox 29">
            <a:extLst>
              <a:ext uri="{FF2B5EF4-FFF2-40B4-BE49-F238E27FC236}">
                <a16:creationId xmlns:a16="http://schemas.microsoft.com/office/drawing/2014/main" id="{E4B354D7-5FFB-478B-977E-B866D33BD12E}"/>
              </a:ext>
            </a:extLst>
          </p:cNvPr>
          <p:cNvSpPr txBox="1"/>
          <p:nvPr/>
        </p:nvSpPr>
        <p:spPr>
          <a:xfrm>
            <a:off x="2962375" y="1125056"/>
            <a:ext cx="9075464" cy="954107"/>
          </a:xfrm>
          <a:prstGeom prst="rect">
            <a:avLst/>
          </a:prstGeom>
          <a:noFill/>
        </p:spPr>
        <p:txBody>
          <a:bodyPr wrap="square">
            <a:spAutoFit/>
          </a:bodyPr>
          <a:lstStyle/>
          <a:p>
            <a:pPr algn="just">
              <a:defRPr/>
            </a:pPr>
            <a:r>
              <a:rPr lang="vi-VN" sz="2800" dirty="0">
                <a:solidFill>
                  <a:srgbClr val="000000"/>
                </a:solidFill>
                <a:latin typeface="Arial" pitchFamily="34" charset="0"/>
                <a:cs typeface="Arial" pitchFamily="34" charset="0"/>
              </a:rPr>
              <a:t>cơ quan phụ trách việc chế tạo, cung cấp vũ khí cho quân đội.</a:t>
            </a:r>
          </a:p>
        </p:txBody>
      </p:sp>
      <p:sp>
        <p:nvSpPr>
          <p:cNvPr id="31" name="TextBox 30">
            <a:extLst>
              <a:ext uri="{FF2B5EF4-FFF2-40B4-BE49-F238E27FC236}">
                <a16:creationId xmlns:a16="http://schemas.microsoft.com/office/drawing/2014/main" id="{BF43E3BF-AA19-4FD2-988F-9CB1AE86F7A1}"/>
              </a:ext>
            </a:extLst>
          </p:cNvPr>
          <p:cNvSpPr txBox="1"/>
          <p:nvPr/>
        </p:nvSpPr>
        <p:spPr>
          <a:xfrm>
            <a:off x="2302362" y="1938859"/>
            <a:ext cx="3545624" cy="523220"/>
          </a:xfrm>
          <a:prstGeom prst="rect">
            <a:avLst/>
          </a:prstGeom>
          <a:noFill/>
        </p:spPr>
        <p:txBody>
          <a:bodyPr wrap="square">
            <a:spAutoFit/>
          </a:bodyPr>
          <a:lstStyle/>
          <a:p>
            <a:pPr algn="just">
              <a:defRPr/>
            </a:pPr>
            <a:r>
              <a:rPr lang="vi-VN" sz="2800" dirty="0">
                <a:solidFill>
                  <a:srgbClr val="000000"/>
                </a:solidFill>
                <a:latin typeface="Arial" pitchFamily="34" charset="0"/>
                <a:cs typeface="Arial" pitchFamily="34" charset="0"/>
              </a:rPr>
              <a:t>đóng góp có giá trị.</a:t>
            </a:r>
          </a:p>
        </p:txBody>
      </p:sp>
      <p:sp>
        <p:nvSpPr>
          <p:cNvPr id="18" name="TextBox 17">
            <a:extLst>
              <a:ext uri="{FF2B5EF4-FFF2-40B4-BE49-F238E27FC236}">
                <a16:creationId xmlns:a16="http://schemas.microsoft.com/office/drawing/2014/main" id="{8B1966E0-B482-4542-AF54-17C332828A69}"/>
              </a:ext>
            </a:extLst>
          </p:cNvPr>
          <p:cNvSpPr txBox="1"/>
          <p:nvPr/>
        </p:nvSpPr>
        <p:spPr>
          <a:xfrm>
            <a:off x="342107" y="2524049"/>
            <a:ext cx="2162240" cy="523220"/>
          </a:xfrm>
          <a:prstGeom prst="rect">
            <a:avLst/>
          </a:prstGeom>
          <a:noFill/>
        </p:spPr>
        <p:txBody>
          <a:bodyPr wrap="square">
            <a:spAutoFit/>
          </a:bodyPr>
          <a:lstStyle/>
          <a:p>
            <a:r>
              <a:rPr lang="vi-VN" sz="2800" b="1" dirty="0">
                <a:solidFill>
                  <a:srgbClr val="000000"/>
                </a:solidFill>
                <a:latin typeface="Arial" pitchFamily="34" charset="0"/>
                <a:cs typeface="Arial" pitchFamily="34" charset="0"/>
              </a:rPr>
              <a:t>Cương vị:</a:t>
            </a:r>
            <a:r>
              <a:rPr lang="vi-VN" sz="2800" dirty="0">
                <a:solidFill>
                  <a:srgbClr val="000000"/>
                </a:solidFill>
                <a:latin typeface="Arial" pitchFamily="34" charset="0"/>
                <a:cs typeface="Arial" pitchFamily="34" charset="0"/>
              </a:rPr>
              <a:t> </a:t>
            </a:r>
            <a:endParaRPr lang="en-US" sz="2800" dirty="0">
              <a:latin typeface="Arial" pitchFamily="34" charset="0"/>
              <a:cs typeface="Arial" pitchFamily="34" charset="0"/>
            </a:endParaRPr>
          </a:p>
        </p:txBody>
      </p:sp>
      <p:sp>
        <p:nvSpPr>
          <p:cNvPr id="22" name="TextBox 21">
            <a:extLst>
              <a:ext uri="{FF2B5EF4-FFF2-40B4-BE49-F238E27FC236}">
                <a16:creationId xmlns:a16="http://schemas.microsoft.com/office/drawing/2014/main" id="{E5686BF9-E3FF-4378-AEC8-E84DD063E664}"/>
              </a:ext>
            </a:extLst>
          </p:cNvPr>
          <p:cNvSpPr txBox="1"/>
          <p:nvPr/>
        </p:nvSpPr>
        <p:spPr>
          <a:xfrm>
            <a:off x="2166317" y="2523223"/>
            <a:ext cx="6453264" cy="523220"/>
          </a:xfrm>
          <a:prstGeom prst="rect">
            <a:avLst/>
          </a:prstGeom>
          <a:noFill/>
        </p:spPr>
        <p:txBody>
          <a:bodyPr wrap="square">
            <a:spAutoFit/>
          </a:bodyPr>
          <a:lstStyle/>
          <a:p>
            <a:pPr algn="just">
              <a:defRPr/>
            </a:pPr>
            <a:r>
              <a:rPr lang="vi-VN" sz="2800" dirty="0">
                <a:solidFill>
                  <a:srgbClr val="000000"/>
                </a:solidFill>
                <a:latin typeface="Arial" pitchFamily="34" charset="0"/>
                <a:cs typeface="Arial" pitchFamily="34" charset="0"/>
              </a:rPr>
              <a:t>vị trí công tác, chức vụ.</a:t>
            </a:r>
          </a:p>
        </p:txBody>
      </p:sp>
      <p:sp>
        <p:nvSpPr>
          <p:cNvPr id="19" name="TextBox 18">
            <a:extLst>
              <a:ext uri="{FF2B5EF4-FFF2-40B4-BE49-F238E27FC236}">
                <a16:creationId xmlns:a16="http://schemas.microsoft.com/office/drawing/2014/main" id="{9C074A20-F231-40B6-B9EA-5A3F88D997B1}"/>
              </a:ext>
            </a:extLst>
          </p:cNvPr>
          <p:cNvSpPr txBox="1"/>
          <p:nvPr/>
        </p:nvSpPr>
        <p:spPr>
          <a:xfrm>
            <a:off x="333853" y="3109047"/>
            <a:ext cx="2162240" cy="523220"/>
          </a:xfrm>
          <a:prstGeom prst="rect">
            <a:avLst/>
          </a:prstGeom>
          <a:noFill/>
        </p:spPr>
        <p:txBody>
          <a:bodyPr wrap="square">
            <a:spAutoFit/>
          </a:bodyPr>
          <a:lstStyle/>
          <a:p>
            <a:r>
              <a:rPr lang="vi-VN" sz="2800" b="1" dirty="0">
                <a:solidFill>
                  <a:srgbClr val="000000"/>
                </a:solidFill>
                <a:latin typeface="Arial" pitchFamily="34" charset="0"/>
                <a:cs typeface="Arial" pitchFamily="34" charset="0"/>
              </a:rPr>
              <a:t>Sự nghiệp:</a:t>
            </a:r>
            <a:endParaRPr lang="en-US" sz="2800" b="1" dirty="0">
              <a:latin typeface="Arial" pitchFamily="34" charset="0"/>
              <a:cs typeface="Arial" pitchFamily="34" charset="0"/>
            </a:endParaRPr>
          </a:p>
        </p:txBody>
      </p:sp>
      <p:sp>
        <p:nvSpPr>
          <p:cNvPr id="23" name="TextBox 22">
            <a:extLst>
              <a:ext uri="{FF2B5EF4-FFF2-40B4-BE49-F238E27FC236}">
                <a16:creationId xmlns:a16="http://schemas.microsoft.com/office/drawing/2014/main" id="{B807C8C2-B5DF-48CB-8141-5991FA20AAD7}"/>
              </a:ext>
            </a:extLst>
          </p:cNvPr>
          <p:cNvSpPr txBox="1"/>
          <p:nvPr/>
        </p:nvSpPr>
        <p:spPr>
          <a:xfrm>
            <a:off x="2317459" y="3108221"/>
            <a:ext cx="6453264" cy="523220"/>
          </a:xfrm>
          <a:prstGeom prst="rect">
            <a:avLst/>
          </a:prstGeom>
          <a:noFill/>
        </p:spPr>
        <p:txBody>
          <a:bodyPr wrap="square">
            <a:spAutoFit/>
          </a:bodyPr>
          <a:lstStyle/>
          <a:p>
            <a:pPr algn="just">
              <a:defRPr/>
            </a:pPr>
            <a:r>
              <a:rPr lang="vi-VN" sz="2800" dirty="0">
                <a:solidFill>
                  <a:srgbClr val="000000"/>
                </a:solidFill>
                <a:latin typeface="Arial" pitchFamily="34" charset="0"/>
                <a:cs typeface="Arial" pitchFamily="34" charset="0"/>
              </a:rPr>
              <a:t>công việc lớn, có ích lợi chung.</a:t>
            </a:r>
          </a:p>
        </p:txBody>
      </p:sp>
      <p:pic>
        <p:nvPicPr>
          <p:cNvPr id="32" name="图片 26">
            <a:extLst>
              <a:ext uri="{FF2B5EF4-FFF2-40B4-BE49-F238E27FC236}">
                <a16:creationId xmlns:a16="http://schemas.microsoft.com/office/drawing/2014/main" id="{4FF48B2B-2183-458B-B37B-0AD99A8A6F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sp>
        <p:nvSpPr>
          <p:cNvPr id="33" name="TextBox 32">
            <a:extLst>
              <a:ext uri="{FF2B5EF4-FFF2-40B4-BE49-F238E27FC236}">
                <a16:creationId xmlns:a16="http://schemas.microsoft.com/office/drawing/2014/main" id="{E8CEB9B6-1048-40E8-90B3-7567CE8980E9}"/>
              </a:ext>
            </a:extLst>
          </p:cNvPr>
          <p:cNvSpPr txBox="1"/>
          <p:nvPr/>
        </p:nvSpPr>
        <p:spPr>
          <a:xfrm>
            <a:off x="329581" y="3713991"/>
            <a:ext cx="2623074" cy="523220"/>
          </a:xfrm>
          <a:prstGeom prst="rect">
            <a:avLst/>
          </a:prstGeom>
          <a:noFill/>
        </p:spPr>
        <p:txBody>
          <a:bodyPr wrap="square">
            <a:spAutoFit/>
          </a:bodyPr>
          <a:lstStyle/>
          <a:p>
            <a:r>
              <a:rPr lang="vi-VN" sz="2800" b="1" dirty="0">
                <a:solidFill>
                  <a:srgbClr val="000000"/>
                </a:solidFill>
                <a:latin typeface="Arial" pitchFamily="34" charset="0"/>
                <a:cs typeface="Arial" pitchFamily="34" charset="0"/>
              </a:rPr>
              <a:t>Quốc phòng:</a:t>
            </a:r>
            <a:endParaRPr lang="en-US" sz="2800" b="1" dirty="0">
              <a:latin typeface="Arial" pitchFamily="34" charset="0"/>
              <a:cs typeface="Arial" pitchFamily="34" charset="0"/>
            </a:endParaRPr>
          </a:p>
        </p:txBody>
      </p:sp>
      <p:sp>
        <p:nvSpPr>
          <p:cNvPr id="34" name="TextBox 33">
            <a:extLst>
              <a:ext uri="{FF2B5EF4-FFF2-40B4-BE49-F238E27FC236}">
                <a16:creationId xmlns:a16="http://schemas.microsoft.com/office/drawing/2014/main" id="{F4E386B9-529F-460C-93D6-86401825742D}"/>
              </a:ext>
            </a:extLst>
          </p:cNvPr>
          <p:cNvSpPr txBox="1"/>
          <p:nvPr/>
        </p:nvSpPr>
        <p:spPr>
          <a:xfrm>
            <a:off x="2681890" y="3726517"/>
            <a:ext cx="6453264" cy="523220"/>
          </a:xfrm>
          <a:prstGeom prst="rect">
            <a:avLst/>
          </a:prstGeom>
          <a:noFill/>
        </p:spPr>
        <p:txBody>
          <a:bodyPr wrap="square">
            <a:spAutoFit/>
          </a:bodyPr>
          <a:lstStyle/>
          <a:p>
            <a:pPr algn="just">
              <a:defRPr/>
            </a:pPr>
            <a:r>
              <a:rPr lang="vi-VN" sz="2800" dirty="0">
                <a:solidFill>
                  <a:srgbClr val="000000"/>
                </a:solidFill>
                <a:latin typeface="Arial" pitchFamily="34" charset="0"/>
                <a:cs typeface="Arial" pitchFamily="34" charset="0"/>
              </a:rPr>
              <a:t>bảo vệ đất nước.</a:t>
            </a:r>
          </a:p>
        </p:txBody>
      </p:sp>
    </p:spTree>
    <p:extLst>
      <p:ext uri="{BB962C8B-B14F-4D97-AF65-F5344CB8AC3E}">
        <p14:creationId xmlns:p14="http://schemas.microsoft.com/office/powerpoint/2010/main" val="249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P spid="19" grpId="0"/>
      <p:bldP spid="23"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025013" y="-3169936"/>
            <a:ext cx="17185909" cy="10893616"/>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15941" y="4965171"/>
            <a:ext cx="12192000" cy="2419269"/>
          </a:xfrm>
          <a:prstGeom prst="rect">
            <a:avLst/>
          </a:prstGeom>
        </p:spPr>
      </p:pic>
      <p:sp>
        <p:nvSpPr>
          <p:cNvPr id="15" name="TextBox 14"/>
          <p:cNvSpPr txBox="1"/>
          <p:nvPr/>
        </p:nvSpPr>
        <p:spPr>
          <a:xfrm>
            <a:off x="3215681" y="1892830"/>
            <a:ext cx="6113212" cy="1025921"/>
          </a:xfrm>
          <a:prstGeom prst="rect">
            <a:avLst/>
          </a:prstGeom>
          <a:noFill/>
        </p:spPr>
        <p:txBody>
          <a:bodyPr wrap="none" lIns="121917" tIns="60958" rIns="121917" bIns="60958"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59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Kieåm</a:t>
            </a:r>
            <a:r>
              <a:rPr lang="en-US" altLang="zh-CN" sz="59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9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tra</a:t>
            </a:r>
            <a:r>
              <a:rPr lang="en-US" altLang="zh-CN" sz="59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9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baøi</a:t>
            </a:r>
            <a:r>
              <a:rPr lang="en-US" altLang="zh-CN" sz="59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9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cuõ</a:t>
            </a:r>
            <a:endParaRPr lang="zh-CN" altLang="en-US" sz="59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endParaRPr>
          </a:p>
        </p:txBody>
      </p:sp>
      <p:sp>
        <p:nvSpPr>
          <p:cNvPr id="17" name="矩形 16"/>
          <p:cNvSpPr/>
          <p:nvPr/>
        </p:nvSpPr>
        <p:spPr>
          <a:xfrm>
            <a:off x="-691912" y="2414771"/>
            <a:ext cx="12046841" cy="1767724"/>
          </a:xfrm>
          <a:prstGeom prst="rect">
            <a:avLst/>
          </a:prstGeom>
        </p:spPr>
        <p:txBody>
          <a:bodyPr wrap="square" lIns="121917" tIns="60958" rIns="121917" bIns="60958">
            <a:spAutoFit/>
          </a:bodyPr>
          <a:lstStyle/>
          <a:p>
            <a:pPr algn="ctr" defTabSz="1219170">
              <a:lnSpc>
                <a:spcPct val="150000"/>
              </a:lnSpc>
              <a:defRPr/>
            </a:pPr>
            <a:r>
              <a:rPr lang="zh-CN" altLang="en-US" sz="8000" b="1" kern="0" spc="67" dirty="0">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altLang="zh-CN" sz="8000" b="1" kern="0" spc="67" dirty="0" err="1">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Trống</a:t>
            </a:r>
            <a:r>
              <a:rPr lang="en-US" altLang="zh-CN" sz="8000" b="1" kern="0" spc="67" dirty="0">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altLang="zh-CN" sz="8000" b="1" kern="0" spc="67" dirty="0" err="1">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đồng</a:t>
            </a:r>
            <a:r>
              <a:rPr lang="en-US" altLang="zh-CN" sz="8000" b="1" kern="0" spc="67" dirty="0">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altLang="zh-CN" sz="8000" b="1" kern="0" spc="67" dirty="0" err="1">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Đông</a:t>
            </a:r>
            <a:r>
              <a:rPr lang="en-US" altLang="zh-CN" sz="8000" b="1" kern="0" spc="67" dirty="0">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 </a:t>
            </a:r>
            <a:r>
              <a:rPr lang="en-US" altLang="zh-CN" sz="8000" b="1" kern="0" spc="67" dirty="0" err="1">
                <a:ln w="1143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sym typeface="微软雅黑" panose="020B0503020204020204" pitchFamily="34" charset="-122"/>
              </a:rPr>
              <a:t>Sơn</a:t>
            </a:r>
            <a:endParaRPr lang="zh-CN" altLang="en-US" sz="7200" b="1" kern="0" dirty="0">
              <a:solidFill>
                <a:srgbClr val="00B0F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28910688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Effect transition="in" filter="fade">
                                      <p:cBhvr>
                                        <p:cTn id="14" dur="75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199" y="31532"/>
            <a:ext cx="4884107" cy="6747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hlinkClick r:id="rId4" action="ppaction://hlinksldjump"/>
          </p:cNvPr>
          <p:cNvSpPr/>
          <p:nvPr/>
        </p:nvSpPr>
        <p:spPr>
          <a:xfrm>
            <a:off x="3685216" y="15766"/>
            <a:ext cx="4884107" cy="33738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3800" b="1" dirty="0">
                <a:effectLst>
                  <a:outerShdw blurRad="38100" dist="38100" dir="2700000" algn="tl">
                    <a:srgbClr val="000000">
                      <a:alpha val="43137"/>
                    </a:srgbClr>
                  </a:outerShdw>
                </a:effectLst>
              </a:rPr>
              <a:t>1</a:t>
            </a:r>
          </a:p>
        </p:txBody>
      </p:sp>
      <p:sp>
        <p:nvSpPr>
          <p:cNvPr id="4" name="Rectangle 3">
            <a:hlinkClick r:id="rId5" action="ppaction://hlinksldjump"/>
          </p:cNvPr>
          <p:cNvSpPr/>
          <p:nvPr/>
        </p:nvSpPr>
        <p:spPr>
          <a:xfrm>
            <a:off x="3685199" y="3405353"/>
            <a:ext cx="4884107" cy="33738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38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33985349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65" y="914400"/>
            <a:ext cx="12013324" cy="118241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4000" u="sng" dirty="0">
                <a:solidFill>
                  <a:schemeClr val="tx1"/>
                </a:solidFill>
              </a:rPr>
              <a:t>Câu 1:</a:t>
            </a:r>
            <a:r>
              <a:rPr lang="vi-VN" sz="4000" dirty="0">
                <a:solidFill>
                  <a:schemeClr val="tx1"/>
                </a:solidFill>
              </a:rPr>
              <a:t> </a:t>
            </a:r>
            <a:r>
              <a:rPr lang="en-US" sz="4000" dirty="0" err="1">
                <a:solidFill>
                  <a:schemeClr val="tx1"/>
                </a:solidFill>
                <a:latin typeface="Arial" pitchFamily="34" charset="0"/>
                <a:cs typeface="Arial" pitchFamily="34" charset="0"/>
              </a:rPr>
              <a:t>Đọc</a:t>
            </a:r>
            <a:r>
              <a:rPr lang="en-US" sz="4000" dirty="0">
                <a:solidFill>
                  <a:schemeClr val="tx1"/>
                </a:solidFill>
                <a:latin typeface="Arial" pitchFamily="34" charset="0"/>
                <a:cs typeface="Arial" pitchFamily="34" charset="0"/>
              </a:rPr>
              <a:t> </a:t>
            </a:r>
            <a:r>
              <a:rPr lang="en-US" sz="4000" dirty="0" err="1">
                <a:solidFill>
                  <a:schemeClr val="tx1"/>
                </a:solidFill>
                <a:latin typeface="Arial" pitchFamily="34" charset="0"/>
                <a:cs typeface="Arial" pitchFamily="34" charset="0"/>
              </a:rPr>
              <a:t>đoạn</a:t>
            </a:r>
            <a:r>
              <a:rPr lang="en-US" sz="4000" dirty="0">
                <a:solidFill>
                  <a:schemeClr val="tx1"/>
                </a:solidFill>
                <a:latin typeface="Arial" pitchFamily="34" charset="0"/>
                <a:cs typeface="Arial" pitchFamily="34" charset="0"/>
              </a:rPr>
              <a:t> 1 </a:t>
            </a:r>
            <a:r>
              <a:rPr lang="en-US" sz="4000" dirty="0" err="1">
                <a:solidFill>
                  <a:schemeClr val="tx1"/>
                </a:solidFill>
                <a:latin typeface="Arial" pitchFamily="34" charset="0"/>
                <a:cs typeface="Arial" pitchFamily="34" charset="0"/>
              </a:rPr>
              <a:t>và</a:t>
            </a:r>
            <a:r>
              <a:rPr lang="en-US" sz="4000" dirty="0">
                <a:solidFill>
                  <a:schemeClr val="tx1"/>
                </a:solidFill>
                <a:latin typeface="Arial" pitchFamily="34" charset="0"/>
                <a:cs typeface="Arial" pitchFamily="34" charset="0"/>
              </a:rPr>
              <a:t> </a:t>
            </a:r>
            <a:r>
              <a:rPr lang="en-US" sz="4000" dirty="0" err="1">
                <a:solidFill>
                  <a:schemeClr val="tx1"/>
                </a:solidFill>
                <a:latin typeface="Arial" pitchFamily="34" charset="0"/>
                <a:cs typeface="Arial" pitchFamily="34" charset="0"/>
              </a:rPr>
              <a:t>trả</a:t>
            </a:r>
            <a:r>
              <a:rPr lang="en-US" sz="4000" dirty="0">
                <a:solidFill>
                  <a:schemeClr val="tx1"/>
                </a:solidFill>
                <a:latin typeface="Arial" pitchFamily="34" charset="0"/>
                <a:cs typeface="Arial" pitchFamily="34" charset="0"/>
              </a:rPr>
              <a:t> </a:t>
            </a:r>
            <a:r>
              <a:rPr lang="en-US" sz="4000" dirty="0" err="1">
                <a:solidFill>
                  <a:schemeClr val="tx1"/>
                </a:solidFill>
                <a:latin typeface="Arial" pitchFamily="34" charset="0"/>
                <a:cs typeface="Arial" pitchFamily="34" charset="0"/>
              </a:rPr>
              <a:t>lời</a:t>
            </a:r>
            <a:r>
              <a:rPr lang="en-US" sz="4000" dirty="0">
                <a:solidFill>
                  <a:schemeClr val="tx1"/>
                </a:solidFill>
                <a:latin typeface="Arial" pitchFamily="34" charset="0"/>
                <a:cs typeface="Arial" pitchFamily="34" charset="0"/>
              </a:rPr>
              <a:t> </a:t>
            </a:r>
            <a:r>
              <a:rPr lang="en-US" sz="4000" dirty="0" err="1">
                <a:solidFill>
                  <a:schemeClr val="tx1"/>
                </a:solidFill>
                <a:latin typeface="Arial" pitchFamily="34" charset="0"/>
                <a:cs typeface="Arial" pitchFamily="34" charset="0"/>
              </a:rPr>
              <a:t>câu</a:t>
            </a:r>
            <a:r>
              <a:rPr lang="en-US" sz="4000" dirty="0">
                <a:solidFill>
                  <a:schemeClr val="tx1"/>
                </a:solidFill>
                <a:latin typeface="Arial" pitchFamily="34" charset="0"/>
                <a:cs typeface="Arial" pitchFamily="34" charset="0"/>
              </a:rPr>
              <a:t> </a:t>
            </a:r>
            <a:r>
              <a:rPr lang="en-US" sz="4000" dirty="0" err="1">
                <a:solidFill>
                  <a:schemeClr val="tx1"/>
                </a:solidFill>
                <a:latin typeface="Arial" pitchFamily="34" charset="0"/>
                <a:cs typeface="Arial" pitchFamily="34" charset="0"/>
              </a:rPr>
              <a:t>hỏi</a:t>
            </a:r>
            <a:r>
              <a:rPr lang="en-US" sz="4000" dirty="0">
                <a:solidFill>
                  <a:schemeClr val="tx1"/>
                </a:solidFill>
                <a:latin typeface="Arial" pitchFamily="34" charset="0"/>
                <a:cs typeface="Arial" pitchFamily="34" charset="0"/>
              </a:rPr>
              <a:t>:</a:t>
            </a:r>
          </a:p>
          <a:p>
            <a:r>
              <a:rPr lang="vi-VN" sz="4000" dirty="0">
                <a:solidFill>
                  <a:schemeClr val="tx1"/>
                </a:solidFill>
              </a:rPr>
              <a:t>Trống đồng Đông Sơn đa dạng như thế nào?</a:t>
            </a:r>
            <a:endParaRPr lang="en-US" sz="4000" dirty="0">
              <a:solidFill>
                <a:schemeClr val="tx1"/>
              </a:solidFill>
            </a:endParaRPr>
          </a:p>
        </p:txBody>
      </p:sp>
      <p:sp>
        <p:nvSpPr>
          <p:cNvPr id="3" name="Rectangle 2"/>
          <p:cNvSpPr/>
          <p:nvPr/>
        </p:nvSpPr>
        <p:spPr>
          <a:xfrm>
            <a:off x="152399" y="1657350"/>
            <a:ext cx="11577145" cy="38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rPr>
              <a:t>      Trống đồng Đông Sơn đa dạng cả về hình dáng, kích cỡ lẫn phong cách trang trí, sắp xếp hoa văn.</a:t>
            </a:r>
            <a:endParaRPr lang="en-US" sz="4400" b="1" dirty="0">
              <a:solidFill>
                <a:srgbClr val="FF0000"/>
              </a:solidFill>
            </a:endParaRPr>
          </a:p>
        </p:txBody>
      </p:sp>
      <p:sp>
        <p:nvSpPr>
          <p:cNvPr id="4" name="Left Arrow 3">
            <a:hlinkClick r:id="rId2" action="ppaction://hlinksldjump"/>
          </p:cNvPr>
          <p:cNvSpPr/>
          <p:nvPr/>
        </p:nvSpPr>
        <p:spPr>
          <a:xfrm>
            <a:off x="283779" y="6132786"/>
            <a:ext cx="614855" cy="488731"/>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71210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31" y="590536"/>
            <a:ext cx="12013324" cy="125401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4000" u="sng" dirty="0">
                <a:solidFill>
                  <a:schemeClr val="tx1"/>
                </a:solidFill>
              </a:rPr>
              <a:t>Câu 2:</a:t>
            </a:r>
            <a:r>
              <a:rPr lang="vi-VN" sz="4000" dirty="0">
                <a:solidFill>
                  <a:schemeClr val="tx1"/>
                </a:solidFill>
              </a:rPr>
              <a:t> Vì sao nói trống đồng là niềm tự hào chính đáng của người Việt Nam ta?</a:t>
            </a:r>
            <a:endParaRPr lang="en-US" sz="4000" dirty="0">
              <a:solidFill>
                <a:schemeClr val="tx1"/>
              </a:solidFill>
            </a:endParaRPr>
          </a:p>
        </p:txBody>
      </p:sp>
      <p:sp>
        <p:nvSpPr>
          <p:cNvPr id="3" name="Rectangle 2"/>
          <p:cNvSpPr/>
          <p:nvPr/>
        </p:nvSpPr>
        <p:spPr>
          <a:xfrm>
            <a:off x="310059" y="2083032"/>
            <a:ext cx="11577145" cy="38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rPr>
              <a:t>      Trống đồng Đông Sơn đa dạng, hoa văn trang trí đẹp, là một cổ vật quý giá phản ánh trình độ văn minh của người Việt cổ xưa, là một bằng chứng nói lên dân tộc Việt Nam là một dân tộc có nền văn hóa lâu đời.</a:t>
            </a:r>
            <a:endParaRPr lang="en-US" sz="4400" b="1" dirty="0">
              <a:solidFill>
                <a:srgbClr val="FF0000"/>
              </a:solidFill>
            </a:endParaRPr>
          </a:p>
        </p:txBody>
      </p:sp>
      <p:sp>
        <p:nvSpPr>
          <p:cNvPr id="5" name="Left Arrow 4">
            <a:hlinkClick r:id="rId2" action="ppaction://hlinksldjump"/>
          </p:cNvPr>
          <p:cNvSpPr/>
          <p:nvPr/>
        </p:nvSpPr>
        <p:spPr>
          <a:xfrm>
            <a:off x="283779" y="6132786"/>
            <a:ext cx="614855" cy="488731"/>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49001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1380" y="546266"/>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9" name="Rectangle 8">
            <a:extLst>
              <a:ext uri="{FF2B5EF4-FFF2-40B4-BE49-F238E27FC236}">
                <a16:creationId xmlns:a16="http://schemas.microsoft.com/office/drawing/2014/main" id="{43857F9B-0A28-4DA6-A1E1-A6B5EE965DAD}"/>
              </a:ext>
            </a:extLst>
          </p:cNvPr>
          <p:cNvSpPr/>
          <p:nvPr/>
        </p:nvSpPr>
        <p:spPr>
          <a:xfrm>
            <a:off x="3289272" y="106635"/>
            <a:ext cx="5382108" cy="1200329"/>
          </a:xfrm>
          <a:prstGeom prst="rect">
            <a:avLst/>
          </a:prstGeom>
          <a:noFill/>
        </p:spPr>
        <p:txBody>
          <a:bodyPr wrap="square" lIns="91440" tIns="45720" rIns="91440" bIns="45720">
            <a:spAutoFit/>
          </a:bodyPr>
          <a:lstStyle/>
          <a:p>
            <a:pPr algn="ct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Đây</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là</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ai</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endParaRPr lang="en-US" sz="7200" b="1" cap="none"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endParaRPr>
          </a:p>
        </p:txBody>
      </p:sp>
      <p:sp>
        <p:nvSpPr>
          <p:cNvPr id="12" name="Title 1">
            <a:extLst>
              <a:ext uri="{FF2B5EF4-FFF2-40B4-BE49-F238E27FC236}">
                <a16:creationId xmlns:a16="http://schemas.microsoft.com/office/drawing/2014/main" id="{CAC4B6B6-7A5A-42FE-9ABE-6E4B67D96380}"/>
              </a:ext>
            </a:extLst>
          </p:cNvPr>
          <p:cNvSpPr txBox="1">
            <a:spLocks/>
          </p:cNvSpPr>
          <p:nvPr/>
        </p:nvSpPr>
        <p:spPr>
          <a:xfrm>
            <a:off x="6697503" y="2397311"/>
            <a:ext cx="5060359" cy="246094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en-US" sz="3600" b="1" dirty="0">
                <a:latin typeface="Calibri" pitchFamily="34" charset="0"/>
                <a:cs typeface="Calibri" pitchFamily="34" charset="0"/>
              </a:rPr>
              <a:t>	</a:t>
            </a:r>
            <a:r>
              <a:rPr lang="vi-VN" sz="3600" b="1" dirty="0">
                <a:latin typeface="Calibri" pitchFamily="34" charset="0"/>
                <a:cs typeface="Calibri" pitchFamily="34" charset="0"/>
              </a:rPr>
              <a:t>Đây là giáo sư Trần Đại Nghĩa, người đã cống hiến</a:t>
            </a:r>
            <a:r>
              <a:rPr lang="en-US" sz="3600" b="1" dirty="0">
                <a:latin typeface="Calibri" pitchFamily="34" charset="0"/>
                <a:cs typeface="Calibri" pitchFamily="34" charset="0"/>
              </a:rPr>
              <a:t> </a:t>
            </a:r>
            <a:r>
              <a:rPr lang="en-US" sz="3600" b="1" dirty="0" err="1">
                <a:latin typeface="Calibri" pitchFamily="34" charset="0"/>
                <a:cs typeface="Calibri" pitchFamily="34" charset="0"/>
              </a:rPr>
              <a:t>xuất</a:t>
            </a:r>
            <a:r>
              <a:rPr lang="en-US" sz="3600" b="1" dirty="0">
                <a:latin typeface="Calibri" pitchFamily="34" charset="0"/>
                <a:cs typeface="Calibri" pitchFamily="34" charset="0"/>
              </a:rPr>
              <a:t> </a:t>
            </a:r>
            <a:r>
              <a:rPr lang="en-US" sz="3600" b="1" dirty="0" err="1">
                <a:latin typeface="Calibri" pitchFamily="34" charset="0"/>
                <a:cs typeface="Calibri" pitchFamily="34" charset="0"/>
              </a:rPr>
              <a:t>sắc</a:t>
            </a:r>
            <a:r>
              <a:rPr lang="en-US" sz="3600" b="1" dirty="0">
                <a:latin typeface="Calibri" pitchFamily="34" charset="0"/>
                <a:cs typeface="Calibri" pitchFamily="34" charset="0"/>
              </a:rPr>
              <a:t> </a:t>
            </a:r>
            <a:r>
              <a:rPr lang="vi-VN" sz="3600" b="1" dirty="0">
                <a:latin typeface="Calibri" pitchFamily="34" charset="0"/>
                <a:cs typeface="Calibri" pitchFamily="34" charset="0"/>
              </a:rPr>
              <a:t>cho sự nghiệp quốc phòng và xây dựng nền khoa học trẻ của đất nước.</a:t>
            </a:r>
            <a:r>
              <a:rPr lang="en-US" sz="3600" b="1" dirty="0">
                <a:latin typeface="Calibri" pitchFamily="34" charset="0"/>
                <a:cs typeface="Calibri" pitchFamily="34" charset="0"/>
              </a:rPr>
              <a:t> </a:t>
            </a:r>
            <a:endParaRPr lang="vi-VN" sz="3600" b="1" dirty="0">
              <a:latin typeface="Calibri" pitchFamily="34" charset="0"/>
              <a:cs typeface="Calibri" pitchFamily="34" charset="0"/>
            </a:endParaRPr>
          </a:p>
        </p:txBody>
      </p:sp>
      <p:pic>
        <p:nvPicPr>
          <p:cNvPr id="14" name="Picture 2">
            <a:extLst>
              <a:ext uri="{FF2B5EF4-FFF2-40B4-BE49-F238E27FC236}">
                <a16:creationId xmlns:a16="http://schemas.microsoft.com/office/drawing/2014/main" id="{0AAD1A65-D283-4A87-8A60-9553563DF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041" y="1869339"/>
            <a:ext cx="5257800" cy="35168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1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TextBox 1">
            <a:extLst>
              <a:ext uri="{FF2B5EF4-FFF2-40B4-BE49-F238E27FC236}">
                <a16:creationId xmlns:a16="http://schemas.microsoft.com/office/drawing/2014/main" id="{D782707E-6FA8-483A-BCAF-F127FD981BC9}"/>
              </a:ext>
            </a:extLst>
          </p:cNvPr>
          <p:cNvSpPr txBox="1">
            <a:spLocks noChangeArrowheads="1"/>
          </p:cNvSpPr>
          <p:nvPr/>
        </p:nvSpPr>
        <p:spPr bwMode="auto">
          <a:xfrm>
            <a:off x="1629767" y="982480"/>
            <a:ext cx="792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vi-VN" sz="3200" b="1" dirty="0">
                <a:solidFill>
                  <a:prstClr val="white"/>
                </a:solidFill>
                <a:latin typeface="HP001 4 hàng" panose="020B0603050302020204" pitchFamily="34" charset="0"/>
              </a:rPr>
              <a:t>H</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ai</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vi-VN" sz="3200" b="1" dirty="0">
                <a:solidFill>
                  <a:prstClr val="white"/>
                </a:solidFill>
                <a:latin typeface="HP001 4 hàng" panose="020B0603050302020204" pitchFamily="34" charset="0"/>
              </a:rPr>
              <a:t>06</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vi-VN" sz="3200" b="1" dirty="0">
                <a:solidFill>
                  <a:prstClr val="white"/>
                </a:solidFill>
                <a:latin typeface="HP001 4 hàng" panose="020B0603050302020204" pitchFamily="34" charset="0"/>
              </a:rPr>
              <a:t>02</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2023</a:t>
            </a:r>
            <a:endParaRPr kumimoji="0" lang="vi-VN"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2403" name="TextBox 2">
            <a:extLst>
              <a:ext uri="{FF2B5EF4-FFF2-40B4-BE49-F238E27FC236}">
                <a16:creationId xmlns:a16="http://schemas.microsoft.com/office/drawing/2014/main"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vi-VN" alt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a16="http://schemas.microsoft.com/office/drawing/2014/main" id="{00634431-8D39-4CF9-8BC5-E2C22FE048F8}"/>
              </a:ext>
            </a:extLst>
          </p:cNvPr>
          <p:cNvSpPr txBox="1">
            <a:spLocks noChangeArrowheads="1"/>
          </p:cNvSpPr>
          <p:nvPr/>
        </p:nvSpPr>
        <p:spPr bwMode="auto">
          <a:xfrm>
            <a:off x="2270767"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Anh</a:t>
            </a:r>
            <a:r>
              <a:rPr kumimoji="0" lang="en-US"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hùng</a:t>
            </a:r>
            <a:r>
              <a:rPr kumimoji="0" lang="en-US"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Lao </a:t>
            </a: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động</a:t>
            </a:r>
            <a:r>
              <a:rPr kumimoji="0" lang="en-US"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Trần</a:t>
            </a:r>
            <a:r>
              <a:rPr kumimoji="0" lang="en-US"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Đại</a:t>
            </a:r>
            <a:r>
              <a:rPr kumimoji="0" lang="en-US"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altLang="vi-VN"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Nghĩa</a:t>
            </a:r>
            <a:endParaRPr kumimoji="0" lang="vi-VN" altLang="vi-VN"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5" name="TextBox 3">
            <a:extLst>
              <a:ext uri="{FF2B5EF4-FFF2-40B4-BE49-F238E27FC236}">
                <a16:creationId xmlns:a16="http://schemas.microsoft.com/office/drawing/2014/main" id="{00634431-8D39-4CF9-8BC5-E2C22FE048F8}"/>
              </a:ext>
            </a:extLst>
          </p:cNvPr>
          <p:cNvSpPr txBox="1">
            <a:spLocks noChangeArrowheads="1"/>
          </p:cNvSpPr>
          <p:nvPr/>
        </p:nvSpPr>
        <p:spPr bwMode="auto">
          <a:xfrm>
            <a:off x="5003524" y="3078790"/>
            <a:ext cx="8155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dirty="0">
                <a:ln>
                  <a:noFill/>
                </a:ln>
                <a:solidFill>
                  <a:schemeClr val="bg1"/>
                </a:solidFill>
                <a:effectLst/>
                <a:uLnTx/>
                <a:uFillTx/>
                <a:latin typeface="HP001 4 hàng" panose="020B0603050302020204" pitchFamily="34" charset="0"/>
              </a:rPr>
              <a:t>Theo</a:t>
            </a:r>
            <a:r>
              <a:rPr kumimoji="0" lang="en-US" altLang="vi-VN" sz="2400" i="0" u="none" strike="noStrike" kern="1200" cap="none" spc="0" normalizeH="0" baseline="0" noProof="0" dirty="0">
                <a:ln>
                  <a:noFill/>
                </a:ln>
                <a:solidFill>
                  <a:schemeClr val="bg1"/>
                </a:solidFill>
                <a:effectLst/>
                <a:uLnTx/>
                <a:uFillTx/>
                <a:latin typeface="HP001 4 hàng" panose="020B0603050302020204" pitchFamily="34" charset="0"/>
              </a:rPr>
              <a:t> </a:t>
            </a:r>
            <a:r>
              <a:rPr kumimoji="0" lang="en-US" altLang="vi-VN" sz="2400" i="0" u="none" strike="noStrike" kern="1200" cap="none" spc="0" normalizeH="0" baseline="0" noProof="0" dirty="0">
                <a:ln>
                  <a:noFill/>
                </a:ln>
                <a:solidFill>
                  <a:schemeClr val="bg1"/>
                </a:solidFill>
                <a:effectLst/>
                <a:uLnTx/>
                <a:uFillTx/>
                <a:latin typeface="Times New Roman" pitchFamily="18" charset="0"/>
                <a:cs typeface="Times New Roman" pitchFamily="18" charset="0"/>
              </a:rPr>
              <a:t>TỪ</a:t>
            </a:r>
            <a:r>
              <a:rPr kumimoji="0" lang="en-US" altLang="vi-VN" sz="2400" i="0" u="none" strike="noStrike" kern="1200" cap="none" spc="0" normalizeH="0" noProof="0" dirty="0">
                <a:ln>
                  <a:noFill/>
                </a:ln>
                <a:solidFill>
                  <a:schemeClr val="bg1"/>
                </a:solidFill>
                <a:effectLst/>
                <a:uLnTx/>
                <a:uFillTx/>
                <a:latin typeface="Times New Roman" pitchFamily="18" charset="0"/>
                <a:cs typeface="Times New Roman" pitchFamily="18" charset="0"/>
              </a:rPr>
              <a:t> ĐIỂN NHÂN VẬT LỊCH SỬ VIỆT NAM</a:t>
            </a:r>
            <a:endParaRPr kumimoji="0" lang="vi-VN" altLang="vi-VN" sz="2400" i="0" u="none" strike="noStrike" kern="1200" cap="none" spc="0" normalizeH="0" baseline="0" noProof="0" dirty="0">
              <a:ln>
                <a:noFill/>
              </a:ln>
              <a:solidFill>
                <a:schemeClr val="bg1"/>
              </a:solidFill>
              <a:effectLst/>
              <a:uLnTx/>
              <a:uFillTx/>
              <a:latin typeface="HP001 4 hàng" panose="020B0603050302020204" pitchFamily="34" charset="0"/>
            </a:endParaRPr>
          </a:p>
        </p:txBody>
      </p:sp>
      <p:sp>
        <p:nvSpPr>
          <p:cNvPr id="6" name="TextBox 2">
            <a:extLst>
              <a:ext uri="{FF2B5EF4-FFF2-40B4-BE49-F238E27FC236}">
                <a16:creationId xmlns:a16="http://schemas.microsoft.com/office/drawing/2014/main" id="{1476F231-D73D-4C78-90D6-C42E98C61FB9}"/>
              </a:ext>
            </a:extLst>
          </p:cNvPr>
          <p:cNvSpPr txBox="1">
            <a:spLocks noChangeArrowheads="1"/>
          </p:cNvSpPr>
          <p:nvPr/>
        </p:nvSpPr>
        <p:spPr bwMode="auto">
          <a:xfrm>
            <a:off x="869750" y="3603519"/>
            <a:ext cx="2000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vi-VN" sz="3200" b="1" dirty="0">
                <a:solidFill>
                  <a:prstClr val="white"/>
                </a:solidFill>
                <a:latin typeface="Times New Roman" pitchFamily="18" charset="0"/>
                <a:cs typeface="Times New Roman" pitchFamily="18" charset="0"/>
              </a:rPr>
              <a:t>SGK/21</a:t>
            </a:r>
            <a:endParaRPr kumimoji="0" lang="vi-VN" altLang="vi-VN"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025013" y="-3169936"/>
            <a:ext cx="17185909" cy="1089361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15941" y="4965171"/>
            <a:ext cx="12192000" cy="2419269"/>
          </a:xfrm>
          <a:prstGeom prst="rect">
            <a:avLst/>
          </a:prstGeom>
        </p:spPr>
      </p:pic>
      <p:sp>
        <p:nvSpPr>
          <p:cNvPr id="15" name="TextBox 14"/>
          <p:cNvSpPr txBox="1"/>
          <p:nvPr/>
        </p:nvSpPr>
        <p:spPr>
          <a:xfrm>
            <a:off x="3018655" y="1220755"/>
            <a:ext cx="6474421" cy="943848"/>
          </a:xfrm>
          <a:prstGeom prst="rect">
            <a:avLst/>
          </a:prstGeom>
          <a:noFill/>
        </p:spPr>
        <p:txBody>
          <a:bodyPr wrap="none" lIns="121917" tIns="60958" rIns="121917" bIns="60958"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3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Muïc</a:t>
            </a:r>
            <a:r>
              <a:rPr lang="en-US" altLang="zh-CN" sz="53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3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tieâu</a:t>
            </a:r>
            <a:r>
              <a:rPr lang="en-US" altLang="zh-CN" sz="53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3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caàn</a:t>
            </a:r>
            <a:r>
              <a:rPr lang="en-US" altLang="zh-CN" sz="53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 </a:t>
            </a:r>
            <a:r>
              <a:rPr lang="en-US" altLang="zh-CN" sz="5300" b="1" spc="67" dirty="0" err="1">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ñaït</a:t>
            </a:r>
            <a:r>
              <a:rPr lang="en-US" altLang="zh-CN" sz="53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rPr>
              <a:t>:</a:t>
            </a:r>
            <a:endParaRPr lang="zh-CN" altLang="en-US" sz="5300" b="1" spc="67" dirty="0">
              <a:ln w="11430"/>
              <a:solidFill>
                <a:srgbClr val="FF0066"/>
              </a:solidFill>
              <a:effectLst>
                <a:outerShdw blurRad="76200" dist="50800" dir="5400000" algn="tl" rotWithShape="0">
                  <a:srgbClr val="000000">
                    <a:alpha val="65000"/>
                  </a:srgbClr>
                </a:outerShdw>
              </a:effectLst>
              <a:latin typeface="VNI-Avo" pitchFamily="2" charset="0"/>
              <a:ea typeface="华康方圆体W7(P)" pitchFamily="82" charset="-122"/>
            </a:endParaRPr>
          </a:p>
        </p:txBody>
      </p:sp>
      <p:sp>
        <p:nvSpPr>
          <p:cNvPr id="2" name="TextBox 1"/>
          <p:cNvSpPr txBox="1"/>
          <p:nvPr/>
        </p:nvSpPr>
        <p:spPr>
          <a:xfrm>
            <a:off x="268014" y="2317529"/>
            <a:ext cx="11729545" cy="3477875"/>
          </a:xfrm>
          <a:prstGeom prst="rect">
            <a:avLst/>
          </a:prstGeom>
          <a:noFill/>
        </p:spPr>
        <p:txBody>
          <a:bodyPr wrap="square" rtlCol="0">
            <a:spAutoFit/>
          </a:bodyPr>
          <a:lstStyle/>
          <a:p>
            <a:pPr marL="285750" indent="-285750" algn="just">
              <a:buFontTx/>
              <a:buChar char="-"/>
            </a:pPr>
            <a:r>
              <a:rPr lang="en-US" sz="4400" dirty="0" err="1">
                <a:latin typeface="Arial" pitchFamily="34" charset="0"/>
                <a:cs typeface="Arial" pitchFamily="34" charset="0"/>
              </a:rPr>
              <a:t>Đọc</a:t>
            </a:r>
            <a:r>
              <a:rPr lang="en-US" sz="4400" dirty="0">
                <a:latin typeface="Arial" pitchFamily="34" charset="0"/>
                <a:cs typeface="Arial" pitchFamily="34" charset="0"/>
              </a:rPr>
              <a:t> </a:t>
            </a:r>
            <a:r>
              <a:rPr lang="en-US" sz="4400" dirty="0" err="1">
                <a:latin typeface="Arial" pitchFamily="34" charset="0"/>
                <a:cs typeface="Arial" pitchFamily="34" charset="0"/>
              </a:rPr>
              <a:t>lưu</a:t>
            </a:r>
            <a:r>
              <a:rPr lang="en-US" sz="4400" dirty="0">
                <a:latin typeface="Arial" pitchFamily="34" charset="0"/>
                <a:cs typeface="Arial" pitchFamily="34" charset="0"/>
              </a:rPr>
              <a:t> </a:t>
            </a:r>
            <a:r>
              <a:rPr lang="en-US" sz="4400" dirty="0" err="1">
                <a:latin typeface="Arial" pitchFamily="34" charset="0"/>
                <a:cs typeface="Arial" pitchFamily="34" charset="0"/>
              </a:rPr>
              <a:t>loát</a:t>
            </a:r>
            <a:r>
              <a:rPr lang="en-US" sz="4400" dirty="0">
                <a:latin typeface="Arial" pitchFamily="34" charset="0"/>
                <a:cs typeface="Arial" pitchFamily="34" charset="0"/>
              </a:rPr>
              <a:t>, </a:t>
            </a:r>
            <a:r>
              <a:rPr lang="en-US" sz="4400" dirty="0" err="1">
                <a:latin typeface="Arial" pitchFamily="34" charset="0"/>
                <a:cs typeface="Arial" pitchFamily="34" charset="0"/>
              </a:rPr>
              <a:t>trôi</a:t>
            </a:r>
            <a:r>
              <a:rPr lang="en-US" sz="4400" dirty="0">
                <a:latin typeface="Arial" pitchFamily="34" charset="0"/>
                <a:cs typeface="Arial" pitchFamily="34" charset="0"/>
              </a:rPr>
              <a:t> </a:t>
            </a:r>
            <a:r>
              <a:rPr lang="en-US" sz="4400" dirty="0" err="1">
                <a:latin typeface="Arial" pitchFamily="34" charset="0"/>
                <a:cs typeface="Arial" pitchFamily="34" charset="0"/>
              </a:rPr>
              <a:t>chảy</a:t>
            </a:r>
            <a:r>
              <a:rPr lang="en-US" sz="4400" dirty="0">
                <a:latin typeface="Arial" pitchFamily="34" charset="0"/>
                <a:cs typeface="Arial" pitchFamily="34" charset="0"/>
              </a:rPr>
              <a:t> </a:t>
            </a:r>
            <a:r>
              <a:rPr lang="en-US" sz="4400" dirty="0" err="1">
                <a:latin typeface="Arial" pitchFamily="34" charset="0"/>
                <a:cs typeface="Arial" pitchFamily="34" charset="0"/>
              </a:rPr>
              <a:t>toàn</a:t>
            </a:r>
            <a:r>
              <a:rPr lang="en-US" sz="4400" dirty="0">
                <a:latin typeface="Arial" pitchFamily="34" charset="0"/>
                <a:cs typeface="Arial" pitchFamily="34" charset="0"/>
              </a:rPr>
              <a:t> </a:t>
            </a:r>
            <a:r>
              <a:rPr lang="en-US" sz="4400" dirty="0" err="1">
                <a:latin typeface="Arial" pitchFamily="34" charset="0"/>
                <a:cs typeface="Arial" pitchFamily="34" charset="0"/>
              </a:rPr>
              <a:t>bài</a:t>
            </a:r>
            <a:r>
              <a:rPr lang="en-US" sz="4400" dirty="0">
                <a:latin typeface="Arial" pitchFamily="34" charset="0"/>
                <a:cs typeface="Arial" pitchFamily="34" charset="0"/>
              </a:rPr>
              <a:t>.</a:t>
            </a:r>
          </a:p>
          <a:p>
            <a:pPr marL="285750" indent="-285750" algn="just">
              <a:buFontTx/>
              <a:buChar char="-"/>
            </a:pPr>
            <a:r>
              <a:rPr lang="en-US" sz="4400" dirty="0" err="1">
                <a:latin typeface="Arial" pitchFamily="34" charset="0"/>
                <a:cs typeface="Arial" pitchFamily="34" charset="0"/>
              </a:rPr>
              <a:t>Bước</a:t>
            </a:r>
            <a:r>
              <a:rPr lang="en-US" sz="4400" dirty="0">
                <a:latin typeface="Arial" pitchFamily="34" charset="0"/>
                <a:cs typeface="Arial" pitchFamily="34" charset="0"/>
              </a:rPr>
              <a:t> </a:t>
            </a:r>
            <a:r>
              <a:rPr lang="en-US" sz="4400" dirty="0" err="1">
                <a:latin typeface="Arial" pitchFamily="34" charset="0"/>
                <a:cs typeface="Arial" pitchFamily="34" charset="0"/>
              </a:rPr>
              <a:t>đầu</a:t>
            </a:r>
            <a:r>
              <a:rPr lang="en-US" sz="4400" dirty="0">
                <a:latin typeface="Arial" pitchFamily="34" charset="0"/>
                <a:cs typeface="Arial" pitchFamily="34" charset="0"/>
              </a:rPr>
              <a:t> </a:t>
            </a:r>
            <a:r>
              <a:rPr lang="en-US" sz="4400" dirty="0" err="1">
                <a:latin typeface="Arial" pitchFamily="34" charset="0"/>
                <a:cs typeface="Arial" pitchFamily="34" charset="0"/>
              </a:rPr>
              <a:t>biết</a:t>
            </a:r>
            <a:r>
              <a:rPr lang="en-US" sz="4400" dirty="0">
                <a:latin typeface="Arial" pitchFamily="34" charset="0"/>
                <a:cs typeface="Arial" pitchFamily="34" charset="0"/>
              </a:rPr>
              <a:t> </a:t>
            </a:r>
            <a:r>
              <a:rPr lang="en-US" sz="4400" dirty="0" err="1">
                <a:latin typeface="Arial" pitchFamily="34" charset="0"/>
                <a:cs typeface="Arial" pitchFamily="34" charset="0"/>
              </a:rPr>
              <a:t>đọc</a:t>
            </a:r>
            <a:r>
              <a:rPr lang="en-US" sz="4400" dirty="0">
                <a:latin typeface="Arial" pitchFamily="34" charset="0"/>
                <a:cs typeface="Arial" pitchFamily="34" charset="0"/>
              </a:rPr>
              <a:t> </a:t>
            </a:r>
            <a:r>
              <a:rPr lang="en-US" sz="4400" dirty="0" err="1">
                <a:latin typeface="Arial" pitchFamily="34" charset="0"/>
                <a:cs typeface="Arial" pitchFamily="34" charset="0"/>
              </a:rPr>
              <a:t>diễn</a:t>
            </a:r>
            <a:r>
              <a:rPr lang="en-US" sz="4400" dirty="0">
                <a:latin typeface="Arial" pitchFamily="34" charset="0"/>
                <a:cs typeface="Arial" pitchFamily="34" charset="0"/>
              </a:rPr>
              <a:t> </a:t>
            </a:r>
            <a:r>
              <a:rPr lang="en-US" sz="4400" dirty="0" err="1">
                <a:latin typeface="Arial" pitchFamily="34" charset="0"/>
                <a:cs typeface="Arial" pitchFamily="34" charset="0"/>
              </a:rPr>
              <a:t>cảm</a:t>
            </a:r>
            <a:r>
              <a:rPr lang="en-US" sz="4400" dirty="0">
                <a:latin typeface="Arial" pitchFamily="34" charset="0"/>
                <a:cs typeface="Arial" pitchFamily="34" charset="0"/>
              </a:rPr>
              <a:t> </a:t>
            </a:r>
            <a:r>
              <a:rPr lang="en-US" sz="4400" dirty="0" err="1">
                <a:latin typeface="Arial" pitchFamily="34" charset="0"/>
                <a:cs typeface="Arial" pitchFamily="34" charset="0"/>
              </a:rPr>
              <a:t>một</a:t>
            </a:r>
            <a:r>
              <a:rPr lang="en-US" sz="4400" dirty="0">
                <a:latin typeface="Arial" pitchFamily="34" charset="0"/>
                <a:cs typeface="Arial" pitchFamily="34" charset="0"/>
              </a:rPr>
              <a:t> </a:t>
            </a:r>
            <a:r>
              <a:rPr lang="en-US" sz="4400" dirty="0" err="1">
                <a:latin typeface="Arial" pitchFamily="34" charset="0"/>
                <a:cs typeface="Arial" pitchFamily="34" charset="0"/>
              </a:rPr>
              <a:t>đoạn</a:t>
            </a:r>
            <a:r>
              <a:rPr lang="en-US" sz="4400" dirty="0">
                <a:latin typeface="Arial" pitchFamily="34" charset="0"/>
                <a:cs typeface="Arial" pitchFamily="34" charset="0"/>
              </a:rPr>
              <a:t> </a:t>
            </a:r>
            <a:r>
              <a:rPr lang="en-US" sz="4400" dirty="0" err="1">
                <a:latin typeface="Arial" pitchFamily="34" charset="0"/>
                <a:cs typeface="Arial" pitchFamily="34" charset="0"/>
              </a:rPr>
              <a:t>phù</a:t>
            </a:r>
            <a:r>
              <a:rPr lang="en-US" sz="4400" dirty="0">
                <a:latin typeface="Arial" pitchFamily="34" charset="0"/>
                <a:cs typeface="Arial" pitchFamily="34" charset="0"/>
              </a:rPr>
              <a:t> </a:t>
            </a:r>
            <a:r>
              <a:rPr lang="en-US" sz="4400" dirty="0" err="1">
                <a:latin typeface="Arial" pitchFamily="34" charset="0"/>
                <a:cs typeface="Arial" pitchFamily="34" charset="0"/>
              </a:rPr>
              <a:t>hợp</a:t>
            </a:r>
            <a:r>
              <a:rPr lang="en-US" sz="4400" dirty="0">
                <a:latin typeface="Arial" pitchFamily="34" charset="0"/>
                <a:cs typeface="Arial" pitchFamily="34" charset="0"/>
              </a:rPr>
              <a:t> </a:t>
            </a:r>
            <a:r>
              <a:rPr lang="en-US" sz="4400" dirty="0" err="1">
                <a:latin typeface="Arial" pitchFamily="34" charset="0"/>
                <a:cs typeface="Arial" pitchFamily="34" charset="0"/>
              </a:rPr>
              <a:t>với</a:t>
            </a:r>
            <a:r>
              <a:rPr lang="en-US" sz="4400" dirty="0">
                <a:latin typeface="Arial" pitchFamily="34" charset="0"/>
                <a:cs typeface="Arial" pitchFamily="34" charset="0"/>
              </a:rPr>
              <a:t> </a:t>
            </a:r>
            <a:r>
              <a:rPr lang="en-US" sz="4400" dirty="0" err="1">
                <a:latin typeface="Arial" pitchFamily="34" charset="0"/>
                <a:cs typeface="Arial" pitchFamily="34" charset="0"/>
              </a:rPr>
              <a:t>nội</a:t>
            </a:r>
            <a:r>
              <a:rPr lang="en-US" sz="4400" dirty="0">
                <a:latin typeface="Arial" pitchFamily="34" charset="0"/>
                <a:cs typeface="Arial" pitchFamily="34" charset="0"/>
              </a:rPr>
              <a:t> dung </a:t>
            </a:r>
            <a:r>
              <a:rPr lang="en-US" sz="4400" dirty="0" err="1">
                <a:latin typeface="Arial" pitchFamily="34" charset="0"/>
                <a:cs typeface="Arial" pitchFamily="34" charset="0"/>
              </a:rPr>
              <a:t>tự</a:t>
            </a:r>
            <a:r>
              <a:rPr lang="en-US" sz="4400" dirty="0">
                <a:latin typeface="Arial" pitchFamily="34" charset="0"/>
                <a:cs typeface="Arial" pitchFamily="34" charset="0"/>
              </a:rPr>
              <a:t> </a:t>
            </a:r>
            <a:r>
              <a:rPr lang="en-US" sz="4400" dirty="0" err="1">
                <a:latin typeface="Arial" pitchFamily="34" charset="0"/>
                <a:cs typeface="Arial" pitchFamily="34" charset="0"/>
              </a:rPr>
              <a:t>hào</a:t>
            </a:r>
            <a:r>
              <a:rPr lang="en-US" sz="4400" dirty="0">
                <a:latin typeface="Arial" pitchFamily="34" charset="0"/>
                <a:cs typeface="Arial" pitchFamily="34" charset="0"/>
              </a:rPr>
              <a:t>, </a:t>
            </a:r>
            <a:r>
              <a:rPr lang="en-US" sz="4400" dirty="0" err="1">
                <a:latin typeface="Arial" pitchFamily="34" charset="0"/>
                <a:cs typeface="Arial" pitchFamily="34" charset="0"/>
              </a:rPr>
              <a:t>ca</a:t>
            </a:r>
            <a:r>
              <a:rPr lang="en-US" sz="4400" dirty="0">
                <a:latin typeface="Arial" pitchFamily="34" charset="0"/>
                <a:cs typeface="Arial" pitchFamily="34" charset="0"/>
              </a:rPr>
              <a:t> </a:t>
            </a:r>
            <a:r>
              <a:rPr lang="en-US" sz="4400" dirty="0" err="1">
                <a:latin typeface="Arial" pitchFamily="34" charset="0"/>
                <a:cs typeface="Arial" pitchFamily="34" charset="0"/>
              </a:rPr>
              <a:t>ngợi</a:t>
            </a:r>
            <a:r>
              <a:rPr lang="en-US" sz="4400" dirty="0">
                <a:latin typeface="Arial" pitchFamily="34" charset="0"/>
                <a:cs typeface="Arial" pitchFamily="34" charset="0"/>
              </a:rPr>
              <a:t>.</a:t>
            </a:r>
          </a:p>
          <a:p>
            <a:pPr marL="285750" indent="-285750" algn="just">
              <a:buFontTx/>
              <a:buChar char="-"/>
            </a:pPr>
            <a:r>
              <a:rPr lang="en-US" sz="4400" dirty="0" err="1">
                <a:latin typeface="Arial" pitchFamily="34" charset="0"/>
                <a:cs typeface="Arial" pitchFamily="34" charset="0"/>
              </a:rPr>
              <a:t>Hiểu</a:t>
            </a:r>
            <a:r>
              <a:rPr lang="en-US" sz="4400" dirty="0">
                <a:latin typeface="Arial" pitchFamily="34" charset="0"/>
                <a:cs typeface="Arial" pitchFamily="34" charset="0"/>
              </a:rPr>
              <a:t> </a:t>
            </a:r>
            <a:r>
              <a:rPr lang="en-US" sz="4400" dirty="0" err="1">
                <a:latin typeface="Arial" pitchFamily="34" charset="0"/>
                <a:cs typeface="Arial" pitchFamily="34" charset="0"/>
              </a:rPr>
              <a:t>nội</a:t>
            </a:r>
            <a:r>
              <a:rPr lang="en-US" sz="4400" dirty="0">
                <a:latin typeface="Arial" pitchFamily="34" charset="0"/>
                <a:cs typeface="Arial" pitchFamily="34" charset="0"/>
              </a:rPr>
              <a:t> dung </a:t>
            </a:r>
            <a:r>
              <a:rPr lang="en-US" sz="4400" dirty="0" err="1">
                <a:latin typeface="Arial" pitchFamily="34" charset="0"/>
                <a:cs typeface="Arial" pitchFamily="34" charset="0"/>
              </a:rPr>
              <a:t>bài</a:t>
            </a:r>
            <a:r>
              <a:rPr lang="en-US" sz="4400" dirty="0">
                <a:latin typeface="Arial" pitchFamily="34" charset="0"/>
                <a:cs typeface="Arial" pitchFamily="34" charset="0"/>
              </a:rPr>
              <a:t>.</a:t>
            </a:r>
          </a:p>
          <a:p>
            <a:pPr marL="285750" indent="-285750" algn="just">
              <a:buFontTx/>
              <a:buChar char="-"/>
            </a:pPr>
            <a:r>
              <a:rPr lang="en-US" sz="4400" dirty="0" err="1">
                <a:latin typeface="Arial" pitchFamily="34" charset="0"/>
                <a:cs typeface="Arial" pitchFamily="34" charset="0"/>
              </a:rPr>
              <a:t>Trả</a:t>
            </a:r>
            <a:r>
              <a:rPr lang="en-US" sz="4400" dirty="0">
                <a:latin typeface="Arial" pitchFamily="34" charset="0"/>
                <a:cs typeface="Arial" pitchFamily="34" charset="0"/>
              </a:rPr>
              <a:t> </a:t>
            </a:r>
            <a:r>
              <a:rPr lang="en-US" sz="4400" dirty="0" err="1">
                <a:latin typeface="Arial" pitchFamily="34" charset="0"/>
                <a:cs typeface="Arial" pitchFamily="34" charset="0"/>
              </a:rPr>
              <a:t>lời</a:t>
            </a:r>
            <a:r>
              <a:rPr lang="en-US" sz="4400" dirty="0">
                <a:latin typeface="Arial" pitchFamily="34" charset="0"/>
                <a:cs typeface="Arial" pitchFamily="34" charset="0"/>
              </a:rPr>
              <a:t> </a:t>
            </a:r>
            <a:r>
              <a:rPr lang="en-US" sz="4400" dirty="0" err="1">
                <a:latin typeface="Arial" pitchFamily="34" charset="0"/>
                <a:cs typeface="Arial" pitchFamily="34" charset="0"/>
              </a:rPr>
              <a:t>được</a:t>
            </a:r>
            <a:r>
              <a:rPr lang="en-US" sz="4400" dirty="0">
                <a:latin typeface="Arial" pitchFamily="34" charset="0"/>
                <a:cs typeface="Arial" pitchFamily="34" charset="0"/>
              </a:rPr>
              <a:t> </a:t>
            </a:r>
            <a:r>
              <a:rPr lang="en-US" sz="4400" dirty="0" err="1">
                <a:latin typeface="Arial" pitchFamily="34" charset="0"/>
                <a:cs typeface="Arial" pitchFamily="34" charset="0"/>
              </a:rPr>
              <a:t>các</a:t>
            </a:r>
            <a:r>
              <a:rPr lang="en-US" sz="4400" dirty="0">
                <a:latin typeface="Arial" pitchFamily="34" charset="0"/>
                <a:cs typeface="Arial" pitchFamily="34" charset="0"/>
              </a:rPr>
              <a:t> </a:t>
            </a:r>
            <a:r>
              <a:rPr lang="en-US" sz="4400" dirty="0" err="1">
                <a:latin typeface="Arial" pitchFamily="34" charset="0"/>
                <a:cs typeface="Arial" pitchFamily="34" charset="0"/>
              </a:rPr>
              <a:t>câu</a:t>
            </a:r>
            <a:r>
              <a:rPr lang="en-US" sz="4400" dirty="0">
                <a:latin typeface="Arial" pitchFamily="34" charset="0"/>
                <a:cs typeface="Arial" pitchFamily="34" charset="0"/>
              </a:rPr>
              <a:t> </a:t>
            </a:r>
            <a:r>
              <a:rPr lang="en-US" sz="4400" dirty="0" err="1">
                <a:latin typeface="Arial" pitchFamily="34" charset="0"/>
                <a:cs typeface="Arial" pitchFamily="34" charset="0"/>
              </a:rPr>
              <a:t>hỏi</a:t>
            </a:r>
            <a:r>
              <a:rPr lang="en-US" sz="4400" dirty="0">
                <a:latin typeface="Arial" pitchFamily="34" charset="0"/>
                <a:cs typeface="Arial" pitchFamily="34" charset="0"/>
              </a:rPr>
              <a:t> </a:t>
            </a:r>
            <a:r>
              <a:rPr lang="en-US" sz="4400" dirty="0" err="1">
                <a:latin typeface="Arial" pitchFamily="34" charset="0"/>
                <a:cs typeface="Arial" pitchFamily="34" charset="0"/>
              </a:rPr>
              <a:t>trong</a:t>
            </a:r>
            <a:r>
              <a:rPr lang="en-US" sz="4400" dirty="0">
                <a:latin typeface="Arial" pitchFamily="34" charset="0"/>
                <a:cs typeface="Arial" pitchFamily="34" charset="0"/>
              </a:rPr>
              <a:t> SGK.</a:t>
            </a:r>
          </a:p>
        </p:txBody>
      </p:sp>
    </p:spTree>
    <p:extLst>
      <p:ext uri="{BB962C8B-B14F-4D97-AF65-F5344CB8AC3E}">
        <p14:creationId xmlns:p14="http://schemas.microsoft.com/office/powerpoint/2010/main" val="27524566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Effect transition="in" filter="fade">
                                      <p:cBhvr>
                                        <p:cTn id="14"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1295400"/>
            <a:ext cx="5994400" cy="8128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vi-VN" sz="4000" b="1" dirty="0"/>
              <a:t>LUYỆN ĐỌC</a:t>
            </a:r>
            <a:endParaRPr lang="en-US" sz="4000" b="1" dirty="0"/>
          </a:p>
        </p:txBody>
      </p:sp>
      <p:sp>
        <p:nvSpPr>
          <p:cNvPr id="6" name="Rounded Rectangle 5"/>
          <p:cNvSpPr/>
          <p:nvPr/>
        </p:nvSpPr>
        <p:spPr>
          <a:xfrm>
            <a:off x="609600" y="2514600"/>
            <a:ext cx="5994400" cy="812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vi-VN" sz="4000" b="1" dirty="0"/>
              <a:t>TÌM HIỂU BÀI</a:t>
            </a:r>
            <a:endParaRPr lang="en-US" sz="4000" b="1" dirty="0"/>
          </a:p>
        </p:txBody>
      </p:sp>
      <p:sp>
        <p:nvSpPr>
          <p:cNvPr id="7" name="Rounded Rectangle 6"/>
          <p:cNvSpPr/>
          <p:nvPr/>
        </p:nvSpPr>
        <p:spPr>
          <a:xfrm>
            <a:off x="622605" y="3835400"/>
            <a:ext cx="5994400" cy="8128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vi-VN" sz="4000" b="1" dirty="0"/>
              <a:t>LUYỆN ĐỌC DIỄN CẢM</a:t>
            </a:r>
            <a:endParaRPr lang="en-US" sz="4000" b="1"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8329"/>
          <a:stretch/>
        </p:blipFill>
        <p:spPr>
          <a:xfrm>
            <a:off x="6769203" y="3530600"/>
            <a:ext cx="5421172" cy="2891299"/>
          </a:xfrm>
          <a:prstGeom prst="rect">
            <a:avLst/>
          </a:prstGeom>
        </p:spPr>
      </p:pic>
    </p:spTree>
    <p:extLst>
      <p:ext uri="{BB962C8B-B14F-4D97-AF65-F5344CB8AC3E}">
        <p14:creationId xmlns:p14="http://schemas.microsoft.com/office/powerpoint/2010/main" val="20906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1478</Words>
  <Application>Microsoft Office PowerPoint</Application>
  <PresentationFormat>Widescreen</PresentationFormat>
  <Paragraphs>97</Paragraphs>
  <Slides>18</Slides>
  <Notes>13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Arial</vt:lpstr>
      <vt:lpstr>Patrick Hand</vt:lpstr>
      <vt:lpstr>Trebuchet MS</vt:lpstr>
      <vt:lpstr>VNI-Avo</vt:lpstr>
      <vt:lpstr>Calibri</vt:lpstr>
      <vt:lpstr>HP001 4 hàng</vt:lpstr>
      <vt:lpstr>Jua</vt:lpstr>
      <vt:lpstr>Times New Roman</vt:lpstr>
      <vt:lpstr>Wingdings 3</vt:lpstr>
      <vt:lpstr>Times</vt:lpstr>
      <vt:lpstr>等线</vt:lpstr>
      <vt:lpstr>Calisto MT</vt:lpstr>
      <vt:lpstr>等线 Light</vt:lpstr>
      <vt:lpstr>Office 主题​​</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Tống Chính</cp:lastModifiedBy>
  <cp:revision>202</cp:revision>
  <dcterms:created xsi:type="dcterms:W3CDTF">2019-07-18T08:39:31Z</dcterms:created>
  <dcterms:modified xsi:type="dcterms:W3CDTF">2023-02-15T02:42:51Z</dcterms:modified>
</cp:coreProperties>
</file>