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5" r:id="rId3"/>
    <p:sldId id="266" r:id="rId4"/>
    <p:sldId id="262" r:id="rId5"/>
    <p:sldId id="263" r:id="rId6"/>
    <p:sldId id="264" r:id="rId7"/>
    <p:sldId id="257" r:id="rId8"/>
    <p:sldId id="258" r:id="rId9"/>
    <p:sldId id="259" r:id="rId10"/>
    <p:sldId id="260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3" r:id="rId21"/>
    <p:sldId id="277" r:id="rId22"/>
    <p:sldId id="278" r:id="rId23"/>
    <p:sldId id="279" r:id="rId24"/>
    <p:sldId id="285" r:id="rId25"/>
    <p:sldId id="286" r:id="rId26"/>
    <p:sldId id="287" r:id="rId27"/>
    <p:sldId id="288" r:id="rId28"/>
    <p:sldId id="289" r:id="rId29"/>
    <p:sldId id="280" r:id="rId30"/>
    <p:sldId id="281" r:id="rId31"/>
    <p:sldId id="282" r:id="rId32"/>
    <p:sldId id="283" r:id="rId33"/>
    <p:sldId id="290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71" autoAdjust="0"/>
  </p:normalViewPr>
  <p:slideViewPr>
    <p:cSldViewPr>
      <p:cViewPr varScale="1">
        <p:scale>
          <a:sx n="75" d="100"/>
          <a:sy n="75" d="100"/>
        </p:scale>
        <p:origin x="3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7B103-086A-4903-BED5-F3AC190DE45E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494A8-5DC9-428F-9E3E-35052A72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1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494A8-5DC9-428F-9E3E-35052A72B1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7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9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0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0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1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0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4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0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1C01F-FC22-4096-8A9A-6751DEA582F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4744D-2EB9-46E1-9B32-CC3A0A989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0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32"/>
            <a:ext cx="9144000" cy="682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14400" y="2209799"/>
            <a:ext cx="6096000" cy="12334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17: ĐỒNG BẰNG NAM BỘ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116 )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8281"/>
            <a:ext cx="6781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286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" y="152400"/>
            <a:ext cx="913603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" y="152400"/>
            <a:ext cx="909125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" y="76200"/>
            <a:ext cx="9146275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0"/>
            <a:ext cx="91258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510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" y="0"/>
            <a:ext cx="91349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9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23884"/>
            <a:ext cx="9116704" cy="683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95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0"/>
            <a:ext cx="898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" y="152400"/>
            <a:ext cx="8985913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950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152400"/>
            <a:ext cx="912580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603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29570"/>
            <a:ext cx="9141725" cy="682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883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76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" y="17060"/>
            <a:ext cx="9057564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76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46"/>
            <a:ext cx="8991600" cy="683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86833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298268"/>
            <a:ext cx="8229600" cy="844732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ham quan và trải nghiệm 5 khu du lịch sinh thái Đồng Tháp Mười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0201"/>
            <a:ext cx="4187825" cy="27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Đồng Tháp Mười cò bay thẳng cánh... - Du lịch xuyên Việt | فیس‌بو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Đồng Tháp Mười cò bay thẳng cánh... - Du lịch xuyên Việt | فیس‌بوک"/>
          <p:cNvSpPr>
            <a:spLocks noChangeAspect="1" noChangeArrowheads="1"/>
          </p:cNvSpPr>
          <p:nvPr/>
        </p:nvSpPr>
        <p:spPr bwMode="auto">
          <a:xfrm>
            <a:off x="5638800" y="3810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57148"/>
            <a:ext cx="414957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 lich mien dong nam b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792479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384473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rgbClr val="343A40"/>
                </a:solidFill>
                <a:latin typeface="google sans"/>
              </a:rPr>
              <a:t>Kiến trúc độc đáo của Dinh Độc Lập - điểm đến lý tưởng trong hành trình du lịch miền Đông Nam Bộ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23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7924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1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0"/>
            <a:ext cx="8001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9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>
            <a:noAutofit/>
          </a:bodyPr>
          <a:lstStyle/>
          <a:p>
            <a:pPr fontAlgn="base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 smtClean="0"/>
              <a:t>ồ </a:t>
            </a:r>
            <a:r>
              <a:rPr lang="vi-VN" sz="2800" b="1" dirty="0"/>
              <a:t>Dầu Tiếng</a:t>
            </a:r>
            <a:br>
              <a:rPr lang="vi-VN" sz="2800" b="1" dirty="0"/>
            </a:br>
            <a:r>
              <a:rPr lang="vi-VN" sz="2800" dirty="0"/>
              <a:t>Hồ  có diện tích trải dài trên địa phận ba tỉnh: Bình Dương, Bình Phước và Tây Ninh.</a:t>
            </a:r>
            <a:br>
              <a:rPr lang="vi-VN" sz="2800" dirty="0"/>
            </a:br>
            <a:endParaRPr lang="en-US" sz="2800" dirty="0"/>
          </a:p>
        </p:txBody>
      </p:sp>
      <p:pic>
        <p:nvPicPr>
          <p:cNvPr id="5122" name="Picture 2" descr="hồ dầu tiế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389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76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46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68940"/>
            <a:ext cx="8763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413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3107"/>
            <a:ext cx="9116704" cy="682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645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45820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52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645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82"/>
            <a:ext cx="9144000" cy="674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72"/>
            <a:ext cx="8991600" cy="67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372"/>
            <a:ext cx="4495800" cy="478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4"/>
            <a:ext cx="9067800" cy="66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884"/>
            <a:ext cx="8839200" cy="614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161925"/>
            <a:ext cx="9123528" cy="570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400" y="5886735"/>
            <a:ext cx="8991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0" y="5791200"/>
            <a:ext cx="9144000" cy="9507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76</Words>
  <Application>Microsoft Office PowerPoint</Application>
  <PresentationFormat>On-screen Show (4:3)</PresentationFormat>
  <Paragraphs>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google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ở Đồng bằng Nam Bộ Đồng Tháp Mười</vt:lpstr>
      <vt:lpstr>PowerPoint Presentation</vt:lpstr>
      <vt:lpstr>PowerPoint Presentation</vt:lpstr>
      <vt:lpstr>PowerPoint Presentation</vt:lpstr>
      <vt:lpstr>Hồ Dầu Tiếng Hồ  có diện tích trải dài trên địa phận ba tỉnh: Bình Dương, Bình Phước và Tây Ninh.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12</cp:revision>
  <dcterms:created xsi:type="dcterms:W3CDTF">2022-04-16T13:23:45Z</dcterms:created>
  <dcterms:modified xsi:type="dcterms:W3CDTF">2023-02-02T01:29:51Z</dcterms:modified>
</cp:coreProperties>
</file>