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4" r:id="rId2"/>
    <p:sldMasterId id="2147483743" r:id="rId3"/>
    <p:sldMasterId id="2147483761" r:id="rId4"/>
    <p:sldMasterId id="2147483770" r:id="rId5"/>
  </p:sldMasterIdLst>
  <p:notesMasterIdLst>
    <p:notesMasterId r:id="rId27"/>
  </p:notesMasterIdLst>
  <p:sldIdLst>
    <p:sldId id="389" r:id="rId6"/>
    <p:sldId id="258" r:id="rId7"/>
    <p:sldId id="276" r:id="rId8"/>
    <p:sldId id="277" r:id="rId9"/>
    <p:sldId id="278" r:id="rId10"/>
    <p:sldId id="279" r:id="rId11"/>
    <p:sldId id="399" r:id="rId12"/>
    <p:sldId id="259" r:id="rId13"/>
    <p:sldId id="394" r:id="rId14"/>
    <p:sldId id="280" r:id="rId15"/>
    <p:sldId id="281" r:id="rId16"/>
    <p:sldId id="283" r:id="rId17"/>
    <p:sldId id="395" r:id="rId18"/>
    <p:sldId id="269" r:id="rId19"/>
    <p:sldId id="263" r:id="rId20"/>
    <p:sldId id="400" r:id="rId21"/>
    <p:sldId id="272" r:id="rId22"/>
    <p:sldId id="391" r:id="rId23"/>
    <p:sldId id="397" r:id="rId24"/>
    <p:sldId id="398" r:id="rId25"/>
    <p:sldId id="26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46" y="78"/>
      </p:cViewPr>
      <p:guideLst>
        <p:guide orient="horz" pos="2016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B5360-4F6C-4548-82BB-9C94A9AFE50F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B86AC-F6D4-420B-8496-BE4B6368E7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98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30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75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6112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846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080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220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854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015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7654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40339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5010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09187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5252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0030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96019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34433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11834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6470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7650928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9253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7234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355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8645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7297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0532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4582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92411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765878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73894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8801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2338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4847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068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037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7758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08322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503319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6023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7660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9750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55485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7262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0398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216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336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53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20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861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01FD-05DC-4784-A9D9-C50DE7F6CB57}" type="datetimeFigureOut">
              <a:rPr lang="vi-VN" smtClean="0"/>
              <a:t>05/02/2023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B8512C8-606B-4E70-83A0-3F072DFB32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72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4400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4400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3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4400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0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4400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200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1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23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29218" y="-4322120"/>
            <a:ext cx="3686909" cy="1233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433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4741" flipH="1">
            <a:off x="3776185" y="-366328"/>
            <a:ext cx="6926692" cy="371234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694710">
            <a:off x="3668286" y="415088"/>
            <a:ext cx="742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C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Fancy Full" panose="02040603050506020204" pitchFamily="18" charset="0"/>
                <a:ea typeface="思源宋体 CN Heavy" panose="02020900000000000000" pitchFamily="18" charset="-122"/>
              </a:rPr>
              <a:t>MÔN TOÁN</a:t>
            </a:r>
          </a:p>
        </p:txBody>
      </p:sp>
      <p:grpSp>
        <p:nvGrpSpPr>
          <p:cNvPr id="436" name="Group 435"/>
          <p:cNvGrpSpPr/>
          <p:nvPr/>
        </p:nvGrpSpPr>
        <p:grpSpPr>
          <a:xfrm>
            <a:off x="9203696" y="2336122"/>
            <a:ext cx="3137878" cy="3756997"/>
            <a:chOff x="8842683" y="2474699"/>
            <a:chExt cx="3654542" cy="4241014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683" y="2474699"/>
              <a:ext cx="2427856" cy="21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872299" y="534526"/>
            <a:ext cx="7297913" cy="6858000"/>
            <a:chOff x="-1760735" y="576741"/>
            <a:chExt cx="7297913" cy="6858000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60735" y="576741"/>
              <a:ext cx="6858000" cy="6858000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5327601" y="1462383"/>
            <a:ext cx="1186597" cy="12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3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7724313" y="4161377"/>
            <a:ext cx="2600570" cy="2600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6198629" y="3428774"/>
            <a:ext cx="2164518" cy="23310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003">
            <a:off x="4113787" y="4744018"/>
            <a:ext cx="2716767" cy="19069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5DDC3F1-D6B9-5498-592D-5D764883792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922411" y="0"/>
                <a:ext cx="7890285" cy="1070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Kết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luận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zh-CN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3200" b="1" dirty="0">
                    <a:latin typeface="Times New Roman" panose="02020603050405020304" pitchFamily="18" charset="0"/>
                  </a:rPr>
                  <a:t> 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phân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số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bằng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latin typeface="Times New Roman" panose="02020603050405020304" pitchFamily="18" charset="0"/>
                  </a:rPr>
                  <a:t>nhau</a:t>
                </a:r>
                <a:r>
                  <a:rPr lang="en-US" altLang="zh-CN" sz="3200" b="1" dirty="0">
                    <a:latin typeface="Times New Roman" panose="02020603050405020304" pitchFamily="18" charset="0"/>
                  </a:rPr>
                  <a:t>.</a:t>
                </a:r>
                <a:endPara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2411" y="0"/>
                <a:ext cx="7890285" cy="1070549"/>
              </a:xfrm>
              <a:prstGeom prst="rect">
                <a:avLst/>
              </a:prstGeom>
              <a:blipFill>
                <a:blip r:embed="rId2"/>
                <a:stretch>
                  <a:fillRect l="-19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595" y="1049741"/>
            <a:ext cx="1993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zh-C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zh-CN" sz="32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:</a:t>
            </a:r>
            <a:endParaRPr lang="en-US" altLang="zh-C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11596" y="1851062"/>
                <a:ext cx="1144928" cy="136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altLang="zh-CN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6" y="1851062"/>
                <a:ext cx="1144928" cy="13646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3099352" y="1851061"/>
                <a:ext cx="681102" cy="136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9352" y="1851061"/>
                <a:ext cx="681102" cy="13646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/>
          <p:cNvSpPr/>
          <p:nvPr/>
        </p:nvSpPr>
        <p:spPr>
          <a:xfrm>
            <a:off x="5330959" y="2170177"/>
            <a:ext cx="935167" cy="769216"/>
          </a:xfrm>
          <a:prstGeom prst="rightArrow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84060" y="3432273"/>
            <a:ext cx="5214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1008128" y="1851060"/>
                <a:ext cx="2231607" cy="136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128" y="1851060"/>
                <a:ext cx="2231607" cy="13646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476442" y="1277512"/>
            <a:ext cx="5626376" cy="2554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11596" y="4674306"/>
                <a:ext cx="1144928" cy="136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altLang="zh-CN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6" y="4674306"/>
                <a:ext cx="1144928" cy="13646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2728296" y="4674305"/>
                <a:ext cx="681102" cy="136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8296" y="4674305"/>
                <a:ext cx="681102" cy="13646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>
            <a:off x="5126762" y="4993421"/>
            <a:ext cx="935167" cy="769216"/>
          </a:xfrm>
          <a:prstGeom prst="rightArrow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84060" y="6255517"/>
            <a:ext cx="4895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796096" y="4674304"/>
                <a:ext cx="2231607" cy="136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</m:t>
                          </m:r>
                          <m:r>
                            <a:rPr lang="en-US" altLang="zh-CN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altLang="zh-CN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</m:t>
                          </m:r>
                          <m:r>
                            <a:rPr lang="en-US" altLang="zh-CN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6096" y="4674304"/>
                <a:ext cx="2231607" cy="13646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6476442" y="4204677"/>
            <a:ext cx="5626376" cy="25545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0A0FF3C-DDEE-AAC3-54E1-08DE32ED28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  <p:bldP spid="10" grpId="0" animBg="1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72863" y="60885"/>
            <a:ext cx="55527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zh-CN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altLang="zh-CN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71501" y="1507435"/>
            <a:ext cx="11355456" cy="502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666748" y="1941099"/>
            <a:ext cx="1116495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71499" y="4129088"/>
            <a:ext cx="1135545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ta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DECF0B7-215A-F286-0139-15BDC5FFE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5"/>
          <p:cNvGrpSpPr>
            <a:grpSpLocks/>
          </p:cNvGrpSpPr>
          <p:nvPr/>
        </p:nvGrpSpPr>
        <p:grpSpPr bwMode="auto">
          <a:xfrm>
            <a:off x="3854450" y="436563"/>
            <a:ext cx="3505200" cy="914400"/>
            <a:chOff x="2438400" y="2438400"/>
            <a:chExt cx="3505200" cy="914400"/>
          </a:xfrm>
        </p:grpSpPr>
        <p:sp>
          <p:nvSpPr>
            <p:cNvPr id="7" name="Rectangle 6"/>
            <p:cNvSpPr/>
            <p:nvPr/>
          </p:nvSpPr>
          <p:spPr>
            <a:xfrm>
              <a:off x="2438400" y="2438400"/>
              <a:ext cx="1752600" cy="9144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1000" y="2438400"/>
              <a:ext cx="1752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8195" name="Group 8"/>
          <p:cNvGrpSpPr>
            <a:grpSpLocks/>
          </p:cNvGrpSpPr>
          <p:nvPr/>
        </p:nvGrpSpPr>
        <p:grpSpPr bwMode="auto">
          <a:xfrm>
            <a:off x="3854450" y="2081213"/>
            <a:ext cx="3505200" cy="914400"/>
            <a:chOff x="2438400" y="3810000"/>
            <a:chExt cx="3505200" cy="914400"/>
          </a:xfrm>
        </p:grpSpPr>
        <p:sp>
          <p:nvSpPr>
            <p:cNvPr id="10" name="Rectangle 9"/>
            <p:cNvSpPr/>
            <p:nvPr/>
          </p:nvSpPr>
          <p:spPr>
            <a:xfrm>
              <a:off x="4191000" y="3810000"/>
              <a:ext cx="1752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38400" y="3810000"/>
              <a:ext cx="1752600" cy="9144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" name="Straight Connector 11"/>
            <p:cNvCxnSpPr>
              <a:stCxn id="11" idx="0"/>
              <a:endCxn id="11" idx="2"/>
            </p:cNvCxnSpPr>
            <p:nvPr/>
          </p:nvCxnSpPr>
          <p:spPr>
            <a:xfrm>
              <a:off x="3314700" y="3810000"/>
              <a:ext cx="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0"/>
              <a:endCxn id="10" idx="2"/>
            </p:cNvCxnSpPr>
            <p:nvPr/>
          </p:nvCxnSpPr>
          <p:spPr>
            <a:xfrm>
              <a:off x="5067300" y="3810000"/>
              <a:ext cx="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oup 22"/>
          <p:cNvGrpSpPr>
            <a:grpSpLocks/>
          </p:cNvGrpSpPr>
          <p:nvPr/>
        </p:nvGrpSpPr>
        <p:grpSpPr bwMode="auto">
          <a:xfrm>
            <a:off x="7739323" y="155576"/>
            <a:ext cx="466223" cy="1341627"/>
            <a:chOff x="3663459" y="2220403"/>
            <a:chExt cx="495690" cy="1943667"/>
          </a:xfrm>
        </p:grpSpPr>
        <p:cxnSp>
          <p:nvCxnSpPr>
            <p:cNvPr id="24" name="Straight Connector 23"/>
            <p:cNvCxnSpPr>
              <a:stCxn id="10" idx="0"/>
              <a:endCxn id="10" idx="2"/>
            </p:cNvCxnSpPr>
            <p:nvPr/>
          </p:nvCxnSpPr>
          <p:spPr>
            <a:xfrm>
              <a:off x="3681757" y="3246146"/>
              <a:ext cx="47597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663459" y="2220403"/>
              <a:ext cx="479255" cy="102554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79895" y="3138528"/>
              <a:ext cx="479254" cy="102554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8197" name="Group 40"/>
          <p:cNvGrpSpPr>
            <a:grpSpLocks/>
          </p:cNvGrpSpPr>
          <p:nvPr/>
        </p:nvGrpSpPr>
        <p:grpSpPr bwMode="auto">
          <a:xfrm>
            <a:off x="7715478" y="3454401"/>
            <a:ext cx="466263" cy="1341399"/>
            <a:chOff x="3664069" y="2220403"/>
            <a:chExt cx="494470" cy="1944036"/>
          </a:xfrm>
        </p:grpSpPr>
        <p:cxnSp>
          <p:nvCxnSpPr>
            <p:cNvPr id="42" name="Straight Connector 41"/>
            <p:cNvCxnSpPr>
              <a:stCxn id="10" idx="0"/>
              <a:endCxn id="10" idx="2"/>
            </p:cNvCxnSpPr>
            <p:nvPr/>
          </p:nvCxnSpPr>
          <p:spPr>
            <a:xfrm>
              <a:off x="3680660" y="3246515"/>
              <a:ext cx="4764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664069" y="2220403"/>
              <a:ext cx="478033" cy="102591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80506" y="3138528"/>
              <a:ext cx="478033" cy="102591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98" name="Group 22"/>
          <p:cNvGrpSpPr>
            <a:grpSpLocks/>
          </p:cNvGrpSpPr>
          <p:nvPr/>
        </p:nvGrpSpPr>
        <p:grpSpPr bwMode="auto">
          <a:xfrm>
            <a:off x="7659931" y="1830389"/>
            <a:ext cx="466231" cy="1342287"/>
            <a:chOff x="3663580" y="2220403"/>
            <a:chExt cx="495446" cy="1942599"/>
          </a:xfrm>
        </p:grpSpPr>
        <p:cxnSp>
          <p:nvCxnSpPr>
            <p:cNvPr id="32" name="Straight Connector 31"/>
            <p:cNvCxnSpPr>
              <a:stCxn id="10" idx="0"/>
              <a:endCxn id="10" idx="2"/>
            </p:cNvCxnSpPr>
            <p:nvPr/>
          </p:nvCxnSpPr>
          <p:spPr>
            <a:xfrm>
              <a:off x="3681875" y="3245079"/>
              <a:ext cx="47572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663580" y="2220403"/>
              <a:ext cx="479009" cy="102447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80017" y="3138528"/>
              <a:ext cx="479009" cy="102447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8199" name="Group 30"/>
          <p:cNvGrpSpPr>
            <a:grpSpLocks/>
          </p:cNvGrpSpPr>
          <p:nvPr/>
        </p:nvGrpSpPr>
        <p:grpSpPr bwMode="auto">
          <a:xfrm>
            <a:off x="3854450" y="3667126"/>
            <a:ext cx="3505200" cy="944563"/>
            <a:chOff x="2384425" y="2971800"/>
            <a:chExt cx="3505200" cy="944880"/>
          </a:xfrm>
        </p:grpSpPr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2384425" y="2971800"/>
              <a:ext cx="3505200" cy="914400"/>
              <a:chOff x="2438400" y="3810000"/>
              <a:chExt cx="3505200" cy="9144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191000" y="3810000"/>
                <a:ext cx="1752600" cy="914707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438400" y="3810000"/>
                <a:ext cx="1752600" cy="914707"/>
              </a:xfrm>
              <a:prstGeom prst="rect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45" name="Straight Connector 44"/>
              <p:cNvCxnSpPr>
                <a:stCxn id="10" idx="0"/>
                <a:endCxn id="10" idx="2"/>
              </p:cNvCxnSpPr>
              <p:nvPr/>
            </p:nvCxnSpPr>
            <p:spPr>
              <a:xfrm>
                <a:off x="3328988" y="3810000"/>
                <a:ext cx="0" cy="914707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10" idx="0"/>
                <a:endCxn id="10" idx="2"/>
              </p:cNvCxnSpPr>
              <p:nvPr/>
            </p:nvCxnSpPr>
            <p:spPr>
              <a:xfrm>
                <a:off x="5083175" y="3810000"/>
                <a:ext cx="0" cy="914707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>
              <a:stCxn id="10" idx="0"/>
              <a:endCxn id="10" idx="2"/>
            </p:cNvCxnSpPr>
            <p:nvPr/>
          </p:nvCxnSpPr>
          <p:spPr>
            <a:xfrm>
              <a:off x="2819400" y="2971800"/>
              <a:ext cx="0" cy="9147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0" idx="0"/>
              <a:endCxn id="10" idx="2"/>
            </p:cNvCxnSpPr>
            <p:nvPr/>
          </p:nvCxnSpPr>
          <p:spPr>
            <a:xfrm>
              <a:off x="5486400" y="2971800"/>
              <a:ext cx="0" cy="9147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0" idx="0"/>
              <a:endCxn id="10" idx="2"/>
            </p:cNvCxnSpPr>
            <p:nvPr/>
          </p:nvCxnSpPr>
          <p:spPr>
            <a:xfrm>
              <a:off x="4572000" y="3001973"/>
              <a:ext cx="0" cy="9147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0"/>
              <a:endCxn id="10" idx="2"/>
            </p:cNvCxnSpPr>
            <p:nvPr/>
          </p:nvCxnSpPr>
          <p:spPr>
            <a:xfrm>
              <a:off x="3733800" y="2987680"/>
              <a:ext cx="0" cy="91311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154652" y="5357813"/>
            <a:ext cx="57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48275" y="5357812"/>
            <a:ext cx="57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4961C4B-57CD-0B8F-AC85-4E9D3720E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7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35599 0.7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3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24532 0.4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6302 0.2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846951"/>
            <a:ext cx="7809653" cy="3164098"/>
          </a:xfrm>
          <a:prstGeom prst="rect">
            <a:avLst/>
          </a:prstGeom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0AFFD928-C1B5-596C-4F84-FEE0DA16D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6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-13960" y="20000"/>
            <a:ext cx="87163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433938" y="688755"/>
                <a:ext cx="2603277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38" y="688755"/>
                <a:ext cx="2603277" cy="10407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Box 53"/>
          <p:cNvSpPr txBox="1">
            <a:spLocks noChangeArrowheads="1"/>
          </p:cNvSpPr>
          <p:nvPr/>
        </p:nvSpPr>
        <p:spPr bwMode="auto">
          <a:xfrm>
            <a:off x="0" y="938824"/>
            <a:ext cx="55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3009956" y="694910"/>
            <a:ext cx="624272" cy="1169551"/>
            <a:chOff x="7579928" y="938824"/>
            <a:chExt cx="624272" cy="1169551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7579928" y="1523599"/>
              <a:ext cx="62427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7630728" y="938824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630728" y="1624799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3860800" y="987297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/>
              <p:cNvSpPr txBox="1"/>
              <p:nvPr/>
            </p:nvSpPr>
            <p:spPr>
              <a:xfrm>
                <a:off x="5684265" y="735234"/>
                <a:ext cx="2805255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 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265" y="735234"/>
                <a:ext cx="2805255" cy="1040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/>
          <p:cNvGrpSpPr/>
          <p:nvPr/>
        </p:nvGrpSpPr>
        <p:grpSpPr>
          <a:xfrm>
            <a:off x="8390562" y="735234"/>
            <a:ext cx="624272" cy="1169551"/>
            <a:chOff x="7579928" y="938824"/>
            <a:chExt cx="624272" cy="1169551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7579928" y="1523599"/>
              <a:ext cx="62427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630728" y="938824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630728" y="1624799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2" name="Text Box 53"/>
          <p:cNvSpPr txBox="1">
            <a:spLocks noChangeArrowheads="1"/>
          </p:cNvSpPr>
          <p:nvPr/>
        </p:nvSpPr>
        <p:spPr bwMode="auto">
          <a:xfrm>
            <a:off x="8918655" y="1033776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386084" y="765870"/>
            <a:ext cx="535372" cy="483576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1" name="Group 110"/>
          <p:cNvGrpSpPr/>
          <p:nvPr/>
        </p:nvGrpSpPr>
        <p:grpSpPr>
          <a:xfrm>
            <a:off x="5711339" y="2454449"/>
            <a:ext cx="3784690" cy="1269819"/>
            <a:chOff x="4093491" y="2496635"/>
            <a:chExt cx="3784690" cy="12698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9" name="TextBox 88"/>
                <p:cNvSpPr txBox="1"/>
                <p:nvPr/>
              </p:nvSpPr>
              <p:spPr>
                <a:xfrm>
                  <a:off x="4093491" y="2529403"/>
                  <a:ext cx="3784690" cy="10885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21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:     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14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vi-VN" sz="3600" dirty="0"/>
                </a:p>
              </p:txBody>
            </p:sp>
          </mc:Choice>
          <mc:Fallback>
            <p:sp>
              <p:nvSpPr>
                <p:cNvPr id="89" name="TextBox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3491" y="2529403"/>
                  <a:ext cx="3784690" cy="108850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Rectangle 105"/>
            <p:cNvSpPr/>
            <p:nvPr/>
          </p:nvSpPr>
          <p:spPr>
            <a:xfrm>
              <a:off x="7086893" y="3282878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985835" y="2548381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091200" y="2496635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13" name="Text Box 53"/>
          <p:cNvSpPr txBox="1">
            <a:spLocks noChangeArrowheads="1"/>
          </p:cNvSpPr>
          <p:nvPr/>
        </p:nvSpPr>
        <p:spPr bwMode="auto">
          <a:xfrm>
            <a:off x="-13527" y="4883453"/>
            <a:ext cx="55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/>
              <p:cNvSpPr txBox="1"/>
              <p:nvPr/>
            </p:nvSpPr>
            <p:spPr>
              <a:xfrm>
                <a:off x="749956" y="4641845"/>
                <a:ext cx="1998945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6" y="4641845"/>
                <a:ext cx="1998945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ectangle 116"/>
          <p:cNvSpPr/>
          <p:nvPr/>
        </p:nvSpPr>
        <p:spPr>
          <a:xfrm>
            <a:off x="1746971" y="4637464"/>
            <a:ext cx="535372" cy="483576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8" name="Rectangle 117"/>
          <p:cNvSpPr/>
          <p:nvPr/>
        </p:nvSpPr>
        <p:spPr>
          <a:xfrm>
            <a:off x="4987445" y="4632472"/>
            <a:ext cx="535372" cy="483576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9" name="Text Box 53"/>
          <p:cNvSpPr txBox="1">
            <a:spLocks noChangeArrowheads="1"/>
          </p:cNvSpPr>
          <p:nvPr/>
        </p:nvSpPr>
        <p:spPr bwMode="auto">
          <a:xfrm>
            <a:off x="2358575" y="4879072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TextBox 120"/>
              <p:cNvSpPr txBox="1"/>
              <p:nvPr/>
            </p:nvSpPr>
            <p:spPr>
              <a:xfrm>
                <a:off x="3547480" y="4641845"/>
                <a:ext cx="2455800" cy="1088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480" y="4641845"/>
                <a:ext cx="2455800" cy="1088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Text Box 53"/>
          <p:cNvSpPr txBox="1">
            <a:spLocks noChangeArrowheads="1"/>
          </p:cNvSpPr>
          <p:nvPr/>
        </p:nvSpPr>
        <p:spPr bwMode="auto">
          <a:xfrm>
            <a:off x="5423740" y="4879072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TextBox 125"/>
              <p:cNvSpPr txBox="1"/>
              <p:nvPr/>
            </p:nvSpPr>
            <p:spPr>
              <a:xfrm>
                <a:off x="6703489" y="4641845"/>
                <a:ext cx="1744067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489" y="4641845"/>
                <a:ext cx="1744067" cy="10407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 Box 53"/>
          <p:cNvSpPr txBox="1">
            <a:spLocks noChangeArrowheads="1"/>
          </p:cNvSpPr>
          <p:nvPr/>
        </p:nvSpPr>
        <p:spPr bwMode="auto">
          <a:xfrm>
            <a:off x="8587225" y="4909071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7835455" y="5369580"/>
            <a:ext cx="535372" cy="483576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TextBox 128"/>
              <p:cNvSpPr txBox="1"/>
              <p:nvPr/>
            </p:nvSpPr>
            <p:spPr>
              <a:xfrm>
                <a:off x="9824508" y="4646444"/>
                <a:ext cx="1489190" cy="1037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129" name="TextBox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508" y="4646444"/>
                <a:ext cx="1489190" cy="1037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 Box 53"/>
          <p:cNvSpPr txBox="1">
            <a:spLocks noChangeArrowheads="1"/>
          </p:cNvSpPr>
          <p:nvPr/>
        </p:nvSpPr>
        <p:spPr bwMode="auto">
          <a:xfrm>
            <a:off x="11708244" y="4913670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0624344" y="5399814"/>
            <a:ext cx="535372" cy="483576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TextBox 131"/>
          <p:cNvSpPr txBox="1"/>
          <p:nvPr/>
        </p:nvSpPr>
        <p:spPr>
          <a:xfrm>
            <a:off x="3092071" y="568843"/>
            <a:ext cx="45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972304" y="1316373"/>
            <a:ext cx="80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371646" y="673677"/>
            <a:ext cx="53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8356296" y="683711"/>
            <a:ext cx="80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356296" y="1342567"/>
            <a:ext cx="80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584260" y="2417710"/>
            <a:ext cx="53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705661" y="2384346"/>
            <a:ext cx="53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729379" y="3138043"/>
            <a:ext cx="53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Curved Up Arrow 152"/>
          <p:cNvSpPr/>
          <p:nvPr/>
        </p:nvSpPr>
        <p:spPr>
          <a:xfrm>
            <a:off x="1003300" y="5834875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1125869" y="6096000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Curved Down Arrow 155"/>
          <p:cNvSpPr/>
          <p:nvPr/>
        </p:nvSpPr>
        <p:spPr>
          <a:xfrm>
            <a:off x="1023071" y="4253827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211782" y="3789971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789611" y="4545509"/>
            <a:ext cx="53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Curved Down Arrow 158"/>
          <p:cNvSpPr/>
          <p:nvPr/>
        </p:nvSpPr>
        <p:spPr>
          <a:xfrm>
            <a:off x="4014989" y="4327574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203700" y="3863718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Curved Up Arrow 160"/>
          <p:cNvSpPr/>
          <p:nvPr/>
        </p:nvSpPr>
        <p:spPr>
          <a:xfrm>
            <a:off x="3970922" y="5900075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093491" y="6161200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959058" y="4539765"/>
            <a:ext cx="80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Curved Up Arrow 165"/>
          <p:cNvSpPr/>
          <p:nvPr/>
        </p:nvSpPr>
        <p:spPr>
          <a:xfrm>
            <a:off x="7230463" y="5834875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353032" y="6096000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Curved Down Arrow 167"/>
          <p:cNvSpPr/>
          <p:nvPr/>
        </p:nvSpPr>
        <p:spPr>
          <a:xfrm>
            <a:off x="7164321" y="4357301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7353032" y="3893445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7853639" y="5267080"/>
            <a:ext cx="65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Curved Up Arrow 170"/>
          <p:cNvSpPr/>
          <p:nvPr/>
        </p:nvSpPr>
        <p:spPr>
          <a:xfrm>
            <a:off x="10274606" y="5769512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0397175" y="6030637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7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Curved Down Arrow 172"/>
          <p:cNvSpPr/>
          <p:nvPr/>
        </p:nvSpPr>
        <p:spPr>
          <a:xfrm>
            <a:off x="10156239" y="4357301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0344950" y="3893445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7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0586385" y="5307847"/>
            <a:ext cx="81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BA51D52-0F52-A5C9-C7E8-CBF38033C2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07" y="219"/>
            <a:ext cx="1241590" cy="5990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39">
                <a:extLst>
                  <a:ext uri="{FF2B5EF4-FFF2-40B4-BE49-F238E27FC236}">
                    <a16:creationId xmlns:a16="http://schemas.microsoft.com/office/drawing/2014/main" id="{8C4183C7-CA25-1407-A480-B4B4DC52F744}"/>
                  </a:ext>
                </a:extLst>
              </p:cNvPr>
              <p:cNvSpPr txBox="1"/>
              <p:nvPr/>
            </p:nvSpPr>
            <p:spPr>
              <a:xfrm>
                <a:off x="548438" y="2516487"/>
                <a:ext cx="297517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 :3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 :3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>
          <p:sp>
            <p:nvSpPr>
              <p:cNvPr id="3" name="TextBox 39">
                <a:extLst>
                  <a:ext uri="{FF2B5EF4-FFF2-40B4-BE49-F238E27FC236}">
                    <a16:creationId xmlns:a16="http://schemas.microsoft.com/office/drawing/2014/main" id="{8C4183C7-CA25-1407-A480-B4B4DC52F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38" y="2516487"/>
                <a:ext cx="2975173" cy="10407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64">
            <a:extLst>
              <a:ext uri="{FF2B5EF4-FFF2-40B4-BE49-F238E27FC236}">
                <a16:creationId xmlns:a16="http://schemas.microsoft.com/office/drawing/2014/main" id="{6FD40732-7A9A-602C-BCFA-F30445396759}"/>
              </a:ext>
            </a:extLst>
          </p:cNvPr>
          <p:cNvGrpSpPr/>
          <p:nvPr/>
        </p:nvGrpSpPr>
        <p:grpSpPr>
          <a:xfrm>
            <a:off x="3359815" y="2509891"/>
            <a:ext cx="624272" cy="1169551"/>
            <a:chOff x="7579928" y="938824"/>
            <a:chExt cx="624272" cy="1169551"/>
          </a:xfrm>
        </p:grpSpPr>
        <p:cxnSp>
          <p:nvCxnSpPr>
            <p:cNvPr id="6" name="Straight Connector 60">
              <a:extLst>
                <a:ext uri="{FF2B5EF4-FFF2-40B4-BE49-F238E27FC236}">
                  <a16:creationId xmlns:a16="http://schemas.microsoft.com/office/drawing/2014/main" id="{0B64017E-F849-0961-228F-25F51486CA5C}"/>
                </a:ext>
              </a:extLst>
            </p:cNvPr>
            <p:cNvCxnSpPr/>
            <p:nvPr/>
          </p:nvCxnSpPr>
          <p:spPr>
            <a:xfrm>
              <a:off x="7579928" y="1523599"/>
              <a:ext cx="62427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2">
              <a:extLst>
                <a:ext uri="{FF2B5EF4-FFF2-40B4-BE49-F238E27FC236}">
                  <a16:creationId xmlns:a16="http://schemas.microsoft.com/office/drawing/2014/main" id="{DC044CAC-39E7-E3BF-2F3C-9DF18C3A8A6C}"/>
                </a:ext>
              </a:extLst>
            </p:cNvPr>
            <p:cNvSpPr/>
            <p:nvPr/>
          </p:nvSpPr>
          <p:spPr>
            <a:xfrm>
              <a:off x="7630728" y="938824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63">
              <a:extLst>
                <a:ext uri="{FF2B5EF4-FFF2-40B4-BE49-F238E27FC236}">
                  <a16:creationId xmlns:a16="http://schemas.microsoft.com/office/drawing/2014/main" id="{2ABE23E9-C190-D758-69B3-2484F0A4D2B4}"/>
                </a:ext>
              </a:extLst>
            </p:cNvPr>
            <p:cNvSpPr/>
            <p:nvPr/>
          </p:nvSpPr>
          <p:spPr>
            <a:xfrm>
              <a:off x="7630728" y="1624799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Text Box 53">
            <a:extLst>
              <a:ext uri="{FF2B5EF4-FFF2-40B4-BE49-F238E27FC236}">
                <a16:creationId xmlns:a16="http://schemas.microsoft.com/office/drawing/2014/main" id="{0778C6D2-9298-106C-D10D-EDADE939E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802280"/>
            <a:ext cx="342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Box 132">
            <a:extLst>
              <a:ext uri="{FF2B5EF4-FFF2-40B4-BE49-F238E27FC236}">
                <a16:creationId xmlns:a16="http://schemas.microsoft.com/office/drawing/2014/main" id="{A6107583-5EC4-D53A-EEC7-22850F0AB530}"/>
              </a:ext>
            </a:extLst>
          </p:cNvPr>
          <p:cNvSpPr txBox="1"/>
          <p:nvPr/>
        </p:nvSpPr>
        <p:spPr>
          <a:xfrm>
            <a:off x="3300078" y="3147780"/>
            <a:ext cx="80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31">
            <a:extLst>
              <a:ext uri="{FF2B5EF4-FFF2-40B4-BE49-F238E27FC236}">
                <a16:creationId xmlns:a16="http://schemas.microsoft.com/office/drawing/2014/main" id="{D95EF066-63D9-7CC9-3A34-0373084CF10F}"/>
              </a:ext>
            </a:extLst>
          </p:cNvPr>
          <p:cNvSpPr txBox="1"/>
          <p:nvPr/>
        </p:nvSpPr>
        <p:spPr>
          <a:xfrm>
            <a:off x="3474862" y="2457048"/>
            <a:ext cx="45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  <p:bldP spid="136" grpId="0"/>
      <p:bldP spid="137" grpId="0"/>
      <p:bldP spid="138" grpId="0"/>
      <p:bldP spid="142" grpId="0"/>
      <p:bldP spid="143" grpId="0"/>
      <p:bldP spid="144" grpId="0"/>
      <p:bldP spid="153" grpId="0" animBg="1"/>
      <p:bldP spid="154" grpId="0"/>
      <p:bldP spid="156" grpId="0" animBg="1"/>
      <p:bldP spid="157" grpId="0"/>
      <p:bldP spid="158" grpId="0"/>
      <p:bldP spid="159" grpId="0" animBg="1"/>
      <p:bldP spid="160" grpId="0"/>
      <p:bldP spid="161" grpId="0" animBg="1"/>
      <p:bldP spid="162" grpId="0"/>
      <p:bldP spid="163" grpId="0"/>
      <p:bldP spid="166" grpId="0" animBg="1"/>
      <p:bldP spid="167" grpId="0"/>
      <p:bldP spid="168" grpId="0" animBg="1"/>
      <p:bldP spid="169" grpId="0"/>
      <p:bldP spid="170" grpId="0"/>
      <p:bldP spid="171" grpId="0" animBg="1"/>
      <p:bldP spid="172" grpId="0"/>
      <p:bldP spid="173" grpId="0" animBg="1"/>
      <p:bldP spid="174" grpId="0"/>
      <p:bldP spid="175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0" y="256766"/>
            <a:ext cx="83991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9" name="Google Shape;407;p50"/>
          <p:cNvGrpSpPr/>
          <p:nvPr/>
        </p:nvGrpSpPr>
        <p:grpSpPr>
          <a:xfrm flipH="1">
            <a:off x="10028978" y="1620664"/>
            <a:ext cx="2312558" cy="4352662"/>
            <a:chOff x="-1350344" y="4467032"/>
            <a:chExt cx="1228973" cy="2313154"/>
          </a:xfrm>
        </p:grpSpPr>
        <p:sp>
          <p:nvSpPr>
            <p:cNvPr id="40" name="Google Shape;408;p50"/>
            <p:cNvSpPr/>
            <p:nvPr/>
          </p:nvSpPr>
          <p:spPr>
            <a:xfrm>
              <a:off x="-1321547" y="5881564"/>
              <a:ext cx="285364" cy="478177"/>
            </a:xfrm>
            <a:custGeom>
              <a:avLst/>
              <a:gdLst/>
              <a:ahLst/>
              <a:cxnLst/>
              <a:rect l="l" t="t" r="r" b="b"/>
              <a:pathLst>
                <a:path w="18808" h="31516" extrusionOk="0">
                  <a:moveTo>
                    <a:pt x="17110" y="1"/>
                  </a:moveTo>
                  <a:cubicBezTo>
                    <a:pt x="12932" y="1"/>
                    <a:pt x="8631" y="2343"/>
                    <a:pt x="6517" y="5914"/>
                  </a:cubicBezTo>
                  <a:cubicBezTo>
                    <a:pt x="4041" y="10096"/>
                    <a:pt x="3178" y="15339"/>
                    <a:pt x="2383" y="20069"/>
                  </a:cubicBezTo>
                  <a:cubicBezTo>
                    <a:pt x="2003" y="22336"/>
                    <a:pt x="1696" y="24617"/>
                    <a:pt x="1295" y="26880"/>
                  </a:cubicBezTo>
                  <a:cubicBezTo>
                    <a:pt x="1072" y="28132"/>
                    <a:pt x="917" y="29566"/>
                    <a:pt x="257" y="30680"/>
                  </a:cubicBezTo>
                  <a:cubicBezTo>
                    <a:pt x="1" y="31113"/>
                    <a:pt x="388" y="31516"/>
                    <a:pt x="772" y="31516"/>
                  </a:cubicBezTo>
                  <a:cubicBezTo>
                    <a:pt x="942" y="31516"/>
                    <a:pt x="1112" y="31437"/>
                    <a:pt x="1225" y="31247"/>
                  </a:cubicBezTo>
                  <a:cubicBezTo>
                    <a:pt x="2689" y="28776"/>
                    <a:pt x="2687" y="25183"/>
                    <a:pt x="3128" y="22425"/>
                  </a:cubicBezTo>
                  <a:cubicBezTo>
                    <a:pt x="3882" y="17700"/>
                    <a:pt x="4557" y="12419"/>
                    <a:pt x="6644" y="8062"/>
                  </a:cubicBezTo>
                  <a:cubicBezTo>
                    <a:pt x="8585" y="4007"/>
                    <a:pt x="12587" y="1124"/>
                    <a:pt x="17121" y="1124"/>
                  </a:cubicBezTo>
                  <a:cubicBezTo>
                    <a:pt x="17441" y="1124"/>
                    <a:pt x="17763" y="1138"/>
                    <a:pt x="18088" y="1167"/>
                  </a:cubicBezTo>
                  <a:lnTo>
                    <a:pt x="18088" y="1166"/>
                  </a:lnTo>
                  <a:cubicBezTo>
                    <a:pt x="18108" y="1168"/>
                    <a:pt x="18128" y="1169"/>
                    <a:pt x="18147" y="1169"/>
                  </a:cubicBezTo>
                  <a:cubicBezTo>
                    <a:pt x="18808" y="1169"/>
                    <a:pt x="18782" y="108"/>
                    <a:pt x="18088" y="44"/>
                  </a:cubicBezTo>
                  <a:cubicBezTo>
                    <a:pt x="17764" y="15"/>
                    <a:pt x="17437" y="1"/>
                    <a:pt x="171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9;p50"/>
            <p:cNvSpPr/>
            <p:nvPr/>
          </p:nvSpPr>
          <p:spPr>
            <a:xfrm>
              <a:off x="-1350344" y="6299172"/>
              <a:ext cx="81264" cy="195907"/>
            </a:xfrm>
            <a:custGeom>
              <a:avLst/>
              <a:gdLst/>
              <a:ahLst/>
              <a:cxnLst/>
              <a:rect l="l" t="t" r="r" b="b"/>
              <a:pathLst>
                <a:path w="5356" h="12912" extrusionOk="0">
                  <a:moveTo>
                    <a:pt x="3661" y="1"/>
                  </a:moveTo>
                  <a:cubicBezTo>
                    <a:pt x="715" y="1"/>
                    <a:pt x="1" y="5533"/>
                    <a:pt x="1" y="8032"/>
                  </a:cubicBezTo>
                  <a:cubicBezTo>
                    <a:pt x="1" y="10176"/>
                    <a:pt x="461" y="12911"/>
                    <a:pt x="874" y="12911"/>
                  </a:cubicBezTo>
                  <a:cubicBezTo>
                    <a:pt x="942" y="12911"/>
                    <a:pt x="1009" y="12837"/>
                    <a:pt x="1072" y="12672"/>
                  </a:cubicBezTo>
                  <a:cubicBezTo>
                    <a:pt x="1430" y="11742"/>
                    <a:pt x="1811" y="8748"/>
                    <a:pt x="1949" y="7596"/>
                  </a:cubicBezTo>
                  <a:lnTo>
                    <a:pt x="1949" y="7596"/>
                  </a:lnTo>
                  <a:cubicBezTo>
                    <a:pt x="1905" y="9229"/>
                    <a:pt x="3210" y="11401"/>
                    <a:pt x="3335" y="11401"/>
                  </a:cubicBezTo>
                  <a:cubicBezTo>
                    <a:pt x="3354" y="11401"/>
                    <a:pt x="3346" y="11352"/>
                    <a:pt x="3303" y="11245"/>
                  </a:cubicBezTo>
                  <a:cubicBezTo>
                    <a:pt x="2946" y="10352"/>
                    <a:pt x="4106" y="6694"/>
                    <a:pt x="4731" y="4016"/>
                  </a:cubicBezTo>
                  <a:cubicBezTo>
                    <a:pt x="5356" y="1339"/>
                    <a:pt x="3661" y="1"/>
                    <a:pt x="3661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0;p50"/>
            <p:cNvSpPr/>
            <p:nvPr/>
          </p:nvSpPr>
          <p:spPr>
            <a:xfrm>
              <a:off x="-543182" y="4486543"/>
              <a:ext cx="130074" cy="126008"/>
            </a:xfrm>
            <a:custGeom>
              <a:avLst/>
              <a:gdLst/>
              <a:ahLst/>
              <a:cxnLst/>
              <a:rect l="l" t="t" r="r" b="b"/>
              <a:pathLst>
                <a:path w="8573" h="8305" extrusionOk="0">
                  <a:moveTo>
                    <a:pt x="5057" y="1"/>
                  </a:moveTo>
                  <a:cubicBezTo>
                    <a:pt x="4839" y="1"/>
                    <a:pt x="4603" y="31"/>
                    <a:pt x="4348" y="94"/>
                  </a:cubicBezTo>
                  <a:cubicBezTo>
                    <a:pt x="1" y="1172"/>
                    <a:pt x="3072" y="6384"/>
                    <a:pt x="5804" y="8305"/>
                  </a:cubicBezTo>
                  <a:lnTo>
                    <a:pt x="7613" y="7675"/>
                  </a:lnTo>
                  <a:cubicBezTo>
                    <a:pt x="7613" y="7675"/>
                    <a:pt x="8573" y="1"/>
                    <a:pt x="50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1;p50"/>
            <p:cNvSpPr/>
            <p:nvPr/>
          </p:nvSpPr>
          <p:spPr>
            <a:xfrm>
              <a:off x="-509469" y="4524414"/>
              <a:ext cx="84617" cy="81962"/>
            </a:xfrm>
            <a:custGeom>
              <a:avLst/>
              <a:gdLst/>
              <a:ahLst/>
              <a:cxnLst/>
              <a:rect l="l" t="t" r="r" b="b"/>
              <a:pathLst>
                <a:path w="5577" h="5402" extrusionOk="0">
                  <a:moveTo>
                    <a:pt x="3289" y="0"/>
                  </a:moveTo>
                  <a:cubicBezTo>
                    <a:pt x="3147" y="0"/>
                    <a:pt x="2994" y="19"/>
                    <a:pt x="2828" y="60"/>
                  </a:cubicBezTo>
                  <a:cubicBezTo>
                    <a:pt x="1" y="761"/>
                    <a:pt x="1997" y="4153"/>
                    <a:pt x="3774" y="5402"/>
                  </a:cubicBezTo>
                  <a:lnTo>
                    <a:pt x="4952" y="4993"/>
                  </a:lnTo>
                  <a:cubicBezTo>
                    <a:pt x="4952" y="4993"/>
                    <a:pt x="5577" y="0"/>
                    <a:pt x="3289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2;p50"/>
            <p:cNvSpPr/>
            <p:nvPr/>
          </p:nvSpPr>
          <p:spPr>
            <a:xfrm>
              <a:off x="-694877" y="4663971"/>
              <a:ext cx="159114" cy="1133826"/>
            </a:xfrm>
            <a:custGeom>
              <a:avLst/>
              <a:gdLst/>
              <a:ahLst/>
              <a:cxnLst/>
              <a:rect l="l" t="t" r="r" b="b"/>
              <a:pathLst>
                <a:path w="10487" h="74729" extrusionOk="0">
                  <a:moveTo>
                    <a:pt x="8960" y="0"/>
                  </a:moveTo>
                  <a:cubicBezTo>
                    <a:pt x="8175" y="0"/>
                    <a:pt x="6663" y="257"/>
                    <a:pt x="5874" y="2090"/>
                  </a:cubicBezTo>
                  <a:cubicBezTo>
                    <a:pt x="4780" y="4636"/>
                    <a:pt x="7224" y="6844"/>
                    <a:pt x="7224" y="6844"/>
                  </a:cubicBezTo>
                  <a:cubicBezTo>
                    <a:pt x="7224" y="6844"/>
                    <a:pt x="3982" y="7724"/>
                    <a:pt x="3595" y="9832"/>
                  </a:cubicBezTo>
                  <a:cubicBezTo>
                    <a:pt x="3209" y="11939"/>
                    <a:pt x="6501" y="14479"/>
                    <a:pt x="6501" y="14479"/>
                  </a:cubicBezTo>
                  <a:cubicBezTo>
                    <a:pt x="6501" y="14479"/>
                    <a:pt x="6500" y="14479"/>
                    <a:pt x="6498" y="14479"/>
                  </a:cubicBezTo>
                  <a:cubicBezTo>
                    <a:pt x="6386" y="14479"/>
                    <a:pt x="3546" y="14515"/>
                    <a:pt x="2943" y="18219"/>
                  </a:cubicBezTo>
                  <a:cubicBezTo>
                    <a:pt x="2326" y="21995"/>
                    <a:pt x="6136" y="22175"/>
                    <a:pt x="6136" y="22175"/>
                  </a:cubicBezTo>
                  <a:cubicBezTo>
                    <a:pt x="6136" y="22175"/>
                    <a:pt x="2266" y="23452"/>
                    <a:pt x="2340" y="25821"/>
                  </a:cubicBezTo>
                  <a:cubicBezTo>
                    <a:pt x="2414" y="28188"/>
                    <a:pt x="5658" y="29899"/>
                    <a:pt x="5658" y="29899"/>
                  </a:cubicBezTo>
                  <a:cubicBezTo>
                    <a:pt x="5658" y="29899"/>
                    <a:pt x="1780" y="32077"/>
                    <a:pt x="2065" y="35699"/>
                  </a:cubicBezTo>
                  <a:cubicBezTo>
                    <a:pt x="2349" y="39321"/>
                    <a:pt x="5578" y="39791"/>
                    <a:pt x="5578" y="39791"/>
                  </a:cubicBezTo>
                  <a:cubicBezTo>
                    <a:pt x="5578" y="39791"/>
                    <a:pt x="1397" y="41496"/>
                    <a:pt x="1441" y="43861"/>
                  </a:cubicBezTo>
                  <a:cubicBezTo>
                    <a:pt x="1485" y="46227"/>
                    <a:pt x="5764" y="48355"/>
                    <a:pt x="5764" y="48355"/>
                  </a:cubicBezTo>
                  <a:cubicBezTo>
                    <a:pt x="5764" y="48355"/>
                    <a:pt x="2202" y="50220"/>
                    <a:pt x="2781" y="53637"/>
                  </a:cubicBezTo>
                  <a:cubicBezTo>
                    <a:pt x="3357" y="57057"/>
                    <a:pt x="6393" y="58526"/>
                    <a:pt x="6393" y="58526"/>
                  </a:cubicBezTo>
                  <a:cubicBezTo>
                    <a:pt x="6393" y="58526"/>
                    <a:pt x="2920" y="60736"/>
                    <a:pt x="2728" y="63533"/>
                  </a:cubicBezTo>
                  <a:cubicBezTo>
                    <a:pt x="2534" y="66330"/>
                    <a:pt x="5641" y="68367"/>
                    <a:pt x="5641" y="68367"/>
                  </a:cubicBezTo>
                  <a:cubicBezTo>
                    <a:pt x="5641" y="68367"/>
                    <a:pt x="4693" y="67988"/>
                    <a:pt x="3628" y="67988"/>
                  </a:cubicBezTo>
                  <a:cubicBezTo>
                    <a:pt x="2557" y="67988"/>
                    <a:pt x="1368" y="68373"/>
                    <a:pt x="911" y="69917"/>
                  </a:cubicBezTo>
                  <a:cubicBezTo>
                    <a:pt x="0" y="72997"/>
                    <a:pt x="1868" y="74491"/>
                    <a:pt x="1872" y="74715"/>
                  </a:cubicBezTo>
                  <a:cubicBezTo>
                    <a:pt x="1873" y="74724"/>
                    <a:pt x="1883" y="74728"/>
                    <a:pt x="1902" y="74728"/>
                  </a:cubicBezTo>
                  <a:cubicBezTo>
                    <a:pt x="2408" y="74728"/>
                    <a:pt x="9194" y="71810"/>
                    <a:pt x="9828" y="60701"/>
                  </a:cubicBezTo>
                  <a:cubicBezTo>
                    <a:pt x="10486" y="49166"/>
                    <a:pt x="9460" y="39"/>
                    <a:pt x="9460" y="39"/>
                  </a:cubicBezTo>
                  <a:cubicBezTo>
                    <a:pt x="9460" y="39"/>
                    <a:pt x="9265" y="0"/>
                    <a:pt x="8960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3;p50"/>
            <p:cNvSpPr/>
            <p:nvPr/>
          </p:nvSpPr>
          <p:spPr>
            <a:xfrm>
              <a:off x="-477516" y="4498348"/>
              <a:ext cx="36171" cy="102399"/>
            </a:xfrm>
            <a:custGeom>
              <a:avLst/>
              <a:gdLst/>
              <a:ahLst/>
              <a:cxnLst/>
              <a:rect l="l" t="t" r="r" b="b"/>
              <a:pathLst>
                <a:path w="2384" h="6749" extrusionOk="0">
                  <a:moveTo>
                    <a:pt x="1194" y="1"/>
                  </a:moveTo>
                  <a:cubicBezTo>
                    <a:pt x="1008" y="1"/>
                    <a:pt x="802" y="79"/>
                    <a:pt x="621" y="289"/>
                  </a:cubicBezTo>
                  <a:cubicBezTo>
                    <a:pt x="195" y="778"/>
                    <a:pt x="0" y="6495"/>
                    <a:pt x="0" y="6495"/>
                  </a:cubicBezTo>
                  <a:cubicBezTo>
                    <a:pt x="207" y="6678"/>
                    <a:pt x="474" y="6749"/>
                    <a:pt x="750" y="6749"/>
                  </a:cubicBezTo>
                  <a:cubicBezTo>
                    <a:pt x="1257" y="6749"/>
                    <a:pt x="1792" y="6510"/>
                    <a:pt x="2025" y="6298"/>
                  </a:cubicBezTo>
                  <a:cubicBezTo>
                    <a:pt x="2384" y="5972"/>
                    <a:pt x="1862" y="549"/>
                    <a:pt x="1730" y="289"/>
                  </a:cubicBezTo>
                  <a:cubicBezTo>
                    <a:pt x="1656" y="139"/>
                    <a:pt x="1443" y="1"/>
                    <a:pt x="1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4;p50"/>
            <p:cNvSpPr/>
            <p:nvPr/>
          </p:nvSpPr>
          <p:spPr>
            <a:xfrm>
              <a:off x="-484753" y="4467032"/>
              <a:ext cx="47095" cy="47095"/>
            </a:xfrm>
            <a:custGeom>
              <a:avLst/>
              <a:gdLst/>
              <a:ahLst/>
              <a:cxnLst/>
              <a:rect l="l" t="t" r="r" b="b"/>
              <a:pathLst>
                <a:path w="3104" h="3104" extrusionOk="0">
                  <a:moveTo>
                    <a:pt x="1552" y="1"/>
                  </a:moveTo>
                  <a:cubicBezTo>
                    <a:pt x="695" y="1"/>
                    <a:pt x="0" y="696"/>
                    <a:pt x="0" y="1552"/>
                  </a:cubicBezTo>
                  <a:cubicBezTo>
                    <a:pt x="0" y="2409"/>
                    <a:pt x="695" y="3104"/>
                    <a:pt x="1552" y="3104"/>
                  </a:cubicBezTo>
                  <a:cubicBezTo>
                    <a:pt x="2408" y="3104"/>
                    <a:pt x="3103" y="2409"/>
                    <a:pt x="3103" y="1552"/>
                  </a:cubicBezTo>
                  <a:cubicBezTo>
                    <a:pt x="3103" y="696"/>
                    <a:pt x="2408" y="1"/>
                    <a:pt x="1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5;p50"/>
            <p:cNvSpPr/>
            <p:nvPr/>
          </p:nvSpPr>
          <p:spPr>
            <a:xfrm>
              <a:off x="-435245" y="4503188"/>
              <a:ext cx="53635" cy="97544"/>
            </a:xfrm>
            <a:custGeom>
              <a:avLst/>
              <a:gdLst/>
              <a:ahLst/>
              <a:cxnLst/>
              <a:rect l="l" t="t" r="r" b="b"/>
              <a:pathLst>
                <a:path w="3535" h="6429" extrusionOk="0">
                  <a:moveTo>
                    <a:pt x="2862" y="0"/>
                  </a:moveTo>
                  <a:cubicBezTo>
                    <a:pt x="2729" y="0"/>
                    <a:pt x="2581" y="39"/>
                    <a:pt x="2427" y="135"/>
                  </a:cubicBezTo>
                  <a:cubicBezTo>
                    <a:pt x="1877" y="479"/>
                    <a:pt x="1" y="5881"/>
                    <a:pt x="1" y="5881"/>
                  </a:cubicBezTo>
                  <a:cubicBezTo>
                    <a:pt x="248" y="6290"/>
                    <a:pt x="769" y="6429"/>
                    <a:pt x="1238" y="6429"/>
                  </a:cubicBezTo>
                  <a:cubicBezTo>
                    <a:pt x="1540" y="6429"/>
                    <a:pt x="1821" y="6371"/>
                    <a:pt x="1992" y="6291"/>
                  </a:cubicBezTo>
                  <a:cubicBezTo>
                    <a:pt x="2431" y="6086"/>
                    <a:pt x="3535" y="751"/>
                    <a:pt x="3488" y="463"/>
                  </a:cubicBezTo>
                  <a:cubicBezTo>
                    <a:pt x="3453" y="257"/>
                    <a:pt x="3204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6;p50"/>
            <p:cNvSpPr/>
            <p:nvPr/>
          </p:nvSpPr>
          <p:spPr>
            <a:xfrm>
              <a:off x="-413564" y="4472130"/>
              <a:ext cx="49644" cy="47095"/>
            </a:xfrm>
            <a:custGeom>
              <a:avLst/>
              <a:gdLst/>
              <a:ahLst/>
              <a:cxnLst/>
              <a:rect l="l" t="t" r="r" b="b"/>
              <a:pathLst>
                <a:path w="3272" h="3104" extrusionOk="0">
                  <a:moveTo>
                    <a:pt x="1667" y="0"/>
                  </a:moveTo>
                  <a:cubicBezTo>
                    <a:pt x="1005" y="0"/>
                    <a:pt x="392" y="428"/>
                    <a:pt x="187" y="1094"/>
                  </a:cubicBezTo>
                  <a:cubicBezTo>
                    <a:pt x="0" y="1693"/>
                    <a:pt x="194" y="2346"/>
                    <a:pt x="677" y="2745"/>
                  </a:cubicBezTo>
                  <a:cubicBezTo>
                    <a:pt x="962" y="2982"/>
                    <a:pt x="1313" y="3103"/>
                    <a:pt x="1668" y="3103"/>
                  </a:cubicBezTo>
                  <a:cubicBezTo>
                    <a:pt x="1915" y="3103"/>
                    <a:pt x="2164" y="3044"/>
                    <a:pt x="2392" y="2924"/>
                  </a:cubicBezTo>
                  <a:cubicBezTo>
                    <a:pt x="2947" y="2632"/>
                    <a:pt x="3271" y="2034"/>
                    <a:pt x="3214" y="1409"/>
                  </a:cubicBezTo>
                  <a:cubicBezTo>
                    <a:pt x="3155" y="784"/>
                    <a:pt x="2726" y="255"/>
                    <a:pt x="2127" y="71"/>
                  </a:cubicBezTo>
                  <a:cubicBezTo>
                    <a:pt x="1974" y="23"/>
                    <a:pt x="1819" y="0"/>
                    <a:pt x="1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7;p50"/>
            <p:cNvSpPr/>
            <p:nvPr/>
          </p:nvSpPr>
          <p:spPr>
            <a:xfrm>
              <a:off x="-1242240" y="4584421"/>
              <a:ext cx="1120868" cy="2195764"/>
            </a:xfrm>
            <a:custGeom>
              <a:avLst/>
              <a:gdLst/>
              <a:ahLst/>
              <a:cxnLst/>
              <a:rect l="l" t="t" r="r" b="b"/>
              <a:pathLst>
                <a:path w="73875" h="144720" extrusionOk="0">
                  <a:moveTo>
                    <a:pt x="52583" y="1"/>
                  </a:moveTo>
                  <a:cubicBezTo>
                    <a:pt x="50171" y="1"/>
                    <a:pt x="48059" y="889"/>
                    <a:pt x="46359" y="2953"/>
                  </a:cubicBezTo>
                  <a:cubicBezTo>
                    <a:pt x="40078" y="10580"/>
                    <a:pt x="43067" y="54247"/>
                    <a:pt x="42919" y="67706"/>
                  </a:cubicBezTo>
                  <a:cubicBezTo>
                    <a:pt x="42769" y="81163"/>
                    <a:pt x="34095" y="80417"/>
                    <a:pt x="23627" y="80761"/>
                  </a:cubicBezTo>
                  <a:cubicBezTo>
                    <a:pt x="13161" y="81104"/>
                    <a:pt x="7476" y="85501"/>
                    <a:pt x="3739" y="99274"/>
                  </a:cubicBezTo>
                  <a:cubicBezTo>
                    <a:pt x="0" y="113048"/>
                    <a:pt x="4337" y="144719"/>
                    <a:pt x="4337" y="144719"/>
                  </a:cubicBezTo>
                  <a:lnTo>
                    <a:pt x="8823" y="144719"/>
                  </a:lnTo>
                  <a:cubicBezTo>
                    <a:pt x="8823" y="144719"/>
                    <a:pt x="7626" y="108380"/>
                    <a:pt x="30057" y="108380"/>
                  </a:cubicBezTo>
                  <a:cubicBezTo>
                    <a:pt x="56152" y="108380"/>
                    <a:pt x="52339" y="144719"/>
                    <a:pt x="52339" y="144719"/>
                  </a:cubicBezTo>
                  <a:lnTo>
                    <a:pt x="55780" y="144719"/>
                  </a:lnTo>
                  <a:cubicBezTo>
                    <a:pt x="55780" y="144719"/>
                    <a:pt x="59966" y="112268"/>
                    <a:pt x="60116" y="100753"/>
                  </a:cubicBezTo>
                  <a:cubicBezTo>
                    <a:pt x="60266" y="89238"/>
                    <a:pt x="58771" y="66211"/>
                    <a:pt x="56827" y="56639"/>
                  </a:cubicBezTo>
                  <a:cubicBezTo>
                    <a:pt x="54882" y="47066"/>
                    <a:pt x="53985" y="15965"/>
                    <a:pt x="53985" y="15963"/>
                  </a:cubicBezTo>
                  <a:lnTo>
                    <a:pt x="53985" y="15963"/>
                  </a:lnTo>
                  <a:cubicBezTo>
                    <a:pt x="56228" y="18954"/>
                    <a:pt x="60864" y="18505"/>
                    <a:pt x="63107" y="18804"/>
                  </a:cubicBezTo>
                  <a:cubicBezTo>
                    <a:pt x="65350" y="19103"/>
                    <a:pt x="68043" y="21047"/>
                    <a:pt x="69986" y="21047"/>
                  </a:cubicBezTo>
                  <a:cubicBezTo>
                    <a:pt x="71930" y="21047"/>
                    <a:pt x="73277" y="19850"/>
                    <a:pt x="73575" y="17607"/>
                  </a:cubicBezTo>
                  <a:cubicBezTo>
                    <a:pt x="73875" y="15366"/>
                    <a:pt x="65500" y="4748"/>
                    <a:pt x="59966" y="2055"/>
                  </a:cubicBezTo>
                  <a:cubicBezTo>
                    <a:pt x="57307" y="762"/>
                    <a:pt x="54816" y="1"/>
                    <a:pt x="52583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8;p50"/>
            <p:cNvSpPr/>
            <p:nvPr/>
          </p:nvSpPr>
          <p:spPr>
            <a:xfrm>
              <a:off x="-268757" y="4737512"/>
              <a:ext cx="145095" cy="166260"/>
            </a:xfrm>
            <a:custGeom>
              <a:avLst/>
              <a:gdLst/>
              <a:ahLst/>
              <a:cxnLst/>
              <a:rect l="l" t="t" r="r" b="b"/>
              <a:pathLst>
                <a:path w="9563" h="10958" extrusionOk="0">
                  <a:moveTo>
                    <a:pt x="4872" y="1"/>
                  </a:moveTo>
                  <a:cubicBezTo>
                    <a:pt x="2777" y="1003"/>
                    <a:pt x="1032" y="3129"/>
                    <a:pt x="346" y="5864"/>
                  </a:cubicBezTo>
                  <a:cubicBezTo>
                    <a:pt x="90" y="6881"/>
                    <a:pt x="1" y="7935"/>
                    <a:pt x="81" y="8981"/>
                  </a:cubicBezTo>
                  <a:cubicBezTo>
                    <a:pt x="2053" y="9601"/>
                    <a:pt x="4200" y="10957"/>
                    <a:pt x="5825" y="10957"/>
                  </a:cubicBezTo>
                  <a:cubicBezTo>
                    <a:pt x="7769" y="10957"/>
                    <a:pt x="9116" y="9762"/>
                    <a:pt x="9414" y="7519"/>
                  </a:cubicBezTo>
                  <a:cubicBezTo>
                    <a:pt x="9562" y="6406"/>
                    <a:pt x="7581" y="3240"/>
                    <a:pt x="4872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19;p50"/>
            <p:cNvSpPr/>
            <p:nvPr/>
          </p:nvSpPr>
          <p:spPr>
            <a:xfrm>
              <a:off x="-640969" y="4527115"/>
              <a:ext cx="141802" cy="116859"/>
            </a:xfrm>
            <a:custGeom>
              <a:avLst/>
              <a:gdLst/>
              <a:ahLst/>
              <a:cxnLst/>
              <a:rect l="l" t="t" r="r" b="b"/>
              <a:pathLst>
                <a:path w="9346" h="7702" extrusionOk="0">
                  <a:moveTo>
                    <a:pt x="5066" y="0"/>
                  </a:moveTo>
                  <a:cubicBezTo>
                    <a:pt x="4653" y="0"/>
                    <a:pt x="4211" y="137"/>
                    <a:pt x="3738" y="448"/>
                  </a:cubicBezTo>
                  <a:cubicBezTo>
                    <a:pt x="1" y="2917"/>
                    <a:pt x="4636" y="6804"/>
                    <a:pt x="7852" y="7701"/>
                  </a:cubicBezTo>
                  <a:lnTo>
                    <a:pt x="9346" y="6506"/>
                  </a:lnTo>
                  <a:cubicBezTo>
                    <a:pt x="9346" y="6506"/>
                    <a:pt x="7919" y="0"/>
                    <a:pt x="5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0;p50"/>
            <p:cNvSpPr/>
            <p:nvPr/>
          </p:nvSpPr>
          <p:spPr>
            <a:xfrm>
              <a:off x="-598638" y="4561147"/>
              <a:ext cx="92264" cy="76029"/>
            </a:xfrm>
            <a:custGeom>
              <a:avLst/>
              <a:gdLst/>
              <a:ahLst/>
              <a:cxnLst/>
              <a:rect l="l" t="t" r="r" b="b"/>
              <a:pathLst>
                <a:path w="6081" h="5011" extrusionOk="0">
                  <a:moveTo>
                    <a:pt x="3297" y="1"/>
                  </a:moveTo>
                  <a:cubicBezTo>
                    <a:pt x="3029" y="1"/>
                    <a:pt x="2740" y="90"/>
                    <a:pt x="2433" y="293"/>
                  </a:cubicBezTo>
                  <a:cubicBezTo>
                    <a:pt x="1" y="1897"/>
                    <a:pt x="3017" y="4426"/>
                    <a:pt x="5109" y="5010"/>
                  </a:cubicBezTo>
                  <a:lnTo>
                    <a:pt x="6081" y="4232"/>
                  </a:lnTo>
                  <a:cubicBezTo>
                    <a:pt x="6081" y="4232"/>
                    <a:pt x="5153" y="1"/>
                    <a:pt x="3297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1;p50"/>
            <p:cNvSpPr/>
            <p:nvPr/>
          </p:nvSpPr>
          <p:spPr>
            <a:xfrm>
              <a:off x="-196870" y="4827743"/>
              <a:ext cx="50221" cy="26112"/>
            </a:xfrm>
            <a:custGeom>
              <a:avLst/>
              <a:gdLst/>
              <a:ahLst/>
              <a:cxnLst/>
              <a:rect l="l" t="t" r="r" b="b"/>
              <a:pathLst>
                <a:path w="3310" h="1721" extrusionOk="0">
                  <a:moveTo>
                    <a:pt x="710" y="1"/>
                  </a:moveTo>
                  <a:cubicBezTo>
                    <a:pt x="413" y="1"/>
                    <a:pt x="200" y="77"/>
                    <a:pt x="135" y="232"/>
                  </a:cubicBezTo>
                  <a:cubicBezTo>
                    <a:pt x="0" y="556"/>
                    <a:pt x="573" y="1101"/>
                    <a:pt x="1413" y="1448"/>
                  </a:cubicBezTo>
                  <a:cubicBezTo>
                    <a:pt x="1851" y="1629"/>
                    <a:pt x="2276" y="1720"/>
                    <a:pt x="2601" y="1720"/>
                  </a:cubicBezTo>
                  <a:cubicBezTo>
                    <a:pt x="2898" y="1720"/>
                    <a:pt x="3112" y="1644"/>
                    <a:pt x="3176" y="1488"/>
                  </a:cubicBezTo>
                  <a:cubicBezTo>
                    <a:pt x="3309" y="1164"/>
                    <a:pt x="2737" y="621"/>
                    <a:pt x="1897" y="273"/>
                  </a:cubicBezTo>
                  <a:cubicBezTo>
                    <a:pt x="1458" y="92"/>
                    <a:pt x="1034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2;p50"/>
            <p:cNvSpPr/>
            <p:nvPr/>
          </p:nvSpPr>
          <p:spPr>
            <a:xfrm>
              <a:off x="-370322" y="4637161"/>
              <a:ext cx="36338" cy="59992"/>
            </a:xfrm>
            <a:custGeom>
              <a:avLst/>
              <a:gdLst/>
              <a:ahLst/>
              <a:cxnLst/>
              <a:rect l="l" t="t" r="r" b="b"/>
              <a:pathLst>
                <a:path w="2395" h="3954" extrusionOk="0">
                  <a:moveTo>
                    <a:pt x="1198" y="0"/>
                  </a:moveTo>
                  <a:cubicBezTo>
                    <a:pt x="536" y="0"/>
                    <a:pt x="0" y="884"/>
                    <a:pt x="0" y="1977"/>
                  </a:cubicBezTo>
                  <a:cubicBezTo>
                    <a:pt x="0" y="3068"/>
                    <a:pt x="536" y="3954"/>
                    <a:pt x="1198" y="3954"/>
                  </a:cubicBezTo>
                  <a:cubicBezTo>
                    <a:pt x="1859" y="3954"/>
                    <a:pt x="2395" y="3068"/>
                    <a:pt x="2395" y="1977"/>
                  </a:cubicBezTo>
                  <a:cubicBezTo>
                    <a:pt x="2395" y="886"/>
                    <a:pt x="1859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3;p50"/>
            <p:cNvSpPr/>
            <p:nvPr/>
          </p:nvSpPr>
          <p:spPr>
            <a:xfrm>
              <a:off x="-434129" y="4689871"/>
              <a:ext cx="74735" cy="7473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3774" y="0"/>
                  </a:moveTo>
                  <a:cubicBezTo>
                    <a:pt x="1689" y="0"/>
                    <a:pt x="0" y="1689"/>
                    <a:pt x="0" y="3773"/>
                  </a:cubicBezTo>
                  <a:cubicBezTo>
                    <a:pt x="0" y="5858"/>
                    <a:pt x="1689" y="7548"/>
                    <a:pt x="3774" y="7548"/>
                  </a:cubicBezTo>
                  <a:cubicBezTo>
                    <a:pt x="5858" y="7548"/>
                    <a:pt x="7548" y="5858"/>
                    <a:pt x="7548" y="3773"/>
                  </a:cubicBezTo>
                  <a:cubicBezTo>
                    <a:pt x="7548" y="1689"/>
                    <a:pt x="5858" y="0"/>
                    <a:pt x="3774" y="0"/>
                  </a:cubicBezTo>
                  <a:close/>
                </a:path>
              </a:pathLst>
            </a:custGeom>
            <a:solidFill>
              <a:srgbClr val="E390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4;p50"/>
            <p:cNvSpPr/>
            <p:nvPr/>
          </p:nvSpPr>
          <p:spPr>
            <a:xfrm>
              <a:off x="-562194" y="4783424"/>
              <a:ext cx="50889" cy="82827"/>
            </a:xfrm>
            <a:custGeom>
              <a:avLst/>
              <a:gdLst/>
              <a:ahLst/>
              <a:cxnLst/>
              <a:rect l="l" t="t" r="r" b="b"/>
              <a:pathLst>
                <a:path w="3354" h="5459" extrusionOk="0">
                  <a:moveTo>
                    <a:pt x="1675" y="0"/>
                  </a:moveTo>
                  <a:cubicBezTo>
                    <a:pt x="567" y="0"/>
                    <a:pt x="1" y="1323"/>
                    <a:pt x="1" y="2810"/>
                  </a:cubicBezTo>
                  <a:cubicBezTo>
                    <a:pt x="1" y="4296"/>
                    <a:pt x="567" y="5458"/>
                    <a:pt x="1675" y="5458"/>
                  </a:cubicBezTo>
                  <a:cubicBezTo>
                    <a:pt x="2782" y="5458"/>
                    <a:pt x="3353" y="4296"/>
                    <a:pt x="3353" y="2810"/>
                  </a:cubicBezTo>
                  <a:cubicBezTo>
                    <a:pt x="3353" y="1323"/>
                    <a:pt x="2781" y="0"/>
                    <a:pt x="1675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5;p50"/>
            <p:cNvSpPr/>
            <p:nvPr/>
          </p:nvSpPr>
          <p:spPr>
            <a:xfrm>
              <a:off x="-491262" y="4918019"/>
              <a:ext cx="51055" cy="59491"/>
            </a:xfrm>
            <a:custGeom>
              <a:avLst/>
              <a:gdLst/>
              <a:ahLst/>
              <a:cxnLst/>
              <a:rect l="l" t="t" r="r" b="b"/>
              <a:pathLst>
                <a:path w="3365" h="3921" extrusionOk="0">
                  <a:moveTo>
                    <a:pt x="1804" y="0"/>
                  </a:moveTo>
                  <a:cubicBezTo>
                    <a:pt x="902" y="0"/>
                    <a:pt x="1" y="633"/>
                    <a:pt x="1" y="1842"/>
                  </a:cubicBezTo>
                  <a:cubicBezTo>
                    <a:pt x="1" y="3053"/>
                    <a:pt x="902" y="3920"/>
                    <a:pt x="1804" y="3920"/>
                  </a:cubicBezTo>
                  <a:cubicBezTo>
                    <a:pt x="2706" y="3920"/>
                    <a:pt x="3364" y="3052"/>
                    <a:pt x="3364" y="1842"/>
                  </a:cubicBezTo>
                  <a:cubicBezTo>
                    <a:pt x="3364" y="632"/>
                    <a:pt x="2704" y="0"/>
                    <a:pt x="1804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6;p50"/>
            <p:cNvSpPr/>
            <p:nvPr/>
          </p:nvSpPr>
          <p:spPr>
            <a:xfrm>
              <a:off x="-565987" y="5016473"/>
              <a:ext cx="74725" cy="88031"/>
            </a:xfrm>
            <a:custGeom>
              <a:avLst/>
              <a:gdLst/>
              <a:ahLst/>
              <a:cxnLst/>
              <a:rect l="l" t="t" r="r" b="b"/>
              <a:pathLst>
                <a:path w="4925" h="5802" extrusionOk="0">
                  <a:moveTo>
                    <a:pt x="2459" y="0"/>
                  </a:moveTo>
                  <a:cubicBezTo>
                    <a:pt x="833" y="0"/>
                    <a:pt x="1" y="1406"/>
                    <a:pt x="1" y="2986"/>
                  </a:cubicBezTo>
                  <a:cubicBezTo>
                    <a:pt x="1" y="4565"/>
                    <a:pt x="833" y="5802"/>
                    <a:pt x="2459" y="5802"/>
                  </a:cubicBezTo>
                  <a:cubicBezTo>
                    <a:pt x="4086" y="5802"/>
                    <a:pt x="4924" y="4565"/>
                    <a:pt x="4924" y="2986"/>
                  </a:cubicBezTo>
                  <a:cubicBezTo>
                    <a:pt x="4924" y="1406"/>
                    <a:pt x="4086" y="0"/>
                    <a:pt x="2459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7;p50"/>
            <p:cNvSpPr/>
            <p:nvPr/>
          </p:nvSpPr>
          <p:spPr>
            <a:xfrm>
              <a:off x="-483312" y="5132937"/>
              <a:ext cx="59582" cy="97938"/>
            </a:xfrm>
            <a:custGeom>
              <a:avLst/>
              <a:gdLst/>
              <a:ahLst/>
              <a:cxnLst/>
              <a:rect l="l" t="t" r="r" b="b"/>
              <a:pathLst>
                <a:path w="3927" h="6455" extrusionOk="0">
                  <a:moveTo>
                    <a:pt x="2106" y="1"/>
                  </a:moveTo>
                  <a:cubicBezTo>
                    <a:pt x="1054" y="1"/>
                    <a:pt x="1" y="1042"/>
                    <a:pt x="1" y="3034"/>
                  </a:cubicBezTo>
                  <a:cubicBezTo>
                    <a:pt x="1" y="5026"/>
                    <a:pt x="1053" y="6455"/>
                    <a:pt x="2106" y="6455"/>
                  </a:cubicBezTo>
                  <a:cubicBezTo>
                    <a:pt x="3158" y="6455"/>
                    <a:pt x="3927" y="5026"/>
                    <a:pt x="3927" y="3034"/>
                  </a:cubicBezTo>
                  <a:cubicBezTo>
                    <a:pt x="3927" y="1042"/>
                    <a:pt x="3158" y="1"/>
                    <a:pt x="2106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8;p50"/>
            <p:cNvSpPr/>
            <p:nvPr/>
          </p:nvSpPr>
          <p:spPr>
            <a:xfrm>
              <a:off x="-563316" y="5247065"/>
              <a:ext cx="53134" cy="82781"/>
            </a:xfrm>
            <a:custGeom>
              <a:avLst/>
              <a:gdLst/>
              <a:ahLst/>
              <a:cxnLst/>
              <a:rect l="l" t="t" r="r" b="b"/>
              <a:pathLst>
                <a:path w="3502" h="5456" extrusionOk="0">
                  <a:moveTo>
                    <a:pt x="1674" y="1"/>
                  </a:moveTo>
                  <a:cubicBezTo>
                    <a:pt x="1651" y="1"/>
                    <a:pt x="1627" y="1"/>
                    <a:pt x="1603" y="3"/>
                  </a:cubicBezTo>
                  <a:cubicBezTo>
                    <a:pt x="497" y="59"/>
                    <a:pt x="0" y="1409"/>
                    <a:pt x="76" y="2894"/>
                  </a:cubicBezTo>
                  <a:cubicBezTo>
                    <a:pt x="151" y="4342"/>
                    <a:pt x="747" y="5455"/>
                    <a:pt x="1805" y="5455"/>
                  </a:cubicBezTo>
                  <a:cubicBezTo>
                    <a:pt x="1831" y="5455"/>
                    <a:pt x="1858" y="5454"/>
                    <a:pt x="1885" y="5453"/>
                  </a:cubicBezTo>
                  <a:cubicBezTo>
                    <a:pt x="2991" y="5397"/>
                    <a:pt x="3501" y="4206"/>
                    <a:pt x="3426" y="2721"/>
                  </a:cubicBezTo>
                  <a:cubicBezTo>
                    <a:pt x="3350" y="1268"/>
                    <a:pt x="2737" y="1"/>
                    <a:pt x="1674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29;p50"/>
            <p:cNvSpPr/>
            <p:nvPr/>
          </p:nvSpPr>
          <p:spPr>
            <a:xfrm>
              <a:off x="-477470" y="5359281"/>
              <a:ext cx="64028" cy="72115"/>
            </a:xfrm>
            <a:custGeom>
              <a:avLst/>
              <a:gdLst/>
              <a:ahLst/>
              <a:cxnLst/>
              <a:rect l="l" t="t" r="r" b="b"/>
              <a:pathLst>
                <a:path w="4220" h="4753" extrusionOk="0">
                  <a:moveTo>
                    <a:pt x="2256" y="1"/>
                  </a:moveTo>
                  <a:cubicBezTo>
                    <a:pt x="2218" y="1"/>
                    <a:pt x="2180" y="2"/>
                    <a:pt x="2142" y="4"/>
                  </a:cubicBezTo>
                  <a:cubicBezTo>
                    <a:pt x="1052" y="60"/>
                    <a:pt x="0" y="883"/>
                    <a:pt x="76" y="2347"/>
                  </a:cubicBezTo>
                  <a:cubicBezTo>
                    <a:pt x="149" y="3772"/>
                    <a:pt x="1235" y="4752"/>
                    <a:pt x="2299" y="4752"/>
                  </a:cubicBezTo>
                  <a:cubicBezTo>
                    <a:pt x="2328" y="4752"/>
                    <a:pt x="2358" y="4752"/>
                    <a:pt x="2387" y="4750"/>
                  </a:cubicBezTo>
                  <a:cubicBezTo>
                    <a:pt x="3478" y="4693"/>
                    <a:pt x="4220" y="3601"/>
                    <a:pt x="4144" y="2138"/>
                  </a:cubicBezTo>
                  <a:cubicBezTo>
                    <a:pt x="4071" y="724"/>
                    <a:pt x="3291" y="1"/>
                    <a:pt x="2256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;p50"/>
            <p:cNvSpPr/>
            <p:nvPr/>
          </p:nvSpPr>
          <p:spPr>
            <a:xfrm>
              <a:off x="-553606" y="5480312"/>
              <a:ext cx="88425" cy="100988"/>
            </a:xfrm>
            <a:custGeom>
              <a:avLst/>
              <a:gdLst/>
              <a:ahLst/>
              <a:cxnLst/>
              <a:rect l="l" t="t" r="r" b="b"/>
              <a:pathLst>
                <a:path w="5828" h="6656" extrusionOk="0">
                  <a:moveTo>
                    <a:pt x="2897" y="0"/>
                  </a:moveTo>
                  <a:cubicBezTo>
                    <a:pt x="2844" y="0"/>
                    <a:pt x="2789" y="2"/>
                    <a:pt x="2734" y="5"/>
                  </a:cubicBezTo>
                  <a:cubicBezTo>
                    <a:pt x="871" y="100"/>
                    <a:pt x="1" y="1760"/>
                    <a:pt x="94" y="3569"/>
                  </a:cubicBezTo>
                  <a:cubicBezTo>
                    <a:pt x="184" y="5319"/>
                    <a:pt x="1146" y="6655"/>
                    <a:pt x="2895" y="6655"/>
                  </a:cubicBezTo>
                  <a:cubicBezTo>
                    <a:pt x="2954" y="6655"/>
                    <a:pt x="3015" y="6654"/>
                    <a:pt x="3076" y="6651"/>
                  </a:cubicBezTo>
                  <a:cubicBezTo>
                    <a:pt x="4939" y="6554"/>
                    <a:pt x="5828" y="5090"/>
                    <a:pt x="5736" y="3278"/>
                  </a:cubicBezTo>
                  <a:cubicBezTo>
                    <a:pt x="5644" y="1522"/>
                    <a:pt x="4658" y="0"/>
                    <a:pt x="2897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1;p50"/>
            <p:cNvSpPr/>
            <p:nvPr/>
          </p:nvSpPr>
          <p:spPr>
            <a:xfrm>
              <a:off x="-456654" y="5643538"/>
              <a:ext cx="74679" cy="116722"/>
            </a:xfrm>
            <a:custGeom>
              <a:avLst/>
              <a:gdLst/>
              <a:ahLst/>
              <a:cxnLst/>
              <a:rect l="l" t="t" r="r" b="b"/>
              <a:pathLst>
                <a:path w="4922" h="7693" extrusionOk="0">
                  <a:moveTo>
                    <a:pt x="2541" y="1"/>
                  </a:moveTo>
                  <a:cubicBezTo>
                    <a:pt x="2508" y="1"/>
                    <a:pt x="2476" y="2"/>
                    <a:pt x="2444" y="3"/>
                  </a:cubicBezTo>
                  <a:cubicBezTo>
                    <a:pt x="1192" y="67"/>
                    <a:pt x="1" y="1373"/>
                    <a:pt x="124" y="3745"/>
                  </a:cubicBezTo>
                  <a:cubicBezTo>
                    <a:pt x="244" y="6073"/>
                    <a:pt x="1536" y="7693"/>
                    <a:pt x="2768" y="7693"/>
                  </a:cubicBezTo>
                  <a:cubicBezTo>
                    <a:pt x="2792" y="7693"/>
                    <a:pt x="2816" y="7692"/>
                    <a:pt x="2840" y="7691"/>
                  </a:cubicBezTo>
                  <a:cubicBezTo>
                    <a:pt x="4094" y="7626"/>
                    <a:pt x="4922" y="5878"/>
                    <a:pt x="4800" y="3504"/>
                  </a:cubicBezTo>
                  <a:cubicBezTo>
                    <a:pt x="4681" y="1194"/>
                    <a:pt x="3747" y="1"/>
                    <a:pt x="2541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2;p50"/>
            <p:cNvSpPr/>
            <p:nvPr/>
          </p:nvSpPr>
          <p:spPr>
            <a:xfrm>
              <a:off x="-661510" y="5760265"/>
              <a:ext cx="125826" cy="147113"/>
            </a:xfrm>
            <a:custGeom>
              <a:avLst/>
              <a:gdLst/>
              <a:ahLst/>
              <a:cxnLst/>
              <a:rect l="l" t="t" r="r" b="b"/>
              <a:pathLst>
                <a:path w="8293" h="9696" extrusionOk="0">
                  <a:moveTo>
                    <a:pt x="4142" y="0"/>
                  </a:moveTo>
                  <a:cubicBezTo>
                    <a:pt x="1459" y="0"/>
                    <a:pt x="61" y="2322"/>
                    <a:pt x="31" y="4944"/>
                  </a:cubicBezTo>
                  <a:cubicBezTo>
                    <a:pt x="1" y="7585"/>
                    <a:pt x="1368" y="9665"/>
                    <a:pt x="4086" y="9695"/>
                  </a:cubicBezTo>
                  <a:cubicBezTo>
                    <a:pt x="4107" y="9695"/>
                    <a:pt x="4127" y="9695"/>
                    <a:pt x="4148" y="9695"/>
                  </a:cubicBezTo>
                  <a:cubicBezTo>
                    <a:pt x="6828" y="9695"/>
                    <a:pt x="8232" y="7657"/>
                    <a:pt x="8262" y="5038"/>
                  </a:cubicBezTo>
                  <a:cubicBezTo>
                    <a:pt x="8292" y="2396"/>
                    <a:pt x="6916" y="31"/>
                    <a:pt x="4196" y="0"/>
                  </a:cubicBezTo>
                  <a:cubicBezTo>
                    <a:pt x="4178" y="0"/>
                    <a:pt x="4160" y="0"/>
                    <a:pt x="4142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3;p50"/>
            <p:cNvSpPr/>
            <p:nvPr/>
          </p:nvSpPr>
          <p:spPr>
            <a:xfrm>
              <a:off x="-474997" y="5890910"/>
              <a:ext cx="102536" cy="166655"/>
            </a:xfrm>
            <a:custGeom>
              <a:avLst/>
              <a:gdLst/>
              <a:ahLst/>
              <a:cxnLst/>
              <a:rect l="l" t="t" r="r" b="b"/>
              <a:pathLst>
                <a:path w="6758" h="10984" extrusionOk="0">
                  <a:moveTo>
                    <a:pt x="3646" y="0"/>
                  </a:moveTo>
                  <a:cubicBezTo>
                    <a:pt x="1868" y="0"/>
                    <a:pt x="78" y="1752"/>
                    <a:pt x="38" y="5121"/>
                  </a:cubicBezTo>
                  <a:cubicBezTo>
                    <a:pt x="1" y="8510"/>
                    <a:pt x="1761" y="10963"/>
                    <a:pt x="3553" y="10983"/>
                  </a:cubicBezTo>
                  <a:cubicBezTo>
                    <a:pt x="3560" y="10983"/>
                    <a:pt x="3567" y="10983"/>
                    <a:pt x="3575" y="10983"/>
                  </a:cubicBezTo>
                  <a:cubicBezTo>
                    <a:pt x="5354" y="10983"/>
                    <a:pt x="6680" y="8573"/>
                    <a:pt x="6718" y="5198"/>
                  </a:cubicBezTo>
                  <a:cubicBezTo>
                    <a:pt x="6757" y="1809"/>
                    <a:pt x="5468" y="22"/>
                    <a:pt x="3679" y="1"/>
                  </a:cubicBezTo>
                  <a:cubicBezTo>
                    <a:pt x="3668" y="0"/>
                    <a:pt x="3657" y="0"/>
                    <a:pt x="3646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4;p50"/>
            <p:cNvSpPr/>
            <p:nvPr/>
          </p:nvSpPr>
          <p:spPr>
            <a:xfrm>
              <a:off x="-492085" y="6188210"/>
              <a:ext cx="93250" cy="146642"/>
            </a:xfrm>
            <a:custGeom>
              <a:avLst/>
              <a:gdLst/>
              <a:ahLst/>
              <a:cxnLst/>
              <a:rect l="l" t="t" r="r" b="b"/>
              <a:pathLst>
                <a:path w="6146" h="9665" extrusionOk="0">
                  <a:moveTo>
                    <a:pt x="2969" y="1"/>
                  </a:moveTo>
                  <a:cubicBezTo>
                    <a:pt x="2936" y="1"/>
                    <a:pt x="2903" y="1"/>
                    <a:pt x="2870" y="3"/>
                  </a:cubicBezTo>
                  <a:cubicBezTo>
                    <a:pt x="909" y="81"/>
                    <a:pt x="0" y="2461"/>
                    <a:pt x="106" y="5093"/>
                  </a:cubicBezTo>
                  <a:cubicBezTo>
                    <a:pt x="209" y="7673"/>
                    <a:pt x="1255" y="9664"/>
                    <a:pt x="3148" y="9664"/>
                  </a:cubicBezTo>
                  <a:cubicBezTo>
                    <a:pt x="3184" y="9664"/>
                    <a:pt x="3220" y="9664"/>
                    <a:pt x="3256" y="9662"/>
                  </a:cubicBezTo>
                  <a:cubicBezTo>
                    <a:pt x="5216" y="9584"/>
                    <a:pt x="6145" y="7486"/>
                    <a:pt x="6041" y="4857"/>
                  </a:cubicBezTo>
                  <a:cubicBezTo>
                    <a:pt x="5938" y="2271"/>
                    <a:pt x="4867" y="1"/>
                    <a:pt x="2969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5;p50"/>
            <p:cNvSpPr/>
            <p:nvPr/>
          </p:nvSpPr>
          <p:spPr>
            <a:xfrm>
              <a:off x="-635108" y="6069140"/>
              <a:ext cx="130074" cy="166911"/>
            </a:xfrm>
            <a:custGeom>
              <a:avLst/>
              <a:gdLst/>
              <a:ahLst/>
              <a:cxnLst/>
              <a:rect l="l" t="t" r="r" b="b"/>
              <a:pathLst>
                <a:path w="10664" h="13684" extrusionOk="0">
                  <a:moveTo>
                    <a:pt x="5728" y="0"/>
                  </a:moveTo>
                  <a:cubicBezTo>
                    <a:pt x="2913" y="0"/>
                    <a:pt x="97" y="2173"/>
                    <a:pt x="49" y="6367"/>
                  </a:cubicBezTo>
                  <a:cubicBezTo>
                    <a:pt x="0" y="10590"/>
                    <a:pt x="2796" y="13652"/>
                    <a:pt x="5631" y="13683"/>
                  </a:cubicBezTo>
                  <a:cubicBezTo>
                    <a:pt x="5646" y="13684"/>
                    <a:pt x="5660" y="13684"/>
                    <a:pt x="5675" y="13684"/>
                  </a:cubicBezTo>
                  <a:cubicBezTo>
                    <a:pt x="8483" y="13684"/>
                    <a:pt x="10568" y="10687"/>
                    <a:pt x="10615" y="6488"/>
                  </a:cubicBezTo>
                  <a:cubicBezTo>
                    <a:pt x="10663" y="2267"/>
                    <a:pt x="8617" y="34"/>
                    <a:pt x="5787" y="1"/>
                  </a:cubicBezTo>
                  <a:cubicBezTo>
                    <a:pt x="5767" y="1"/>
                    <a:pt x="5748" y="0"/>
                    <a:pt x="5728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6;p50"/>
            <p:cNvSpPr/>
            <p:nvPr/>
          </p:nvSpPr>
          <p:spPr>
            <a:xfrm>
              <a:off x="-985023" y="5840618"/>
              <a:ext cx="144958" cy="165486"/>
            </a:xfrm>
            <a:custGeom>
              <a:avLst/>
              <a:gdLst/>
              <a:ahLst/>
              <a:cxnLst/>
              <a:rect l="l" t="t" r="r" b="b"/>
              <a:pathLst>
                <a:path w="9554" h="10907" extrusionOk="0">
                  <a:moveTo>
                    <a:pt x="4747" y="1"/>
                  </a:moveTo>
                  <a:cubicBezTo>
                    <a:pt x="4659" y="1"/>
                    <a:pt x="4571" y="3"/>
                    <a:pt x="4481" y="8"/>
                  </a:cubicBezTo>
                  <a:cubicBezTo>
                    <a:pt x="1427" y="166"/>
                    <a:pt x="1" y="2885"/>
                    <a:pt x="154" y="5851"/>
                  </a:cubicBezTo>
                  <a:cubicBezTo>
                    <a:pt x="302" y="8719"/>
                    <a:pt x="1877" y="10907"/>
                    <a:pt x="4741" y="10907"/>
                  </a:cubicBezTo>
                  <a:cubicBezTo>
                    <a:pt x="4840" y="10907"/>
                    <a:pt x="4940" y="10904"/>
                    <a:pt x="5041" y="10899"/>
                  </a:cubicBezTo>
                  <a:cubicBezTo>
                    <a:pt x="8095" y="10742"/>
                    <a:pt x="9553" y="8341"/>
                    <a:pt x="9400" y="5375"/>
                  </a:cubicBezTo>
                  <a:cubicBezTo>
                    <a:pt x="9252" y="2495"/>
                    <a:pt x="7635" y="1"/>
                    <a:pt x="4747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7;p50"/>
            <p:cNvSpPr/>
            <p:nvPr/>
          </p:nvSpPr>
          <p:spPr>
            <a:xfrm>
              <a:off x="-1064287" y="6117673"/>
              <a:ext cx="159132" cy="118380"/>
            </a:xfrm>
            <a:custGeom>
              <a:avLst/>
              <a:gdLst/>
              <a:ahLst/>
              <a:cxnLst/>
              <a:rect l="l" t="t" r="r" b="b"/>
              <a:pathLst>
                <a:path w="14606" h="10868" extrusionOk="0">
                  <a:moveTo>
                    <a:pt x="7735" y="0"/>
                  </a:moveTo>
                  <a:cubicBezTo>
                    <a:pt x="3887" y="0"/>
                    <a:pt x="77" y="1708"/>
                    <a:pt x="38" y="5018"/>
                  </a:cubicBezTo>
                  <a:cubicBezTo>
                    <a:pt x="1" y="8371"/>
                    <a:pt x="3863" y="10821"/>
                    <a:pt x="7762" y="10867"/>
                  </a:cubicBezTo>
                  <a:cubicBezTo>
                    <a:pt x="7798" y="10867"/>
                    <a:pt x="7833" y="10867"/>
                    <a:pt x="7868" y="10867"/>
                  </a:cubicBezTo>
                  <a:cubicBezTo>
                    <a:pt x="11707" y="10867"/>
                    <a:pt x="14531" y="8507"/>
                    <a:pt x="14569" y="5185"/>
                  </a:cubicBezTo>
                  <a:cubicBezTo>
                    <a:pt x="14605" y="1832"/>
                    <a:pt x="11779" y="45"/>
                    <a:pt x="7886" y="1"/>
                  </a:cubicBezTo>
                  <a:cubicBezTo>
                    <a:pt x="7836" y="0"/>
                    <a:pt x="7785" y="0"/>
                    <a:pt x="7735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8;p50"/>
            <p:cNvSpPr/>
            <p:nvPr/>
          </p:nvSpPr>
          <p:spPr>
            <a:xfrm>
              <a:off x="-850324" y="5948314"/>
              <a:ext cx="189474" cy="151786"/>
            </a:xfrm>
            <a:custGeom>
              <a:avLst/>
              <a:gdLst/>
              <a:ahLst/>
              <a:cxnLst/>
              <a:rect l="l" t="t" r="r" b="b"/>
              <a:pathLst>
                <a:path w="12488" h="10004" extrusionOk="0">
                  <a:moveTo>
                    <a:pt x="5314" y="0"/>
                  </a:moveTo>
                  <a:cubicBezTo>
                    <a:pt x="3874" y="0"/>
                    <a:pt x="2536" y="616"/>
                    <a:pt x="1635" y="2041"/>
                  </a:cubicBezTo>
                  <a:cubicBezTo>
                    <a:pt x="0" y="4624"/>
                    <a:pt x="1399" y="7359"/>
                    <a:pt x="3908" y="8947"/>
                  </a:cubicBezTo>
                  <a:cubicBezTo>
                    <a:pt x="4987" y="9629"/>
                    <a:pt x="6119" y="10003"/>
                    <a:pt x="7189" y="10003"/>
                  </a:cubicBezTo>
                  <a:cubicBezTo>
                    <a:pt x="8609" y="10003"/>
                    <a:pt x="9920" y="9344"/>
                    <a:pt x="10853" y="7869"/>
                  </a:cubicBezTo>
                  <a:cubicBezTo>
                    <a:pt x="12487" y="5284"/>
                    <a:pt x="11369" y="2710"/>
                    <a:pt x="8856" y="1122"/>
                  </a:cubicBezTo>
                  <a:cubicBezTo>
                    <a:pt x="7729" y="409"/>
                    <a:pt x="6488" y="0"/>
                    <a:pt x="5314" y="0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9;p50"/>
            <p:cNvSpPr/>
            <p:nvPr/>
          </p:nvSpPr>
          <p:spPr>
            <a:xfrm>
              <a:off x="-1103883" y="5950636"/>
              <a:ext cx="125795" cy="147143"/>
            </a:xfrm>
            <a:custGeom>
              <a:avLst/>
              <a:gdLst/>
              <a:ahLst/>
              <a:cxnLst/>
              <a:rect l="l" t="t" r="r" b="b"/>
              <a:pathLst>
                <a:path w="8291" h="9698" extrusionOk="0">
                  <a:moveTo>
                    <a:pt x="4144" y="1"/>
                  </a:moveTo>
                  <a:cubicBezTo>
                    <a:pt x="1458" y="1"/>
                    <a:pt x="61" y="2322"/>
                    <a:pt x="31" y="4946"/>
                  </a:cubicBezTo>
                  <a:cubicBezTo>
                    <a:pt x="0" y="7586"/>
                    <a:pt x="1366" y="9667"/>
                    <a:pt x="4085" y="9697"/>
                  </a:cubicBezTo>
                  <a:cubicBezTo>
                    <a:pt x="4105" y="9697"/>
                    <a:pt x="4125" y="9697"/>
                    <a:pt x="4145" y="9697"/>
                  </a:cubicBezTo>
                  <a:cubicBezTo>
                    <a:pt x="6826" y="9697"/>
                    <a:pt x="8230" y="7660"/>
                    <a:pt x="8260" y="5038"/>
                  </a:cubicBezTo>
                  <a:cubicBezTo>
                    <a:pt x="8290" y="2399"/>
                    <a:pt x="6914" y="33"/>
                    <a:pt x="4196" y="1"/>
                  </a:cubicBezTo>
                  <a:cubicBezTo>
                    <a:pt x="4179" y="1"/>
                    <a:pt x="4161" y="1"/>
                    <a:pt x="4144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40;p50"/>
            <p:cNvSpPr/>
            <p:nvPr/>
          </p:nvSpPr>
          <p:spPr>
            <a:xfrm>
              <a:off x="-1182447" y="6255944"/>
              <a:ext cx="120379" cy="164606"/>
            </a:xfrm>
            <a:custGeom>
              <a:avLst/>
              <a:gdLst/>
              <a:ahLst/>
              <a:cxnLst/>
              <a:rect l="l" t="t" r="r" b="b"/>
              <a:pathLst>
                <a:path w="7934" h="10849" extrusionOk="0">
                  <a:moveTo>
                    <a:pt x="4702" y="1"/>
                  </a:moveTo>
                  <a:cubicBezTo>
                    <a:pt x="3082" y="1"/>
                    <a:pt x="1324" y="1406"/>
                    <a:pt x="698" y="4374"/>
                  </a:cubicBezTo>
                  <a:cubicBezTo>
                    <a:pt x="1" y="7690"/>
                    <a:pt x="1251" y="10439"/>
                    <a:pt x="3005" y="10807"/>
                  </a:cubicBezTo>
                  <a:cubicBezTo>
                    <a:pt x="3138" y="10835"/>
                    <a:pt x="3271" y="10849"/>
                    <a:pt x="3404" y="10849"/>
                  </a:cubicBezTo>
                  <a:cubicBezTo>
                    <a:pt x="5019" y="10849"/>
                    <a:pt x="6591" y="8813"/>
                    <a:pt x="7235" y="5750"/>
                  </a:cubicBezTo>
                  <a:cubicBezTo>
                    <a:pt x="7933" y="2434"/>
                    <a:pt x="7017" y="428"/>
                    <a:pt x="5266" y="59"/>
                  </a:cubicBezTo>
                  <a:cubicBezTo>
                    <a:pt x="5081" y="20"/>
                    <a:pt x="4892" y="1"/>
                    <a:pt x="4702" y="1"/>
                  </a:cubicBezTo>
                  <a:close/>
                </a:path>
              </a:pathLst>
            </a:custGeom>
            <a:solidFill>
              <a:srgbClr val="DF9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6782" y="2737371"/>
            <a:ext cx="3921399" cy="1296250"/>
            <a:chOff x="297899" y="1478074"/>
            <a:chExt cx="3921399" cy="1296250"/>
          </a:xfrm>
        </p:grpSpPr>
        <p:sp>
          <p:nvSpPr>
            <p:cNvPr id="73" name="Text Box 53"/>
            <p:cNvSpPr txBox="1">
              <a:spLocks noChangeArrowheads="1"/>
            </p:cNvSpPr>
            <p:nvPr/>
          </p:nvSpPr>
          <p:spPr bwMode="auto">
            <a:xfrm>
              <a:off x="297899" y="1719682"/>
              <a:ext cx="558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1061382" y="1478074"/>
                  <a:ext cx="3157916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vi-VN" sz="3600" dirty="0"/>
                </a:p>
              </p:txBody>
            </p:sp>
          </mc:Choice>
          <mc:Fallback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382" y="1478074"/>
                  <a:ext cx="3157916" cy="10407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Rectangle 74"/>
            <p:cNvSpPr/>
            <p:nvPr/>
          </p:nvSpPr>
          <p:spPr>
            <a:xfrm>
              <a:off x="2354515" y="2168037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12977" y="2290748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035084" y="2728725"/>
            <a:ext cx="5186169" cy="1040734"/>
            <a:chOff x="297899" y="1478074"/>
            <a:chExt cx="5186169" cy="1040734"/>
          </a:xfrm>
        </p:grpSpPr>
        <p:sp>
          <p:nvSpPr>
            <p:cNvPr id="78" name="Text Box 53"/>
            <p:cNvSpPr txBox="1">
              <a:spLocks noChangeArrowheads="1"/>
            </p:cNvSpPr>
            <p:nvPr/>
          </p:nvSpPr>
          <p:spPr bwMode="auto">
            <a:xfrm>
              <a:off x="297899" y="1719682"/>
              <a:ext cx="558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1061382" y="1478074"/>
                  <a:ext cx="4422686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10  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20 </m:t>
                            </m:r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vi-VN" sz="3600" dirty="0"/>
                </a:p>
              </p:txBody>
            </p:sp>
          </mc:Choice>
          <mc:Fallback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382" y="1478074"/>
                  <a:ext cx="4422686" cy="10407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Rectangle 79"/>
            <p:cNvSpPr/>
            <p:nvPr/>
          </p:nvSpPr>
          <p:spPr>
            <a:xfrm>
              <a:off x="2091434" y="1485067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454596" y="1509994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53318" y="1485067"/>
              <a:ext cx="535372" cy="483576"/>
            </a:xfrm>
            <a:prstGeom prst="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4" name="Curved Up Arrow 83"/>
          <p:cNvSpPr/>
          <p:nvPr/>
        </p:nvSpPr>
        <p:spPr>
          <a:xfrm>
            <a:off x="1363119" y="3993258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485688" y="4254383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Curved Down Arrow 85"/>
          <p:cNvSpPr/>
          <p:nvPr/>
        </p:nvSpPr>
        <p:spPr>
          <a:xfrm>
            <a:off x="1382890" y="2412210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571601" y="1948354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223560" y="3380297"/>
            <a:ext cx="67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Curved Up Arrow 88"/>
          <p:cNvSpPr/>
          <p:nvPr/>
        </p:nvSpPr>
        <p:spPr>
          <a:xfrm>
            <a:off x="2809806" y="4033621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932375" y="4294746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Curved Down Arrow 90"/>
          <p:cNvSpPr/>
          <p:nvPr/>
        </p:nvSpPr>
        <p:spPr>
          <a:xfrm>
            <a:off x="2764100" y="2412210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952811" y="1948354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285369" y="3469727"/>
            <a:ext cx="55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Curved Up Arrow 93"/>
          <p:cNvSpPr/>
          <p:nvPr/>
        </p:nvSpPr>
        <p:spPr>
          <a:xfrm>
            <a:off x="5936595" y="3969081"/>
            <a:ext cx="897099" cy="261125"/>
          </a:xfrm>
          <a:prstGeom prst="curved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179434" y="4123820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Curved Down Arrow 95"/>
          <p:cNvSpPr/>
          <p:nvPr/>
        </p:nvSpPr>
        <p:spPr>
          <a:xfrm>
            <a:off x="6007917" y="2393229"/>
            <a:ext cx="897099" cy="26920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196628" y="1929373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813616" y="2708058"/>
            <a:ext cx="571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Curved Down Arrow 98"/>
          <p:cNvSpPr/>
          <p:nvPr/>
        </p:nvSpPr>
        <p:spPr>
          <a:xfrm>
            <a:off x="6064347" y="2484869"/>
            <a:ext cx="2260788" cy="246395"/>
          </a:xfrm>
          <a:prstGeom prst="curved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22926" y="1992747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Curved Up Arrow 100"/>
          <p:cNvSpPr/>
          <p:nvPr/>
        </p:nvSpPr>
        <p:spPr>
          <a:xfrm>
            <a:off x="5952161" y="3854337"/>
            <a:ext cx="2440313" cy="281716"/>
          </a:xfrm>
          <a:prstGeom prst="curved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020400" y="4123820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286515" y="2670014"/>
            <a:ext cx="70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Curved Up Arrow 103"/>
          <p:cNvSpPr/>
          <p:nvPr/>
        </p:nvSpPr>
        <p:spPr>
          <a:xfrm>
            <a:off x="5852743" y="4007958"/>
            <a:ext cx="3931049" cy="954513"/>
          </a:xfrm>
          <a:prstGeom prst="curvedUpArrow">
            <a:avLst>
              <a:gd name="adj1" fmla="val 10767"/>
              <a:gd name="adj2" fmla="val 38290"/>
              <a:gd name="adj3" fmla="val 2427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72359" y="4986860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Curved Down Arrow 105"/>
          <p:cNvSpPr/>
          <p:nvPr/>
        </p:nvSpPr>
        <p:spPr>
          <a:xfrm>
            <a:off x="5618922" y="1426943"/>
            <a:ext cx="4286495" cy="1221759"/>
          </a:xfrm>
          <a:prstGeom prst="curvedDownArrow">
            <a:avLst>
              <a:gd name="adj1" fmla="val 5781"/>
              <a:gd name="adj2" fmla="val 31449"/>
              <a:gd name="adj3" fmla="val 2174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278471" y="955979"/>
            <a:ext cx="65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</a:t>
            </a:r>
            <a:endParaRPr lang="vi-VN" sz="2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377565" y="2686891"/>
            <a:ext cx="70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7834ECC-4713-3DE1-C882-7C4288CCA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970" y="1677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6" grpId="0" animBg="1"/>
      <p:bldP spid="87" grpId="0"/>
      <p:bldP spid="88" grpId="0"/>
      <p:bldP spid="89" grpId="0" animBg="1"/>
      <p:bldP spid="90" grpId="0"/>
      <p:bldP spid="91" grpId="0" animBg="1"/>
      <p:bldP spid="92" grpId="0"/>
      <p:bldP spid="93" grpId="0"/>
      <p:bldP spid="94" grpId="0" animBg="1"/>
      <p:bldP spid="95" grpId="0"/>
      <p:bldP spid="96" grpId="0" animBg="1"/>
      <p:bldP spid="97" grpId="0"/>
      <p:bldP spid="98" grpId="0"/>
      <p:bldP spid="99" grpId="0" animBg="1"/>
      <p:bldP spid="100" grpId="0"/>
      <p:bldP spid="101" grpId="0" animBg="1"/>
      <p:bldP spid="102" grpId="0"/>
      <p:bldP spid="103" grpId="0"/>
      <p:bldP spid="104" grpId="0" animBg="1"/>
      <p:bldP spid="105" grpId="0"/>
      <p:bldP spid="106" grpId="0" animBg="1"/>
      <p:bldP spid="107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3">
            <a:extLst>
              <a:ext uri="{FF2B5EF4-FFF2-40B4-BE49-F238E27FC236}">
                <a16:creationId xmlns:a16="http://schemas.microsoft.com/office/drawing/2014/main" id="{E2E98AC1-FC71-89A8-C395-B3B81E94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960" y="62203"/>
            <a:ext cx="12405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F3FDCC6-065D-C06E-4F84-73381DE2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43" y="1087330"/>
            <a:ext cx="77796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: 20 = (60 : 10) : (20 : 10) = 6 : 2 = 3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9DA2DA92-44B9-2ECE-25FC-BA201294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599" y="1087330"/>
            <a:ext cx="13981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EACBB61-D551-C46B-0A1E-959134D8C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371" y="2162461"/>
            <a:ext cx="107115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75 : 25 = (75 : …) : (25 : 5) = ……………………..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D4D5EA3F-A821-F74D-34D1-1B173131B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28" y="3402878"/>
            <a:ext cx="107115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90 : 18 = (90 : …) : (18 : 9) = ……………………..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07AC3F-9C42-DFA9-D56D-BFF3E1068956}"/>
              </a:ext>
            </a:extLst>
          </p:cNvPr>
          <p:cNvSpPr txBox="1"/>
          <p:nvPr/>
        </p:nvSpPr>
        <p:spPr>
          <a:xfrm>
            <a:off x="4172857" y="2105645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64F375B-4B77-A460-22B2-1BDC5DD73A00}"/>
              </a:ext>
            </a:extLst>
          </p:cNvPr>
          <p:cNvSpPr txBox="1"/>
          <p:nvPr/>
        </p:nvSpPr>
        <p:spPr>
          <a:xfrm>
            <a:off x="7598231" y="2085391"/>
            <a:ext cx="27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= 3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551DC8B-A08D-A0EF-003A-4965CB520E25}"/>
              </a:ext>
            </a:extLst>
          </p:cNvPr>
          <p:cNvSpPr txBox="1"/>
          <p:nvPr/>
        </p:nvSpPr>
        <p:spPr>
          <a:xfrm>
            <a:off x="4172857" y="3346062"/>
            <a:ext cx="74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3FFED71-B700-5768-E9E7-2EA528CC57CD}"/>
              </a:ext>
            </a:extLst>
          </p:cNvPr>
          <p:cNvSpPr txBox="1"/>
          <p:nvPr/>
        </p:nvSpPr>
        <p:spPr>
          <a:xfrm>
            <a:off x="7231743" y="3319902"/>
            <a:ext cx="316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2 = 5</a:t>
            </a:r>
          </a:p>
        </p:txBody>
      </p:sp>
    </p:spTree>
    <p:extLst>
      <p:ext uri="{BB962C8B-B14F-4D97-AF65-F5344CB8AC3E}">
        <p14:creationId xmlns:p14="http://schemas.microsoft.com/office/powerpoint/2010/main" val="2958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3"/>
          <p:cNvSpPr txBox="1">
            <a:spLocks noChangeArrowheads="1"/>
          </p:cNvSpPr>
          <p:nvPr/>
        </p:nvSpPr>
        <p:spPr bwMode="auto">
          <a:xfrm>
            <a:off x="-13960" y="62203"/>
            <a:ext cx="12405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 rot="10247340">
            <a:off x="10451467" y="92951"/>
            <a:ext cx="1770189" cy="1231164"/>
            <a:chOff x="-111727" y="4863740"/>
            <a:chExt cx="2163172" cy="1979767"/>
          </a:xfrm>
        </p:grpSpPr>
        <p:sp>
          <p:nvSpPr>
            <p:cNvPr id="20" name="Google Shape;598;p62"/>
            <p:cNvSpPr/>
            <p:nvPr/>
          </p:nvSpPr>
          <p:spPr>
            <a:xfrm rot="18070712">
              <a:off x="-557228" y="5309241"/>
              <a:ext cx="1897829" cy="1006827"/>
            </a:xfrm>
            <a:custGeom>
              <a:avLst/>
              <a:gdLst/>
              <a:ahLst/>
              <a:cxnLst/>
              <a:rect l="l" t="t" r="r" b="b"/>
              <a:pathLst>
                <a:path w="52253" h="27721" extrusionOk="0">
                  <a:moveTo>
                    <a:pt x="42899" y="1"/>
                  </a:moveTo>
                  <a:cubicBezTo>
                    <a:pt x="41709" y="1"/>
                    <a:pt x="39458" y="95"/>
                    <a:pt x="37430" y="709"/>
                  </a:cubicBezTo>
                  <a:cubicBezTo>
                    <a:pt x="37430" y="709"/>
                    <a:pt x="37487" y="2356"/>
                    <a:pt x="36956" y="3740"/>
                  </a:cubicBezTo>
                  <a:cubicBezTo>
                    <a:pt x="36956" y="3740"/>
                    <a:pt x="36482" y="1506"/>
                    <a:pt x="36147" y="963"/>
                  </a:cubicBezTo>
                  <a:cubicBezTo>
                    <a:pt x="36147" y="963"/>
                    <a:pt x="33405" y="1216"/>
                    <a:pt x="32302" y="1720"/>
                  </a:cubicBezTo>
                  <a:cubicBezTo>
                    <a:pt x="31198" y="2226"/>
                    <a:pt x="28190" y="2390"/>
                    <a:pt x="27649" y="2622"/>
                  </a:cubicBezTo>
                  <a:cubicBezTo>
                    <a:pt x="27649" y="2622"/>
                    <a:pt x="26948" y="8711"/>
                    <a:pt x="26277" y="10647"/>
                  </a:cubicBezTo>
                  <a:cubicBezTo>
                    <a:pt x="26277" y="10647"/>
                    <a:pt x="26358" y="5424"/>
                    <a:pt x="25715" y="3412"/>
                  </a:cubicBezTo>
                  <a:cubicBezTo>
                    <a:pt x="25715" y="3412"/>
                    <a:pt x="23701" y="4057"/>
                    <a:pt x="22013" y="4874"/>
                  </a:cubicBezTo>
                  <a:cubicBezTo>
                    <a:pt x="20325" y="5692"/>
                    <a:pt x="18177" y="6784"/>
                    <a:pt x="17649" y="7284"/>
                  </a:cubicBezTo>
                  <a:cubicBezTo>
                    <a:pt x="17649" y="7284"/>
                    <a:pt x="19169" y="11850"/>
                    <a:pt x="18863" y="14763"/>
                  </a:cubicBezTo>
                  <a:cubicBezTo>
                    <a:pt x="18863" y="14763"/>
                    <a:pt x="16894" y="10061"/>
                    <a:pt x="15438" y="8395"/>
                  </a:cubicBezTo>
                  <a:cubicBezTo>
                    <a:pt x="15438" y="8395"/>
                    <a:pt x="5653" y="12965"/>
                    <a:pt x="463" y="22979"/>
                  </a:cubicBezTo>
                  <a:cubicBezTo>
                    <a:pt x="463" y="22979"/>
                    <a:pt x="1" y="23845"/>
                    <a:pt x="2350" y="25170"/>
                  </a:cubicBezTo>
                  <a:cubicBezTo>
                    <a:pt x="2350" y="25170"/>
                    <a:pt x="7120" y="27721"/>
                    <a:pt x="14658" y="27721"/>
                  </a:cubicBezTo>
                  <a:cubicBezTo>
                    <a:pt x="18325" y="27721"/>
                    <a:pt x="22649" y="27117"/>
                    <a:pt x="27397" y="25321"/>
                  </a:cubicBezTo>
                  <a:cubicBezTo>
                    <a:pt x="27397" y="25321"/>
                    <a:pt x="27275" y="23796"/>
                    <a:pt x="26059" y="21583"/>
                  </a:cubicBezTo>
                  <a:lnTo>
                    <a:pt x="26059" y="21583"/>
                  </a:lnTo>
                  <a:cubicBezTo>
                    <a:pt x="26060" y="21583"/>
                    <a:pt x="29433" y="23693"/>
                    <a:pt x="30936" y="23693"/>
                  </a:cubicBezTo>
                  <a:cubicBezTo>
                    <a:pt x="30950" y="23693"/>
                    <a:pt x="30965" y="23693"/>
                    <a:pt x="30979" y="23693"/>
                  </a:cubicBezTo>
                  <a:cubicBezTo>
                    <a:pt x="30979" y="23693"/>
                    <a:pt x="33479" y="22526"/>
                    <a:pt x="35249" y="20970"/>
                  </a:cubicBezTo>
                  <a:cubicBezTo>
                    <a:pt x="35249" y="20970"/>
                    <a:pt x="33590" y="19979"/>
                    <a:pt x="32883" y="18767"/>
                  </a:cubicBezTo>
                  <a:lnTo>
                    <a:pt x="32883" y="18767"/>
                  </a:lnTo>
                  <a:cubicBezTo>
                    <a:pt x="32884" y="18767"/>
                    <a:pt x="35661" y="20252"/>
                    <a:pt x="36624" y="20252"/>
                  </a:cubicBezTo>
                  <a:cubicBezTo>
                    <a:pt x="36689" y="20252"/>
                    <a:pt x="36745" y="20245"/>
                    <a:pt x="36792" y="20231"/>
                  </a:cubicBezTo>
                  <a:cubicBezTo>
                    <a:pt x="36792" y="20231"/>
                    <a:pt x="40689" y="17623"/>
                    <a:pt x="42378" y="16024"/>
                  </a:cubicBezTo>
                  <a:cubicBezTo>
                    <a:pt x="42378" y="16024"/>
                    <a:pt x="41604" y="15715"/>
                    <a:pt x="41378" y="14968"/>
                  </a:cubicBezTo>
                  <a:lnTo>
                    <a:pt x="43435" y="14956"/>
                  </a:lnTo>
                  <a:cubicBezTo>
                    <a:pt x="43435" y="14956"/>
                    <a:pt x="51967" y="9109"/>
                    <a:pt x="52253" y="3134"/>
                  </a:cubicBezTo>
                  <a:cubicBezTo>
                    <a:pt x="52253" y="3134"/>
                    <a:pt x="51051" y="1268"/>
                    <a:pt x="47336" y="220"/>
                  </a:cubicBezTo>
                  <a:cubicBezTo>
                    <a:pt x="47336" y="220"/>
                    <a:pt x="46074" y="1995"/>
                    <a:pt x="44941" y="4309"/>
                  </a:cubicBezTo>
                  <a:cubicBezTo>
                    <a:pt x="44941" y="4309"/>
                    <a:pt x="45487" y="1629"/>
                    <a:pt x="46367" y="276"/>
                  </a:cubicBezTo>
                  <a:cubicBezTo>
                    <a:pt x="46367" y="276"/>
                    <a:pt x="45747" y="102"/>
                    <a:pt x="45220" y="102"/>
                  </a:cubicBezTo>
                  <a:cubicBezTo>
                    <a:pt x="45142" y="102"/>
                    <a:pt x="45066" y="106"/>
                    <a:pt x="44994" y="115"/>
                  </a:cubicBezTo>
                  <a:cubicBezTo>
                    <a:pt x="44994" y="115"/>
                    <a:pt x="43108" y="3641"/>
                    <a:pt x="42649" y="5378"/>
                  </a:cubicBezTo>
                  <a:cubicBezTo>
                    <a:pt x="42649" y="5378"/>
                    <a:pt x="43113" y="1194"/>
                    <a:pt x="43742" y="19"/>
                  </a:cubicBezTo>
                  <a:cubicBezTo>
                    <a:pt x="43742" y="19"/>
                    <a:pt x="43424" y="1"/>
                    <a:pt x="42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9;p62"/>
            <p:cNvSpPr/>
            <p:nvPr/>
          </p:nvSpPr>
          <p:spPr>
            <a:xfrm>
              <a:off x="153662" y="5836705"/>
              <a:ext cx="1897783" cy="1006802"/>
            </a:xfrm>
            <a:custGeom>
              <a:avLst/>
              <a:gdLst/>
              <a:ahLst/>
              <a:cxnLst/>
              <a:rect l="l" t="t" r="r" b="b"/>
              <a:pathLst>
                <a:path w="52253" h="27721" extrusionOk="0">
                  <a:moveTo>
                    <a:pt x="42899" y="1"/>
                  </a:moveTo>
                  <a:cubicBezTo>
                    <a:pt x="41709" y="1"/>
                    <a:pt x="39458" y="95"/>
                    <a:pt x="37430" y="709"/>
                  </a:cubicBezTo>
                  <a:cubicBezTo>
                    <a:pt x="37430" y="709"/>
                    <a:pt x="37487" y="2356"/>
                    <a:pt x="36956" y="3740"/>
                  </a:cubicBezTo>
                  <a:cubicBezTo>
                    <a:pt x="36956" y="3740"/>
                    <a:pt x="36482" y="1506"/>
                    <a:pt x="36147" y="963"/>
                  </a:cubicBezTo>
                  <a:cubicBezTo>
                    <a:pt x="36147" y="963"/>
                    <a:pt x="33405" y="1216"/>
                    <a:pt x="32302" y="1720"/>
                  </a:cubicBezTo>
                  <a:cubicBezTo>
                    <a:pt x="31198" y="2226"/>
                    <a:pt x="28190" y="2390"/>
                    <a:pt x="27649" y="2622"/>
                  </a:cubicBezTo>
                  <a:cubicBezTo>
                    <a:pt x="27649" y="2622"/>
                    <a:pt x="26948" y="8711"/>
                    <a:pt x="26277" y="10647"/>
                  </a:cubicBezTo>
                  <a:cubicBezTo>
                    <a:pt x="26277" y="10647"/>
                    <a:pt x="26358" y="5424"/>
                    <a:pt x="25715" y="3412"/>
                  </a:cubicBezTo>
                  <a:cubicBezTo>
                    <a:pt x="25715" y="3412"/>
                    <a:pt x="23701" y="4057"/>
                    <a:pt x="22013" y="4874"/>
                  </a:cubicBezTo>
                  <a:cubicBezTo>
                    <a:pt x="20325" y="5692"/>
                    <a:pt x="18177" y="6784"/>
                    <a:pt x="17649" y="7284"/>
                  </a:cubicBezTo>
                  <a:cubicBezTo>
                    <a:pt x="17649" y="7284"/>
                    <a:pt x="19169" y="11850"/>
                    <a:pt x="18863" y="14763"/>
                  </a:cubicBezTo>
                  <a:cubicBezTo>
                    <a:pt x="18863" y="14763"/>
                    <a:pt x="16894" y="10061"/>
                    <a:pt x="15438" y="8395"/>
                  </a:cubicBezTo>
                  <a:cubicBezTo>
                    <a:pt x="15438" y="8395"/>
                    <a:pt x="5653" y="12965"/>
                    <a:pt x="463" y="22979"/>
                  </a:cubicBezTo>
                  <a:cubicBezTo>
                    <a:pt x="463" y="22979"/>
                    <a:pt x="1" y="23845"/>
                    <a:pt x="2350" y="25170"/>
                  </a:cubicBezTo>
                  <a:cubicBezTo>
                    <a:pt x="2350" y="25170"/>
                    <a:pt x="7120" y="27721"/>
                    <a:pt x="14658" y="27721"/>
                  </a:cubicBezTo>
                  <a:cubicBezTo>
                    <a:pt x="18325" y="27721"/>
                    <a:pt x="22649" y="27117"/>
                    <a:pt x="27397" y="25321"/>
                  </a:cubicBezTo>
                  <a:cubicBezTo>
                    <a:pt x="27397" y="25321"/>
                    <a:pt x="27275" y="23796"/>
                    <a:pt x="26059" y="21583"/>
                  </a:cubicBezTo>
                  <a:lnTo>
                    <a:pt x="26059" y="21583"/>
                  </a:lnTo>
                  <a:cubicBezTo>
                    <a:pt x="26060" y="21583"/>
                    <a:pt x="29433" y="23693"/>
                    <a:pt x="30936" y="23693"/>
                  </a:cubicBezTo>
                  <a:cubicBezTo>
                    <a:pt x="30950" y="23693"/>
                    <a:pt x="30965" y="23693"/>
                    <a:pt x="30979" y="23693"/>
                  </a:cubicBezTo>
                  <a:cubicBezTo>
                    <a:pt x="30979" y="23693"/>
                    <a:pt x="33479" y="22526"/>
                    <a:pt x="35249" y="20970"/>
                  </a:cubicBezTo>
                  <a:cubicBezTo>
                    <a:pt x="35249" y="20970"/>
                    <a:pt x="33590" y="19979"/>
                    <a:pt x="32883" y="18767"/>
                  </a:cubicBezTo>
                  <a:lnTo>
                    <a:pt x="32883" y="18767"/>
                  </a:lnTo>
                  <a:cubicBezTo>
                    <a:pt x="32884" y="18767"/>
                    <a:pt x="35661" y="20252"/>
                    <a:pt x="36624" y="20252"/>
                  </a:cubicBezTo>
                  <a:cubicBezTo>
                    <a:pt x="36689" y="20252"/>
                    <a:pt x="36745" y="20245"/>
                    <a:pt x="36792" y="20231"/>
                  </a:cubicBezTo>
                  <a:cubicBezTo>
                    <a:pt x="36792" y="20231"/>
                    <a:pt x="40689" y="17623"/>
                    <a:pt x="42378" y="16024"/>
                  </a:cubicBezTo>
                  <a:cubicBezTo>
                    <a:pt x="42378" y="16024"/>
                    <a:pt x="41604" y="15715"/>
                    <a:pt x="41378" y="14968"/>
                  </a:cubicBezTo>
                  <a:lnTo>
                    <a:pt x="43435" y="14956"/>
                  </a:lnTo>
                  <a:cubicBezTo>
                    <a:pt x="43435" y="14956"/>
                    <a:pt x="51967" y="9109"/>
                    <a:pt x="52253" y="3134"/>
                  </a:cubicBezTo>
                  <a:cubicBezTo>
                    <a:pt x="52253" y="3134"/>
                    <a:pt x="51051" y="1268"/>
                    <a:pt x="47336" y="220"/>
                  </a:cubicBezTo>
                  <a:cubicBezTo>
                    <a:pt x="47336" y="220"/>
                    <a:pt x="46074" y="1995"/>
                    <a:pt x="44941" y="4309"/>
                  </a:cubicBezTo>
                  <a:cubicBezTo>
                    <a:pt x="44941" y="4309"/>
                    <a:pt x="45487" y="1629"/>
                    <a:pt x="46367" y="276"/>
                  </a:cubicBezTo>
                  <a:cubicBezTo>
                    <a:pt x="46367" y="276"/>
                    <a:pt x="45747" y="102"/>
                    <a:pt x="45220" y="102"/>
                  </a:cubicBezTo>
                  <a:cubicBezTo>
                    <a:pt x="45142" y="102"/>
                    <a:pt x="45066" y="106"/>
                    <a:pt x="44994" y="115"/>
                  </a:cubicBezTo>
                  <a:cubicBezTo>
                    <a:pt x="44994" y="115"/>
                    <a:pt x="43108" y="3641"/>
                    <a:pt x="42649" y="5378"/>
                  </a:cubicBezTo>
                  <a:cubicBezTo>
                    <a:pt x="42649" y="5378"/>
                    <a:pt x="43113" y="1194"/>
                    <a:pt x="43742" y="19"/>
                  </a:cubicBezTo>
                  <a:cubicBezTo>
                    <a:pt x="43742" y="19"/>
                    <a:pt x="43424" y="1"/>
                    <a:pt x="42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0;p62"/>
            <p:cNvSpPr/>
            <p:nvPr/>
          </p:nvSpPr>
          <p:spPr>
            <a:xfrm rot="17206678">
              <a:off x="134816" y="5423590"/>
              <a:ext cx="1226015" cy="1065299"/>
            </a:xfrm>
            <a:custGeom>
              <a:avLst/>
              <a:gdLst/>
              <a:ahLst/>
              <a:cxnLst/>
              <a:rect l="l" t="t" r="r" b="b"/>
              <a:pathLst>
                <a:path w="38298" h="33275" extrusionOk="0">
                  <a:moveTo>
                    <a:pt x="14833" y="1"/>
                  </a:moveTo>
                  <a:cubicBezTo>
                    <a:pt x="11265" y="1"/>
                    <a:pt x="7239" y="790"/>
                    <a:pt x="5195" y="3893"/>
                  </a:cubicBezTo>
                  <a:cubicBezTo>
                    <a:pt x="1034" y="10208"/>
                    <a:pt x="7714" y="12632"/>
                    <a:pt x="9260" y="13393"/>
                  </a:cubicBezTo>
                  <a:cubicBezTo>
                    <a:pt x="10745" y="14125"/>
                    <a:pt x="10354" y="14770"/>
                    <a:pt x="10322" y="14820"/>
                  </a:cubicBezTo>
                  <a:cubicBezTo>
                    <a:pt x="10320" y="14822"/>
                    <a:pt x="10319" y="14825"/>
                    <a:pt x="10317" y="14826"/>
                  </a:cubicBezTo>
                  <a:cubicBezTo>
                    <a:pt x="10290" y="14861"/>
                    <a:pt x="10045" y="15155"/>
                    <a:pt x="9381" y="15155"/>
                  </a:cubicBezTo>
                  <a:cubicBezTo>
                    <a:pt x="8912" y="15155"/>
                    <a:pt x="8233" y="15008"/>
                    <a:pt x="7273" y="14518"/>
                  </a:cubicBezTo>
                  <a:cubicBezTo>
                    <a:pt x="6779" y="14265"/>
                    <a:pt x="6169" y="14132"/>
                    <a:pt x="5522" y="14132"/>
                  </a:cubicBezTo>
                  <a:cubicBezTo>
                    <a:pt x="3030" y="14132"/>
                    <a:pt x="1" y="16114"/>
                    <a:pt x="1003" y="20890"/>
                  </a:cubicBezTo>
                  <a:cubicBezTo>
                    <a:pt x="2240" y="26788"/>
                    <a:pt x="7088" y="31453"/>
                    <a:pt x="13149" y="32195"/>
                  </a:cubicBezTo>
                  <a:cubicBezTo>
                    <a:pt x="13156" y="32195"/>
                    <a:pt x="13163" y="32196"/>
                    <a:pt x="13170" y="32196"/>
                  </a:cubicBezTo>
                  <a:cubicBezTo>
                    <a:pt x="13303" y="32196"/>
                    <a:pt x="13392" y="32048"/>
                    <a:pt x="13321" y="31929"/>
                  </a:cubicBezTo>
                  <a:cubicBezTo>
                    <a:pt x="12785" y="31037"/>
                    <a:pt x="11323" y="28273"/>
                    <a:pt x="11377" y="24767"/>
                  </a:cubicBezTo>
                  <a:cubicBezTo>
                    <a:pt x="11440" y="20799"/>
                    <a:pt x="12199" y="20415"/>
                    <a:pt x="12652" y="20415"/>
                  </a:cubicBezTo>
                  <a:cubicBezTo>
                    <a:pt x="12689" y="20415"/>
                    <a:pt x="12724" y="20417"/>
                    <a:pt x="12756" y="20421"/>
                  </a:cubicBezTo>
                  <a:cubicBezTo>
                    <a:pt x="13184" y="20465"/>
                    <a:pt x="13311" y="21156"/>
                    <a:pt x="13255" y="22292"/>
                  </a:cubicBezTo>
                  <a:cubicBezTo>
                    <a:pt x="13198" y="23427"/>
                    <a:pt x="12606" y="30081"/>
                    <a:pt x="14999" y="32062"/>
                  </a:cubicBezTo>
                  <a:cubicBezTo>
                    <a:pt x="16166" y="33027"/>
                    <a:pt x="18223" y="33275"/>
                    <a:pt x="20024" y="33275"/>
                  </a:cubicBezTo>
                  <a:cubicBezTo>
                    <a:pt x="21261" y="33275"/>
                    <a:pt x="22378" y="33158"/>
                    <a:pt x="23003" y="33077"/>
                  </a:cubicBezTo>
                  <a:cubicBezTo>
                    <a:pt x="23169" y="33057"/>
                    <a:pt x="23215" y="32840"/>
                    <a:pt x="23072" y="32754"/>
                  </a:cubicBezTo>
                  <a:cubicBezTo>
                    <a:pt x="22154" y="32202"/>
                    <a:pt x="20053" y="30662"/>
                    <a:pt x="18605" y="27458"/>
                  </a:cubicBezTo>
                  <a:cubicBezTo>
                    <a:pt x="16707" y="23256"/>
                    <a:pt x="16624" y="22136"/>
                    <a:pt x="17273" y="22061"/>
                  </a:cubicBezTo>
                  <a:cubicBezTo>
                    <a:pt x="17314" y="22056"/>
                    <a:pt x="17354" y="22054"/>
                    <a:pt x="17391" y="22054"/>
                  </a:cubicBezTo>
                  <a:cubicBezTo>
                    <a:pt x="17944" y="22054"/>
                    <a:pt x="18107" y="22582"/>
                    <a:pt x="18578" y="23980"/>
                  </a:cubicBezTo>
                  <a:cubicBezTo>
                    <a:pt x="19081" y="25474"/>
                    <a:pt x="21114" y="30836"/>
                    <a:pt x="24093" y="32184"/>
                  </a:cubicBezTo>
                  <a:cubicBezTo>
                    <a:pt x="24093" y="32184"/>
                    <a:pt x="24517" y="32507"/>
                    <a:pt x="25518" y="32507"/>
                  </a:cubicBezTo>
                  <a:cubicBezTo>
                    <a:pt x="26229" y="32507"/>
                    <a:pt x="27232" y="32343"/>
                    <a:pt x="28580" y="31785"/>
                  </a:cubicBezTo>
                  <a:cubicBezTo>
                    <a:pt x="28723" y="31726"/>
                    <a:pt x="28729" y="31527"/>
                    <a:pt x="28590" y="31463"/>
                  </a:cubicBezTo>
                  <a:cubicBezTo>
                    <a:pt x="27488" y="30963"/>
                    <a:pt x="24236" y="29174"/>
                    <a:pt x="22540" y="24885"/>
                  </a:cubicBezTo>
                  <a:cubicBezTo>
                    <a:pt x="22540" y="24885"/>
                    <a:pt x="21419" y="22521"/>
                    <a:pt x="22404" y="22502"/>
                  </a:cubicBezTo>
                  <a:cubicBezTo>
                    <a:pt x="22407" y="22501"/>
                    <a:pt x="22410" y="22501"/>
                    <a:pt x="22413" y="22501"/>
                  </a:cubicBezTo>
                  <a:cubicBezTo>
                    <a:pt x="23391" y="22501"/>
                    <a:pt x="23701" y="25933"/>
                    <a:pt x="25791" y="28176"/>
                  </a:cubicBezTo>
                  <a:cubicBezTo>
                    <a:pt x="27338" y="29839"/>
                    <a:pt x="28353" y="30664"/>
                    <a:pt x="29556" y="30664"/>
                  </a:cubicBezTo>
                  <a:cubicBezTo>
                    <a:pt x="29982" y="30664"/>
                    <a:pt x="30431" y="30561"/>
                    <a:pt x="30935" y="30355"/>
                  </a:cubicBezTo>
                  <a:cubicBezTo>
                    <a:pt x="32636" y="29660"/>
                    <a:pt x="34275" y="27190"/>
                    <a:pt x="35961" y="27190"/>
                  </a:cubicBezTo>
                  <a:cubicBezTo>
                    <a:pt x="36122" y="27190"/>
                    <a:pt x="36284" y="27212"/>
                    <a:pt x="36446" y="27261"/>
                  </a:cubicBezTo>
                  <a:cubicBezTo>
                    <a:pt x="36463" y="27266"/>
                    <a:pt x="36480" y="27269"/>
                    <a:pt x="36497" y="27269"/>
                  </a:cubicBezTo>
                  <a:cubicBezTo>
                    <a:pt x="36584" y="27269"/>
                    <a:pt x="36662" y="27201"/>
                    <a:pt x="36669" y="27107"/>
                  </a:cubicBezTo>
                  <a:cubicBezTo>
                    <a:pt x="36716" y="26373"/>
                    <a:pt x="36913" y="24069"/>
                    <a:pt x="37567" y="22623"/>
                  </a:cubicBezTo>
                  <a:cubicBezTo>
                    <a:pt x="38298" y="21007"/>
                    <a:pt x="37095" y="19207"/>
                    <a:pt x="34186" y="19207"/>
                  </a:cubicBezTo>
                  <a:cubicBezTo>
                    <a:pt x="33969" y="19207"/>
                    <a:pt x="33741" y="19217"/>
                    <a:pt x="33505" y="19238"/>
                  </a:cubicBezTo>
                  <a:cubicBezTo>
                    <a:pt x="31546" y="19411"/>
                    <a:pt x="29908" y="19656"/>
                    <a:pt x="28842" y="19656"/>
                  </a:cubicBezTo>
                  <a:cubicBezTo>
                    <a:pt x="28059" y="19656"/>
                    <a:pt x="27584" y="19523"/>
                    <a:pt x="27519" y="19133"/>
                  </a:cubicBezTo>
                  <a:cubicBezTo>
                    <a:pt x="27427" y="18579"/>
                    <a:pt x="29472" y="17812"/>
                    <a:pt x="32180" y="17812"/>
                  </a:cubicBezTo>
                  <a:cubicBezTo>
                    <a:pt x="33869" y="17812"/>
                    <a:pt x="35815" y="18110"/>
                    <a:pt x="37661" y="18946"/>
                  </a:cubicBezTo>
                  <a:cubicBezTo>
                    <a:pt x="37687" y="18957"/>
                    <a:pt x="37712" y="18962"/>
                    <a:pt x="37737" y="18962"/>
                  </a:cubicBezTo>
                  <a:cubicBezTo>
                    <a:pt x="37852" y="18962"/>
                    <a:pt x="37947" y="18849"/>
                    <a:pt x="37901" y="18728"/>
                  </a:cubicBezTo>
                  <a:cubicBezTo>
                    <a:pt x="37625" y="17988"/>
                    <a:pt x="37035" y="16339"/>
                    <a:pt x="36595" y="14646"/>
                  </a:cubicBezTo>
                  <a:cubicBezTo>
                    <a:pt x="36293" y="13487"/>
                    <a:pt x="34901" y="13072"/>
                    <a:pt x="33305" y="13072"/>
                  </a:cubicBezTo>
                  <a:cubicBezTo>
                    <a:pt x="31758" y="13072"/>
                    <a:pt x="30018" y="13462"/>
                    <a:pt x="28892" y="13939"/>
                  </a:cubicBezTo>
                  <a:cubicBezTo>
                    <a:pt x="27045" y="14724"/>
                    <a:pt x="24457" y="16269"/>
                    <a:pt x="23267" y="16269"/>
                  </a:cubicBezTo>
                  <a:cubicBezTo>
                    <a:pt x="22984" y="16269"/>
                    <a:pt x="22780" y="16182"/>
                    <a:pt x="22684" y="15977"/>
                  </a:cubicBezTo>
                  <a:cubicBezTo>
                    <a:pt x="22193" y="14925"/>
                    <a:pt x="27416" y="11580"/>
                    <a:pt x="35226" y="11552"/>
                  </a:cubicBezTo>
                  <a:cubicBezTo>
                    <a:pt x="35384" y="11552"/>
                    <a:pt x="35463" y="11361"/>
                    <a:pt x="35349" y="11252"/>
                  </a:cubicBezTo>
                  <a:cubicBezTo>
                    <a:pt x="34879" y="10802"/>
                    <a:pt x="34015" y="9936"/>
                    <a:pt x="33570" y="9257"/>
                  </a:cubicBezTo>
                  <a:cubicBezTo>
                    <a:pt x="33018" y="8412"/>
                    <a:pt x="31966" y="7334"/>
                    <a:pt x="31719" y="7085"/>
                  </a:cubicBezTo>
                  <a:cubicBezTo>
                    <a:pt x="31686" y="7052"/>
                    <a:pt x="31642" y="7034"/>
                    <a:pt x="31596" y="7034"/>
                  </a:cubicBezTo>
                  <a:cubicBezTo>
                    <a:pt x="31594" y="7034"/>
                    <a:pt x="31593" y="7034"/>
                    <a:pt x="31592" y="7034"/>
                  </a:cubicBezTo>
                  <a:cubicBezTo>
                    <a:pt x="30943" y="7051"/>
                    <a:pt x="26183" y="7251"/>
                    <a:pt x="23860" y="9490"/>
                  </a:cubicBezTo>
                  <a:cubicBezTo>
                    <a:pt x="21689" y="11583"/>
                    <a:pt x="20364" y="12688"/>
                    <a:pt x="19563" y="12688"/>
                  </a:cubicBezTo>
                  <a:cubicBezTo>
                    <a:pt x="19443" y="12688"/>
                    <a:pt x="19334" y="12663"/>
                    <a:pt x="19236" y="12613"/>
                  </a:cubicBezTo>
                  <a:cubicBezTo>
                    <a:pt x="18494" y="12233"/>
                    <a:pt x="19464" y="8294"/>
                    <a:pt x="30438" y="6029"/>
                  </a:cubicBezTo>
                  <a:cubicBezTo>
                    <a:pt x="30582" y="6000"/>
                    <a:pt x="30631" y="5817"/>
                    <a:pt x="30518" y="5723"/>
                  </a:cubicBezTo>
                  <a:cubicBezTo>
                    <a:pt x="29760" y="5095"/>
                    <a:pt x="27514" y="3358"/>
                    <a:pt x="24709" y="2350"/>
                  </a:cubicBezTo>
                  <a:cubicBezTo>
                    <a:pt x="24688" y="2343"/>
                    <a:pt x="24666" y="2339"/>
                    <a:pt x="24644" y="2339"/>
                  </a:cubicBezTo>
                  <a:cubicBezTo>
                    <a:pt x="24269" y="2354"/>
                    <a:pt x="20770" y="2592"/>
                    <a:pt x="17480" y="6796"/>
                  </a:cubicBezTo>
                  <a:cubicBezTo>
                    <a:pt x="14991" y="9975"/>
                    <a:pt x="14518" y="10447"/>
                    <a:pt x="14244" y="10447"/>
                  </a:cubicBezTo>
                  <a:cubicBezTo>
                    <a:pt x="14134" y="10447"/>
                    <a:pt x="14056" y="10372"/>
                    <a:pt x="13894" y="10364"/>
                  </a:cubicBezTo>
                  <a:cubicBezTo>
                    <a:pt x="13345" y="10336"/>
                    <a:pt x="13916" y="5163"/>
                    <a:pt x="20987" y="1241"/>
                  </a:cubicBezTo>
                  <a:cubicBezTo>
                    <a:pt x="21242" y="1099"/>
                    <a:pt x="21189" y="716"/>
                    <a:pt x="20903" y="657"/>
                  </a:cubicBezTo>
                  <a:cubicBezTo>
                    <a:pt x="19718" y="407"/>
                    <a:pt x="17394" y="1"/>
                    <a:pt x="14833" y="1"/>
                  </a:cubicBezTo>
                  <a:close/>
                </a:path>
              </a:pathLst>
            </a:custGeom>
            <a:solidFill>
              <a:srgbClr val="559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3961" y="-603867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3961" y="-603867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26" name="AutoShape 7" descr="9k="/>
          <p:cNvSpPr>
            <a:spLocks noChangeAspect="1" noChangeArrowheads="1"/>
          </p:cNvSpPr>
          <p:nvPr/>
        </p:nvSpPr>
        <p:spPr bwMode="auto">
          <a:xfrm>
            <a:off x="3866824" y="2290146"/>
            <a:ext cx="1439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0" y="840587"/>
            <a:ext cx="56196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18 : 3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 x 4) : (3 x 4)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6205031" y="874283"/>
            <a:ext cx="5520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81 : 9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(81 : 3) : (9 : 3)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18761" y="1648164"/>
            <a:ext cx="175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: 3 =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92731" y="2408450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 x 4) : (3 x 4) 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5579" y="3192784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5579" y="3871732"/>
            <a:ext cx="22810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		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586237" y="1654024"/>
            <a:ext cx="2174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 : 9 = 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451094" y="2525708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(81 : 3) : (9 : 3)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053898" y="1639837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973019" y="317860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2540749" y="3193937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8457471" y="1639836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872584" y="3192783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309793" y="317535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309793" y="3853967"/>
            <a:ext cx="2201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8053631" y="3172393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587031" y="3172393"/>
            <a:ext cx="68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766993" y="3175352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</a:t>
            </a:r>
          </a:p>
        </p:txBody>
      </p:sp>
      <p:sp>
        <p:nvSpPr>
          <p:cNvPr id="45" name="Line 90"/>
          <p:cNvSpPr>
            <a:spLocks noChangeShapeType="1"/>
          </p:cNvSpPr>
          <p:nvPr/>
        </p:nvSpPr>
        <p:spPr bwMode="auto">
          <a:xfrm flipH="1">
            <a:off x="6186161" y="560944"/>
            <a:ext cx="18870" cy="3553239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-13960" y="5131734"/>
            <a:ext cx="2199862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199861" y="5131734"/>
            <a:ext cx="9992139" cy="17543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chia)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(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198111" y="4427590"/>
            <a:ext cx="5257800" cy="64633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= (18 x 4) : (3 x 4)</a:t>
            </a:r>
            <a:endParaRPr lang="en-US" altLang="vi-VN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6472986" y="4450160"/>
            <a:ext cx="5253041" cy="64633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: 9 = (81 : 3) : (9 : 3)</a:t>
            </a:r>
            <a:endParaRPr lang="en-US" altLang="vi-VN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17F90CC2-3BC5-1436-517A-41796CC80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689" y="28661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72863" y="60885"/>
            <a:ext cx="55527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altLang="zh-CN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71501" y="1507435"/>
            <a:ext cx="11355456" cy="502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666748" y="1941099"/>
            <a:ext cx="1116495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571499" y="4129088"/>
            <a:ext cx="1135545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ta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pic>
        <p:nvPicPr>
          <p:cNvPr id="6" name="Hình ảnh 5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D6C102E-A693-DC5C-1BBB-A17118302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FA04390-A35D-B4C9-5E60-F3F41A2BF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C5985F-3DF1-4084-8414-6954D0DF7130}"/>
              </a:ext>
            </a:extLst>
          </p:cNvPr>
          <p:cNvSpPr txBox="1"/>
          <p:nvPr/>
        </p:nvSpPr>
        <p:spPr>
          <a:xfrm>
            <a:off x="5440977" y="2782903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KHỞI </a:t>
            </a:r>
          </a:p>
          <a:p>
            <a:pPr algn="ctr"/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ĐỘNG</a:t>
            </a:r>
          </a:p>
        </p:txBody>
      </p: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84484ED-FB36-B4F8-26E6-3144982FE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:a16="http://schemas.microsoft.com/office/drawing/2014/main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540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Chọn cặp phân số bằng nhau!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21120B4-2B70-9516-7320-4E7FD2EA2B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44C6E1-E503-460D-B842-B1767BABC942}"/>
              </a:ext>
            </a:extLst>
          </p:cNvPr>
          <p:cNvSpPr txBox="1"/>
          <p:nvPr/>
        </p:nvSpPr>
        <p:spPr>
          <a:xfrm>
            <a:off x="2544574" y="3218941"/>
            <a:ext cx="6618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CHÚC CÁC CON HỌC TỐT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5537438-433A-3B0C-C361-147586287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70325" y="2743200"/>
            <a:ext cx="3505200" cy="914400"/>
            <a:chOff x="2438400" y="2438400"/>
            <a:chExt cx="3505200" cy="914400"/>
          </a:xfrm>
        </p:grpSpPr>
        <p:sp>
          <p:nvSpPr>
            <p:cNvPr id="6" name="Rectangle 5"/>
            <p:cNvSpPr/>
            <p:nvPr/>
          </p:nvSpPr>
          <p:spPr>
            <a:xfrm>
              <a:off x="2438400" y="2438400"/>
              <a:ext cx="1752600" cy="9144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91000" y="2438400"/>
              <a:ext cx="1752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387973" y="3810000"/>
            <a:ext cx="542925" cy="1419606"/>
            <a:chOff x="3648014" y="2496637"/>
            <a:chExt cx="542986" cy="142036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648014" y="3189159"/>
              <a:ext cx="54298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3657638" y="2496637"/>
              <a:ext cx="450814" cy="7082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94114" y="3208739"/>
              <a:ext cx="450815" cy="7082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95600" y="16002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3200" b="1" dirty="0" err="1"/>
              <a:t>Nêu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chỉ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phần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đã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màu</a:t>
            </a:r>
            <a:endParaRPr lang="en-US" altLang="en-US" sz="3200" b="1" dirty="0"/>
          </a:p>
        </p:txBody>
      </p:sp>
      <p:pic>
        <p:nvPicPr>
          <p:cNvPr id="18" name="Picture 1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48200"/>
            <a:ext cx="23002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1ED2FF70-95F2-E380-E638-0C5595639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267200" y="2736850"/>
            <a:ext cx="3505200" cy="914400"/>
            <a:chOff x="2438400" y="3810000"/>
            <a:chExt cx="3505200" cy="914400"/>
          </a:xfrm>
        </p:grpSpPr>
        <p:sp>
          <p:nvSpPr>
            <p:cNvPr id="6" name="Rectangle 5"/>
            <p:cNvSpPr/>
            <p:nvPr/>
          </p:nvSpPr>
          <p:spPr>
            <a:xfrm>
              <a:off x="4191000" y="3810000"/>
              <a:ext cx="1752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38400" y="3810000"/>
              <a:ext cx="1752600" cy="9144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7" idx="0"/>
              <a:endCxn id="7" idx="2"/>
            </p:cNvCxnSpPr>
            <p:nvPr/>
          </p:nvCxnSpPr>
          <p:spPr>
            <a:xfrm>
              <a:off x="3314700" y="3810000"/>
              <a:ext cx="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0"/>
              <a:endCxn id="6" idx="2"/>
            </p:cNvCxnSpPr>
            <p:nvPr/>
          </p:nvCxnSpPr>
          <p:spPr>
            <a:xfrm>
              <a:off x="5067300" y="3810000"/>
              <a:ext cx="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95600" y="16002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3200" b="1" dirty="0" err="1"/>
              <a:t>Nêu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phân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chỉ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phần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đã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tô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màu</a:t>
            </a:r>
            <a:endParaRPr lang="en-US" altLang="en-US" sz="3200" b="1" dirty="0"/>
          </a:p>
        </p:txBody>
      </p:sp>
      <p:pic>
        <p:nvPicPr>
          <p:cNvPr id="15" name="Picture 1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23002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786679" y="4038600"/>
            <a:ext cx="466257" cy="1341364"/>
            <a:chOff x="3663962" y="2220403"/>
            <a:chExt cx="494684" cy="1944092"/>
          </a:xfrm>
        </p:grpSpPr>
        <p:cxnSp>
          <p:nvCxnSpPr>
            <p:cNvPr id="17" name="Straight Connector 16"/>
            <p:cNvCxnSpPr>
              <a:stCxn id="6" idx="0"/>
              <a:endCxn id="6" idx="2"/>
            </p:cNvCxnSpPr>
            <p:nvPr/>
          </p:nvCxnSpPr>
          <p:spPr>
            <a:xfrm>
              <a:off x="3680556" y="3246572"/>
              <a:ext cx="47665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663962" y="2220403"/>
              <a:ext cx="478247" cy="10259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80399" y="3138528"/>
              <a:ext cx="478247" cy="102596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</p:grp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14C581F3-FF73-D07A-B05F-72B48C97D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922828" y="3219451"/>
            <a:ext cx="478108" cy="1419415"/>
            <a:chOff x="3582389" y="2496637"/>
            <a:chExt cx="637788" cy="142055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648219" y="3189344"/>
              <a:ext cx="54213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582389" y="2496637"/>
              <a:ext cx="601312" cy="70845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18865" y="3208739"/>
              <a:ext cx="601312" cy="708456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</a:t>
              </a: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00363" y="1016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3200" b="1"/>
              <a:t>Nêu phân số chỉ phần đã tô màu</a:t>
            </a:r>
          </a:p>
        </p:txBody>
      </p:sp>
      <p:pic>
        <p:nvPicPr>
          <p:cNvPr id="19" name="Picture 1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48200"/>
            <a:ext cx="23002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424363" y="2289175"/>
            <a:ext cx="3505200" cy="946150"/>
            <a:chOff x="2384425" y="2971800"/>
            <a:chExt cx="3505200" cy="944880"/>
          </a:xfrm>
        </p:grpSpPr>
        <p:grpSp>
          <p:nvGrpSpPr>
            <p:cNvPr id="7175" name="Group 8"/>
            <p:cNvGrpSpPr>
              <a:grpSpLocks/>
            </p:cNvGrpSpPr>
            <p:nvPr/>
          </p:nvGrpSpPr>
          <p:grpSpPr bwMode="auto">
            <a:xfrm>
              <a:off x="2384425" y="2971800"/>
              <a:ext cx="3505200" cy="914400"/>
              <a:chOff x="2438400" y="3810000"/>
              <a:chExt cx="3505200" cy="9144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191000" y="3810000"/>
                <a:ext cx="1752600" cy="9147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438400" y="3810000"/>
                <a:ext cx="1752600" cy="914759"/>
              </a:xfrm>
              <a:prstGeom prst="rect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3328987" y="3810000"/>
                <a:ext cx="0" cy="914759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83175" y="3810000"/>
                <a:ext cx="0" cy="914759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2819400" y="2971800"/>
              <a:ext cx="0" cy="91475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486400" y="2971800"/>
              <a:ext cx="0" cy="91475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572000" y="3001923"/>
              <a:ext cx="0" cy="91475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733800" y="2987654"/>
              <a:ext cx="0" cy="91317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7EA877B-69BD-0F46-0ACE-7AA70F721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5"/>
          <p:cNvGrpSpPr>
            <a:grpSpLocks/>
          </p:cNvGrpSpPr>
          <p:nvPr/>
        </p:nvGrpSpPr>
        <p:grpSpPr bwMode="auto">
          <a:xfrm>
            <a:off x="3943350" y="1503363"/>
            <a:ext cx="3505200" cy="914400"/>
            <a:chOff x="2438400" y="2438400"/>
            <a:chExt cx="3505200" cy="914400"/>
          </a:xfrm>
        </p:grpSpPr>
        <p:sp>
          <p:nvSpPr>
            <p:cNvPr id="7" name="Rectangle 6"/>
            <p:cNvSpPr/>
            <p:nvPr/>
          </p:nvSpPr>
          <p:spPr>
            <a:xfrm>
              <a:off x="2438400" y="2438400"/>
              <a:ext cx="1752600" cy="9144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1000" y="2438400"/>
              <a:ext cx="1752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8195" name="Group 8"/>
          <p:cNvGrpSpPr>
            <a:grpSpLocks/>
          </p:cNvGrpSpPr>
          <p:nvPr/>
        </p:nvGrpSpPr>
        <p:grpSpPr bwMode="auto">
          <a:xfrm>
            <a:off x="3943350" y="3148013"/>
            <a:ext cx="3505200" cy="914400"/>
            <a:chOff x="2438400" y="3810000"/>
            <a:chExt cx="3505200" cy="914400"/>
          </a:xfrm>
        </p:grpSpPr>
        <p:sp>
          <p:nvSpPr>
            <p:cNvPr id="10" name="Rectangle 9"/>
            <p:cNvSpPr/>
            <p:nvPr/>
          </p:nvSpPr>
          <p:spPr>
            <a:xfrm>
              <a:off x="4191000" y="3810000"/>
              <a:ext cx="1752600" cy="914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38400" y="3810000"/>
              <a:ext cx="1752600" cy="914400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" name="Straight Connector 11"/>
            <p:cNvCxnSpPr>
              <a:stCxn id="11" idx="0"/>
              <a:endCxn id="11" idx="2"/>
            </p:cNvCxnSpPr>
            <p:nvPr/>
          </p:nvCxnSpPr>
          <p:spPr>
            <a:xfrm>
              <a:off x="3314700" y="3810000"/>
              <a:ext cx="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0"/>
              <a:endCxn id="10" idx="2"/>
            </p:cNvCxnSpPr>
            <p:nvPr/>
          </p:nvCxnSpPr>
          <p:spPr>
            <a:xfrm>
              <a:off x="5067300" y="3810000"/>
              <a:ext cx="0" cy="9144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oup 22"/>
          <p:cNvGrpSpPr>
            <a:grpSpLocks/>
          </p:cNvGrpSpPr>
          <p:nvPr/>
        </p:nvGrpSpPr>
        <p:grpSpPr bwMode="auto">
          <a:xfrm>
            <a:off x="7828223" y="1222376"/>
            <a:ext cx="466223" cy="1341627"/>
            <a:chOff x="3663459" y="2220403"/>
            <a:chExt cx="495690" cy="1943667"/>
          </a:xfrm>
        </p:grpSpPr>
        <p:cxnSp>
          <p:nvCxnSpPr>
            <p:cNvPr id="24" name="Straight Connector 23"/>
            <p:cNvCxnSpPr>
              <a:stCxn id="10" idx="0"/>
              <a:endCxn id="10" idx="2"/>
            </p:cNvCxnSpPr>
            <p:nvPr/>
          </p:nvCxnSpPr>
          <p:spPr>
            <a:xfrm>
              <a:off x="3681757" y="3246146"/>
              <a:ext cx="47597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663459" y="2220403"/>
              <a:ext cx="479255" cy="102554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79895" y="3138528"/>
              <a:ext cx="479254" cy="102554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8197" name="Group 40"/>
          <p:cNvGrpSpPr>
            <a:grpSpLocks/>
          </p:cNvGrpSpPr>
          <p:nvPr/>
        </p:nvGrpSpPr>
        <p:grpSpPr bwMode="auto">
          <a:xfrm>
            <a:off x="7804378" y="4521201"/>
            <a:ext cx="466263" cy="1341399"/>
            <a:chOff x="3664069" y="2220403"/>
            <a:chExt cx="494470" cy="1944036"/>
          </a:xfrm>
        </p:grpSpPr>
        <p:cxnSp>
          <p:nvCxnSpPr>
            <p:cNvPr id="42" name="Straight Connector 41"/>
            <p:cNvCxnSpPr>
              <a:stCxn id="10" idx="0"/>
              <a:endCxn id="10" idx="2"/>
            </p:cNvCxnSpPr>
            <p:nvPr/>
          </p:nvCxnSpPr>
          <p:spPr>
            <a:xfrm>
              <a:off x="3680660" y="3246515"/>
              <a:ext cx="47644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664069" y="2220403"/>
              <a:ext cx="478033" cy="102591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80506" y="3138528"/>
              <a:ext cx="478033" cy="102591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8198" name="Group 22"/>
          <p:cNvGrpSpPr>
            <a:grpSpLocks/>
          </p:cNvGrpSpPr>
          <p:nvPr/>
        </p:nvGrpSpPr>
        <p:grpSpPr bwMode="auto">
          <a:xfrm>
            <a:off x="7748831" y="2897189"/>
            <a:ext cx="466231" cy="1342287"/>
            <a:chOff x="3663580" y="2220403"/>
            <a:chExt cx="495446" cy="1942599"/>
          </a:xfrm>
        </p:grpSpPr>
        <p:cxnSp>
          <p:nvCxnSpPr>
            <p:cNvPr id="32" name="Straight Connector 31"/>
            <p:cNvCxnSpPr>
              <a:stCxn id="10" idx="0"/>
              <a:endCxn id="10" idx="2"/>
            </p:cNvCxnSpPr>
            <p:nvPr/>
          </p:nvCxnSpPr>
          <p:spPr>
            <a:xfrm>
              <a:off x="3681875" y="3245079"/>
              <a:ext cx="47572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663580" y="2220403"/>
              <a:ext cx="479009" cy="102447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80017" y="3138528"/>
              <a:ext cx="479009" cy="102447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8199" name="Group 30"/>
          <p:cNvGrpSpPr>
            <a:grpSpLocks/>
          </p:cNvGrpSpPr>
          <p:nvPr/>
        </p:nvGrpSpPr>
        <p:grpSpPr bwMode="auto">
          <a:xfrm>
            <a:off x="3943350" y="4733926"/>
            <a:ext cx="3505200" cy="944563"/>
            <a:chOff x="2384425" y="2971800"/>
            <a:chExt cx="3505200" cy="944880"/>
          </a:xfrm>
        </p:grpSpPr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2384425" y="2971800"/>
              <a:ext cx="3505200" cy="914400"/>
              <a:chOff x="2438400" y="3810000"/>
              <a:chExt cx="3505200" cy="9144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191000" y="3810000"/>
                <a:ext cx="1752600" cy="914707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438400" y="3810000"/>
                <a:ext cx="1752600" cy="914707"/>
              </a:xfrm>
              <a:prstGeom prst="rect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45" name="Straight Connector 44"/>
              <p:cNvCxnSpPr>
                <a:stCxn id="10" idx="0"/>
                <a:endCxn id="10" idx="2"/>
              </p:cNvCxnSpPr>
              <p:nvPr/>
            </p:nvCxnSpPr>
            <p:spPr>
              <a:xfrm>
                <a:off x="3328988" y="3810000"/>
                <a:ext cx="0" cy="914707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10" idx="0"/>
                <a:endCxn id="10" idx="2"/>
              </p:cNvCxnSpPr>
              <p:nvPr/>
            </p:nvCxnSpPr>
            <p:spPr>
              <a:xfrm>
                <a:off x="5083175" y="3810000"/>
                <a:ext cx="0" cy="914707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>
              <a:stCxn id="10" idx="0"/>
              <a:endCxn id="10" idx="2"/>
            </p:cNvCxnSpPr>
            <p:nvPr/>
          </p:nvCxnSpPr>
          <p:spPr>
            <a:xfrm>
              <a:off x="2819400" y="2971800"/>
              <a:ext cx="0" cy="9147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0" idx="0"/>
              <a:endCxn id="10" idx="2"/>
            </p:cNvCxnSpPr>
            <p:nvPr/>
          </p:nvCxnSpPr>
          <p:spPr>
            <a:xfrm>
              <a:off x="5486400" y="2971800"/>
              <a:ext cx="0" cy="9147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0" idx="0"/>
              <a:endCxn id="10" idx="2"/>
            </p:cNvCxnSpPr>
            <p:nvPr/>
          </p:nvCxnSpPr>
          <p:spPr>
            <a:xfrm>
              <a:off x="4572000" y="3001973"/>
              <a:ext cx="0" cy="91470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0"/>
              <a:endCxn id="10" idx="2"/>
            </p:cNvCxnSpPr>
            <p:nvPr/>
          </p:nvCxnSpPr>
          <p:spPr>
            <a:xfrm>
              <a:off x="3733800" y="2987680"/>
              <a:ext cx="0" cy="91311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774CCBF-D975-A8C2-E864-D3AF4BA97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5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Hình ả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66675"/>
            <a:ext cx="12188825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800100" y="733425"/>
            <a:ext cx="10591800" cy="128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833" tIns="31916" rIns="63833" bIns="319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vi-VN" sz="3600" dirty="0" err="1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Thứ</a:t>
            </a:r>
            <a:r>
              <a:rPr lang="en-US" altLang="vi-VN" sz="3600" dirty="0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  </a:t>
            </a:r>
            <a:r>
              <a:rPr lang="vi-VN" altLang="vi-VN" sz="3600" dirty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lang="en-US" altLang="vi-VN" sz="3600" dirty="0" err="1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ngày</a:t>
            </a:r>
            <a:r>
              <a:rPr lang="en-US" altLang="vi-VN" sz="3600" dirty="0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   </a:t>
            </a:r>
            <a:r>
              <a:rPr lang="en-US" altLang="vi-VN" sz="3600" dirty="0" err="1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tháng</a:t>
            </a:r>
            <a:r>
              <a:rPr lang="en-US" altLang="vi-VN" sz="3600" dirty="0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 </a:t>
            </a:r>
            <a:r>
              <a:rPr lang="vi-VN" altLang="vi-VN" sz="3600" dirty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2</a:t>
            </a:r>
            <a:r>
              <a:rPr lang="en-US" altLang="vi-VN" sz="3600" dirty="0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 </a:t>
            </a:r>
            <a:r>
              <a:rPr lang="en-US" altLang="vi-VN" sz="3600" dirty="0" err="1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năm</a:t>
            </a:r>
            <a:r>
              <a:rPr lang="en-US" altLang="vi-VN" sz="3600" dirty="0">
                <a:solidFill>
                  <a:schemeClr val="bg1"/>
                </a:solidFill>
                <a:latin typeface="Arial Black" panose="020B0A04020102020204" pitchFamily="34" charset="0"/>
                <a:cs typeface="Biome Light" panose="020B0303030204020804" pitchFamily="34" charset="0"/>
              </a:rPr>
              <a:t> 2023</a:t>
            </a:r>
            <a:endParaRPr lang="vi-VN" altLang="vi-VN" sz="3600" dirty="0">
              <a:solidFill>
                <a:schemeClr val="bg1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954F7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vi-VN" altLang="vi-VN" sz="3600" b="1" dirty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Toán</a:t>
            </a:r>
            <a:endParaRPr lang="en-US" altLang="vi-VN" sz="3600" b="1" dirty="0">
              <a:solidFill>
                <a:schemeClr val="bg1"/>
              </a:solidFill>
              <a:latin typeface="Arial Black" panose="020B0A04020102020204" pitchFamily="34" charset="0"/>
              <a:cs typeface="Biome Light" panose="020B03030302040208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0E6489-6369-4047-82A0-771A93E6E7CF}"/>
              </a:ext>
            </a:extLst>
          </p:cNvPr>
          <p:cNvSpPr/>
          <p:nvPr/>
        </p:nvSpPr>
        <p:spPr>
          <a:xfrm>
            <a:off x="4442220" y="2316684"/>
            <a:ext cx="3950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BẰNG 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6162577-1E99-EB24-9BB6-1D79B60CF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  <p:pic>
        <p:nvPicPr>
          <p:cNvPr id="4" name="Hình ảnh 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C335B2B-CF9C-43B5-AE8D-64A61EC00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1" y="138867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3339547" y="2209255"/>
            <a:ext cx="8262143" cy="27470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3973303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0F2DD-55AD-4BD1-BD30-0CB2B6C2EEF9}"/>
              </a:ext>
            </a:extLst>
          </p:cNvPr>
          <p:cNvSpPr txBox="1"/>
          <p:nvPr/>
        </p:nvSpPr>
        <p:spPr>
          <a:xfrm>
            <a:off x="3313039" y="3330892"/>
            <a:ext cx="8047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72B9C0D-F28C-ED8C-6DE6-D2EEB8D37A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70685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363236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 defTabSz="914400"/>
            <a:r>
              <a:rPr lang="en-US" sz="3600" b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532694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07051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17234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05017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4400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 defTabSz="914400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" name="Hình ảnh 1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77FCC6C0-E628-9370-B19E-EF73B12428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" y="-13533"/>
            <a:ext cx="1241590" cy="5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5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3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8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25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3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8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534</TotalTime>
  <Words>781</Words>
  <Application>Microsoft Office PowerPoint</Application>
  <PresentationFormat>Màn hình rộng</PresentationFormat>
  <Paragraphs>168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9" baseType="lpstr">
      <vt:lpstr>等线</vt:lpstr>
      <vt:lpstr>Arial</vt:lpstr>
      <vt:lpstr>Arial Black</vt:lpstr>
      <vt:lpstr>Biome Light</vt:lpstr>
      <vt:lpstr>Calibri</vt:lpstr>
      <vt:lpstr>Cambria Math</vt:lpstr>
      <vt:lpstr>Times New Roman</vt:lpstr>
      <vt:lpstr>Trebuchet MS</vt:lpstr>
      <vt:lpstr>UTM Avo</vt:lpstr>
      <vt:lpstr>UTM Cooper Black</vt:lpstr>
      <vt:lpstr>UTM Fancy Full</vt:lpstr>
      <vt:lpstr>Wingdings</vt:lpstr>
      <vt:lpstr>Wingdings 3</vt:lpstr>
      <vt:lpstr>Facet</vt:lpstr>
      <vt:lpstr>Office 主题​​</vt:lpstr>
      <vt:lpstr>1_Office 主题​​</vt:lpstr>
      <vt:lpstr>3_Office 主题​​</vt:lpstr>
      <vt:lpstr>4_Office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FNU LNU</cp:lastModifiedBy>
  <cp:revision>43</cp:revision>
  <dcterms:created xsi:type="dcterms:W3CDTF">2022-01-21T13:26:58Z</dcterms:created>
  <dcterms:modified xsi:type="dcterms:W3CDTF">2023-02-05T14:51:56Z</dcterms:modified>
</cp:coreProperties>
</file>