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sldIdLst>
    <p:sldId id="257" r:id="rId4"/>
    <p:sldId id="277" r:id="rId5"/>
    <p:sldId id="297" r:id="rId6"/>
    <p:sldId id="303" r:id="rId7"/>
    <p:sldId id="299" r:id="rId8"/>
    <p:sldId id="307" r:id="rId9"/>
    <p:sldId id="273" r:id="rId10"/>
    <p:sldId id="304" r:id="rId11"/>
    <p:sldId id="305" r:id="rId12"/>
    <p:sldId id="266" r:id="rId13"/>
    <p:sldId id="258" r:id="rId14"/>
    <p:sldId id="271" r:id="rId15"/>
    <p:sldId id="276" r:id="rId16"/>
    <p:sldId id="308" r:id="rId17"/>
    <p:sldId id="259" r:id="rId18"/>
    <p:sldId id="275" r:id="rId19"/>
    <p:sldId id="261" r:id="rId20"/>
    <p:sldId id="274" r:id="rId21"/>
    <p:sldId id="263" r:id="rId22"/>
    <p:sldId id="309" r:id="rId23"/>
    <p:sldId id="306" r:id="rId24"/>
    <p:sldId id="264" r:id="rId25"/>
    <p:sldId id="302" r:id="rId26"/>
  </p:sldIdLst>
  <p:sldSz cx="9144000" cy="6858000" type="screen4x3"/>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6600"/>
    <a:srgbClr val="99FFCC"/>
    <a:srgbClr val="FFFF66"/>
    <a:srgbClr val="FF3300"/>
    <a:srgbClr val="0000FF"/>
    <a:srgbClr val="66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2" autoAdjust="0"/>
    <p:restoredTop sz="94660"/>
  </p:normalViewPr>
  <p:slideViewPr>
    <p:cSldViewPr>
      <p:cViewPr>
        <p:scale>
          <a:sx n="60" d="100"/>
          <a:sy n="60" d="100"/>
        </p:scale>
        <p:origin x="-153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ACD71998-9408-4BA4-BEA4-CCF3CCD853C2}" type="slidenum">
              <a:rPr lang="en-US" altLang="vi-VN"/>
              <a:pPr>
                <a:defRPr/>
              </a:pPr>
              <a:t>‹#›</a:t>
            </a:fld>
            <a:endParaRPr lang="en-US" altLang="vi-VN"/>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B146EBDB-3AB0-4FED-AA09-713049DA6E62}" type="slidenum">
              <a:rPr lang="en-US" altLang="vi-VN"/>
              <a:pPr>
                <a:defRPr/>
              </a:pPr>
              <a:t>‹#›</a:t>
            </a:fld>
            <a:endParaRPr lang="en-US" altLang="vi-VN"/>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710BAB35-089E-4A62-90F4-7513D0C60D40}" type="slidenum">
              <a:rPr lang="en-US" altLang="vi-VN"/>
              <a:pPr>
                <a:defRPr/>
              </a:pPr>
              <a:t>‹#›</a:t>
            </a:fld>
            <a:endParaRPr lang="en-US" altLang="vi-VN"/>
          </a:p>
        </p:txBody>
      </p:sp>
    </p:spTree>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C5A8A5C-6E0B-4CC5-BA79-E2345E0759FB}" type="datetimeFigureOut">
              <a:rPr lang="en-US"/>
              <a:pPr>
                <a:defRPr/>
              </a:pPr>
              <a:t>24/2/2022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599BE7-0592-4A70-AF0C-5C4D8857FCE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688B05-D6E4-4A38-ABAE-6B18D43542C9}" type="datetimeFigureOut">
              <a:rPr lang="en-US"/>
              <a:pPr>
                <a:defRPr/>
              </a:pPr>
              <a:t>24/2/2022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E6DAC9-A0A6-4DB8-977A-36B18B2595A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1379F2-9D21-49B2-A3BB-5460412E37AF}" type="datetimeFigureOut">
              <a:rPr lang="en-US"/>
              <a:pPr>
                <a:defRPr/>
              </a:pPr>
              <a:t>24/2/2022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0B296B-FA2F-468C-AF4C-E481615B47E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0759052-61E3-461C-B752-382E1D1486A4}" type="datetimeFigureOut">
              <a:rPr lang="en-US"/>
              <a:pPr>
                <a:defRPr/>
              </a:pPr>
              <a:t>24/2/2022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A211E5-88EC-441B-ABAE-DABBD75D604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10E01A9-D1A0-48D0-B363-CE34905B8600}" type="datetimeFigureOut">
              <a:rPr lang="en-US"/>
              <a:pPr>
                <a:defRPr/>
              </a:pPr>
              <a:t>24/2/2022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B2FF002-39BC-4FE8-8473-78FC2CB1ED2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C7D308-FCC0-48D2-BCEB-F8D2C73B3724}" type="datetimeFigureOut">
              <a:rPr lang="en-US"/>
              <a:pPr>
                <a:defRPr/>
              </a:pPr>
              <a:t>24/2/2022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D04211-2E0F-415F-AFCF-4A9BAECA80C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A1FEE4-1F19-4D38-9FC1-340FDB1171A2}" type="datetimeFigureOut">
              <a:rPr lang="en-US"/>
              <a:pPr>
                <a:defRPr/>
              </a:pPr>
              <a:t>24/2/2022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8C408B-27A3-4AED-B67C-08686D8288B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3E10FA3-F0A6-4E19-AE42-849EB66BA07E}" type="datetimeFigureOut">
              <a:rPr lang="en-US"/>
              <a:pPr>
                <a:defRPr/>
              </a:pPr>
              <a:t>24/2/2022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783EE2-2A58-48D4-95EC-3DEC4EB6FC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F6E4BF20-C711-48D5-93DF-B012EA33BA16}" type="slidenum">
              <a:rPr lang="en-US" altLang="vi-VN"/>
              <a:pPr>
                <a:defRPr/>
              </a:pPr>
              <a:t>‹#›</a:t>
            </a:fld>
            <a:endParaRPr lang="en-US" altLang="vi-VN"/>
          </a:p>
        </p:txBody>
      </p:sp>
    </p:spTree>
  </p:cSld>
  <p:clrMapOvr>
    <a:masterClrMapping/>
  </p:clrMapOvr>
  <p:transition>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57429E-7267-4356-8E6E-D82941779E8E}" type="datetimeFigureOut">
              <a:rPr lang="en-US"/>
              <a:pPr>
                <a:defRPr/>
              </a:pPr>
              <a:t>24/2/2022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2F9EA2-ECB1-41AD-B5A9-91F01ECD1CD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55A4CD9-4950-4CF7-82AE-2504A6C5BF13}" type="datetimeFigureOut">
              <a:rPr lang="en-US"/>
              <a:pPr>
                <a:defRPr/>
              </a:pPr>
              <a:t>24/2/2022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E2126B-5B65-4383-BB6D-D80D1003476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5599FC-F24B-49CF-8E9E-8524CCEA3376}" type="datetimeFigureOut">
              <a:rPr lang="en-US"/>
              <a:pPr>
                <a:defRPr/>
              </a:pPr>
              <a:t>24/2/2022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BE16BC-D33B-4296-9407-11784BBEEC9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6A3186-DB8A-4C4B-BF12-F5B323148E26}" type="datetimeFigureOut">
              <a:rPr lang="en-US"/>
              <a:pPr>
                <a:defRPr/>
              </a:pPr>
              <a:t>24/2/2022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ABFAD7-9251-4147-9177-0EC79F4B9E8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3C162C-A698-4DB6-8A24-D09112F6AD4C}" type="datetimeFigureOut">
              <a:rPr lang="en-US"/>
              <a:pPr>
                <a:defRPr/>
              </a:pPr>
              <a:t>24/2/2022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CD5348-067A-48D6-B79F-C4D43A17B8C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A2BE6B-F869-4AEA-864E-0940FBC8A112}" type="datetimeFigureOut">
              <a:rPr lang="en-US"/>
              <a:pPr>
                <a:defRPr/>
              </a:pPr>
              <a:t>24/2/2022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8FEDCC-2A5F-4284-AE95-1EC5D7B1090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443679C-3E5F-4859-97E4-7C3B7992D1EA}" type="datetimeFigureOut">
              <a:rPr lang="en-US"/>
              <a:pPr>
                <a:defRPr/>
              </a:pPr>
              <a:t>24/2/2022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433D8B-4B14-42F2-9D34-BAE0A71B8D5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02B60CF-649F-4273-A165-5C2CB0D4DC2B}" type="datetimeFigureOut">
              <a:rPr lang="en-US"/>
              <a:pPr>
                <a:defRPr/>
              </a:pPr>
              <a:t>24/2/2022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E72AF5-F65D-4C62-A8EE-63CEDE5DF0E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54D28DF-D648-427F-9498-E11F9703A127}" type="datetimeFigureOut">
              <a:rPr lang="en-US"/>
              <a:pPr>
                <a:defRPr/>
              </a:pPr>
              <a:t>24/2/2022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ACA3EB-336C-4E59-8FA2-BD961243B52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BE4104-7292-48B3-998C-ACF3112EB2DE}" type="datetimeFigureOut">
              <a:rPr lang="en-US"/>
              <a:pPr>
                <a:defRPr/>
              </a:pPr>
              <a:t>24/2/2022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CF91EC-1A39-465C-9B40-10C3A86330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a:defRPr/>
            </a:pPr>
            <a:fld id="{5EC910FD-DBA9-4BB7-A639-64F5AB2037B9}" type="slidenum">
              <a:rPr lang="en-US" altLang="vi-VN"/>
              <a:pPr>
                <a:defRPr/>
              </a:pPr>
              <a:t>‹#›</a:t>
            </a:fld>
            <a:endParaRPr lang="en-US" altLang="vi-VN"/>
          </a:p>
        </p:txBody>
      </p:sp>
    </p:spTree>
  </p:cSld>
  <p:clrMapOvr>
    <a:masterClrMapping/>
  </p:clrMapOvr>
  <p:transition>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D5F2872-B084-4368-ADE6-52ECB1C5D712}" type="datetimeFigureOut">
              <a:rPr lang="en-US"/>
              <a:pPr>
                <a:defRPr/>
              </a:pPr>
              <a:t>24/2/2022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BCD03E-5182-475A-804E-76FC9BEA06C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AA49A8-84BB-400E-9A94-5053E277F951}" type="datetimeFigureOut">
              <a:rPr lang="en-US"/>
              <a:pPr>
                <a:defRPr/>
              </a:pPr>
              <a:t>24/2/2022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41A8BC-E63A-465D-9E4C-1CE28AE8E75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3BE391-31A5-4E1A-A51D-2FFB7C7B48A9}" type="datetimeFigureOut">
              <a:rPr lang="en-US"/>
              <a:pPr>
                <a:defRPr/>
              </a:pPr>
              <a:t>24/2/2022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C680A7-6BDF-4771-9B57-6C2C249B34F7}"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694E5C-6129-4D5C-A162-26F78EA64A11}" type="datetimeFigureOut">
              <a:rPr lang="en-US"/>
              <a:pPr>
                <a:defRPr/>
              </a:pPr>
              <a:t>24/2/2022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31A063-AF7C-4AF8-B46A-7108AB032E3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F9E41748-8188-4502-82CD-E2BB6603C142}" type="slidenum">
              <a:rPr lang="en-US" altLang="vi-VN"/>
              <a:pPr>
                <a:defRPr/>
              </a:pPr>
              <a:t>‹#›</a:t>
            </a:fld>
            <a:endParaRPr lang="en-US" altLang="vi-VN"/>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a:defRPr/>
            </a:pPr>
            <a:fld id="{9ABD8752-DF79-4F38-BC2C-1B91CFB7D406}" type="slidenum">
              <a:rPr lang="en-US" altLang="vi-VN"/>
              <a:pPr>
                <a:defRPr/>
              </a:pPr>
              <a:t>‹#›</a:t>
            </a:fld>
            <a:endParaRPr lang="en-US" altLang="vi-VN"/>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a:defRPr/>
            </a:pPr>
            <a:fld id="{9B50EBEA-B237-4F63-9F42-6102901C81D4}" type="slidenum">
              <a:rPr lang="en-US" altLang="vi-VN"/>
              <a:pPr>
                <a:defRPr/>
              </a:pPr>
              <a:t>‹#›</a:t>
            </a:fld>
            <a:endParaRPr lang="en-US" altLang="vi-VN"/>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a:defRPr/>
            </a:pPr>
            <a:fld id="{4E9F7EEF-FEE5-4A3A-931F-6C5A1BA16C79}" type="slidenum">
              <a:rPr lang="en-US" altLang="vi-VN"/>
              <a:pPr>
                <a:defRPr/>
              </a:pPr>
              <a:t>‹#›</a:t>
            </a:fld>
            <a:endParaRPr lang="en-US" altLang="vi-VN"/>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763443AC-F593-47C3-9E23-3CDF138BFAE8}" type="slidenum">
              <a:rPr lang="en-US" altLang="vi-VN"/>
              <a:pPr>
                <a:defRPr/>
              </a:pPr>
              <a:t>‹#›</a:t>
            </a:fld>
            <a:endParaRPr lang="en-US" altLang="vi-VN"/>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a:defRPr/>
            </a:pPr>
            <a:fld id="{BC6567B4-D4CA-4763-91F9-F6F5C988EDA6}" type="slidenum">
              <a:rPr lang="en-US" altLang="vi-VN"/>
              <a:pPr>
                <a:defRPr/>
              </a:pPr>
              <a:t>‹#›</a:t>
            </a:fld>
            <a:endParaRPr lang="en-US" altLang="vi-VN"/>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4913271-AFF9-4A49-AF81-474DF8C68F3D}"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circl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2051" name="Text Placeholder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defRPr/>
            </a:pPr>
            <a:fld id="{5EF96F96-2FC3-4406-859A-716DCCC95C75}" type="datetimeFigureOut">
              <a:rPr lang="en-US"/>
              <a:pPr>
                <a:defRPr/>
              </a:pPr>
              <a:t>24/2/2022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8BEE6624-0442-404F-886A-B9F662DC77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Text Placeholder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defRPr/>
            </a:pPr>
            <a:fld id="{0CF71273-B9ED-4B29-9CD8-FA047B7712A4}" type="datetimeFigureOut">
              <a:rPr lang="en-US"/>
              <a:pPr>
                <a:defRPr/>
              </a:pPr>
              <a:t>24/2/2022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5C2BC975-8694-47E9-BA44-E0C9CFF4C6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229600" cy="351440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KHỞI ĐỘNG</a:t>
            </a:r>
            <a:endPar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611188" y="2276475"/>
            <a:ext cx="4608512" cy="519113"/>
          </a:xfrm>
          <a:prstGeom prst="rect">
            <a:avLst/>
          </a:prstGeom>
          <a:noFill/>
          <a:ln w="9525">
            <a:noFill/>
            <a:miter lim="800000"/>
            <a:headEnd/>
            <a:tailEnd/>
          </a:ln>
          <a:effectLst/>
        </p:spPr>
        <p:txBody>
          <a:bodyPr>
            <a:spAutoFit/>
          </a:bodyPr>
          <a:lstStyle/>
          <a:p>
            <a:pPr eaLnBrk="1" hangingPunct="1">
              <a:spcBef>
                <a:spcPct val="50000"/>
              </a:spcBef>
            </a:pPr>
            <a:r>
              <a:rPr lang="en-US" altLang="vi-VN" sz="2800" b="1">
                <a:solidFill>
                  <a:srgbClr val="006600"/>
                </a:solidFill>
                <a:latin typeface="Times New Roman" pitchFamily="18" charset="0"/>
              </a:rPr>
              <a:t>Thế nào là không khí sạch?</a:t>
            </a:r>
          </a:p>
        </p:txBody>
      </p:sp>
      <p:sp>
        <p:nvSpPr>
          <p:cNvPr id="12294" name="Text Box 6"/>
          <p:cNvSpPr txBox="1">
            <a:spLocks noChangeArrowheads="1"/>
          </p:cNvSpPr>
          <p:nvPr/>
        </p:nvSpPr>
        <p:spPr bwMode="auto">
          <a:xfrm>
            <a:off x="0" y="2708275"/>
            <a:ext cx="9217025" cy="1373188"/>
          </a:xfrm>
          <a:prstGeom prst="rect">
            <a:avLst/>
          </a:prstGeom>
          <a:noFill/>
          <a:ln w="9525">
            <a:noFill/>
            <a:miter lim="800000"/>
            <a:headEnd/>
            <a:tailEnd/>
          </a:ln>
          <a:effectLst/>
        </p:spPr>
        <p:txBody>
          <a:bodyPr>
            <a:spAutoFit/>
          </a:bodyPr>
          <a:lstStyle/>
          <a:p>
            <a:pPr eaLnBrk="1" hangingPunct="1">
              <a:spcBef>
                <a:spcPct val="50000"/>
              </a:spcBef>
            </a:pPr>
            <a:r>
              <a:rPr lang="en-US" altLang="vi-VN" sz="2800" b="1">
                <a:latin typeface="Times New Roman" pitchFamily="18" charset="0"/>
              </a:rPr>
              <a:t>Không khí sạch là không khí trong suốt, không màu, không mùi, chỉ chứa khói, bụi, khí độc, vi khuẩn với một tỉ lệ thấp, không làm hại đến sức khoẻ con người.</a:t>
            </a:r>
          </a:p>
        </p:txBody>
      </p:sp>
      <p:sp>
        <p:nvSpPr>
          <p:cNvPr id="12295" name="Text Box 7"/>
          <p:cNvSpPr txBox="1">
            <a:spLocks noChangeArrowheads="1"/>
          </p:cNvSpPr>
          <p:nvPr/>
        </p:nvSpPr>
        <p:spPr bwMode="auto">
          <a:xfrm>
            <a:off x="611188" y="4076700"/>
            <a:ext cx="5975350" cy="519113"/>
          </a:xfrm>
          <a:prstGeom prst="rect">
            <a:avLst/>
          </a:prstGeom>
          <a:noFill/>
          <a:ln w="9525">
            <a:noFill/>
            <a:miter lim="800000"/>
            <a:headEnd/>
            <a:tailEnd/>
          </a:ln>
          <a:effectLst/>
        </p:spPr>
        <p:txBody>
          <a:bodyPr>
            <a:spAutoFit/>
          </a:bodyPr>
          <a:lstStyle/>
          <a:p>
            <a:pPr eaLnBrk="1" hangingPunct="1">
              <a:spcBef>
                <a:spcPct val="50000"/>
              </a:spcBef>
            </a:pPr>
            <a:r>
              <a:rPr lang="en-US" altLang="vi-VN" sz="2800" b="1">
                <a:solidFill>
                  <a:srgbClr val="006600"/>
                </a:solidFill>
                <a:latin typeface="Times New Roman" pitchFamily="18" charset="0"/>
              </a:rPr>
              <a:t>Thế nào là không khí bị ô nhiễm?</a:t>
            </a:r>
          </a:p>
        </p:txBody>
      </p:sp>
      <p:sp>
        <p:nvSpPr>
          <p:cNvPr id="12296" name="Text Box 8"/>
          <p:cNvSpPr txBox="1">
            <a:spLocks noChangeArrowheads="1"/>
          </p:cNvSpPr>
          <p:nvPr/>
        </p:nvSpPr>
        <p:spPr bwMode="auto">
          <a:xfrm>
            <a:off x="0" y="4652963"/>
            <a:ext cx="9144000" cy="1800225"/>
          </a:xfrm>
          <a:prstGeom prst="rect">
            <a:avLst/>
          </a:prstGeom>
          <a:noFill/>
          <a:ln w="9525">
            <a:noFill/>
            <a:miter lim="800000"/>
            <a:headEnd/>
            <a:tailEnd/>
          </a:ln>
          <a:effectLst/>
        </p:spPr>
        <p:txBody>
          <a:bodyPr>
            <a:spAutoFit/>
          </a:bodyPr>
          <a:lstStyle/>
          <a:p>
            <a:pPr eaLnBrk="1" hangingPunct="1">
              <a:spcBef>
                <a:spcPct val="50000"/>
              </a:spcBef>
            </a:pPr>
            <a:r>
              <a:rPr lang="en-US" altLang="vi-VN" sz="2800" b="1">
                <a:latin typeface="Times New Roman" pitchFamily="18" charset="0"/>
              </a:rPr>
              <a:t>Không khí bẩn hay ô nhiễm là không khí có chứa một trong các loại khói, khí độc, các loại bụi, vi khuẩn quá tỉ lệ cho phép có hại đến sức khỏe con người và các sinh vật khác.</a:t>
            </a:r>
          </a:p>
        </p:txBody>
      </p:sp>
      <p:pic>
        <p:nvPicPr>
          <p:cNvPr id="12298" name="Picture 10"/>
          <p:cNvPicPr>
            <a:picLocks noChangeAspect="1" noChangeArrowheads="1" noCrop="1"/>
          </p:cNvPicPr>
          <p:nvPr/>
        </p:nvPicPr>
        <p:blipFill>
          <a:blip r:embed="rId2" cstate="email"/>
          <a:srcRect/>
          <a:stretch>
            <a:fillRect/>
          </a:stretch>
        </p:blipFill>
        <p:spPr bwMode="auto">
          <a:xfrm>
            <a:off x="0" y="2205038"/>
            <a:ext cx="539750" cy="998537"/>
          </a:xfrm>
          <a:prstGeom prst="rect">
            <a:avLst/>
          </a:prstGeom>
          <a:noFill/>
          <a:ln w="9525">
            <a:noFill/>
            <a:miter lim="800000"/>
            <a:headEnd/>
            <a:tailEnd/>
          </a:ln>
        </p:spPr>
      </p:pic>
      <p:pic>
        <p:nvPicPr>
          <p:cNvPr id="12299" name="Picture 11"/>
          <p:cNvPicPr>
            <a:picLocks noChangeAspect="1" noChangeArrowheads="1" noCrop="1"/>
          </p:cNvPicPr>
          <p:nvPr/>
        </p:nvPicPr>
        <p:blipFill>
          <a:blip r:embed="rId2" cstate="email"/>
          <a:srcRect/>
          <a:stretch>
            <a:fillRect/>
          </a:stretch>
        </p:blipFill>
        <p:spPr bwMode="auto">
          <a:xfrm>
            <a:off x="0" y="3933825"/>
            <a:ext cx="539750" cy="1069975"/>
          </a:xfrm>
          <a:prstGeom prst="rect">
            <a:avLst/>
          </a:prstGeom>
          <a:noFill/>
          <a:ln w="9525">
            <a:noFill/>
            <a:miter lim="800000"/>
            <a:headEnd/>
            <a:tailEnd/>
          </a:ln>
        </p:spPr>
      </p:pic>
      <p:sp>
        <p:nvSpPr>
          <p:cNvPr id="13320" name="Text Box 12"/>
          <p:cNvSpPr txBox="1">
            <a:spLocks noChangeArrowheads="1"/>
          </p:cNvSpPr>
          <p:nvPr/>
        </p:nvSpPr>
        <p:spPr bwMode="auto">
          <a:xfrm>
            <a:off x="3348038" y="620713"/>
            <a:ext cx="2592387" cy="579437"/>
          </a:xfrm>
          <a:prstGeom prst="rect">
            <a:avLst/>
          </a:prstGeom>
          <a:noFill/>
          <a:ln w="9525">
            <a:noFill/>
            <a:miter lim="800000"/>
            <a:headEnd/>
            <a:tailEnd/>
          </a:ln>
          <a:effectLst/>
        </p:spPr>
        <p:txBody>
          <a:bodyPr>
            <a:spAutoFit/>
          </a:bodyPr>
          <a:lstStyle/>
          <a:p>
            <a:pPr algn="ctr" eaLnBrk="1" hangingPunct="1">
              <a:spcBef>
                <a:spcPct val="50000"/>
              </a:spcBef>
            </a:pPr>
            <a:r>
              <a:rPr lang="en-US" altLang="vi-VN" sz="3200" b="1" u="sng">
                <a:latin typeface="Times New Roman" pitchFamily="18" charset="0"/>
              </a:rPr>
              <a:t>Khoa học</a:t>
            </a:r>
            <a:r>
              <a:rPr lang="en-US" altLang="vi-VN" sz="3200" b="1">
                <a:latin typeface="Times New Roman" pitchFamily="18" charset="0"/>
              </a:rPr>
              <a:t>:</a:t>
            </a:r>
          </a:p>
        </p:txBody>
      </p:sp>
      <p:sp>
        <p:nvSpPr>
          <p:cNvPr id="13321" name="Text Box 13"/>
          <p:cNvSpPr txBox="1">
            <a:spLocks noChangeArrowheads="1"/>
          </p:cNvSpPr>
          <p:nvPr/>
        </p:nvSpPr>
        <p:spPr bwMode="auto">
          <a:xfrm>
            <a:off x="2555875" y="1125538"/>
            <a:ext cx="5256213" cy="641350"/>
          </a:xfrm>
          <a:prstGeom prst="rect">
            <a:avLst/>
          </a:prstGeom>
          <a:noFill/>
          <a:ln w="9525">
            <a:noFill/>
            <a:miter lim="800000"/>
            <a:headEnd/>
            <a:tailEnd/>
          </a:ln>
          <a:effectLst/>
        </p:spPr>
        <p:txBody>
          <a:bodyPr>
            <a:spAutoFit/>
          </a:bodyPr>
          <a:lstStyle/>
          <a:p>
            <a:pPr eaLnBrk="1" hangingPunct="1">
              <a:spcBef>
                <a:spcPct val="50000"/>
              </a:spcBef>
            </a:pPr>
            <a:r>
              <a:rPr lang="en-US" altLang="vi-VN" sz="3600" b="1">
                <a:solidFill>
                  <a:srgbClr val="FF3300"/>
                </a:solidFill>
                <a:latin typeface="Times New Roman" pitchFamily="18" charset="0"/>
              </a:rPr>
              <a:t>Không khí bị ô nhiễm</a:t>
            </a:r>
            <a:r>
              <a:rPr lang="en-US" altLang="vi-VN" sz="3200" b="1">
                <a:solidFill>
                  <a:srgbClr val="0000CC"/>
                </a:solidFill>
                <a:latin typeface="Times New Roman" pitchFamily="18" charset="0"/>
              </a:rPr>
              <a:t>  </a:t>
            </a:r>
          </a:p>
        </p:txBody>
      </p:sp>
      <p:sp>
        <p:nvSpPr>
          <p:cNvPr id="13322" name="Text Box 14"/>
          <p:cNvSpPr txBox="1">
            <a:spLocks noChangeArrowheads="1"/>
          </p:cNvSpPr>
          <p:nvPr/>
        </p:nvSpPr>
        <p:spPr bwMode="auto">
          <a:xfrm>
            <a:off x="179388" y="1773238"/>
            <a:ext cx="8569325" cy="519112"/>
          </a:xfrm>
          <a:prstGeom prst="rect">
            <a:avLst/>
          </a:prstGeom>
          <a:noFill/>
          <a:ln w="9525">
            <a:noFill/>
            <a:miter lim="800000"/>
            <a:headEnd/>
            <a:tailEnd/>
          </a:ln>
          <a:effectLst/>
        </p:spPr>
        <p:txBody>
          <a:bodyPr>
            <a:spAutoFit/>
          </a:bodyPr>
          <a:lstStyle/>
          <a:p>
            <a:pPr eaLnBrk="1" hangingPunct="1">
              <a:spcBef>
                <a:spcPct val="50000"/>
              </a:spcBef>
            </a:pPr>
            <a:r>
              <a:rPr lang="en-US" altLang="vi-VN" sz="2800" b="1" i="1">
                <a:solidFill>
                  <a:srgbClr val="0000FF"/>
                </a:solidFill>
                <a:latin typeface="Times New Roman" pitchFamily="18" charset="0"/>
              </a:rPr>
              <a:t>Hoạt động 1: Không khí sạch và không khí bị ô nhiễm:</a:t>
            </a:r>
          </a:p>
        </p:txBody>
      </p:sp>
      <p:pic>
        <p:nvPicPr>
          <p:cNvPr id="13323" name="Picture 17"/>
          <p:cNvPicPr>
            <a:picLocks noChangeAspect="1" noChangeArrowheads="1" noCrop="1"/>
          </p:cNvPicPr>
          <p:nvPr/>
        </p:nvPicPr>
        <p:blipFill>
          <a:blip r:embed="rId3" cstate="email"/>
          <a:srcRect/>
          <a:stretch>
            <a:fillRect/>
          </a:stretch>
        </p:blipFill>
        <p:spPr bwMode="auto">
          <a:xfrm>
            <a:off x="2667000" y="6308725"/>
            <a:ext cx="4191000" cy="533400"/>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p:cTn id="7" dur="1000" fill="hold"/>
                                        <p:tgtEl>
                                          <p:spTgt spid="12298"/>
                                        </p:tgtEl>
                                        <p:attrNameLst>
                                          <p:attrName>ppt_w</p:attrName>
                                        </p:attrNameLst>
                                      </p:cBhvr>
                                      <p:tavLst>
                                        <p:tav tm="0">
                                          <p:val>
                                            <p:strVal val="#ppt_w*0.70"/>
                                          </p:val>
                                        </p:tav>
                                        <p:tav tm="100000">
                                          <p:val>
                                            <p:strVal val="#ppt_w"/>
                                          </p:val>
                                        </p:tav>
                                      </p:tavLst>
                                    </p:anim>
                                    <p:anim calcmode="lin" valueType="num">
                                      <p:cBhvr>
                                        <p:cTn id="8" dur="1000" fill="hold"/>
                                        <p:tgtEl>
                                          <p:spTgt spid="12298"/>
                                        </p:tgtEl>
                                        <p:attrNameLst>
                                          <p:attrName>ppt_h</p:attrName>
                                        </p:attrNameLst>
                                      </p:cBhvr>
                                      <p:tavLst>
                                        <p:tav tm="0">
                                          <p:val>
                                            <p:strVal val="#ppt_h"/>
                                          </p:val>
                                        </p:tav>
                                        <p:tav tm="100000">
                                          <p:val>
                                            <p:strVal val="#ppt_h"/>
                                          </p:val>
                                        </p:tav>
                                      </p:tavLst>
                                    </p:anim>
                                    <p:animEffect transition="in" filter="fade">
                                      <p:cBhvr>
                                        <p:cTn id="9" dur="1000"/>
                                        <p:tgtEl>
                                          <p:spTgt spid="1229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p:cTn id="12" dur="1000" fill="hold"/>
                                        <p:tgtEl>
                                          <p:spTgt spid="12293"/>
                                        </p:tgtEl>
                                        <p:attrNameLst>
                                          <p:attrName>ppt_w</p:attrName>
                                        </p:attrNameLst>
                                      </p:cBhvr>
                                      <p:tavLst>
                                        <p:tav tm="0">
                                          <p:val>
                                            <p:strVal val="#ppt_w*0.70"/>
                                          </p:val>
                                        </p:tav>
                                        <p:tav tm="100000">
                                          <p:val>
                                            <p:strVal val="#ppt_w"/>
                                          </p:val>
                                        </p:tav>
                                      </p:tavLst>
                                    </p:anim>
                                    <p:anim calcmode="lin" valueType="num">
                                      <p:cBhvr>
                                        <p:cTn id="13" dur="1000" fill="hold"/>
                                        <p:tgtEl>
                                          <p:spTgt spid="12293"/>
                                        </p:tgtEl>
                                        <p:attrNameLst>
                                          <p:attrName>ppt_h</p:attrName>
                                        </p:attrNameLst>
                                      </p:cBhvr>
                                      <p:tavLst>
                                        <p:tav tm="0">
                                          <p:val>
                                            <p:strVal val="#ppt_h"/>
                                          </p:val>
                                        </p:tav>
                                        <p:tav tm="100000">
                                          <p:val>
                                            <p:strVal val="#ppt_h"/>
                                          </p:val>
                                        </p:tav>
                                      </p:tavLst>
                                    </p:anim>
                                    <p:animEffect transition="in" filter="fade">
                                      <p:cBhvr>
                                        <p:cTn id="14" dur="1000"/>
                                        <p:tgtEl>
                                          <p:spTgt spid="1229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Effect transition="in" filter="diamond(in)">
                                      <p:cBhvr>
                                        <p:cTn id="19" dur="2000"/>
                                        <p:tgtEl>
                                          <p:spTgt spid="1229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12299"/>
                                        </p:tgtEl>
                                        <p:attrNameLst>
                                          <p:attrName>style.visibility</p:attrName>
                                        </p:attrNameLst>
                                      </p:cBhvr>
                                      <p:to>
                                        <p:strVal val="visible"/>
                                      </p:to>
                                    </p:set>
                                    <p:anim calcmode="lin" valueType="num">
                                      <p:cBhvr>
                                        <p:cTn id="24" dur="1000" fill="hold"/>
                                        <p:tgtEl>
                                          <p:spTgt spid="12299"/>
                                        </p:tgtEl>
                                        <p:attrNameLst>
                                          <p:attrName>ppt_w</p:attrName>
                                        </p:attrNameLst>
                                      </p:cBhvr>
                                      <p:tavLst>
                                        <p:tav tm="0">
                                          <p:val>
                                            <p:strVal val="#ppt_w*0.70"/>
                                          </p:val>
                                        </p:tav>
                                        <p:tav tm="100000">
                                          <p:val>
                                            <p:strVal val="#ppt_w"/>
                                          </p:val>
                                        </p:tav>
                                      </p:tavLst>
                                    </p:anim>
                                    <p:anim calcmode="lin" valueType="num">
                                      <p:cBhvr>
                                        <p:cTn id="25" dur="1000" fill="hold"/>
                                        <p:tgtEl>
                                          <p:spTgt spid="12299"/>
                                        </p:tgtEl>
                                        <p:attrNameLst>
                                          <p:attrName>ppt_h</p:attrName>
                                        </p:attrNameLst>
                                      </p:cBhvr>
                                      <p:tavLst>
                                        <p:tav tm="0">
                                          <p:val>
                                            <p:strVal val="#ppt_h"/>
                                          </p:val>
                                        </p:tav>
                                        <p:tav tm="100000">
                                          <p:val>
                                            <p:strVal val="#ppt_h"/>
                                          </p:val>
                                        </p:tav>
                                      </p:tavLst>
                                    </p:anim>
                                    <p:animEffect transition="in" filter="fade">
                                      <p:cBhvr>
                                        <p:cTn id="26" dur="1000"/>
                                        <p:tgtEl>
                                          <p:spTgt spid="12299"/>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2295"/>
                                        </p:tgtEl>
                                        <p:attrNameLst>
                                          <p:attrName>style.visibility</p:attrName>
                                        </p:attrNameLst>
                                      </p:cBhvr>
                                      <p:to>
                                        <p:strVal val="visible"/>
                                      </p:to>
                                    </p:set>
                                    <p:anim calcmode="lin" valueType="num">
                                      <p:cBhvr>
                                        <p:cTn id="29" dur="1000" fill="hold"/>
                                        <p:tgtEl>
                                          <p:spTgt spid="12295"/>
                                        </p:tgtEl>
                                        <p:attrNameLst>
                                          <p:attrName>ppt_w</p:attrName>
                                        </p:attrNameLst>
                                      </p:cBhvr>
                                      <p:tavLst>
                                        <p:tav tm="0">
                                          <p:val>
                                            <p:strVal val="#ppt_w*0.70"/>
                                          </p:val>
                                        </p:tav>
                                        <p:tav tm="100000">
                                          <p:val>
                                            <p:strVal val="#ppt_w"/>
                                          </p:val>
                                        </p:tav>
                                      </p:tavLst>
                                    </p:anim>
                                    <p:anim calcmode="lin" valueType="num">
                                      <p:cBhvr>
                                        <p:cTn id="30" dur="1000" fill="hold"/>
                                        <p:tgtEl>
                                          <p:spTgt spid="12295"/>
                                        </p:tgtEl>
                                        <p:attrNameLst>
                                          <p:attrName>ppt_h</p:attrName>
                                        </p:attrNameLst>
                                      </p:cBhvr>
                                      <p:tavLst>
                                        <p:tav tm="0">
                                          <p:val>
                                            <p:strVal val="#ppt_h"/>
                                          </p:val>
                                        </p:tav>
                                        <p:tav tm="100000">
                                          <p:val>
                                            <p:strVal val="#ppt_h"/>
                                          </p:val>
                                        </p:tav>
                                      </p:tavLst>
                                    </p:anim>
                                    <p:animEffect transition="in" filter="fade">
                                      <p:cBhvr>
                                        <p:cTn id="31" dur="1000"/>
                                        <p:tgtEl>
                                          <p:spTgt spid="1229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2296"/>
                                        </p:tgtEl>
                                        <p:attrNameLst>
                                          <p:attrName>style.visibility</p:attrName>
                                        </p:attrNameLst>
                                      </p:cBhvr>
                                      <p:to>
                                        <p:strVal val="visible"/>
                                      </p:to>
                                    </p:set>
                                    <p:animEffect transition="in" filter="diamond(in)">
                                      <p:cBhvr>
                                        <p:cTn id="36"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cstate="email"/>
          <a:srcRect/>
          <a:stretch>
            <a:fillRect/>
          </a:stretch>
        </p:blipFill>
        <p:spPr bwMode="auto">
          <a:xfrm>
            <a:off x="-36513" y="-26988"/>
            <a:ext cx="9144001" cy="6858001"/>
          </a:xfrm>
          <a:prstGeom prst="rect">
            <a:avLst/>
          </a:prstGeom>
          <a:noFill/>
          <a:ln w="9525">
            <a:noFill/>
            <a:miter lim="800000"/>
            <a:headEnd/>
            <a:tailEnd/>
          </a:ln>
        </p:spPr>
      </p:pic>
      <p:sp>
        <p:nvSpPr>
          <p:cNvPr id="4100" name="Text Box 4"/>
          <p:cNvSpPr txBox="1">
            <a:spLocks noChangeArrowheads="1"/>
          </p:cNvSpPr>
          <p:nvPr/>
        </p:nvSpPr>
        <p:spPr bwMode="auto">
          <a:xfrm>
            <a:off x="398463" y="1412875"/>
            <a:ext cx="8893175" cy="4524375"/>
          </a:xfrm>
          <a:prstGeom prst="rect">
            <a:avLst/>
          </a:prstGeom>
          <a:noFill/>
          <a:ln w="9525">
            <a:noFill/>
            <a:miter lim="800000"/>
            <a:headEnd/>
            <a:tailEnd/>
          </a:ln>
          <a:effectLst/>
        </p:spPr>
        <p:txBody>
          <a:bodyPr>
            <a:spAutoFit/>
          </a:bodyPr>
          <a:lstStyle/>
          <a:p>
            <a:pPr eaLnBrk="1" hangingPunct="1">
              <a:spcBef>
                <a:spcPct val="50000"/>
              </a:spcBef>
            </a:pPr>
            <a:r>
              <a:rPr lang="en-US" altLang="vi-VN" sz="3200" b="1" i="1">
                <a:solidFill>
                  <a:srgbClr val="FF3300"/>
                </a:solidFill>
                <a:latin typeface="Times New Roman" pitchFamily="18" charset="0"/>
              </a:rPr>
              <a:t>Kết luận:</a:t>
            </a:r>
          </a:p>
          <a:p>
            <a:pPr eaLnBrk="1" hangingPunct="1">
              <a:spcBef>
                <a:spcPct val="50000"/>
              </a:spcBef>
              <a:buFontTx/>
              <a:buChar char="-"/>
            </a:pPr>
            <a:r>
              <a:rPr lang="en-US" altLang="vi-VN" sz="3200" b="1">
                <a:solidFill>
                  <a:srgbClr val="333399"/>
                </a:solidFill>
                <a:latin typeface="Times New Roman" pitchFamily="18" charset="0"/>
              </a:rPr>
              <a:t> Không khí chỉ chứa khói, bụi, khí độc với một tỉ lệ thấp, không làm hại đến sức khoẻ của con người gọi là không khí sạch.</a:t>
            </a:r>
          </a:p>
          <a:p>
            <a:pPr eaLnBrk="1" hangingPunct="1">
              <a:spcBef>
                <a:spcPct val="50000"/>
              </a:spcBef>
              <a:buFontTx/>
              <a:buChar char="-"/>
            </a:pPr>
            <a:r>
              <a:rPr lang="en-US" altLang="vi-VN" sz="3200" b="1">
                <a:solidFill>
                  <a:srgbClr val="333399"/>
                </a:solidFill>
                <a:latin typeface="Times New Roman" pitchFamily="18" charset="0"/>
              </a:rPr>
              <a:t> Không khí có chứa một trong các loại khói, khí độc, các loại bụi, vi khuẩn quá tỉ lệ cho phép, có hại cho sức khoẻ của con người và các sinh vật khác gọi là không khí bị ô nhiễm.</a:t>
            </a:r>
          </a:p>
        </p:txBody>
      </p:sp>
      <p:sp>
        <p:nvSpPr>
          <p:cNvPr id="4102" name="Rectangle 6"/>
          <p:cNvSpPr>
            <a:spLocks noChangeArrowheads="1"/>
          </p:cNvSpPr>
          <p:nvPr/>
        </p:nvSpPr>
        <p:spPr bwMode="auto">
          <a:xfrm>
            <a:off x="323850" y="692696"/>
            <a:ext cx="8820150" cy="519113"/>
          </a:xfrm>
          <a:prstGeom prst="rect">
            <a:avLst/>
          </a:prstGeom>
          <a:noFill/>
          <a:ln w="9525">
            <a:noFill/>
            <a:miter lim="800000"/>
            <a:headEnd/>
            <a:tailEnd/>
          </a:ln>
          <a:effectLst/>
        </p:spPr>
        <p:txBody>
          <a:bodyPr>
            <a:spAutoFit/>
          </a:bodyPr>
          <a:lstStyle/>
          <a:p>
            <a:pPr eaLnBrk="1" hangingPunct="1"/>
            <a:r>
              <a:rPr lang="en-US" altLang="vi-VN" sz="2800" b="1" i="1" dirty="0">
                <a:solidFill>
                  <a:srgbClr val="0000CC"/>
                </a:solidFill>
                <a:latin typeface="Times New Roman" pitchFamily="18" charset="0"/>
              </a:rPr>
              <a:t>Hoạt động 1: Không khí sạch và không khí bị ô nhiễm</a:t>
            </a:r>
          </a:p>
        </p:txBody>
      </p:sp>
      <p:sp>
        <p:nvSpPr>
          <p:cNvPr id="4106" name="Rectangle 10"/>
          <p:cNvSpPr>
            <a:spLocks noChangeArrowheads="1"/>
          </p:cNvSpPr>
          <p:nvPr/>
        </p:nvSpPr>
        <p:spPr bwMode="auto">
          <a:xfrm>
            <a:off x="250825" y="2565400"/>
            <a:ext cx="184150" cy="519113"/>
          </a:xfrm>
          <a:prstGeom prst="rect">
            <a:avLst/>
          </a:prstGeom>
          <a:noFill/>
          <a:ln w="9525">
            <a:noFill/>
            <a:miter lim="800000"/>
            <a:headEnd/>
            <a:tailEnd/>
          </a:ln>
          <a:effectLst/>
        </p:spPr>
        <p:txBody>
          <a:bodyPr wrap="none">
            <a:spAutoFit/>
          </a:bodyPr>
          <a:lstStyle/>
          <a:p>
            <a:pPr eaLnBrk="1" hangingPunct="1">
              <a:spcBef>
                <a:spcPct val="50000"/>
              </a:spcBef>
            </a:pPr>
            <a:endParaRPr lang="vi-VN" altLang="vi-VN" sz="2800" b="1">
              <a:solidFill>
                <a:srgbClr val="333399"/>
              </a:solidFill>
              <a:latin typeface="Times New Roman"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100"/>
                                        </p:tgtEl>
                                      </p:cBhvr>
                                    </p:animEffect>
                                    <p:set>
                                      <p:cBhvr>
                                        <p:cTn id="12" dur="1" fill="hold">
                                          <p:stCondLst>
                                            <p:cond delay="499"/>
                                          </p:stCondLst>
                                        </p:cTn>
                                        <p:tgtEl>
                                          <p:spTgt spid="410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4102"/>
                                        </p:tgtEl>
                                      </p:cBhvr>
                                    </p:animEffect>
                                    <p:set>
                                      <p:cBhvr>
                                        <p:cTn id="17" dur="1" fill="hold">
                                          <p:stCondLst>
                                            <p:cond delay="499"/>
                                          </p:stCondLst>
                                        </p:cTn>
                                        <p:tgtEl>
                                          <p:spTgt spid="410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nodePh="1">
                                  <p:stCondLst>
                                    <p:cond delay="0"/>
                                  </p:stCondLst>
                                  <p:endCondLst>
                                    <p:cond evt="begin" delay="0">
                                      <p:tn val="20"/>
                                    </p:cond>
                                  </p:endCondLst>
                                  <p:childTnLst>
                                    <p:set>
                                      <p:cBhvr>
                                        <p:cTn id="21" dur="1" fill="hold">
                                          <p:stCondLst>
                                            <p:cond delay="0"/>
                                          </p:stCondLst>
                                        </p:cTn>
                                        <p:tgtEl>
                                          <p:spTgt spid="4106">
                                            <p:txEl>
                                              <p:pRg st="0" end="0"/>
                                            </p:txEl>
                                          </p:spTgt>
                                        </p:tgtEl>
                                        <p:attrNameLst>
                                          <p:attrName>style.visibility</p:attrName>
                                        </p:attrNameLst>
                                      </p:cBhvr>
                                      <p:to>
                                        <p:strVal val="visible"/>
                                      </p:to>
                                    </p:set>
                                    <p:animEffect transition="in" filter="blinds(horizontal)">
                                      <p:cBhvr>
                                        <p:cTn id="22" dur="500"/>
                                        <p:tgtEl>
                                          <p:spTgt spid="41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0" grpId="1"/>
      <p:bldP spid="41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cstate="email"/>
          <a:srcRect/>
          <a:stretch>
            <a:fillRect/>
          </a:stretch>
        </p:blipFill>
        <p:spPr bwMode="auto">
          <a:xfrm>
            <a:off x="0" y="-26988"/>
            <a:ext cx="4643438" cy="5616576"/>
          </a:xfrm>
          <a:prstGeom prst="rect">
            <a:avLst/>
          </a:prstGeom>
          <a:noFill/>
          <a:ln w="9525">
            <a:noFill/>
            <a:miter lim="800000"/>
            <a:headEnd/>
            <a:tailEnd/>
          </a:ln>
        </p:spPr>
      </p:pic>
      <p:sp>
        <p:nvSpPr>
          <p:cNvPr id="20486" name="Text Box 6"/>
          <p:cNvSpPr txBox="1">
            <a:spLocks noChangeArrowheads="1"/>
          </p:cNvSpPr>
          <p:nvPr/>
        </p:nvSpPr>
        <p:spPr bwMode="auto">
          <a:xfrm>
            <a:off x="2520950" y="5802313"/>
            <a:ext cx="4572000" cy="519112"/>
          </a:xfrm>
          <a:prstGeom prst="rect">
            <a:avLst/>
          </a:prstGeom>
          <a:noFill/>
          <a:ln w="9525">
            <a:noFill/>
            <a:miter lim="800000"/>
            <a:headEnd/>
            <a:tailEnd/>
          </a:ln>
          <a:effectLst/>
        </p:spPr>
        <p:txBody>
          <a:bodyPr>
            <a:spAutoFit/>
          </a:bodyPr>
          <a:lstStyle/>
          <a:p>
            <a:pPr algn="ctr" eaLnBrk="1" hangingPunct="1">
              <a:spcBef>
                <a:spcPct val="50000"/>
              </a:spcBef>
            </a:pPr>
            <a:r>
              <a:rPr lang="en-US" altLang="vi-VN" sz="2800" b="1">
                <a:solidFill>
                  <a:schemeClr val="accent2"/>
                </a:solidFill>
                <a:latin typeface="Times New Roman" pitchFamily="18" charset="0"/>
              </a:rPr>
              <a:t>Bầu không khí trong sạch</a:t>
            </a:r>
          </a:p>
        </p:txBody>
      </p:sp>
      <p:pic>
        <p:nvPicPr>
          <p:cNvPr id="20490" name="Picture 10"/>
          <p:cNvPicPr>
            <a:picLocks noChangeAspect="1" noChangeArrowheads="1"/>
          </p:cNvPicPr>
          <p:nvPr/>
        </p:nvPicPr>
        <p:blipFill>
          <a:blip r:embed="rId3" cstate="email"/>
          <a:srcRect/>
          <a:stretch>
            <a:fillRect/>
          </a:stretch>
        </p:blipFill>
        <p:spPr bwMode="auto">
          <a:xfrm>
            <a:off x="4643438" y="0"/>
            <a:ext cx="4500562" cy="5589588"/>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000" fill="hold"/>
                                        <p:tgtEl>
                                          <p:spTgt spid="20484"/>
                                        </p:tgtEl>
                                        <p:attrNameLst>
                                          <p:attrName>ppt_w</p:attrName>
                                        </p:attrNameLst>
                                      </p:cBhvr>
                                      <p:tavLst>
                                        <p:tav tm="0">
                                          <p:val>
                                            <p:strVal val="#ppt_w+.3"/>
                                          </p:val>
                                        </p:tav>
                                        <p:tav tm="100000">
                                          <p:val>
                                            <p:strVal val="#ppt_w"/>
                                          </p:val>
                                        </p:tav>
                                      </p:tavLst>
                                    </p:anim>
                                    <p:anim calcmode="lin" valueType="num">
                                      <p:cBhvr>
                                        <p:cTn id="8" dur="1000" fill="hold"/>
                                        <p:tgtEl>
                                          <p:spTgt spid="20484"/>
                                        </p:tgtEl>
                                        <p:attrNameLst>
                                          <p:attrName>ppt_h</p:attrName>
                                        </p:attrNameLst>
                                      </p:cBhvr>
                                      <p:tavLst>
                                        <p:tav tm="0">
                                          <p:val>
                                            <p:strVal val="#ppt_h"/>
                                          </p:val>
                                        </p:tav>
                                        <p:tav tm="100000">
                                          <p:val>
                                            <p:strVal val="#ppt_h"/>
                                          </p:val>
                                        </p:tav>
                                      </p:tavLst>
                                    </p:anim>
                                    <p:animEffect transition="in" filter="fade">
                                      <p:cBhvr>
                                        <p:cTn id="9" dur="1000"/>
                                        <p:tgtEl>
                                          <p:spTgt spid="2048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0490"/>
                                        </p:tgtEl>
                                        <p:attrNameLst>
                                          <p:attrName>style.visibility</p:attrName>
                                        </p:attrNameLst>
                                      </p:cBhvr>
                                      <p:to>
                                        <p:strVal val="visible"/>
                                      </p:to>
                                    </p:set>
                                    <p:anim calcmode="lin" valueType="num">
                                      <p:cBhvr>
                                        <p:cTn id="12" dur="1000" fill="hold"/>
                                        <p:tgtEl>
                                          <p:spTgt spid="20490"/>
                                        </p:tgtEl>
                                        <p:attrNameLst>
                                          <p:attrName>ppt_w</p:attrName>
                                        </p:attrNameLst>
                                      </p:cBhvr>
                                      <p:tavLst>
                                        <p:tav tm="0">
                                          <p:val>
                                            <p:strVal val="#ppt_w+.3"/>
                                          </p:val>
                                        </p:tav>
                                        <p:tav tm="100000">
                                          <p:val>
                                            <p:strVal val="#ppt_w"/>
                                          </p:val>
                                        </p:tav>
                                      </p:tavLst>
                                    </p:anim>
                                    <p:anim calcmode="lin" valueType="num">
                                      <p:cBhvr>
                                        <p:cTn id="13" dur="1000" fill="hold"/>
                                        <p:tgtEl>
                                          <p:spTgt spid="20490"/>
                                        </p:tgtEl>
                                        <p:attrNameLst>
                                          <p:attrName>ppt_h</p:attrName>
                                        </p:attrNameLst>
                                      </p:cBhvr>
                                      <p:tavLst>
                                        <p:tav tm="0">
                                          <p:val>
                                            <p:strVal val="#ppt_h"/>
                                          </p:val>
                                        </p:tav>
                                        <p:tav tm="100000">
                                          <p:val>
                                            <p:strVal val="#ppt_h"/>
                                          </p:val>
                                        </p:tav>
                                      </p:tavLst>
                                    </p:anim>
                                    <p:animEffect transition="in" filter="fade">
                                      <p:cBhvr>
                                        <p:cTn id="14" dur="1000"/>
                                        <p:tgtEl>
                                          <p:spTgt spid="204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p:cTn id="19" dur="1000" fill="hold"/>
                                        <p:tgtEl>
                                          <p:spTgt spid="20486"/>
                                        </p:tgtEl>
                                        <p:attrNameLst>
                                          <p:attrName>ppt_w</p:attrName>
                                        </p:attrNameLst>
                                      </p:cBhvr>
                                      <p:tavLst>
                                        <p:tav tm="0">
                                          <p:val>
                                            <p:strVal val="#ppt_w*0.70"/>
                                          </p:val>
                                        </p:tav>
                                        <p:tav tm="100000">
                                          <p:val>
                                            <p:strVal val="#ppt_w"/>
                                          </p:val>
                                        </p:tav>
                                      </p:tavLst>
                                    </p:anim>
                                    <p:anim calcmode="lin" valueType="num">
                                      <p:cBhvr>
                                        <p:cTn id="20" dur="1000" fill="hold"/>
                                        <p:tgtEl>
                                          <p:spTgt spid="20486"/>
                                        </p:tgtEl>
                                        <p:attrNameLst>
                                          <p:attrName>ppt_h</p:attrName>
                                        </p:attrNameLst>
                                      </p:cBhvr>
                                      <p:tavLst>
                                        <p:tav tm="0">
                                          <p:val>
                                            <p:strVal val="#ppt_h"/>
                                          </p:val>
                                        </p:tav>
                                        <p:tav tm="100000">
                                          <p:val>
                                            <p:strVal val="#ppt_h"/>
                                          </p:val>
                                        </p:tav>
                                      </p:tavLst>
                                    </p:anim>
                                    <p:animEffect transition="in" filter="fade">
                                      <p:cBhvr>
                                        <p:cTn id="21" dur="1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cstate="email"/>
          <a:srcRect/>
          <a:stretch>
            <a:fillRect/>
          </a:stretch>
        </p:blipFill>
        <p:spPr bwMode="auto">
          <a:xfrm>
            <a:off x="0" y="0"/>
            <a:ext cx="4932363" cy="3676650"/>
          </a:xfrm>
          <a:prstGeom prst="rect">
            <a:avLst/>
          </a:prstGeom>
          <a:noFill/>
          <a:ln w="9525">
            <a:noFill/>
            <a:miter lim="800000"/>
            <a:headEnd/>
            <a:tailEnd/>
          </a:ln>
        </p:spPr>
      </p:pic>
      <p:pic>
        <p:nvPicPr>
          <p:cNvPr id="31750" name="Picture 6"/>
          <p:cNvPicPr>
            <a:picLocks noChangeAspect="1" noChangeArrowheads="1"/>
          </p:cNvPicPr>
          <p:nvPr/>
        </p:nvPicPr>
        <p:blipFill>
          <a:blip r:embed="rId3" cstate="email"/>
          <a:srcRect/>
          <a:stretch>
            <a:fillRect/>
          </a:stretch>
        </p:blipFill>
        <p:spPr bwMode="auto">
          <a:xfrm>
            <a:off x="179512" y="3644900"/>
            <a:ext cx="4679826" cy="3240088"/>
          </a:xfrm>
          <a:prstGeom prst="rect">
            <a:avLst/>
          </a:prstGeom>
          <a:noFill/>
          <a:ln w="9525">
            <a:noFill/>
            <a:miter lim="800000"/>
            <a:headEnd/>
            <a:tailEnd/>
          </a:ln>
        </p:spPr>
      </p:pic>
      <p:pic>
        <p:nvPicPr>
          <p:cNvPr id="31751" name="Picture 7"/>
          <p:cNvPicPr>
            <a:picLocks noChangeAspect="1" noChangeArrowheads="1"/>
          </p:cNvPicPr>
          <p:nvPr/>
        </p:nvPicPr>
        <p:blipFill>
          <a:blip r:embed="rId4" cstate="email"/>
          <a:srcRect/>
          <a:stretch>
            <a:fillRect/>
          </a:stretch>
        </p:blipFill>
        <p:spPr bwMode="auto">
          <a:xfrm>
            <a:off x="4859338" y="0"/>
            <a:ext cx="4284662" cy="3573463"/>
          </a:xfrm>
          <a:prstGeom prst="rect">
            <a:avLst/>
          </a:prstGeom>
          <a:noFill/>
          <a:ln w="9525">
            <a:noFill/>
            <a:miter lim="800000"/>
            <a:headEnd/>
            <a:tailEnd/>
          </a:ln>
        </p:spPr>
      </p:pic>
      <p:sp>
        <p:nvSpPr>
          <p:cNvPr id="31752" name="Text Box 8"/>
          <p:cNvSpPr txBox="1">
            <a:spLocks noChangeArrowheads="1"/>
          </p:cNvSpPr>
          <p:nvPr/>
        </p:nvSpPr>
        <p:spPr bwMode="auto">
          <a:xfrm>
            <a:off x="5164138" y="3860800"/>
            <a:ext cx="3673475" cy="1446213"/>
          </a:xfrm>
          <a:prstGeom prst="rect">
            <a:avLst/>
          </a:prstGeom>
          <a:noFill/>
          <a:ln w="9525">
            <a:noFill/>
            <a:miter lim="800000"/>
            <a:headEnd/>
            <a:tailEnd/>
          </a:ln>
          <a:effectLst/>
        </p:spPr>
        <p:txBody>
          <a:bodyPr>
            <a:spAutoFit/>
          </a:bodyPr>
          <a:lstStyle/>
          <a:p>
            <a:pPr algn="ctr" eaLnBrk="1" hangingPunct="1">
              <a:spcBef>
                <a:spcPct val="50000"/>
              </a:spcBef>
            </a:pPr>
            <a:r>
              <a:rPr lang="en-US" altLang="vi-VN" sz="4400" b="1">
                <a:solidFill>
                  <a:srgbClr val="660066"/>
                </a:solidFill>
                <a:latin typeface="Times New Roman" pitchFamily="18" charset="0"/>
              </a:rPr>
              <a:t>Bầu không khí bị ô nhiễm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1000" fill="hold"/>
                                        <p:tgtEl>
                                          <p:spTgt spid="31748"/>
                                        </p:tgtEl>
                                        <p:attrNameLst>
                                          <p:attrName>ppt_w</p:attrName>
                                        </p:attrNameLst>
                                      </p:cBhvr>
                                      <p:tavLst>
                                        <p:tav tm="0">
                                          <p:val>
                                            <p:strVal val="#ppt_w+.3"/>
                                          </p:val>
                                        </p:tav>
                                        <p:tav tm="100000">
                                          <p:val>
                                            <p:strVal val="#ppt_w"/>
                                          </p:val>
                                        </p:tav>
                                      </p:tavLst>
                                    </p:anim>
                                    <p:anim calcmode="lin" valueType="num">
                                      <p:cBhvr>
                                        <p:cTn id="8" dur="1000" fill="hold"/>
                                        <p:tgtEl>
                                          <p:spTgt spid="31748"/>
                                        </p:tgtEl>
                                        <p:attrNameLst>
                                          <p:attrName>ppt_h</p:attrName>
                                        </p:attrNameLst>
                                      </p:cBhvr>
                                      <p:tavLst>
                                        <p:tav tm="0">
                                          <p:val>
                                            <p:strVal val="#ppt_h"/>
                                          </p:val>
                                        </p:tav>
                                        <p:tav tm="100000">
                                          <p:val>
                                            <p:strVal val="#ppt_h"/>
                                          </p:val>
                                        </p:tav>
                                      </p:tavLst>
                                    </p:anim>
                                    <p:animEffect transition="in" filter="fade">
                                      <p:cBhvr>
                                        <p:cTn id="9" dur="1000"/>
                                        <p:tgtEl>
                                          <p:spTgt spid="3174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1751"/>
                                        </p:tgtEl>
                                        <p:attrNameLst>
                                          <p:attrName>style.visibility</p:attrName>
                                        </p:attrNameLst>
                                      </p:cBhvr>
                                      <p:to>
                                        <p:strVal val="visible"/>
                                      </p:to>
                                    </p:set>
                                    <p:anim calcmode="lin" valueType="num">
                                      <p:cBhvr>
                                        <p:cTn id="12" dur="1000" fill="hold"/>
                                        <p:tgtEl>
                                          <p:spTgt spid="31751"/>
                                        </p:tgtEl>
                                        <p:attrNameLst>
                                          <p:attrName>ppt_w</p:attrName>
                                        </p:attrNameLst>
                                      </p:cBhvr>
                                      <p:tavLst>
                                        <p:tav tm="0">
                                          <p:val>
                                            <p:strVal val="#ppt_w+.3"/>
                                          </p:val>
                                        </p:tav>
                                        <p:tav tm="100000">
                                          <p:val>
                                            <p:strVal val="#ppt_w"/>
                                          </p:val>
                                        </p:tav>
                                      </p:tavLst>
                                    </p:anim>
                                    <p:anim calcmode="lin" valueType="num">
                                      <p:cBhvr>
                                        <p:cTn id="13" dur="1000" fill="hold"/>
                                        <p:tgtEl>
                                          <p:spTgt spid="31751"/>
                                        </p:tgtEl>
                                        <p:attrNameLst>
                                          <p:attrName>ppt_h</p:attrName>
                                        </p:attrNameLst>
                                      </p:cBhvr>
                                      <p:tavLst>
                                        <p:tav tm="0">
                                          <p:val>
                                            <p:strVal val="#ppt_h"/>
                                          </p:val>
                                        </p:tav>
                                        <p:tav tm="100000">
                                          <p:val>
                                            <p:strVal val="#ppt_h"/>
                                          </p:val>
                                        </p:tav>
                                      </p:tavLst>
                                    </p:anim>
                                    <p:animEffect transition="in" filter="fade">
                                      <p:cBhvr>
                                        <p:cTn id="14" dur="1000"/>
                                        <p:tgtEl>
                                          <p:spTgt spid="31751"/>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1750"/>
                                        </p:tgtEl>
                                        <p:attrNameLst>
                                          <p:attrName>style.visibility</p:attrName>
                                        </p:attrNameLst>
                                      </p:cBhvr>
                                      <p:to>
                                        <p:strVal val="visible"/>
                                      </p:to>
                                    </p:set>
                                    <p:anim calcmode="lin" valueType="num">
                                      <p:cBhvr>
                                        <p:cTn id="17" dur="1000" fill="hold"/>
                                        <p:tgtEl>
                                          <p:spTgt spid="31750"/>
                                        </p:tgtEl>
                                        <p:attrNameLst>
                                          <p:attrName>ppt_w</p:attrName>
                                        </p:attrNameLst>
                                      </p:cBhvr>
                                      <p:tavLst>
                                        <p:tav tm="0">
                                          <p:val>
                                            <p:strVal val="#ppt_w+.3"/>
                                          </p:val>
                                        </p:tav>
                                        <p:tav tm="100000">
                                          <p:val>
                                            <p:strVal val="#ppt_w"/>
                                          </p:val>
                                        </p:tav>
                                      </p:tavLst>
                                    </p:anim>
                                    <p:anim calcmode="lin" valueType="num">
                                      <p:cBhvr>
                                        <p:cTn id="18" dur="1000" fill="hold"/>
                                        <p:tgtEl>
                                          <p:spTgt spid="31750"/>
                                        </p:tgtEl>
                                        <p:attrNameLst>
                                          <p:attrName>ppt_h</p:attrName>
                                        </p:attrNameLst>
                                      </p:cBhvr>
                                      <p:tavLst>
                                        <p:tav tm="0">
                                          <p:val>
                                            <p:strVal val="#ppt_h"/>
                                          </p:val>
                                        </p:tav>
                                        <p:tav tm="100000">
                                          <p:val>
                                            <p:strVal val="#ppt_h"/>
                                          </p:val>
                                        </p:tav>
                                      </p:tavLst>
                                    </p:anim>
                                    <p:animEffect transition="in" filter="fade">
                                      <p:cBhvr>
                                        <p:cTn id="19" dur="1000"/>
                                        <p:tgtEl>
                                          <p:spTgt spid="3175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31752"/>
                                        </p:tgtEl>
                                        <p:attrNameLst>
                                          <p:attrName>style.visibility</p:attrName>
                                        </p:attrNameLst>
                                      </p:cBhvr>
                                      <p:to>
                                        <p:strVal val="visible"/>
                                      </p:to>
                                    </p:set>
                                    <p:animEffect transition="in" filter="barn(inHorizontal)">
                                      <p:cBhvr>
                                        <p:cTn id="24"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457575" y="2565400"/>
            <a:ext cx="5651500" cy="4032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err="1">
                <a:solidFill>
                  <a:prstClr val="white"/>
                </a:solidFill>
                <a:latin typeface="Times New Roman" pitchFamily="18" charset="0"/>
                <a:cs typeface="Times New Roman" pitchFamily="18" charset="0"/>
              </a:rPr>
              <a:t>Em</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có</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nhận</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xét</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gì</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về</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bầu</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không</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khí</a:t>
            </a:r>
            <a:r>
              <a:rPr lang="en-US" sz="3200" dirty="0">
                <a:solidFill>
                  <a:prstClr val="white"/>
                </a:solidFill>
                <a:latin typeface="Times New Roman" pitchFamily="18" charset="0"/>
                <a:cs typeface="Times New Roman" pitchFamily="18" charset="0"/>
              </a:rPr>
              <a:t> ở </a:t>
            </a:r>
            <a:r>
              <a:rPr lang="vi-VN" sz="3200" dirty="0">
                <a:solidFill>
                  <a:prstClr val="white"/>
                </a:solidFill>
                <a:latin typeface="Times New Roman" pitchFamily="18" charset="0"/>
                <a:cs typeface="Times New Roman" pitchFamily="18" charset="0"/>
              </a:rPr>
              <a:t>địa</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ph</a:t>
            </a:r>
            <a:r>
              <a:rPr lang="vi-VN" sz="3200" dirty="0">
                <a:solidFill>
                  <a:prstClr val="white"/>
                </a:solidFill>
                <a:latin typeface="Times New Roman" pitchFamily="18" charset="0"/>
                <a:cs typeface="Times New Roman" pitchFamily="18" charset="0"/>
              </a:rPr>
              <a:t>ương</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gia</a:t>
            </a:r>
            <a:r>
              <a:rPr lang="en-US" sz="3200" dirty="0">
                <a:solidFill>
                  <a:prstClr val="white"/>
                </a:solidFill>
                <a:latin typeface="Times New Roman" pitchFamily="18" charset="0"/>
                <a:cs typeface="Times New Roman" pitchFamily="18" charset="0"/>
              </a:rPr>
              <a:t> </a:t>
            </a:r>
            <a:r>
              <a:rPr lang="vi-VN" sz="3200" dirty="0">
                <a:solidFill>
                  <a:prstClr val="white"/>
                </a:solidFill>
                <a:latin typeface="Times New Roman" pitchFamily="18" charset="0"/>
                <a:cs typeface="Times New Roman" pitchFamily="18" charset="0"/>
              </a:rPr>
              <a:t>đình</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em</a:t>
            </a:r>
            <a:r>
              <a:rPr lang="en-US" sz="3200" dirty="0">
                <a:solidFill>
                  <a:prstClr val="white"/>
                </a:solidFill>
                <a:latin typeface="Times New Roman" pitchFamily="18" charset="0"/>
                <a:cs typeface="Times New Roman" pitchFamily="18" charset="0"/>
              </a:rPr>
              <a:t>?</a:t>
            </a:r>
          </a:p>
        </p:txBody>
      </p:sp>
      <p:pic>
        <p:nvPicPr>
          <p:cNvPr id="17411" name="Picture 3"/>
          <p:cNvPicPr>
            <a:picLocks noChangeAspect="1" noChangeArrowheads="1"/>
          </p:cNvPicPr>
          <p:nvPr/>
        </p:nvPicPr>
        <p:blipFill>
          <a:blip r:embed="rId2" cstate="email"/>
          <a:srcRect/>
          <a:stretch>
            <a:fillRect/>
          </a:stretch>
        </p:blipFill>
        <p:spPr bwMode="auto">
          <a:xfrm>
            <a:off x="0" y="0"/>
            <a:ext cx="3738563" cy="3744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8435" name="Text Box 6"/>
          <p:cNvSpPr txBox="1">
            <a:spLocks noChangeArrowheads="1"/>
          </p:cNvSpPr>
          <p:nvPr/>
        </p:nvSpPr>
        <p:spPr bwMode="auto">
          <a:xfrm>
            <a:off x="395288" y="515938"/>
            <a:ext cx="8137525" cy="1322387"/>
          </a:xfrm>
          <a:prstGeom prst="rect">
            <a:avLst/>
          </a:prstGeom>
          <a:noFill/>
          <a:ln w="9525">
            <a:noFill/>
            <a:miter lim="800000"/>
            <a:headEnd/>
            <a:tailEnd/>
          </a:ln>
          <a:effectLst/>
        </p:spPr>
        <p:txBody>
          <a:bodyPr>
            <a:spAutoFit/>
          </a:bodyPr>
          <a:lstStyle/>
          <a:p>
            <a:pPr eaLnBrk="1" hangingPunct="1">
              <a:spcBef>
                <a:spcPct val="50000"/>
              </a:spcBef>
            </a:pPr>
            <a:r>
              <a:rPr lang="en-US" altLang="vi-VN" sz="4000" b="1" i="1" u="sng">
                <a:solidFill>
                  <a:srgbClr val="0000FF"/>
                </a:solidFill>
                <a:latin typeface="Times New Roman" pitchFamily="18" charset="0"/>
              </a:rPr>
              <a:t>*Hoạt động 2: </a:t>
            </a:r>
            <a:r>
              <a:rPr lang="en-US" altLang="vi-VN" sz="4000" b="1" i="1">
                <a:solidFill>
                  <a:srgbClr val="0000FF"/>
                </a:solidFill>
                <a:latin typeface="Times New Roman" pitchFamily="18" charset="0"/>
              </a:rPr>
              <a:t>Nguyên nhân gây ô nhiễm không khí:</a:t>
            </a:r>
          </a:p>
        </p:txBody>
      </p:sp>
      <p:sp>
        <p:nvSpPr>
          <p:cNvPr id="5127" name="Text Box 7"/>
          <p:cNvSpPr txBox="1">
            <a:spLocks noChangeArrowheads="1"/>
          </p:cNvSpPr>
          <p:nvPr/>
        </p:nvSpPr>
        <p:spPr bwMode="auto">
          <a:xfrm>
            <a:off x="434975" y="2084388"/>
            <a:ext cx="8748713" cy="1322387"/>
          </a:xfrm>
          <a:prstGeom prst="rect">
            <a:avLst/>
          </a:prstGeom>
          <a:noFill/>
          <a:ln w="9525">
            <a:noFill/>
            <a:miter lim="800000"/>
            <a:headEnd/>
            <a:tailEnd/>
          </a:ln>
          <a:effectLst/>
        </p:spPr>
        <p:txBody>
          <a:bodyPr>
            <a:spAutoFit/>
          </a:bodyPr>
          <a:lstStyle/>
          <a:p>
            <a:pPr eaLnBrk="1" hangingPunct="1">
              <a:spcBef>
                <a:spcPct val="50000"/>
              </a:spcBef>
            </a:pPr>
            <a:r>
              <a:rPr lang="en-US" altLang="vi-VN" sz="4000" b="1">
                <a:latin typeface="Times New Roman" pitchFamily="18" charset="0"/>
              </a:rPr>
              <a:t>Nêu những nguyên nhân gây ô nhiễm không khí?</a:t>
            </a:r>
          </a:p>
        </p:txBody>
      </p:sp>
      <p:sp>
        <p:nvSpPr>
          <p:cNvPr id="18437" name="Rectangle 12"/>
          <p:cNvSpPr>
            <a:spLocks noChangeArrowheads="1"/>
          </p:cNvSpPr>
          <p:nvPr/>
        </p:nvSpPr>
        <p:spPr bwMode="auto">
          <a:xfrm>
            <a:off x="323850" y="2205038"/>
            <a:ext cx="8569325" cy="519112"/>
          </a:xfrm>
          <a:prstGeom prst="rect">
            <a:avLst/>
          </a:prstGeom>
          <a:noFill/>
          <a:ln w="9525">
            <a:noFill/>
            <a:miter lim="800000"/>
            <a:headEnd/>
            <a:tailEnd/>
          </a:ln>
          <a:effectLst/>
        </p:spPr>
        <p:txBody>
          <a:bodyPr>
            <a:spAutoFit/>
          </a:bodyPr>
          <a:lstStyle/>
          <a:p>
            <a:pPr eaLnBrk="1" hangingPunct="1"/>
            <a:endParaRPr lang="vi-VN" altLang="vi-VN" sz="2800" b="1">
              <a:latin typeface="Times New Roman" pitchFamily="18" charset="0"/>
            </a:endParaRPr>
          </a:p>
        </p:txBody>
      </p:sp>
      <p:sp>
        <p:nvSpPr>
          <p:cNvPr id="5135" name="Text Box 15"/>
          <p:cNvSpPr txBox="1">
            <a:spLocks noChangeArrowheads="1"/>
          </p:cNvSpPr>
          <p:nvPr/>
        </p:nvSpPr>
        <p:spPr bwMode="auto">
          <a:xfrm>
            <a:off x="323850" y="2806700"/>
            <a:ext cx="8458200" cy="1570038"/>
          </a:xfrm>
          <a:prstGeom prst="rect">
            <a:avLst/>
          </a:prstGeom>
          <a:noFill/>
          <a:ln w="9525">
            <a:noFill/>
            <a:miter lim="800000"/>
            <a:headEnd/>
            <a:tailEnd/>
          </a:ln>
          <a:effectLst/>
        </p:spPr>
        <p:txBody>
          <a:bodyPr>
            <a:spAutoFit/>
          </a:bodyPr>
          <a:lstStyle/>
          <a:p>
            <a:pPr eaLnBrk="1" hangingPunct="1">
              <a:spcBef>
                <a:spcPct val="50000"/>
              </a:spcBef>
            </a:pPr>
            <a:r>
              <a:rPr lang="en-US" altLang="vi-VN" sz="3200" b="1">
                <a:solidFill>
                  <a:schemeClr val="accent2"/>
                </a:solidFill>
                <a:latin typeface="Times New Roman" pitchFamily="18" charset="0"/>
              </a:rPr>
              <a:t>-DO BỤI:</a:t>
            </a:r>
            <a:r>
              <a:rPr lang="en-US" altLang="vi-VN" sz="3200">
                <a:solidFill>
                  <a:schemeClr val="folHlink"/>
                </a:solidFill>
                <a:latin typeface="Times New Roman" pitchFamily="18" charset="0"/>
              </a:rPr>
              <a:t> </a:t>
            </a:r>
            <a:r>
              <a:rPr lang="en-US" altLang="vi-VN" sz="3200">
                <a:latin typeface="Times New Roman" pitchFamily="18" charset="0"/>
              </a:rPr>
              <a:t> </a:t>
            </a:r>
            <a:r>
              <a:rPr lang="en-US" altLang="vi-VN" sz="3200" b="1">
                <a:latin typeface="Times New Roman" pitchFamily="18" charset="0"/>
              </a:rPr>
              <a:t>Bụi</a:t>
            </a:r>
            <a:r>
              <a:rPr lang="en-US" altLang="vi-VN" sz="3200" b="1"/>
              <a:t> </a:t>
            </a:r>
            <a:r>
              <a:rPr lang="en-US" altLang="vi-VN" sz="3200" b="1">
                <a:latin typeface="Times New Roman" pitchFamily="18" charset="0"/>
              </a:rPr>
              <a:t>tự nhiên, bụi núi lửa sinh ra, bụi do hoạt động của con người (bụi nhà máy,</a:t>
            </a:r>
            <a:r>
              <a:rPr lang="en-US" altLang="vi-VN" sz="3200" b="1"/>
              <a:t> </a:t>
            </a:r>
            <a:r>
              <a:rPr lang="en-US" altLang="vi-VN" sz="3200" b="1">
                <a:latin typeface="Times New Roman" pitchFamily="18" charset="0"/>
              </a:rPr>
              <a:t>xe cộ, bụi than, xi măng,... ) </a:t>
            </a:r>
          </a:p>
        </p:txBody>
      </p:sp>
      <p:sp>
        <p:nvSpPr>
          <p:cNvPr id="5136" name="Text Box 16"/>
          <p:cNvSpPr txBox="1">
            <a:spLocks noChangeArrowheads="1"/>
          </p:cNvSpPr>
          <p:nvPr/>
        </p:nvSpPr>
        <p:spPr bwMode="auto">
          <a:xfrm>
            <a:off x="344488" y="4238625"/>
            <a:ext cx="8839200" cy="1631950"/>
          </a:xfrm>
          <a:prstGeom prst="rect">
            <a:avLst/>
          </a:prstGeom>
          <a:noFill/>
          <a:ln w="9525">
            <a:noFill/>
            <a:miter lim="800000"/>
            <a:headEnd/>
            <a:tailEnd/>
          </a:ln>
          <a:effectLst/>
        </p:spPr>
        <p:txBody>
          <a:bodyPr>
            <a:spAutoFit/>
          </a:bodyPr>
          <a:lstStyle/>
          <a:p>
            <a:pPr eaLnBrk="1" hangingPunct="1">
              <a:spcBef>
                <a:spcPct val="50000"/>
              </a:spcBef>
            </a:pPr>
            <a:r>
              <a:rPr lang="en-US" altLang="vi-VN" sz="3200" b="1">
                <a:solidFill>
                  <a:schemeClr val="accent2"/>
                </a:solidFill>
                <a:latin typeface="Times New Roman" pitchFamily="18" charset="0"/>
              </a:rPr>
              <a:t>-DO KHÍ ĐỘC:</a:t>
            </a:r>
            <a:r>
              <a:rPr lang="en-US" altLang="vi-VN" sz="3600">
                <a:solidFill>
                  <a:schemeClr val="folHlink"/>
                </a:solidFill>
                <a:latin typeface="Times New Roman" pitchFamily="18" charset="0"/>
              </a:rPr>
              <a:t> </a:t>
            </a:r>
            <a:r>
              <a:rPr lang="en-US" altLang="vi-VN" sz="3200" b="1">
                <a:latin typeface="Times New Roman" pitchFamily="18" charset="0"/>
              </a:rPr>
              <a:t>Sự lên men thối của các xác sinh vật, rác thải; sự cháy dầu mỏ; khói tàu, xe, nhà máy, khói thuốc lá; chất độc hoá học, ...</a:t>
            </a:r>
          </a:p>
        </p:txBody>
      </p:sp>
      <p:sp>
        <p:nvSpPr>
          <p:cNvPr id="5138" name="Text Box 18"/>
          <p:cNvSpPr txBox="1">
            <a:spLocks noChangeArrowheads="1"/>
          </p:cNvSpPr>
          <p:nvPr/>
        </p:nvSpPr>
        <p:spPr bwMode="auto">
          <a:xfrm>
            <a:off x="520700" y="1898650"/>
            <a:ext cx="8748713" cy="579438"/>
          </a:xfrm>
          <a:prstGeom prst="rect">
            <a:avLst/>
          </a:prstGeom>
          <a:noFill/>
          <a:ln w="9525">
            <a:noFill/>
            <a:miter lim="800000"/>
            <a:headEnd/>
            <a:tailEnd/>
          </a:ln>
          <a:effectLst/>
        </p:spPr>
        <p:txBody>
          <a:bodyPr>
            <a:spAutoFit/>
          </a:bodyPr>
          <a:lstStyle/>
          <a:p>
            <a:pPr eaLnBrk="1" hangingPunct="1">
              <a:spcBef>
                <a:spcPct val="50000"/>
              </a:spcBef>
            </a:pPr>
            <a:r>
              <a:rPr lang="en-US" altLang="vi-VN" sz="3200" b="1">
                <a:latin typeface="Times New Roman" pitchFamily="18" charset="0"/>
              </a:rPr>
              <a:t>Những nguyên nhân gây ô nhiễm không khí:</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127"/>
                                        </p:tgtEl>
                                      </p:cBhvr>
                                    </p:animEffect>
                                    <p:set>
                                      <p:cBhvr>
                                        <p:cTn id="12" dur="1" fill="hold">
                                          <p:stCondLst>
                                            <p:cond delay="499"/>
                                          </p:stCondLst>
                                        </p:cTn>
                                        <p:tgtEl>
                                          <p:spTgt spid="512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38"/>
                                        </p:tgtEl>
                                        <p:attrNameLst>
                                          <p:attrName>style.visibility</p:attrName>
                                        </p:attrNameLst>
                                      </p:cBhvr>
                                      <p:to>
                                        <p:strVal val="visible"/>
                                      </p:to>
                                    </p:set>
                                    <p:animEffect transition="in" filter="blinds(horizontal)">
                                      <p:cBhvr>
                                        <p:cTn id="17" dur="500"/>
                                        <p:tgtEl>
                                          <p:spTgt spid="51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35"/>
                                        </p:tgtEl>
                                        <p:attrNameLst>
                                          <p:attrName>style.visibility</p:attrName>
                                        </p:attrNameLst>
                                      </p:cBhvr>
                                      <p:to>
                                        <p:strVal val="visible"/>
                                      </p:to>
                                    </p:set>
                                    <p:animEffect transition="in" filter="blinds(horizontal)">
                                      <p:cBhvr>
                                        <p:cTn id="22" dur="500"/>
                                        <p:tgtEl>
                                          <p:spTgt spid="51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36"/>
                                        </p:tgtEl>
                                        <p:attrNameLst>
                                          <p:attrName>style.visibility</p:attrName>
                                        </p:attrNameLst>
                                      </p:cBhvr>
                                      <p:to>
                                        <p:strVal val="visible"/>
                                      </p:to>
                                    </p:set>
                                    <p:animEffect transition="in" filter="blinds(horizontal)">
                                      <p:cBhvr>
                                        <p:cTn id="27" dur="500"/>
                                        <p:tgtEl>
                                          <p:spTgt spid="5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7" grpId="1"/>
      <p:bldP spid="5135" grpId="0"/>
      <p:bldP spid="5136" grpId="0"/>
      <p:bldP spid="51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pic>
        <p:nvPicPr>
          <p:cNvPr id="29700" name="Picture 4"/>
          <p:cNvPicPr>
            <a:picLocks noChangeAspect="1" noChangeArrowheads="1"/>
          </p:cNvPicPr>
          <p:nvPr/>
        </p:nvPicPr>
        <p:blipFill>
          <a:blip r:embed="rId3" cstate="email"/>
          <a:srcRect/>
          <a:stretch>
            <a:fillRect/>
          </a:stretch>
        </p:blipFill>
        <p:spPr bwMode="auto">
          <a:xfrm>
            <a:off x="4643438" y="0"/>
            <a:ext cx="4500562" cy="3789363"/>
          </a:xfrm>
          <a:prstGeom prst="rect">
            <a:avLst/>
          </a:prstGeom>
          <a:noFill/>
          <a:ln w="9525">
            <a:noFill/>
            <a:miter lim="800000"/>
            <a:headEnd/>
            <a:tailEnd/>
          </a:ln>
        </p:spPr>
      </p:pic>
      <p:pic>
        <p:nvPicPr>
          <p:cNvPr id="29701" name="Picture 5"/>
          <p:cNvPicPr>
            <a:picLocks noChangeAspect="1" noChangeArrowheads="1"/>
          </p:cNvPicPr>
          <p:nvPr/>
        </p:nvPicPr>
        <p:blipFill>
          <a:blip r:embed="rId4" cstate="email"/>
          <a:srcRect/>
          <a:stretch>
            <a:fillRect/>
          </a:stretch>
        </p:blipFill>
        <p:spPr bwMode="auto">
          <a:xfrm>
            <a:off x="0" y="0"/>
            <a:ext cx="4643438" cy="3789363"/>
          </a:xfrm>
          <a:prstGeom prst="rect">
            <a:avLst/>
          </a:prstGeom>
          <a:noFill/>
          <a:ln w="9525">
            <a:noFill/>
            <a:miter lim="800000"/>
            <a:headEnd/>
            <a:tailEnd/>
          </a:ln>
        </p:spPr>
      </p:pic>
      <p:sp>
        <p:nvSpPr>
          <p:cNvPr id="29703" name="Text Box 7"/>
          <p:cNvSpPr txBox="1">
            <a:spLocks noChangeArrowheads="1"/>
          </p:cNvSpPr>
          <p:nvPr/>
        </p:nvSpPr>
        <p:spPr bwMode="auto">
          <a:xfrm>
            <a:off x="179388" y="4522788"/>
            <a:ext cx="4175125" cy="1066800"/>
          </a:xfrm>
          <a:prstGeom prst="rect">
            <a:avLst/>
          </a:prstGeom>
          <a:noFill/>
          <a:ln w="9525">
            <a:noFill/>
            <a:miter lim="800000"/>
            <a:headEnd/>
            <a:tailEnd/>
          </a:ln>
          <a:effectLst/>
        </p:spPr>
        <p:txBody>
          <a:bodyPr>
            <a:spAutoFit/>
          </a:bodyPr>
          <a:lstStyle/>
          <a:p>
            <a:pPr eaLnBrk="1" hangingPunct="1">
              <a:spcBef>
                <a:spcPct val="50000"/>
              </a:spcBef>
            </a:pPr>
            <a:r>
              <a:rPr lang="en-US" altLang="vi-VN" sz="3200" b="1">
                <a:solidFill>
                  <a:srgbClr val="0000FF"/>
                </a:solidFill>
                <a:latin typeface="Times New Roman" pitchFamily="18" charset="0"/>
              </a:rPr>
              <a:t>Nguyên nhân gây ô nhiễm không khí</a:t>
            </a:r>
          </a:p>
        </p:txBody>
      </p:sp>
      <p:pic>
        <p:nvPicPr>
          <p:cNvPr id="29704" name="Picture 8"/>
          <p:cNvPicPr>
            <a:picLocks noChangeAspect="1" noChangeArrowheads="1"/>
          </p:cNvPicPr>
          <p:nvPr/>
        </p:nvPicPr>
        <p:blipFill>
          <a:blip r:embed="rId5" cstate="email"/>
          <a:srcRect/>
          <a:stretch>
            <a:fillRect/>
          </a:stretch>
        </p:blipFill>
        <p:spPr bwMode="auto">
          <a:xfrm>
            <a:off x="4643438" y="3789363"/>
            <a:ext cx="4500562" cy="3068637"/>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diamond(in)">
                                      <p:cBhvr>
                                        <p:cTn id="7" dur="2000"/>
                                        <p:tgtEl>
                                          <p:spTgt spid="29701"/>
                                        </p:tgtEl>
                                      </p:cBhvr>
                                    </p:animEffect>
                                  </p:childTnLst>
                                </p:cTn>
                              </p:par>
                              <p:par>
                                <p:cTn id="8" presetID="8" presetClass="entr" presetSubtype="16" fill="hold" nodeType="withEffect">
                                  <p:stCondLst>
                                    <p:cond delay="0"/>
                                  </p:stCondLst>
                                  <p:childTnLst>
                                    <p:set>
                                      <p:cBhvr>
                                        <p:cTn id="9" dur="1" fill="hold">
                                          <p:stCondLst>
                                            <p:cond delay="0"/>
                                          </p:stCondLst>
                                        </p:cTn>
                                        <p:tgtEl>
                                          <p:spTgt spid="29700"/>
                                        </p:tgtEl>
                                        <p:attrNameLst>
                                          <p:attrName>style.visibility</p:attrName>
                                        </p:attrNameLst>
                                      </p:cBhvr>
                                      <p:to>
                                        <p:strVal val="visible"/>
                                      </p:to>
                                    </p:set>
                                    <p:animEffect transition="in" filter="diamond(in)">
                                      <p:cBhvr>
                                        <p:cTn id="10" dur="2000"/>
                                        <p:tgtEl>
                                          <p:spTgt spid="29700"/>
                                        </p:tgtEl>
                                      </p:cBhvr>
                                    </p:animEffect>
                                  </p:childTnLst>
                                </p:cTn>
                              </p:par>
                              <p:par>
                                <p:cTn id="11" presetID="8" presetClass="entr" presetSubtype="16" fill="hold" nodeType="withEffect">
                                  <p:stCondLst>
                                    <p:cond delay="0"/>
                                  </p:stCondLst>
                                  <p:childTnLst>
                                    <p:set>
                                      <p:cBhvr>
                                        <p:cTn id="12" dur="1" fill="hold">
                                          <p:stCondLst>
                                            <p:cond delay="0"/>
                                          </p:stCondLst>
                                        </p:cTn>
                                        <p:tgtEl>
                                          <p:spTgt spid="29704"/>
                                        </p:tgtEl>
                                        <p:attrNameLst>
                                          <p:attrName>style.visibility</p:attrName>
                                        </p:attrNameLst>
                                      </p:cBhvr>
                                      <p:to>
                                        <p:strVal val="visible"/>
                                      </p:to>
                                    </p:set>
                                    <p:animEffect transition="in" filter="diamond(in)">
                                      <p:cBhvr>
                                        <p:cTn id="13" dur="2000"/>
                                        <p:tgtEl>
                                          <p:spTgt spid="2970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9703"/>
                                        </p:tgtEl>
                                        <p:attrNameLst>
                                          <p:attrName>style.visibility</p:attrName>
                                        </p:attrNameLst>
                                      </p:cBhvr>
                                      <p:to>
                                        <p:strVal val="visible"/>
                                      </p:to>
                                    </p:set>
                                    <p:animEffect transition="in" filter="diamond(in)">
                                      <p:cBhvr>
                                        <p:cTn id="16" dur="2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7175" name="Text Box 7"/>
          <p:cNvSpPr txBox="1">
            <a:spLocks noChangeArrowheads="1"/>
          </p:cNvSpPr>
          <p:nvPr/>
        </p:nvSpPr>
        <p:spPr bwMode="auto">
          <a:xfrm>
            <a:off x="323850" y="1093788"/>
            <a:ext cx="8135938" cy="1077912"/>
          </a:xfrm>
          <a:prstGeom prst="rect">
            <a:avLst/>
          </a:prstGeom>
          <a:noFill/>
          <a:ln w="9525">
            <a:noFill/>
            <a:miter lim="800000"/>
            <a:headEnd/>
            <a:tailEnd/>
          </a:ln>
          <a:effectLst/>
        </p:spPr>
        <p:txBody>
          <a:bodyPr>
            <a:spAutoFit/>
          </a:bodyPr>
          <a:lstStyle/>
          <a:p>
            <a:pPr eaLnBrk="1" hangingPunct="1">
              <a:spcBef>
                <a:spcPct val="50000"/>
              </a:spcBef>
            </a:pPr>
            <a:r>
              <a:rPr lang="en-US" altLang="vi-VN" sz="3200" b="1">
                <a:solidFill>
                  <a:srgbClr val="003300"/>
                </a:solidFill>
                <a:latin typeface="Times New Roman" pitchFamily="18" charset="0"/>
              </a:rPr>
              <a:t>Không khí bị ô nhiễm có tác hại gì đối với đời sống của con người, động vật, thực vật?</a:t>
            </a:r>
          </a:p>
        </p:txBody>
      </p:sp>
      <p:pic>
        <p:nvPicPr>
          <p:cNvPr id="7176" name="Picture 8"/>
          <p:cNvPicPr>
            <a:picLocks noChangeAspect="1" noChangeArrowheads="1" noCrop="1"/>
          </p:cNvPicPr>
          <p:nvPr/>
        </p:nvPicPr>
        <p:blipFill>
          <a:blip r:embed="rId3" cstate="email"/>
          <a:srcRect/>
          <a:stretch>
            <a:fillRect/>
          </a:stretch>
        </p:blipFill>
        <p:spPr bwMode="auto">
          <a:xfrm>
            <a:off x="107950" y="44450"/>
            <a:ext cx="1368425" cy="1150938"/>
          </a:xfrm>
          <a:prstGeom prst="rect">
            <a:avLst/>
          </a:prstGeom>
          <a:noFill/>
          <a:ln w="9525">
            <a:noFill/>
            <a:miter lim="800000"/>
            <a:headEnd/>
            <a:tailEnd/>
          </a:ln>
        </p:spPr>
      </p:pic>
      <p:sp>
        <p:nvSpPr>
          <p:cNvPr id="7177" name="Text Box 9"/>
          <p:cNvSpPr txBox="1">
            <a:spLocks noChangeArrowheads="1"/>
          </p:cNvSpPr>
          <p:nvPr/>
        </p:nvSpPr>
        <p:spPr bwMode="auto">
          <a:xfrm>
            <a:off x="323850" y="2349500"/>
            <a:ext cx="8497888" cy="3725863"/>
          </a:xfrm>
          <a:prstGeom prst="rect">
            <a:avLst/>
          </a:prstGeom>
          <a:noFill/>
          <a:ln w="9525">
            <a:noFill/>
            <a:miter lim="800000"/>
            <a:headEnd/>
            <a:tailEnd/>
          </a:ln>
          <a:effectLst/>
        </p:spPr>
        <p:txBody>
          <a:bodyPr>
            <a:spAutoFit/>
          </a:bodyPr>
          <a:lstStyle/>
          <a:p>
            <a:pPr eaLnBrk="1" hangingPunct="1">
              <a:spcBef>
                <a:spcPct val="50000"/>
              </a:spcBef>
            </a:pPr>
            <a:r>
              <a:rPr lang="en-US" altLang="vi-VN" sz="2800" b="1" i="1">
                <a:solidFill>
                  <a:schemeClr val="accent2"/>
                </a:solidFill>
                <a:latin typeface="Times New Roman" pitchFamily="18" charset="0"/>
              </a:rPr>
              <a:t>Tác hại của không khí bị ô nhiễm:</a:t>
            </a:r>
          </a:p>
          <a:p>
            <a:pPr eaLnBrk="1" hangingPunct="1">
              <a:spcBef>
                <a:spcPct val="50000"/>
              </a:spcBef>
              <a:buFontTx/>
              <a:buChar char="-"/>
            </a:pPr>
            <a:r>
              <a:rPr lang="en-US" altLang="vi-VN" sz="2800" b="1">
                <a:solidFill>
                  <a:schemeClr val="accent2"/>
                </a:solidFill>
                <a:latin typeface="Times New Roman" pitchFamily="18" charset="0"/>
              </a:rPr>
              <a:t> Gây bệnh viêm phế quản mãn tính.</a:t>
            </a:r>
          </a:p>
          <a:p>
            <a:pPr eaLnBrk="1" hangingPunct="1">
              <a:spcBef>
                <a:spcPct val="50000"/>
              </a:spcBef>
              <a:buFontTx/>
              <a:buChar char="-"/>
            </a:pPr>
            <a:r>
              <a:rPr lang="en-US" altLang="vi-VN" sz="2800" b="1">
                <a:solidFill>
                  <a:schemeClr val="accent2"/>
                </a:solidFill>
                <a:latin typeface="Times New Roman" pitchFamily="18" charset="0"/>
              </a:rPr>
              <a:t> Gây bệnh ung thư phổi.</a:t>
            </a:r>
          </a:p>
          <a:p>
            <a:pPr eaLnBrk="1" hangingPunct="1">
              <a:spcBef>
                <a:spcPct val="50000"/>
              </a:spcBef>
              <a:buFontTx/>
              <a:buChar char="-"/>
            </a:pPr>
            <a:r>
              <a:rPr lang="en-US" altLang="vi-VN" sz="2800" b="1">
                <a:solidFill>
                  <a:schemeClr val="accent2"/>
                </a:solidFill>
                <a:latin typeface="Times New Roman" pitchFamily="18" charset="0"/>
              </a:rPr>
              <a:t> Bụi sẽ gây các bệnh về mắt.</a:t>
            </a:r>
          </a:p>
          <a:p>
            <a:pPr eaLnBrk="1" hangingPunct="1">
              <a:spcBef>
                <a:spcPct val="50000"/>
              </a:spcBef>
              <a:buFontTx/>
              <a:buChar char="-"/>
            </a:pPr>
            <a:r>
              <a:rPr lang="en-US" altLang="vi-VN" sz="2800" b="1">
                <a:solidFill>
                  <a:schemeClr val="accent2"/>
                </a:solidFill>
                <a:latin typeface="Times New Roman" pitchFamily="18" charset="0"/>
              </a:rPr>
              <a:t> Gây khó thở cho con người và động vật.</a:t>
            </a:r>
          </a:p>
          <a:p>
            <a:pPr eaLnBrk="1" hangingPunct="1">
              <a:spcBef>
                <a:spcPct val="50000"/>
              </a:spcBef>
              <a:buFontTx/>
              <a:buChar char="-"/>
            </a:pPr>
            <a:r>
              <a:rPr lang="en-US" altLang="vi-VN" sz="2800" b="1">
                <a:solidFill>
                  <a:schemeClr val="accent2"/>
                </a:solidFill>
                <a:latin typeface="Times New Roman" pitchFamily="18" charset="0"/>
              </a:rPr>
              <a:t> Làm cho các loại cây hoa, quả không lớn được,...</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ox(in)">
                                      <p:cBhvr>
                                        <p:cTn id="7" dur="500"/>
                                        <p:tgtEl>
                                          <p:spTgt spid="717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box(in)">
                                      <p:cBhvr>
                                        <p:cTn id="10" dur="500"/>
                                        <p:tgtEl>
                                          <p:spTgt spid="71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7177"/>
                                        </p:tgtEl>
                                        <p:attrNameLst>
                                          <p:attrName>style.visibility</p:attrName>
                                        </p:attrNameLst>
                                      </p:cBhvr>
                                      <p:to>
                                        <p:strVal val="visible"/>
                                      </p:to>
                                    </p:set>
                                    <p:anim calcmode="lin" valueType="num">
                                      <p:cBhvr>
                                        <p:cTn id="15" dur="500" fill="hold"/>
                                        <p:tgtEl>
                                          <p:spTgt spid="7177"/>
                                        </p:tgtEl>
                                        <p:attrNameLst>
                                          <p:attrName>ppt_w</p:attrName>
                                        </p:attrNameLst>
                                      </p:cBhvr>
                                      <p:tavLst>
                                        <p:tav tm="0">
                                          <p:val>
                                            <p:fltVal val="0"/>
                                          </p:val>
                                        </p:tav>
                                        <p:tav tm="100000">
                                          <p:val>
                                            <p:strVal val="#ppt_w"/>
                                          </p:val>
                                        </p:tav>
                                      </p:tavLst>
                                    </p:anim>
                                    <p:anim calcmode="lin" valueType="num">
                                      <p:cBhvr>
                                        <p:cTn id="16" dur="500" fill="hold"/>
                                        <p:tgtEl>
                                          <p:spTgt spid="7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pic>
        <p:nvPicPr>
          <p:cNvPr id="28676" name="Picture 4"/>
          <p:cNvPicPr>
            <a:picLocks noChangeAspect="1" noChangeArrowheads="1"/>
          </p:cNvPicPr>
          <p:nvPr/>
        </p:nvPicPr>
        <p:blipFill>
          <a:blip r:embed="rId3" cstate="email"/>
          <a:srcRect/>
          <a:stretch>
            <a:fillRect/>
          </a:stretch>
        </p:blipFill>
        <p:spPr bwMode="auto">
          <a:xfrm>
            <a:off x="4572000" y="0"/>
            <a:ext cx="4572000" cy="4797425"/>
          </a:xfrm>
          <a:prstGeom prst="rect">
            <a:avLst/>
          </a:prstGeom>
          <a:noFill/>
          <a:ln w="9525">
            <a:noFill/>
            <a:miter lim="800000"/>
            <a:headEnd/>
            <a:tailEnd/>
          </a:ln>
        </p:spPr>
      </p:pic>
      <p:pic>
        <p:nvPicPr>
          <p:cNvPr id="28677" name="Picture 5"/>
          <p:cNvPicPr>
            <a:picLocks noChangeAspect="1" noChangeArrowheads="1"/>
          </p:cNvPicPr>
          <p:nvPr/>
        </p:nvPicPr>
        <p:blipFill>
          <a:blip r:embed="rId4" cstate="email"/>
          <a:srcRect/>
          <a:stretch>
            <a:fillRect/>
          </a:stretch>
        </p:blipFill>
        <p:spPr bwMode="auto">
          <a:xfrm>
            <a:off x="0" y="0"/>
            <a:ext cx="4572000" cy="4797425"/>
          </a:xfrm>
          <a:prstGeom prst="rect">
            <a:avLst/>
          </a:prstGeom>
          <a:noFill/>
          <a:ln w="9525">
            <a:noFill/>
            <a:miter lim="800000"/>
            <a:headEnd/>
            <a:tailEnd/>
          </a:ln>
        </p:spPr>
      </p:pic>
      <p:sp>
        <p:nvSpPr>
          <p:cNvPr id="28678" name="Text Box 6"/>
          <p:cNvSpPr txBox="1">
            <a:spLocks noChangeArrowheads="1"/>
          </p:cNvSpPr>
          <p:nvPr/>
        </p:nvSpPr>
        <p:spPr bwMode="auto">
          <a:xfrm>
            <a:off x="611188" y="5248275"/>
            <a:ext cx="7632700" cy="579438"/>
          </a:xfrm>
          <a:prstGeom prst="rect">
            <a:avLst/>
          </a:prstGeom>
          <a:noFill/>
          <a:ln w="9525">
            <a:noFill/>
            <a:miter lim="800000"/>
            <a:headEnd/>
            <a:tailEnd/>
          </a:ln>
          <a:effectLst/>
        </p:spPr>
        <p:txBody>
          <a:bodyPr>
            <a:spAutoFit/>
          </a:bodyPr>
          <a:lstStyle/>
          <a:p>
            <a:pPr algn="ctr" eaLnBrk="1" hangingPunct="1">
              <a:spcBef>
                <a:spcPct val="50000"/>
              </a:spcBef>
            </a:pPr>
            <a:r>
              <a:rPr lang="en-US" altLang="vi-VN" sz="3200" b="1">
                <a:solidFill>
                  <a:srgbClr val="003300"/>
                </a:solidFill>
                <a:latin typeface="Times New Roman" pitchFamily="18" charset="0"/>
              </a:rPr>
              <a:t>Tác hại do không khí bị ô nhiễm</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wedge">
                                      <p:cBhvr>
                                        <p:cTn id="7" dur="2000"/>
                                        <p:tgtEl>
                                          <p:spTgt spid="28677"/>
                                        </p:tgtEl>
                                      </p:cBhvr>
                                    </p:animEffect>
                                  </p:childTnLst>
                                </p:cTn>
                              </p:par>
                              <p:par>
                                <p:cTn id="8" presetID="20" presetClass="entr" presetSubtype="0" fill="hold"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wedge">
                                      <p:cBhvr>
                                        <p:cTn id="10" dur="2000"/>
                                        <p:tgtEl>
                                          <p:spTgt spid="28676"/>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8678"/>
                                        </p:tgtEl>
                                        <p:attrNameLst>
                                          <p:attrName>style.visibility</p:attrName>
                                        </p:attrNameLst>
                                      </p:cBhvr>
                                      <p:to>
                                        <p:strVal val="visible"/>
                                      </p:to>
                                    </p:set>
                                    <p:animEffect transition="in" filter="wedge">
                                      <p:cBhvr>
                                        <p:cTn id="13"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42875" y="1989138"/>
            <a:ext cx="8893175" cy="3757612"/>
          </a:xfrm>
          <a:prstGeom prst="rect">
            <a:avLst/>
          </a:prstGeom>
          <a:gradFill rotWithShape="1">
            <a:gsLst>
              <a:gs pos="0">
                <a:srgbClr val="99FFCC"/>
              </a:gs>
              <a:gs pos="50000">
                <a:schemeClr val="bg1"/>
              </a:gs>
              <a:gs pos="100000">
                <a:srgbClr val="99FFCC"/>
              </a:gs>
            </a:gsLst>
            <a:lin ang="5400000" scaled="1"/>
          </a:gradFill>
          <a:ln w="9525">
            <a:solidFill>
              <a:srgbClr val="00FF00"/>
            </a:solidFill>
            <a:miter lim="800000"/>
            <a:headEnd/>
            <a:tailEnd/>
          </a:ln>
          <a:effectLst/>
        </p:spPr>
        <p:txBody>
          <a:bodyPr>
            <a:spAutoFit/>
          </a:bodyPr>
          <a:lstStyle/>
          <a:p>
            <a:pPr eaLnBrk="1" hangingPunct="1">
              <a:spcBef>
                <a:spcPct val="50000"/>
              </a:spcBef>
              <a:defRPr/>
            </a:pPr>
            <a:r>
              <a:rPr lang="en-US" altLang="vi-VN" sz="3200" b="1" i="1" dirty="0" err="1">
                <a:solidFill>
                  <a:srgbClr val="FF3300"/>
                </a:solidFill>
                <a:latin typeface="Times New Roman" panose="02020603050405020304" pitchFamily="18" charset="0"/>
              </a:rPr>
              <a:t>Bài</a:t>
            </a:r>
            <a:r>
              <a:rPr lang="en-US" altLang="vi-VN" sz="3200" b="1" i="1" dirty="0">
                <a:solidFill>
                  <a:srgbClr val="FF3300"/>
                </a:solidFill>
                <a:latin typeface="Times New Roman" panose="02020603050405020304" pitchFamily="18" charset="0"/>
              </a:rPr>
              <a:t> </a:t>
            </a:r>
            <a:r>
              <a:rPr lang="en-US" altLang="vi-VN" sz="3200" b="1" i="1" dirty="0" err="1">
                <a:solidFill>
                  <a:srgbClr val="FF3300"/>
                </a:solidFill>
                <a:latin typeface="Times New Roman" panose="02020603050405020304" pitchFamily="18" charset="0"/>
              </a:rPr>
              <a:t>học</a:t>
            </a:r>
            <a:r>
              <a:rPr lang="en-US" altLang="vi-VN" sz="3200" b="1" i="1" dirty="0">
                <a:solidFill>
                  <a:srgbClr val="FF3300"/>
                </a:solidFill>
                <a:latin typeface="Times New Roman" panose="02020603050405020304" pitchFamily="18" charset="0"/>
              </a:rPr>
              <a:t>:</a:t>
            </a:r>
          </a:p>
          <a:p>
            <a:pPr eaLnBrk="1" hangingPunct="1">
              <a:spcBef>
                <a:spcPct val="50000"/>
              </a:spcBef>
              <a:defRPr/>
            </a:pP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Khói</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khí</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độc</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các</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loại</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bụi</a:t>
            </a:r>
            <a:r>
              <a:rPr lang="en-US" altLang="vi-VN" sz="3200" b="1" dirty="0">
                <a:solidFill>
                  <a:schemeClr val="accent2"/>
                </a:solidFill>
                <a:latin typeface="Times New Roman" panose="02020603050405020304" pitchFamily="18" charset="0"/>
              </a:rPr>
              <a:t>, vi </a:t>
            </a:r>
            <a:r>
              <a:rPr lang="en-US" altLang="vi-VN" sz="3200" b="1" dirty="0" err="1">
                <a:solidFill>
                  <a:schemeClr val="accent2"/>
                </a:solidFill>
                <a:latin typeface="Times New Roman" panose="02020603050405020304" pitchFamily="18" charset="0"/>
              </a:rPr>
              <a:t>khuẩn</a:t>
            </a:r>
            <a:r>
              <a:rPr lang="en-US" altLang="vi-VN" sz="3200" b="1" dirty="0">
                <a:solidFill>
                  <a:schemeClr val="accent2"/>
                </a:solidFill>
                <a:latin typeface="Times New Roman" panose="02020603050405020304" pitchFamily="18" charset="0"/>
              </a:rPr>
              <a:t>,.......</a:t>
            </a:r>
            <a:r>
              <a:rPr lang="en-US" altLang="vi-VN" sz="3200" b="1" dirty="0" err="1">
                <a:solidFill>
                  <a:schemeClr val="accent2"/>
                </a:solidFill>
                <a:latin typeface="Times New Roman" panose="02020603050405020304" pitchFamily="18" charset="0"/>
              </a:rPr>
              <a:t>là</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những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nguyên</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nhân</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làm</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không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khí</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bị</a:t>
            </a:r>
            <a:r>
              <a:rPr lang="en-US" altLang="vi-VN" sz="3200" b="1" dirty="0">
                <a:solidFill>
                  <a:schemeClr val="accent2"/>
                </a:solidFill>
                <a:latin typeface="Times New Roman" panose="02020603050405020304" pitchFamily="18" charset="0"/>
              </a:rPr>
              <a:t> ô </a:t>
            </a:r>
            <a:r>
              <a:rPr lang="en-US" altLang="vi-VN" sz="3200" b="1" dirty="0" err="1">
                <a:solidFill>
                  <a:schemeClr val="accent2"/>
                </a:solidFill>
                <a:latin typeface="Times New Roman" panose="02020603050405020304" pitchFamily="18" charset="0"/>
              </a:rPr>
              <a:t>nhiễm</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Không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khí</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được</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coi</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là</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trong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sạch</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khi</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những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thành</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phần</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kể</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trên</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có</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trong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không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khí</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với</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một</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tỉ</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lệ</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thấp</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không</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làm</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hại</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đến</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sức</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khoẻ</a:t>
            </a:r>
            <a:r>
              <a:rPr lang="en-US" altLang="vi-VN" sz="3200" b="1" dirty="0">
                <a:solidFill>
                  <a:schemeClr val="accent2"/>
                </a:solidFill>
                <a:latin typeface="Times New Roman" panose="02020603050405020304" pitchFamily="18" charset="0"/>
              </a:rPr>
              <a:t> con </a:t>
            </a:r>
            <a:r>
              <a:rPr lang="en-US" altLang="vi-VN" sz="3200" b="1" dirty="0" err="1">
                <a:solidFill>
                  <a:schemeClr val="accent2"/>
                </a:solidFill>
                <a:latin typeface="Times New Roman" panose="02020603050405020304" pitchFamily="18" charset="0"/>
              </a:rPr>
              <a:t>người</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và</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các</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sinh</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vật</a:t>
            </a:r>
            <a:r>
              <a:rPr lang="en-US" altLang="vi-VN" sz="3200" b="1" dirty="0">
                <a:solidFill>
                  <a:schemeClr val="accent2"/>
                </a:solidFill>
                <a:latin typeface="Times New Roman" panose="02020603050405020304" pitchFamily="18" charset="0"/>
              </a:rPr>
              <a:t> </a:t>
            </a:r>
            <a:r>
              <a:rPr lang="en-US" altLang="vi-VN" sz="3200" b="1" dirty="0" err="1">
                <a:solidFill>
                  <a:schemeClr val="accent2"/>
                </a:solidFill>
                <a:latin typeface="Times New Roman" panose="02020603050405020304" pitchFamily="18" charset="0"/>
              </a:rPr>
              <a:t>khác</a:t>
            </a:r>
            <a:r>
              <a:rPr lang="en-US" altLang="vi-VN" sz="3200" b="1" dirty="0">
                <a:solidFill>
                  <a:schemeClr val="accent2"/>
                </a:solidFill>
                <a:latin typeface="Times New Roman" panose="02020603050405020304" pitchFamily="18" charset="0"/>
              </a:rPr>
              <a:t>.</a:t>
            </a:r>
          </a:p>
        </p:txBody>
      </p:sp>
      <p:sp>
        <p:nvSpPr>
          <p:cNvPr id="22531" name="Text Box 8"/>
          <p:cNvSpPr txBox="1">
            <a:spLocks noChangeArrowheads="1"/>
          </p:cNvSpPr>
          <p:nvPr/>
        </p:nvSpPr>
        <p:spPr bwMode="auto">
          <a:xfrm>
            <a:off x="2771775" y="476250"/>
            <a:ext cx="3455988" cy="579438"/>
          </a:xfrm>
          <a:prstGeom prst="rect">
            <a:avLst/>
          </a:prstGeom>
          <a:noFill/>
          <a:ln w="9525">
            <a:noFill/>
            <a:miter lim="800000"/>
            <a:headEnd/>
            <a:tailEnd/>
          </a:ln>
          <a:effectLst/>
        </p:spPr>
        <p:txBody>
          <a:bodyPr>
            <a:spAutoFit/>
          </a:bodyPr>
          <a:lstStyle/>
          <a:p>
            <a:pPr algn="ctr" eaLnBrk="1" hangingPunct="1">
              <a:spcBef>
                <a:spcPct val="50000"/>
              </a:spcBef>
            </a:pPr>
            <a:r>
              <a:rPr lang="en-US" altLang="vi-VN" sz="3200" b="1" u="sng">
                <a:latin typeface="Times New Roman" pitchFamily="18" charset="0"/>
              </a:rPr>
              <a:t>Khoa học</a:t>
            </a:r>
          </a:p>
        </p:txBody>
      </p:sp>
      <p:sp>
        <p:nvSpPr>
          <p:cNvPr id="22532" name="Rectangle 9"/>
          <p:cNvSpPr>
            <a:spLocks noChangeArrowheads="1"/>
          </p:cNvSpPr>
          <p:nvPr/>
        </p:nvSpPr>
        <p:spPr bwMode="auto">
          <a:xfrm>
            <a:off x="2484438" y="981075"/>
            <a:ext cx="4425950" cy="641350"/>
          </a:xfrm>
          <a:prstGeom prst="rect">
            <a:avLst/>
          </a:prstGeom>
          <a:noFill/>
          <a:ln w="9525">
            <a:noFill/>
            <a:miter lim="800000"/>
            <a:headEnd/>
            <a:tailEnd/>
          </a:ln>
          <a:effectLst/>
        </p:spPr>
        <p:txBody>
          <a:bodyPr wrap="none">
            <a:spAutoFit/>
          </a:bodyPr>
          <a:lstStyle/>
          <a:p>
            <a:pPr eaLnBrk="1" hangingPunct="1">
              <a:spcBef>
                <a:spcPct val="50000"/>
              </a:spcBef>
            </a:pPr>
            <a:r>
              <a:rPr lang="en-US" altLang="vi-VN" sz="3600" b="1">
                <a:solidFill>
                  <a:srgbClr val="FF3300"/>
                </a:solidFill>
                <a:latin typeface="Times New Roman" pitchFamily="18" charset="0"/>
              </a:rPr>
              <a:t>Không khí bị ô nhiễm</a:t>
            </a: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323850" y="476250"/>
            <a:ext cx="8135938" cy="1944688"/>
          </a:xfrm>
        </p:spPr>
        <p:txBody>
          <a:bodyPr/>
          <a:lstStyle/>
          <a:p>
            <a:pPr algn="l" eaLnBrk="1" hangingPunct="1"/>
            <a:r>
              <a:rPr lang="en-US" altLang="vi-VN" sz="4000" b="1" u="sng" smtClean="0">
                <a:latin typeface="Times New Roman" pitchFamily="18" charset="0"/>
                <a:cs typeface="Times New Roman" pitchFamily="18" charset="0"/>
              </a:rPr>
              <a:t>Câu 1:</a:t>
            </a:r>
            <a:r>
              <a:rPr lang="en-US" altLang="vi-VN" sz="4000" b="1" smtClean="0">
                <a:latin typeface="Times New Roman" pitchFamily="18" charset="0"/>
                <a:cs typeface="Times New Roman" pitchFamily="18" charset="0"/>
              </a:rPr>
              <a:t> </a:t>
            </a:r>
            <a:r>
              <a:rPr lang="vi-VN" altLang="vi-VN" sz="4000" b="1" smtClean="0">
                <a:cs typeface="Times New Roman" pitchFamily="18" charset="0"/>
              </a:rPr>
              <a:t>Sức gió thổi được chia thành mấy cấp độ?</a:t>
            </a:r>
            <a:br>
              <a:rPr lang="vi-VN" altLang="vi-VN" sz="4000" b="1" smtClean="0">
                <a:cs typeface="Times New Roman" pitchFamily="18" charset="0"/>
              </a:rPr>
            </a:br>
            <a:r>
              <a:rPr lang="vi-VN" altLang="vi-VN" sz="4000" b="1" smtClean="0">
                <a:cs typeface="Times New Roman" pitchFamily="18" charset="0"/>
              </a:rPr>
              <a:t>Em hãy nêu tác hại của bão gây ra?</a:t>
            </a:r>
            <a:br>
              <a:rPr lang="vi-VN" altLang="vi-VN" sz="4000" b="1" smtClean="0">
                <a:cs typeface="Times New Roman" pitchFamily="18" charset="0"/>
              </a:rPr>
            </a:br>
            <a:endParaRPr lang="en-US" altLang="vi-VN" sz="4000" b="1" smtClean="0">
              <a:latin typeface="Times New Roman" pitchFamily="18" charset="0"/>
              <a:cs typeface="Times New Roman" pitchFamily="18" charset="0"/>
            </a:endParaRPr>
          </a:p>
        </p:txBody>
      </p:sp>
      <p:sp>
        <p:nvSpPr>
          <p:cNvPr id="3" name="TextBox 2"/>
          <p:cNvSpPr txBox="1">
            <a:spLocks noChangeArrowheads="1"/>
          </p:cNvSpPr>
          <p:nvPr/>
        </p:nvSpPr>
        <p:spPr bwMode="auto">
          <a:xfrm>
            <a:off x="611188" y="2133600"/>
            <a:ext cx="8135937" cy="4154488"/>
          </a:xfrm>
          <a:prstGeom prst="rect">
            <a:avLst/>
          </a:prstGeom>
          <a:noFill/>
          <a:ln w="9525">
            <a:noFill/>
            <a:miter lim="800000"/>
            <a:headEnd/>
            <a:tailEnd/>
          </a:ln>
        </p:spPr>
        <p:txBody>
          <a:bodyPr>
            <a:spAutoFit/>
          </a:bodyPr>
          <a:lstStyle/>
          <a:p>
            <a:pPr algn="just" eaLnBrk="1" hangingPunct="1"/>
            <a:r>
              <a:rPr lang="en-US" altLang="vi-VN" sz="4400" u="sng" dirty="0">
                <a:solidFill>
                  <a:srgbClr val="000000"/>
                </a:solidFill>
                <a:latin typeface="Times New Roman" pitchFamily="18" charset="0"/>
                <a:cs typeface="Times New Roman" pitchFamily="18" charset="0"/>
              </a:rPr>
              <a:t>Đáp án</a:t>
            </a:r>
            <a:r>
              <a:rPr lang="en-US" altLang="vi-VN" sz="4400" u="sng" dirty="0">
                <a:latin typeface="Times New Roman" pitchFamily="18" charset="0"/>
                <a:cs typeface="Times New Roman" pitchFamily="18" charset="0"/>
              </a:rPr>
              <a:t>:</a:t>
            </a:r>
            <a:r>
              <a:rPr lang="en-US" altLang="vi-VN" sz="4400" dirty="0">
                <a:solidFill>
                  <a:srgbClr val="FF0000"/>
                </a:solidFill>
                <a:latin typeface="Times New Roman" pitchFamily="18" charset="0"/>
                <a:cs typeface="Times New Roman" pitchFamily="18" charset="0"/>
              </a:rPr>
              <a:t>  </a:t>
            </a:r>
            <a:r>
              <a:rPr lang="vi-VN" altLang="vi-VN" sz="4400" dirty="0">
                <a:solidFill>
                  <a:srgbClr val="FF0000"/>
                </a:solidFill>
                <a:latin typeface="Times New Roman" pitchFamily="18" charset="0"/>
                <a:cs typeface="Times New Roman" pitchFamily="18" charset="0"/>
              </a:rPr>
              <a:t>Sức gió thổi được chia thành 13 cấp độ. </a:t>
            </a:r>
          </a:p>
          <a:p>
            <a:pPr algn="just" eaLnBrk="1" hangingPunct="1"/>
            <a:r>
              <a:rPr lang="vi-VN" altLang="vi-VN" sz="4400" dirty="0">
                <a:solidFill>
                  <a:srgbClr val="FF0000"/>
                </a:solidFill>
                <a:latin typeface="Times New Roman" pitchFamily="18" charset="0"/>
                <a:cs typeface="Times New Roman" pitchFamily="18" charset="0"/>
              </a:rPr>
              <a:t>- Bão lớn làm thiệt hại về người và của, nhà cửa sẽ sụp đổ, thiệt hại mùa vụ,...</a:t>
            </a:r>
          </a:p>
          <a:p>
            <a:pPr eaLnBrk="1" hangingPunct="1"/>
            <a:endParaRPr lang="en-US" altLang="vi-VN" sz="4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cstate="email"/>
          <a:srcRect/>
          <a:stretch>
            <a:fillRect/>
          </a:stretch>
        </p:blipFill>
        <p:spPr bwMode="auto">
          <a:xfrm>
            <a:off x="0" y="0"/>
            <a:ext cx="3738563" cy="3744913"/>
          </a:xfrm>
          <a:prstGeom prst="rect">
            <a:avLst/>
          </a:prstGeom>
          <a:noFill/>
          <a:ln w="9525">
            <a:noFill/>
            <a:miter lim="800000"/>
            <a:headEnd/>
            <a:tailEnd/>
          </a:ln>
        </p:spPr>
      </p:pic>
      <p:sp>
        <p:nvSpPr>
          <p:cNvPr id="4" name="Cloud 3"/>
          <p:cNvSpPr/>
          <p:nvPr/>
        </p:nvSpPr>
        <p:spPr>
          <a:xfrm>
            <a:off x="3348038" y="981075"/>
            <a:ext cx="5651500" cy="4032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vi-VN" b="1">
                <a:solidFill>
                  <a:schemeClr val="bg1"/>
                </a:solidFill>
                <a:latin typeface="Times New Roman" panose="02020603050405020304" pitchFamily="18" charset="0"/>
                <a:cs typeface="Times New Roman" panose="02020603050405020304" pitchFamily="18" charset="0"/>
              </a:rPr>
              <a:t>* Em đã làm gì góp phần bảo vệ bầu không khí trong sạch?</a:t>
            </a:r>
            <a:endParaRPr lang="vi-VN" altLang="vi-VN"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cstate="email"/>
          <a:srcRect/>
          <a:stretch>
            <a:fillRect/>
          </a:stretch>
        </p:blipFill>
        <p:spPr bwMode="auto">
          <a:xfrm>
            <a:off x="0" y="0"/>
            <a:ext cx="3738563" cy="3744913"/>
          </a:xfrm>
          <a:prstGeom prst="rect">
            <a:avLst/>
          </a:prstGeom>
          <a:noFill/>
          <a:ln w="9525">
            <a:noFill/>
            <a:miter lim="800000"/>
            <a:headEnd/>
            <a:tailEnd/>
          </a:ln>
        </p:spPr>
      </p:pic>
      <p:sp>
        <p:nvSpPr>
          <p:cNvPr id="4" name="Cloud 3"/>
          <p:cNvSpPr/>
          <p:nvPr/>
        </p:nvSpPr>
        <p:spPr>
          <a:xfrm>
            <a:off x="3635375" y="620713"/>
            <a:ext cx="5651500" cy="4032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it-IT" altLang="vi-VN" sz="3200" b="1" dirty="0">
                <a:solidFill>
                  <a:srgbClr val="FFFFFF"/>
                </a:solidFill>
                <a:latin typeface="Times New Roman" panose="02020603050405020304" pitchFamily="18" charset="0"/>
                <a:cs typeface="Times New Roman" panose="02020603050405020304" pitchFamily="18" charset="0"/>
              </a:rPr>
              <a:t>Gom rác đốt, vệ sinh sạch sẽ chỗ ở, trồng nhiều cây xanh , không phá hoại môi trường, bảo vệ rừng.</a:t>
            </a:r>
            <a:endParaRPr lang="vi-VN" altLang="vi-VN" sz="3200" b="1"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0"/>
          <p:cNvPicPr>
            <a:picLocks noChangeAspect="1" noChangeArrowheads="1"/>
          </p:cNvPicPr>
          <p:nvPr/>
        </p:nvPicPr>
        <p:blipFill>
          <a:blip r:embed="rId4" cstate="email"/>
          <a:srcRect/>
          <a:stretch>
            <a:fillRect/>
          </a:stretch>
        </p:blipFill>
        <p:spPr bwMode="auto">
          <a:xfrm>
            <a:off x="0" y="0"/>
            <a:ext cx="9144000" cy="6858000"/>
          </a:xfrm>
          <a:prstGeom prst="rect">
            <a:avLst/>
          </a:prstGeom>
          <a:noFill/>
          <a:ln w="9525">
            <a:noFill/>
            <a:miter lim="800000"/>
            <a:headEnd/>
            <a:tailEnd/>
          </a:ln>
        </p:spPr>
      </p:pic>
      <p:sp>
        <p:nvSpPr>
          <p:cNvPr id="10245" name="AutoShape 5"/>
          <p:cNvSpPr>
            <a:spLocks noChangeArrowheads="1"/>
          </p:cNvSpPr>
          <p:nvPr/>
        </p:nvSpPr>
        <p:spPr bwMode="auto">
          <a:xfrm>
            <a:off x="1312863" y="217488"/>
            <a:ext cx="7127875" cy="1412875"/>
          </a:xfrm>
          <a:prstGeom prst="cloudCallout">
            <a:avLst>
              <a:gd name="adj1" fmla="val -68852"/>
              <a:gd name="adj2" fmla="val 84495"/>
            </a:avLst>
          </a:prstGeom>
          <a:gradFill rotWithShape="1">
            <a:gsLst>
              <a:gs pos="0">
                <a:srgbClr val="66FFFF"/>
              </a:gs>
              <a:gs pos="50000">
                <a:schemeClr val="bg1"/>
              </a:gs>
              <a:gs pos="100000">
                <a:srgbClr val="66FFFF"/>
              </a:gs>
            </a:gsLst>
            <a:lin ang="5400000" scaled="1"/>
          </a:gradFill>
          <a:ln w="9525">
            <a:solidFill>
              <a:schemeClr val="tx1"/>
            </a:solidFill>
            <a:round/>
            <a:headEnd/>
            <a:tailEnd/>
          </a:ln>
          <a:effectLst/>
        </p:spPr>
        <p:txBody>
          <a:bodyPr/>
          <a:lstStyle/>
          <a:p>
            <a:pPr algn="ctr" eaLnBrk="1" hangingPunct="1">
              <a:defRPr/>
            </a:pPr>
            <a:r>
              <a:rPr lang="en-US" altLang="vi-VN" sz="3600" b="1" i="1" dirty="0" err="1">
                <a:solidFill>
                  <a:srgbClr val="800080"/>
                </a:solidFill>
                <a:latin typeface="Times New Roman" panose="02020603050405020304" pitchFamily="18" charset="0"/>
              </a:rPr>
              <a:t>Trò</a:t>
            </a:r>
            <a:r>
              <a:rPr lang="en-US" altLang="vi-VN" sz="3600" b="1" i="1" dirty="0">
                <a:solidFill>
                  <a:srgbClr val="800080"/>
                </a:solidFill>
                <a:latin typeface="Times New Roman" panose="02020603050405020304" pitchFamily="18" charset="0"/>
              </a:rPr>
              <a:t> </a:t>
            </a:r>
            <a:r>
              <a:rPr lang="en-US" altLang="vi-VN" sz="3600" b="1" i="1" dirty="0" err="1">
                <a:solidFill>
                  <a:srgbClr val="800080"/>
                </a:solidFill>
                <a:latin typeface="Times New Roman" panose="02020603050405020304" pitchFamily="18" charset="0"/>
              </a:rPr>
              <a:t>chơi</a:t>
            </a:r>
            <a:r>
              <a:rPr lang="en-US" altLang="vi-VN" sz="3600" b="1" i="1" dirty="0">
                <a:solidFill>
                  <a:srgbClr val="800080"/>
                </a:solidFill>
                <a:latin typeface="Times New Roman" panose="02020603050405020304" pitchFamily="18" charset="0"/>
              </a:rPr>
              <a:t> </a:t>
            </a:r>
            <a:r>
              <a:rPr lang="en-US" altLang="vi-VN" sz="3600" b="1" i="1" dirty="0" err="1">
                <a:solidFill>
                  <a:srgbClr val="800080"/>
                </a:solidFill>
                <a:latin typeface="Times New Roman" panose="02020603050405020304" pitchFamily="18" charset="0"/>
              </a:rPr>
              <a:t>củng</a:t>
            </a:r>
            <a:r>
              <a:rPr lang="en-US" altLang="vi-VN" sz="3600" b="1" i="1" dirty="0">
                <a:solidFill>
                  <a:srgbClr val="800080"/>
                </a:solidFill>
                <a:latin typeface="Times New Roman" panose="02020603050405020304" pitchFamily="18" charset="0"/>
              </a:rPr>
              <a:t> </a:t>
            </a:r>
            <a:r>
              <a:rPr lang="en-US" altLang="vi-VN" sz="3600" b="1" i="1" dirty="0" err="1">
                <a:solidFill>
                  <a:srgbClr val="800080"/>
                </a:solidFill>
                <a:latin typeface="Times New Roman" panose="02020603050405020304" pitchFamily="18" charset="0"/>
              </a:rPr>
              <a:t>cố</a:t>
            </a:r>
            <a:r>
              <a:rPr lang="en-US" altLang="vi-VN" sz="3600" b="1" i="1" dirty="0">
                <a:solidFill>
                  <a:srgbClr val="800080"/>
                </a:solidFill>
                <a:latin typeface="Times New Roman" panose="02020603050405020304" pitchFamily="18" charset="0"/>
              </a:rPr>
              <a:t>:</a:t>
            </a:r>
          </a:p>
        </p:txBody>
      </p:sp>
      <p:sp>
        <p:nvSpPr>
          <p:cNvPr id="10246" name="Text Box 6"/>
          <p:cNvSpPr txBox="1">
            <a:spLocks noChangeArrowheads="1"/>
          </p:cNvSpPr>
          <p:nvPr/>
        </p:nvSpPr>
        <p:spPr bwMode="auto">
          <a:xfrm>
            <a:off x="106363" y="1581150"/>
            <a:ext cx="8642350" cy="579438"/>
          </a:xfrm>
          <a:prstGeom prst="rect">
            <a:avLst/>
          </a:prstGeom>
          <a:noFill/>
          <a:ln w="9525">
            <a:noFill/>
            <a:miter lim="800000"/>
            <a:headEnd/>
            <a:tailEnd/>
          </a:ln>
          <a:effectLst/>
        </p:spPr>
        <p:txBody>
          <a:bodyPr>
            <a:spAutoFit/>
          </a:bodyPr>
          <a:lstStyle/>
          <a:p>
            <a:pPr eaLnBrk="1" hangingPunct="1">
              <a:spcBef>
                <a:spcPct val="50000"/>
              </a:spcBef>
            </a:pPr>
            <a:r>
              <a:rPr lang="vi-VN" altLang="vi-VN" sz="3200" b="1">
                <a:solidFill>
                  <a:srgbClr val="660066"/>
                </a:solidFill>
                <a:latin typeface="Times New Roman" pitchFamily="18" charset="0"/>
              </a:rPr>
              <a:t>CHỌN ĐÁP ÁN ĐÚNG NHÂT:</a:t>
            </a:r>
            <a:endParaRPr lang="en-US" altLang="vi-VN" sz="3200" b="1">
              <a:solidFill>
                <a:srgbClr val="660066"/>
              </a:solidFill>
              <a:latin typeface="Times New Roman" pitchFamily="18" charset="0"/>
            </a:endParaRPr>
          </a:p>
        </p:txBody>
      </p:sp>
      <p:sp>
        <p:nvSpPr>
          <p:cNvPr id="10247" name="Text Box 7"/>
          <p:cNvSpPr txBox="1">
            <a:spLocks noChangeArrowheads="1"/>
          </p:cNvSpPr>
          <p:nvPr/>
        </p:nvSpPr>
        <p:spPr bwMode="auto">
          <a:xfrm>
            <a:off x="214313" y="2944813"/>
            <a:ext cx="8208962" cy="646112"/>
          </a:xfrm>
          <a:prstGeom prst="rect">
            <a:avLst/>
          </a:prstGeom>
          <a:noFill/>
          <a:ln w="9525">
            <a:noFill/>
            <a:miter lim="800000"/>
            <a:headEnd/>
            <a:tailEnd/>
          </a:ln>
          <a:effectLst/>
        </p:spPr>
        <p:txBody>
          <a:bodyPr>
            <a:spAutoFit/>
          </a:bodyPr>
          <a:lstStyle/>
          <a:p>
            <a:pPr eaLnBrk="1" hangingPunct="1">
              <a:spcBef>
                <a:spcPct val="50000"/>
              </a:spcBef>
            </a:pPr>
            <a:r>
              <a:rPr lang="en-US" altLang="vi-VN" sz="3600" b="1">
                <a:solidFill>
                  <a:srgbClr val="FF0000"/>
                </a:solidFill>
                <a:latin typeface="Times New Roman" pitchFamily="18" charset="0"/>
              </a:rPr>
              <a:t>               Không khí sạch là:</a:t>
            </a:r>
          </a:p>
        </p:txBody>
      </p:sp>
      <p:sp>
        <p:nvSpPr>
          <p:cNvPr id="10249" name="Oval 9"/>
          <p:cNvSpPr>
            <a:spLocks noChangeArrowheads="1"/>
          </p:cNvSpPr>
          <p:nvPr/>
        </p:nvSpPr>
        <p:spPr bwMode="auto">
          <a:xfrm>
            <a:off x="468313" y="4508500"/>
            <a:ext cx="647700" cy="720725"/>
          </a:xfrm>
          <a:prstGeom prst="ellipse">
            <a:avLst/>
          </a:prstGeom>
          <a:solidFill>
            <a:srgbClr val="99FFCC"/>
          </a:solidFill>
          <a:ln w="9525">
            <a:solidFill>
              <a:schemeClr val="tx1"/>
            </a:solidFill>
            <a:round/>
            <a:headEnd/>
            <a:tailEnd/>
          </a:ln>
          <a:effectLst/>
        </p:spPr>
        <p:txBody>
          <a:bodyPr wrap="none" anchor="ctr"/>
          <a:lstStyle/>
          <a:p>
            <a:pPr eaLnBrk="1" hangingPunct="1"/>
            <a:endParaRPr lang="vi-VN" altLang="vi-VN"/>
          </a:p>
        </p:txBody>
      </p:sp>
      <p:sp>
        <p:nvSpPr>
          <p:cNvPr id="10248" name="Text Box 8"/>
          <p:cNvSpPr txBox="1">
            <a:spLocks noChangeArrowheads="1"/>
          </p:cNvSpPr>
          <p:nvPr/>
        </p:nvSpPr>
        <p:spPr bwMode="auto">
          <a:xfrm>
            <a:off x="538163" y="3789363"/>
            <a:ext cx="7705725" cy="2530475"/>
          </a:xfrm>
          <a:prstGeom prst="rect">
            <a:avLst/>
          </a:prstGeom>
          <a:noFill/>
          <a:ln w="9525">
            <a:noFill/>
            <a:miter lim="800000"/>
            <a:headEnd/>
            <a:tailEnd/>
          </a:ln>
          <a:effectLst/>
        </p:spPr>
        <p:txBody>
          <a:bodyPr>
            <a:spAutoFit/>
          </a:bodyPr>
          <a:lstStyle/>
          <a:p>
            <a:pPr marL="342900" indent="-342900" eaLnBrk="1" hangingPunct="1">
              <a:spcBef>
                <a:spcPct val="50000"/>
              </a:spcBef>
              <a:buFontTx/>
              <a:buAutoNum type="alphaUcPeriod"/>
            </a:pPr>
            <a:r>
              <a:rPr lang="en-US" altLang="vi-VN" sz="3200" b="1">
                <a:latin typeface="Times New Roman" pitchFamily="18" charset="0"/>
              </a:rPr>
              <a:t> Có các bụi bẩn, khí độc.</a:t>
            </a:r>
          </a:p>
          <a:p>
            <a:pPr marL="342900" indent="-342900" eaLnBrk="1" hangingPunct="1">
              <a:spcBef>
                <a:spcPct val="50000"/>
              </a:spcBef>
              <a:buFontTx/>
              <a:buAutoNum type="alphaUcPeriod"/>
            </a:pPr>
            <a:r>
              <a:rPr lang="en-US" altLang="vi-VN" sz="3200" b="1">
                <a:latin typeface="Times New Roman" pitchFamily="18" charset="0"/>
              </a:rPr>
              <a:t> Chỉ chứa khói, bụi bẩn, khí độc, vi khuẩn với một tỉ lệ thấp.</a:t>
            </a:r>
          </a:p>
          <a:p>
            <a:pPr marL="342900" indent="-342900" eaLnBrk="1" hangingPunct="1">
              <a:spcBef>
                <a:spcPct val="50000"/>
              </a:spcBef>
              <a:buFontTx/>
              <a:buAutoNum type="alphaUcPeriod"/>
            </a:pPr>
            <a:r>
              <a:rPr lang="en-US" altLang="vi-VN" sz="3200" b="1">
                <a:latin typeface="Times New Roman" pitchFamily="18" charset="0"/>
              </a:rPr>
              <a:t> Cả hai ý trên.</a:t>
            </a:r>
          </a:p>
        </p:txBody>
      </p:sp>
      <p:sp>
        <p:nvSpPr>
          <p:cNvPr id="10250" name="Text Box 10"/>
          <p:cNvSpPr txBox="1">
            <a:spLocks noChangeArrowheads="1"/>
          </p:cNvSpPr>
          <p:nvPr/>
        </p:nvSpPr>
        <p:spPr bwMode="auto">
          <a:xfrm>
            <a:off x="647700" y="2671763"/>
            <a:ext cx="8064500" cy="646112"/>
          </a:xfrm>
          <a:prstGeom prst="rect">
            <a:avLst/>
          </a:prstGeom>
          <a:noFill/>
          <a:ln w="9525">
            <a:noFill/>
            <a:miter lim="800000"/>
            <a:headEnd/>
            <a:tailEnd/>
          </a:ln>
          <a:effectLst/>
        </p:spPr>
        <p:txBody>
          <a:bodyPr>
            <a:spAutoFit/>
          </a:bodyPr>
          <a:lstStyle/>
          <a:p>
            <a:pPr eaLnBrk="1" hangingPunct="1">
              <a:spcBef>
                <a:spcPct val="50000"/>
              </a:spcBef>
            </a:pPr>
            <a:r>
              <a:rPr lang="en-US" altLang="vi-VN" sz="3600" b="1">
                <a:solidFill>
                  <a:srgbClr val="FF0000"/>
                </a:solidFill>
                <a:latin typeface="Times New Roman" pitchFamily="18" charset="0"/>
              </a:rPr>
              <a:t>Nguyên nhân gây ô nhiễm không khí</a:t>
            </a:r>
            <a:r>
              <a:rPr lang="en-US" altLang="vi-VN" sz="3600">
                <a:solidFill>
                  <a:srgbClr val="FF0000"/>
                </a:solidFill>
              </a:rPr>
              <a:t> </a:t>
            </a:r>
            <a:r>
              <a:rPr lang="en-US" altLang="vi-VN" sz="3600" b="1">
                <a:solidFill>
                  <a:srgbClr val="FF0000"/>
                </a:solidFill>
                <a:latin typeface="Times New Roman" pitchFamily="18" charset="0"/>
              </a:rPr>
              <a:t>là:</a:t>
            </a:r>
          </a:p>
        </p:txBody>
      </p:sp>
      <p:sp>
        <p:nvSpPr>
          <p:cNvPr id="10251" name="Oval 11"/>
          <p:cNvSpPr>
            <a:spLocks noChangeArrowheads="1"/>
          </p:cNvSpPr>
          <p:nvPr/>
        </p:nvSpPr>
        <p:spPr bwMode="auto">
          <a:xfrm>
            <a:off x="609600" y="6092825"/>
            <a:ext cx="649288" cy="720725"/>
          </a:xfrm>
          <a:prstGeom prst="ellipse">
            <a:avLst/>
          </a:prstGeom>
          <a:solidFill>
            <a:srgbClr val="66FFFF"/>
          </a:solidFill>
          <a:ln w="9525">
            <a:solidFill>
              <a:schemeClr val="tx1"/>
            </a:solidFill>
            <a:round/>
            <a:headEnd/>
            <a:tailEnd/>
          </a:ln>
          <a:effectLst/>
        </p:spPr>
        <p:txBody>
          <a:bodyPr wrap="none" anchor="ctr"/>
          <a:lstStyle/>
          <a:p>
            <a:pPr eaLnBrk="1" hangingPunct="1"/>
            <a:endParaRPr lang="vi-VN" altLang="vi-VN"/>
          </a:p>
        </p:txBody>
      </p:sp>
      <p:sp>
        <p:nvSpPr>
          <p:cNvPr id="10252" name="Text Box 12"/>
          <p:cNvSpPr txBox="1">
            <a:spLocks noChangeArrowheads="1"/>
          </p:cNvSpPr>
          <p:nvPr/>
        </p:nvSpPr>
        <p:spPr bwMode="auto">
          <a:xfrm>
            <a:off x="720725" y="4225925"/>
            <a:ext cx="8243888" cy="2443163"/>
          </a:xfrm>
          <a:prstGeom prst="rect">
            <a:avLst/>
          </a:prstGeom>
          <a:noFill/>
          <a:ln w="9525">
            <a:noFill/>
            <a:miter lim="800000"/>
            <a:headEnd/>
            <a:tailEnd/>
          </a:ln>
          <a:effectLst/>
        </p:spPr>
        <p:txBody>
          <a:bodyPr>
            <a:spAutoFit/>
          </a:bodyPr>
          <a:lstStyle/>
          <a:p>
            <a:pPr marL="342900" indent="-342900" eaLnBrk="1" hangingPunct="1">
              <a:spcBef>
                <a:spcPct val="50000"/>
              </a:spcBef>
              <a:buFontTx/>
              <a:buAutoNum type="alphaUcPeriod"/>
            </a:pPr>
            <a:r>
              <a:rPr lang="en-US" altLang="vi-VN" sz="2800" b="1">
                <a:latin typeface="Times New Roman" pitchFamily="18" charset="0"/>
              </a:rPr>
              <a:t>  Do khí thải của nhà máy.</a:t>
            </a:r>
          </a:p>
          <a:p>
            <a:pPr marL="342900" indent="-342900" eaLnBrk="1" hangingPunct="1">
              <a:spcBef>
                <a:spcPct val="50000"/>
              </a:spcBef>
              <a:buFontTx/>
              <a:buAutoNum type="alphaUcPeriod"/>
            </a:pPr>
            <a:r>
              <a:rPr lang="en-US" altLang="vi-VN" sz="2800" b="1">
                <a:latin typeface="Times New Roman" pitchFamily="18" charset="0"/>
              </a:rPr>
              <a:t>  Do khói, khí độc của các phương tiện giao thông.</a:t>
            </a:r>
          </a:p>
          <a:p>
            <a:pPr marL="342900" indent="-342900" eaLnBrk="1" hangingPunct="1">
              <a:spcBef>
                <a:spcPct val="50000"/>
              </a:spcBef>
              <a:buFontTx/>
              <a:buAutoNum type="alphaUcPeriod"/>
            </a:pPr>
            <a:r>
              <a:rPr lang="en-US" altLang="vi-VN" sz="2800" b="1">
                <a:latin typeface="Times New Roman" pitchFamily="18" charset="0"/>
              </a:rPr>
              <a:t>  Do mùi hôi thối, vi khuẩn của rác thải thối rữa.</a:t>
            </a:r>
          </a:p>
          <a:p>
            <a:pPr marL="342900" indent="-342900" eaLnBrk="1" hangingPunct="1">
              <a:spcBef>
                <a:spcPct val="50000"/>
              </a:spcBef>
              <a:buFontTx/>
              <a:buAutoNum type="alphaUcPeriod"/>
            </a:pPr>
            <a:r>
              <a:rPr lang="en-US" altLang="vi-VN" sz="2800" b="1">
                <a:latin typeface="Times New Roman" pitchFamily="18" charset="0"/>
              </a:rPr>
              <a:t>  Tất cả các ý trên.</a:t>
            </a:r>
          </a:p>
        </p:txBody>
      </p:sp>
      <p:sp>
        <p:nvSpPr>
          <p:cNvPr id="10253" name="Oval 13"/>
          <p:cNvSpPr>
            <a:spLocks noChangeArrowheads="1"/>
          </p:cNvSpPr>
          <p:nvPr/>
        </p:nvSpPr>
        <p:spPr bwMode="auto">
          <a:xfrm>
            <a:off x="468313" y="4724400"/>
            <a:ext cx="649287" cy="720725"/>
          </a:xfrm>
          <a:prstGeom prst="ellipse">
            <a:avLst/>
          </a:prstGeom>
          <a:solidFill>
            <a:srgbClr val="66FFFF"/>
          </a:solidFill>
          <a:ln w="9525">
            <a:solidFill>
              <a:schemeClr val="tx1"/>
            </a:solidFill>
            <a:round/>
            <a:headEnd/>
            <a:tailEnd/>
          </a:ln>
          <a:effectLst/>
        </p:spPr>
        <p:txBody>
          <a:bodyPr wrap="none" anchor="ctr"/>
          <a:lstStyle/>
          <a:p>
            <a:pPr eaLnBrk="1" hangingPunct="1"/>
            <a:endParaRPr lang="vi-VN" altLang="vi-VN"/>
          </a:p>
        </p:txBody>
      </p:sp>
      <p:sp>
        <p:nvSpPr>
          <p:cNvPr id="10254" name="Text Box 14"/>
          <p:cNvSpPr txBox="1">
            <a:spLocks noChangeArrowheads="1"/>
          </p:cNvSpPr>
          <p:nvPr/>
        </p:nvSpPr>
        <p:spPr bwMode="auto">
          <a:xfrm>
            <a:off x="395288" y="2387600"/>
            <a:ext cx="8748712" cy="1200150"/>
          </a:xfrm>
          <a:prstGeom prst="rect">
            <a:avLst/>
          </a:prstGeom>
          <a:noFill/>
          <a:ln w="9525">
            <a:noFill/>
            <a:miter lim="800000"/>
            <a:headEnd/>
            <a:tailEnd/>
          </a:ln>
          <a:effectLst/>
        </p:spPr>
        <p:txBody>
          <a:bodyPr>
            <a:spAutoFit/>
          </a:bodyPr>
          <a:lstStyle/>
          <a:p>
            <a:pPr eaLnBrk="1" hangingPunct="1">
              <a:spcBef>
                <a:spcPct val="50000"/>
              </a:spcBef>
            </a:pPr>
            <a:r>
              <a:rPr lang="en-US" altLang="vi-VN" sz="3600" b="1">
                <a:solidFill>
                  <a:srgbClr val="FF0000"/>
                </a:solidFill>
                <a:latin typeface="Times New Roman" pitchFamily="18" charset="0"/>
              </a:rPr>
              <a:t>Không khí bị ô nhiễm gây tác hại cho con người, động vật và thực vật là:</a:t>
            </a:r>
          </a:p>
        </p:txBody>
      </p:sp>
      <p:sp>
        <p:nvSpPr>
          <p:cNvPr id="10255" name="Text Box 15"/>
          <p:cNvSpPr txBox="1">
            <a:spLocks noChangeArrowheads="1"/>
          </p:cNvSpPr>
          <p:nvPr/>
        </p:nvSpPr>
        <p:spPr bwMode="auto">
          <a:xfrm>
            <a:off x="574675" y="4081463"/>
            <a:ext cx="7848600" cy="2530475"/>
          </a:xfrm>
          <a:prstGeom prst="rect">
            <a:avLst/>
          </a:prstGeom>
          <a:noFill/>
          <a:ln w="9525">
            <a:noFill/>
            <a:miter lim="800000"/>
            <a:headEnd/>
            <a:tailEnd/>
          </a:ln>
          <a:effectLst/>
        </p:spPr>
        <p:txBody>
          <a:bodyPr>
            <a:spAutoFit/>
          </a:bodyPr>
          <a:lstStyle/>
          <a:p>
            <a:pPr marL="342900" indent="-342900" eaLnBrk="1" hangingPunct="1">
              <a:spcBef>
                <a:spcPct val="50000"/>
              </a:spcBef>
              <a:buFontTx/>
              <a:buAutoNum type="alphaUcPeriod"/>
            </a:pPr>
            <a:r>
              <a:rPr lang="en-US" altLang="vi-VN" sz="3200" b="1">
                <a:latin typeface="Times New Roman" pitchFamily="18" charset="0"/>
              </a:rPr>
              <a:t>  Gây </a:t>
            </a:r>
            <a:r>
              <a:rPr lang="vi-VN" altLang="vi-VN" sz="3200" b="1">
                <a:latin typeface="Times New Roman" pitchFamily="18" charset="0"/>
              </a:rPr>
              <a:t>tiêu chảy</a:t>
            </a:r>
            <a:r>
              <a:rPr lang="en-US" altLang="vi-VN" sz="3200" b="1">
                <a:latin typeface="Times New Roman" pitchFamily="18" charset="0"/>
              </a:rPr>
              <a:t>.</a:t>
            </a:r>
          </a:p>
          <a:p>
            <a:pPr marL="342900" indent="-342900" eaLnBrk="1" hangingPunct="1">
              <a:spcBef>
                <a:spcPct val="50000"/>
              </a:spcBef>
              <a:buFontTx/>
              <a:buAutoNum type="alphaUcPeriod"/>
            </a:pPr>
            <a:r>
              <a:rPr lang="en-US" altLang="vi-VN" sz="3200" b="1">
                <a:latin typeface="Times New Roman" pitchFamily="18" charset="0"/>
              </a:rPr>
              <a:t>  Gây các bệnh cho con người, làm cho các loại hoa và quả không lớn được,....</a:t>
            </a:r>
          </a:p>
          <a:p>
            <a:pPr marL="342900" indent="-342900" eaLnBrk="1" hangingPunct="1">
              <a:spcBef>
                <a:spcPct val="50000"/>
              </a:spcBef>
              <a:buFontTx/>
              <a:buAutoNum type="alphaUcPeriod"/>
            </a:pPr>
            <a:r>
              <a:rPr lang="en-US" altLang="vi-VN" sz="3200" b="1">
                <a:latin typeface="Times New Roman" pitchFamily="18" charset="0"/>
              </a:rPr>
              <a:t>  Gây </a:t>
            </a:r>
            <a:r>
              <a:rPr lang="vi-VN" altLang="vi-VN" sz="3200" b="1">
                <a:latin typeface="Times New Roman" pitchFamily="18" charset="0"/>
              </a:rPr>
              <a:t>các bệnh về mắt</a:t>
            </a:r>
            <a:r>
              <a:rPr lang="en-US" altLang="vi-VN" sz="3200" b="1">
                <a:latin typeface="Times New Roman" pitchFamily="18" charset="0"/>
              </a:rPr>
              <a:t>.</a:t>
            </a:r>
          </a:p>
        </p:txBody>
      </p:sp>
      <p:sp>
        <p:nvSpPr>
          <p:cNvPr id="10265" name="Oval 25"/>
          <p:cNvSpPr>
            <a:spLocks noChangeArrowheads="1"/>
          </p:cNvSpPr>
          <p:nvPr/>
        </p:nvSpPr>
        <p:spPr bwMode="auto">
          <a:xfrm>
            <a:off x="5580063" y="3068638"/>
            <a:ext cx="3024187" cy="1152525"/>
          </a:xfrm>
          <a:prstGeom prst="ellipse">
            <a:avLst/>
          </a:prstGeom>
          <a:solidFill>
            <a:srgbClr val="00FFFF"/>
          </a:solidFill>
          <a:ln w="9525">
            <a:solidFill>
              <a:schemeClr val="tx1"/>
            </a:solidFill>
            <a:round/>
            <a:headEnd/>
            <a:tailEnd/>
          </a:ln>
          <a:effectLst/>
        </p:spPr>
        <p:txBody>
          <a:bodyPr wrap="none" anchor="ctr"/>
          <a:lstStyle/>
          <a:p>
            <a:pPr algn="ctr" eaLnBrk="1" hangingPunct="1"/>
            <a:r>
              <a:rPr lang="en-US" altLang="vi-VN" sz="3600" b="1">
                <a:solidFill>
                  <a:srgbClr val="FF3300"/>
                </a:solidFill>
                <a:latin typeface="Times New Roman" pitchFamily="18" charset="0"/>
              </a:rPr>
              <a:t>Hết giờ</a:t>
            </a:r>
          </a:p>
        </p:txBody>
      </p:sp>
      <p:sp>
        <p:nvSpPr>
          <p:cNvPr id="10266" name="Oval 26"/>
          <p:cNvSpPr>
            <a:spLocks noChangeArrowheads="1"/>
          </p:cNvSpPr>
          <p:nvPr/>
        </p:nvSpPr>
        <p:spPr bwMode="auto">
          <a:xfrm>
            <a:off x="6013450" y="1447800"/>
            <a:ext cx="3024188" cy="1152525"/>
          </a:xfrm>
          <a:prstGeom prst="ellipse">
            <a:avLst/>
          </a:prstGeom>
          <a:solidFill>
            <a:srgbClr val="00FFFF"/>
          </a:solidFill>
          <a:ln w="9525">
            <a:solidFill>
              <a:schemeClr val="tx1"/>
            </a:solidFill>
            <a:round/>
            <a:headEnd/>
            <a:tailEnd/>
          </a:ln>
          <a:effectLst/>
        </p:spPr>
        <p:txBody>
          <a:bodyPr wrap="none" anchor="ctr"/>
          <a:lstStyle/>
          <a:p>
            <a:pPr algn="ctr" eaLnBrk="1" hangingPunct="1"/>
            <a:r>
              <a:rPr lang="en-US" altLang="vi-VN" sz="3600" b="1" i="1">
                <a:solidFill>
                  <a:srgbClr val="FF3300"/>
                </a:solidFill>
                <a:latin typeface="Times New Roman" pitchFamily="18" charset="0"/>
              </a:rPr>
              <a:t>Hết giờ</a:t>
            </a:r>
          </a:p>
        </p:txBody>
      </p:sp>
      <p:sp>
        <p:nvSpPr>
          <p:cNvPr id="10267" name="Oval 27"/>
          <p:cNvSpPr>
            <a:spLocks noChangeArrowheads="1"/>
          </p:cNvSpPr>
          <p:nvPr/>
        </p:nvSpPr>
        <p:spPr bwMode="auto">
          <a:xfrm>
            <a:off x="5878513" y="1298575"/>
            <a:ext cx="3024187" cy="1152525"/>
          </a:xfrm>
          <a:prstGeom prst="ellipse">
            <a:avLst/>
          </a:prstGeom>
          <a:solidFill>
            <a:srgbClr val="00FFFF"/>
          </a:solidFill>
          <a:ln w="9525">
            <a:solidFill>
              <a:schemeClr val="tx1"/>
            </a:solidFill>
            <a:round/>
            <a:headEnd/>
            <a:tailEnd/>
          </a:ln>
          <a:effectLst/>
        </p:spPr>
        <p:txBody>
          <a:bodyPr wrap="none" anchor="ctr"/>
          <a:lstStyle/>
          <a:p>
            <a:pPr algn="ctr" eaLnBrk="1" hangingPunct="1"/>
            <a:r>
              <a:rPr lang="en-US" altLang="vi-VN" sz="3600" b="1" i="1">
                <a:solidFill>
                  <a:srgbClr val="FF3300"/>
                </a:solidFill>
                <a:latin typeface="Times New Roman" pitchFamily="18" charset="0"/>
              </a:rPr>
              <a:t>Hết giờ</a:t>
            </a:r>
          </a:p>
        </p:txBody>
      </p:sp>
      <p:sp>
        <p:nvSpPr>
          <p:cNvPr id="10268" name="Oval 28"/>
          <p:cNvSpPr>
            <a:spLocks noChangeArrowheads="1"/>
          </p:cNvSpPr>
          <p:nvPr/>
        </p:nvSpPr>
        <p:spPr bwMode="auto">
          <a:xfrm>
            <a:off x="1171575" y="2643188"/>
            <a:ext cx="6985000" cy="2932112"/>
          </a:xfrm>
          <a:prstGeom prst="ellipse">
            <a:avLst/>
          </a:prstGeom>
          <a:gradFill rotWithShape="1">
            <a:gsLst>
              <a:gs pos="0">
                <a:srgbClr val="00FF00"/>
              </a:gs>
              <a:gs pos="50000">
                <a:schemeClr val="bg1"/>
              </a:gs>
              <a:gs pos="100000">
                <a:srgbClr val="00FF00"/>
              </a:gs>
            </a:gsLst>
            <a:lin ang="5400000" scaled="1"/>
          </a:gradFill>
          <a:ln w="38100">
            <a:solidFill>
              <a:srgbClr val="FF0000"/>
            </a:solidFill>
            <a:prstDash val="dash"/>
            <a:round/>
            <a:headEnd/>
            <a:tailEnd/>
          </a:ln>
          <a:effectLst/>
        </p:spPr>
        <p:txBody>
          <a:bodyPr wrap="none" anchor="ctr"/>
          <a:lstStyle/>
          <a:p>
            <a:pPr algn="ctr" eaLnBrk="1" hangingPunct="1">
              <a:defRPr/>
            </a:pPr>
            <a:r>
              <a:rPr lang="en-US" altLang="vi-VN" sz="4000" b="1" i="1">
                <a:solidFill>
                  <a:srgbClr val="0000FF"/>
                </a:solidFill>
                <a:latin typeface="Times New Roman" panose="02020603050405020304" pitchFamily="18" charset="0"/>
              </a:rPr>
              <a:t>Thật tuyệt vời ! </a:t>
            </a:r>
          </a:p>
          <a:p>
            <a:pPr algn="ctr" eaLnBrk="1" hangingPunct="1">
              <a:defRPr/>
            </a:pPr>
            <a:r>
              <a:rPr lang="en-US" altLang="vi-VN" sz="4000" b="1" i="1">
                <a:solidFill>
                  <a:srgbClr val="0000FF"/>
                </a:solidFill>
                <a:latin typeface="Times New Roman" panose="02020603050405020304" pitchFamily="18" charset="0"/>
              </a:rPr>
              <a:t>Xin chúc mừng các em !</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p:cTn id="13" dur="500" fill="hold"/>
                                        <p:tgtEl>
                                          <p:spTgt spid="1024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024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024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0247"/>
                                        </p:tgtEl>
                                        <p:attrNameLst>
                                          <p:attrName>style.visibility</p:attrName>
                                        </p:attrNameLst>
                                      </p:cBhvr>
                                      <p:to>
                                        <p:strVal val="visible"/>
                                      </p:to>
                                    </p:set>
                                    <p:animEffect transition="in" filter="strips(downLeft)">
                                      <p:cBhvr>
                                        <p:cTn id="21" dur="500"/>
                                        <p:tgtEl>
                                          <p:spTgt spid="102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0248"/>
                                        </p:tgtEl>
                                        <p:attrNameLst>
                                          <p:attrName>style.visibility</p:attrName>
                                        </p:attrNameLst>
                                      </p:cBhvr>
                                      <p:to>
                                        <p:strVal val="visible"/>
                                      </p:to>
                                    </p:set>
                                    <p:anim to="" calcmode="lin" valueType="num">
                                      <p:cBhvr>
                                        <p:cTn id="26" dur="1" fill="hold"/>
                                        <p:tgtEl>
                                          <p:spTgt spid="10248"/>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265"/>
                                        </p:tgtEl>
                                        <p:attrNameLst>
                                          <p:attrName>style.visibility</p:attrName>
                                        </p:attrNameLst>
                                      </p:cBhvr>
                                      <p:to>
                                        <p:strVal val="visible"/>
                                      </p:to>
                                    </p:set>
                                    <p:anim calcmode="lin" valueType="num">
                                      <p:cBhvr>
                                        <p:cTn id="31" dur="500" fill="hold"/>
                                        <p:tgtEl>
                                          <p:spTgt spid="10265"/>
                                        </p:tgtEl>
                                        <p:attrNameLst>
                                          <p:attrName>ppt_w</p:attrName>
                                        </p:attrNameLst>
                                      </p:cBhvr>
                                      <p:tavLst>
                                        <p:tav tm="0">
                                          <p:val>
                                            <p:fltVal val="0"/>
                                          </p:val>
                                        </p:tav>
                                        <p:tav tm="100000">
                                          <p:val>
                                            <p:strVal val="#ppt_w"/>
                                          </p:val>
                                        </p:tav>
                                      </p:tavLst>
                                    </p:anim>
                                    <p:anim calcmode="lin" valueType="num">
                                      <p:cBhvr>
                                        <p:cTn id="32" dur="500" fill="hold"/>
                                        <p:tgtEl>
                                          <p:spTgt spid="102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10265"/>
                                        </p:tgtEl>
                                      </p:cBhvr>
                                    </p:animEffect>
                                    <p:set>
                                      <p:cBhvr>
                                        <p:cTn id="37" dur="1" fill="hold">
                                          <p:stCondLst>
                                            <p:cond delay="499"/>
                                          </p:stCondLst>
                                        </p:cTn>
                                        <p:tgtEl>
                                          <p:spTgt spid="1026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4" presetClass="entr" presetSubtype="0" fill="hold" nodeType="clickEffect">
                                  <p:stCondLst>
                                    <p:cond delay="0"/>
                                  </p:stCondLst>
                                  <p:childTnLst>
                                    <p:set>
                                      <p:cBhvr>
                                        <p:cTn id="41" dur="1" fill="hold">
                                          <p:stCondLst>
                                            <p:cond delay="0"/>
                                          </p:stCondLst>
                                        </p:cTn>
                                        <p:tgtEl>
                                          <p:spTgt spid="10249"/>
                                        </p:tgtEl>
                                        <p:attrNameLst>
                                          <p:attrName>style.visibility</p:attrName>
                                        </p:attrNameLst>
                                      </p:cBhvr>
                                      <p:to>
                                        <p:strVal val="visible"/>
                                      </p:to>
                                    </p:set>
                                    <p:anim from="(-#ppt_w/2)" to="(#ppt_x)" calcmode="lin" valueType="num">
                                      <p:cBhvr>
                                        <p:cTn id="42" dur="600" fill="hold">
                                          <p:stCondLst>
                                            <p:cond delay="0"/>
                                          </p:stCondLst>
                                        </p:cTn>
                                        <p:tgtEl>
                                          <p:spTgt spid="10249"/>
                                        </p:tgtEl>
                                        <p:attrNameLst>
                                          <p:attrName>ppt_x</p:attrName>
                                        </p:attrNameLst>
                                      </p:cBhvr>
                                    </p:anim>
                                    <p:anim from="0" to="-1.0" calcmode="lin" valueType="num">
                                      <p:cBhvr>
                                        <p:cTn id="43" dur="200" decel="50000" autoRev="1" fill="hold">
                                          <p:stCondLst>
                                            <p:cond delay="600"/>
                                          </p:stCondLst>
                                        </p:cTn>
                                        <p:tgtEl>
                                          <p:spTgt spid="10249"/>
                                        </p:tgtEl>
                                        <p:attrNameLst>
                                          <p:attrName>xshear</p:attrName>
                                        </p:attrNameLst>
                                      </p:cBhvr>
                                    </p:anim>
                                    <p:animScale>
                                      <p:cBhvr>
                                        <p:cTn id="44" dur="200" decel="100000" autoRev="1" fill="hold">
                                          <p:stCondLst>
                                            <p:cond delay="600"/>
                                          </p:stCondLst>
                                        </p:cTn>
                                        <p:tgtEl>
                                          <p:spTgt spid="10249"/>
                                        </p:tgtEl>
                                      </p:cBhvr>
                                      <p:from x="100000" y="100000"/>
                                      <p:to x="80000" y="100000"/>
                                    </p:animScale>
                                    <p:anim by="(#ppt_h/3+#ppt_w*0.1)" calcmode="lin" valueType="num">
                                      <p:cBhvr additive="sum">
                                        <p:cTn id="45" dur="200" decel="100000" autoRev="1" fill="hold">
                                          <p:stCondLst>
                                            <p:cond delay="600"/>
                                          </p:stCondLst>
                                        </p:cTn>
                                        <p:tgtEl>
                                          <p:spTgt spid="10249"/>
                                        </p:tgtEl>
                                        <p:attrNameLst>
                                          <p:attrName>ppt_x</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xit" presetSubtype="32" fill="hold" nodeType="clickEffect">
                                  <p:stCondLst>
                                    <p:cond delay="0"/>
                                  </p:stCondLst>
                                  <p:childTnLst>
                                    <p:anim calcmode="lin" valueType="num">
                                      <p:cBhvr>
                                        <p:cTn id="49" dur="500"/>
                                        <p:tgtEl>
                                          <p:spTgt spid="10249"/>
                                        </p:tgtEl>
                                        <p:attrNameLst>
                                          <p:attrName>ppt_w</p:attrName>
                                        </p:attrNameLst>
                                      </p:cBhvr>
                                      <p:tavLst>
                                        <p:tav tm="0">
                                          <p:val>
                                            <p:strVal val="ppt_w"/>
                                          </p:val>
                                        </p:tav>
                                        <p:tav tm="100000">
                                          <p:val>
                                            <p:fltVal val="0"/>
                                          </p:val>
                                        </p:tav>
                                      </p:tavLst>
                                    </p:anim>
                                    <p:anim calcmode="lin" valueType="num">
                                      <p:cBhvr>
                                        <p:cTn id="50" dur="500"/>
                                        <p:tgtEl>
                                          <p:spTgt spid="10249"/>
                                        </p:tgtEl>
                                        <p:attrNameLst>
                                          <p:attrName>ppt_h</p:attrName>
                                        </p:attrNameLst>
                                      </p:cBhvr>
                                      <p:tavLst>
                                        <p:tav tm="0">
                                          <p:val>
                                            <p:strVal val="ppt_h"/>
                                          </p:val>
                                        </p:tav>
                                        <p:tav tm="100000">
                                          <p:val>
                                            <p:fltVal val="0"/>
                                          </p:val>
                                        </p:tav>
                                      </p:tavLst>
                                    </p:anim>
                                    <p:set>
                                      <p:cBhvr>
                                        <p:cTn id="51" dur="1" fill="hold">
                                          <p:stCondLst>
                                            <p:cond delay="499"/>
                                          </p:stCondLst>
                                        </p:cTn>
                                        <p:tgtEl>
                                          <p:spTgt spid="10249"/>
                                        </p:tgtEl>
                                        <p:attrNameLst>
                                          <p:attrName>style.visibility</p:attrName>
                                        </p:attrNameLst>
                                      </p:cBhvr>
                                      <p:to>
                                        <p:strVal val="hidden"/>
                                      </p:to>
                                    </p:set>
                                  </p:childTnLst>
                                </p:cTn>
                              </p:par>
                              <p:par>
                                <p:cTn id="52" presetID="23" presetClass="exit" presetSubtype="32" fill="hold" grpId="1" nodeType="withEffect">
                                  <p:stCondLst>
                                    <p:cond delay="0"/>
                                  </p:stCondLst>
                                  <p:childTnLst>
                                    <p:anim calcmode="lin" valueType="num">
                                      <p:cBhvr>
                                        <p:cTn id="53" dur="500"/>
                                        <p:tgtEl>
                                          <p:spTgt spid="10247"/>
                                        </p:tgtEl>
                                        <p:attrNameLst>
                                          <p:attrName>ppt_w</p:attrName>
                                        </p:attrNameLst>
                                      </p:cBhvr>
                                      <p:tavLst>
                                        <p:tav tm="0">
                                          <p:val>
                                            <p:strVal val="ppt_w"/>
                                          </p:val>
                                        </p:tav>
                                        <p:tav tm="100000">
                                          <p:val>
                                            <p:fltVal val="0"/>
                                          </p:val>
                                        </p:tav>
                                      </p:tavLst>
                                    </p:anim>
                                    <p:anim calcmode="lin" valueType="num">
                                      <p:cBhvr>
                                        <p:cTn id="54" dur="500"/>
                                        <p:tgtEl>
                                          <p:spTgt spid="10247"/>
                                        </p:tgtEl>
                                        <p:attrNameLst>
                                          <p:attrName>ppt_h</p:attrName>
                                        </p:attrNameLst>
                                      </p:cBhvr>
                                      <p:tavLst>
                                        <p:tav tm="0">
                                          <p:val>
                                            <p:strVal val="ppt_h"/>
                                          </p:val>
                                        </p:tav>
                                        <p:tav tm="100000">
                                          <p:val>
                                            <p:fltVal val="0"/>
                                          </p:val>
                                        </p:tav>
                                      </p:tavLst>
                                    </p:anim>
                                    <p:set>
                                      <p:cBhvr>
                                        <p:cTn id="55" dur="1" fill="hold">
                                          <p:stCondLst>
                                            <p:cond delay="499"/>
                                          </p:stCondLst>
                                        </p:cTn>
                                        <p:tgtEl>
                                          <p:spTgt spid="10247"/>
                                        </p:tgtEl>
                                        <p:attrNameLst>
                                          <p:attrName>style.visibility</p:attrName>
                                        </p:attrNameLst>
                                      </p:cBhvr>
                                      <p:to>
                                        <p:strVal val="hidden"/>
                                      </p:to>
                                    </p:set>
                                  </p:childTnLst>
                                </p:cTn>
                              </p:par>
                              <p:par>
                                <p:cTn id="56" presetID="23" presetClass="exit" presetSubtype="32" fill="hold" grpId="1" nodeType="withEffect">
                                  <p:stCondLst>
                                    <p:cond delay="0"/>
                                  </p:stCondLst>
                                  <p:childTnLst>
                                    <p:anim calcmode="lin" valueType="num">
                                      <p:cBhvr>
                                        <p:cTn id="57" dur="500"/>
                                        <p:tgtEl>
                                          <p:spTgt spid="10248"/>
                                        </p:tgtEl>
                                        <p:attrNameLst>
                                          <p:attrName>ppt_w</p:attrName>
                                        </p:attrNameLst>
                                      </p:cBhvr>
                                      <p:tavLst>
                                        <p:tav tm="0">
                                          <p:val>
                                            <p:strVal val="ppt_w"/>
                                          </p:val>
                                        </p:tav>
                                        <p:tav tm="100000">
                                          <p:val>
                                            <p:fltVal val="0"/>
                                          </p:val>
                                        </p:tav>
                                      </p:tavLst>
                                    </p:anim>
                                    <p:anim calcmode="lin" valueType="num">
                                      <p:cBhvr>
                                        <p:cTn id="58" dur="500"/>
                                        <p:tgtEl>
                                          <p:spTgt spid="10248"/>
                                        </p:tgtEl>
                                        <p:attrNameLst>
                                          <p:attrName>ppt_h</p:attrName>
                                        </p:attrNameLst>
                                      </p:cBhvr>
                                      <p:tavLst>
                                        <p:tav tm="0">
                                          <p:val>
                                            <p:strVal val="ppt_h"/>
                                          </p:val>
                                        </p:tav>
                                        <p:tav tm="100000">
                                          <p:val>
                                            <p:fltVal val="0"/>
                                          </p:val>
                                        </p:tav>
                                      </p:tavLst>
                                    </p:anim>
                                    <p:set>
                                      <p:cBhvr>
                                        <p:cTn id="59" dur="1" fill="hold">
                                          <p:stCondLst>
                                            <p:cond delay="499"/>
                                          </p:stCondLst>
                                        </p:cTn>
                                        <p:tgtEl>
                                          <p:spTgt spid="10248"/>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16" fill="hold" nodeType="clickEffect">
                                  <p:stCondLst>
                                    <p:cond delay="0"/>
                                  </p:stCondLst>
                                  <p:childTnLst>
                                    <p:set>
                                      <p:cBhvr>
                                        <p:cTn id="63" dur="1" fill="hold">
                                          <p:stCondLst>
                                            <p:cond delay="0"/>
                                          </p:stCondLst>
                                        </p:cTn>
                                        <p:tgtEl>
                                          <p:spTgt spid="10250">
                                            <p:txEl>
                                              <p:pRg st="0" end="0"/>
                                            </p:txEl>
                                          </p:spTgt>
                                        </p:tgtEl>
                                        <p:attrNameLst>
                                          <p:attrName>style.visibility</p:attrName>
                                        </p:attrNameLst>
                                      </p:cBhvr>
                                      <p:to>
                                        <p:strVal val="visible"/>
                                      </p:to>
                                    </p:set>
                                    <p:anim calcmode="lin" valueType="num">
                                      <p:cBhvr>
                                        <p:cTn id="64" dur="500" fill="hold"/>
                                        <p:tgtEl>
                                          <p:spTgt spid="10250">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1025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10252"/>
                                        </p:tgtEl>
                                        <p:attrNameLst>
                                          <p:attrName>style.visibility</p:attrName>
                                        </p:attrNameLst>
                                      </p:cBhvr>
                                      <p:to>
                                        <p:strVal val="visible"/>
                                      </p:to>
                                    </p:set>
                                    <p:anim calcmode="lin" valueType="num">
                                      <p:cBhvr>
                                        <p:cTn id="70" dur="500" fill="hold"/>
                                        <p:tgtEl>
                                          <p:spTgt spid="10252"/>
                                        </p:tgtEl>
                                        <p:attrNameLst>
                                          <p:attrName>ppt_w</p:attrName>
                                        </p:attrNameLst>
                                      </p:cBhvr>
                                      <p:tavLst>
                                        <p:tav tm="0">
                                          <p:val>
                                            <p:fltVal val="0"/>
                                          </p:val>
                                        </p:tav>
                                        <p:tav tm="100000">
                                          <p:val>
                                            <p:strVal val="#ppt_w"/>
                                          </p:val>
                                        </p:tav>
                                      </p:tavLst>
                                    </p:anim>
                                    <p:anim calcmode="lin" valueType="num">
                                      <p:cBhvr>
                                        <p:cTn id="71" dur="500" fill="hold"/>
                                        <p:tgtEl>
                                          <p:spTgt spid="10252"/>
                                        </p:tgtEl>
                                        <p:attrNameLst>
                                          <p:attrName>ppt_h</p:attrName>
                                        </p:attrNameLst>
                                      </p:cBhvr>
                                      <p:tavLst>
                                        <p:tav tm="0">
                                          <p:val>
                                            <p:fltVal val="0"/>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10266"/>
                                        </p:tgtEl>
                                        <p:attrNameLst>
                                          <p:attrName>style.visibility</p:attrName>
                                        </p:attrNameLst>
                                      </p:cBhvr>
                                      <p:to>
                                        <p:strVal val="visible"/>
                                      </p:to>
                                    </p:set>
                                    <p:anim calcmode="lin" valueType="num">
                                      <p:cBhvr>
                                        <p:cTn id="76" dur="500" fill="hold"/>
                                        <p:tgtEl>
                                          <p:spTgt spid="10266"/>
                                        </p:tgtEl>
                                        <p:attrNameLst>
                                          <p:attrName>ppt_w</p:attrName>
                                        </p:attrNameLst>
                                      </p:cBhvr>
                                      <p:tavLst>
                                        <p:tav tm="0">
                                          <p:val>
                                            <p:fltVal val="0"/>
                                          </p:val>
                                        </p:tav>
                                        <p:tav tm="100000">
                                          <p:val>
                                            <p:strVal val="#ppt_w"/>
                                          </p:val>
                                        </p:tav>
                                      </p:tavLst>
                                    </p:anim>
                                    <p:anim calcmode="lin" valueType="num">
                                      <p:cBhvr>
                                        <p:cTn id="77" dur="500" fill="hold"/>
                                        <p:tgtEl>
                                          <p:spTgt spid="102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xit" presetSubtype="16" fill="hold" grpId="1" nodeType="clickEffect">
                                  <p:stCondLst>
                                    <p:cond delay="0"/>
                                  </p:stCondLst>
                                  <p:childTnLst>
                                    <p:animEffect transition="out" filter="box(in)">
                                      <p:cBhvr>
                                        <p:cTn id="81" dur="500"/>
                                        <p:tgtEl>
                                          <p:spTgt spid="10266"/>
                                        </p:tgtEl>
                                      </p:cBhvr>
                                    </p:animEffect>
                                    <p:set>
                                      <p:cBhvr>
                                        <p:cTn id="82" dur="1" fill="hold">
                                          <p:stCondLst>
                                            <p:cond delay="499"/>
                                          </p:stCondLst>
                                        </p:cTn>
                                        <p:tgtEl>
                                          <p:spTgt spid="10266"/>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4" presetClass="entr" presetSubtype="0" accel="100000" fill="hold" nodeType="clickEffect">
                                  <p:stCondLst>
                                    <p:cond delay="0"/>
                                  </p:stCondLst>
                                  <p:childTnLst>
                                    <p:set>
                                      <p:cBhvr>
                                        <p:cTn id="86" dur="1" fill="hold">
                                          <p:stCondLst>
                                            <p:cond delay="0"/>
                                          </p:stCondLst>
                                        </p:cTn>
                                        <p:tgtEl>
                                          <p:spTgt spid="10251"/>
                                        </p:tgtEl>
                                        <p:attrNameLst>
                                          <p:attrName>style.visibility</p:attrName>
                                        </p:attrNameLst>
                                      </p:cBhvr>
                                      <p:to>
                                        <p:strVal val="visible"/>
                                      </p:to>
                                    </p:set>
                                    <p:anim calcmode="lin" valueType="num">
                                      <p:cBhvr>
                                        <p:cTn id="87" dur="500" fill="hold"/>
                                        <p:tgtEl>
                                          <p:spTgt spid="10251"/>
                                        </p:tgtEl>
                                        <p:attrNameLst>
                                          <p:attrName>ppt_w</p:attrName>
                                        </p:attrNameLst>
                                      </p:cBhvr>
                                      <p:tavLst>
                                        <p:tav tm="0">
                                          <p:val>
                                            <p:strVal val="#ppt_w*0.05"/>
                                          </p:val>
                                        </p:tav>
                                        <p:tav tm="100000">
                                          <p:val>
                                            <p:strVal val="#ppt_w"/>
                                          </p:val>
                                        </p:tav>
                                      </p:tavLst>
                                    </p:anim>
                                    <p:anim calcmode="lin" valueType="num">
                                      <p:cBhvr>
                                        <p:cTn id="88" dur="500" fill="hold"/>
                                        <p:tgtEl>
                                          <p:spTgt spid="10251"/>
                                        </p:tgtEl>
                                        <p:attrNameLst>
                                          <p:attrName>ppt_h</p:attrName>
                                        </p:attrNameLst>
                                      </p:cBhvr>
                                      <p:tavLst>
                                        <p:tav tm="0">
                                          <p:val>
                                            <p:strVal val="#ppt_h"/>
                                          </p:val>
                                        </p:tav>
                                        <p:tav tm="100000">
                                          <p:val>
                                            <p:strVal val="#ppt_h"/>
                                          </p:val>
                                        </p:tav>
                                      </p:tavLst>
                                    </p:anim>
                                    <p:anim calcmode="lin" valueType="num">
                                      <p:cBhvr>
                                        <p:cTn id="89" dur="500" fill="hold"/>
                                        <p:tgtEl>
                                          <p:spTgt spid="10251"/>
                                        </p:tgtEl>
                                        <p:attrNameLst>
                                          <p:attrName>ppt_x</p:attrName>
                                        </p:attrNameLst>
                                      </p:cBhvr>
                                      <p:tavLst>
                                        <p:tav tm="0">
                                          <p:val>
                                            <p:strVal val="#ppt_x-.2"/>
                                          </p:val>
                                        </p:tav>
                                        <p:tav tm="100000">
                                          <p:val>
                                            <p:strVal val="#ppt_x"/>
                                          </p:val>
                                        </p:tav>
                                      </p:tavLst>
                                    </p:anim>
                                    <p:anim calcmode="lin" valueType="num">
                                      <p:cBhvr>
                                        <p:cTn id="90" dur="500" fill="hold"/>
                                        <p:tgtEl>
                                          <p:spTgt spid="10251"/>
                                        </p:tgtEl>
                                        <p:attrNameLst>
                                          <p:attrName>ppt_y</p:attrName>
                                        </p:attrNameLst>
                                      </p:cBhvr>
                                      <p:tavLst>
                                        <p:tav tm="0">
                                          <p:val>
                                            <p:strVal val="#ppt_y"/>
                                          </p:val>
                                        </p:tav>
                                        <p:tav tm="100000">
                                          <p:val>
                                            <p:strVal val="#ppt_y"/>
                                          </p:val>
                                        </p:tav>
                                      </p:tavLst>
                                    </p:anim>
                                    <p:animEffect transition="in" filter="fade">
                                      <p:cBhvr>
                                        <p:cTn id="91" dur="500"/>
                                        <p:tgtEl>
                                          <p:spTgt spid="1025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8" presetClass="exit" presetSubtype="12" fill="hold" grpId="0" nodeType="clickEffect">
                                  <p:stCondLst>
                                    <p:cond delay="0"/>
                                  </p:stCondLst>
                                  <p:childTnLst>
                                    <p:animEffect transition="out" filter="strips(downLeft)">
                                      <p:cBhvr>
                                        <p:cTn id="95" dur="500"/>
                                        <p:tgtEl>
                                          <p:spTgt spid="10250">
                                            <p:txEl>
                                              <p:pRg st="0" end="0"/>
                                            </p:txEl>
                                          </p:spTgt>
                                        </p:tgtEl>
                                      </p:cBhvr>
                                    </p:animEffect>
                                    <p:set>
                                      <p:cBhvr>
                                        <p:cTn id="96" dur="1" fill="hold">
                                          <p:stCondLst>
                                            <p:cond delay="499"/>
                                          </p:stCondLst>
                                        </p:cTn>
                                        <p:tgtEl>
                                          <p:spTgt spid="10250">
                                            <p:txEl>
                                              <p:pRg st="0" end="0"/>
                                            </p:txEl>
                                          </p:spTgt>
                                        </p:tgtEl>
                                        <p:attrNameLst>
                                          <p:attrName>style.visibility</p:attrName>
                                        </p:attrNameLst>
                                      </p:cBhvr>
                                      <p:to>
                                        <p:strVal val="hidden"/>
                                      </p:to>
                                    </p:set>
                                  </p:childTnLst>
                                </p:cTn>
                              </p:par>
                              <p:par>
                                <p:cTn id="97" presetID="18" presetClass="exit" presetSubtype="12" fill="hold" grpId="1" nodeType="withEffect">
                                  <p:stCondLst>
                                    <p:cond delay="0"/>
                                  </p:stCondLst>
                                  <p:childTnLst>
                                    <p:animEffect transition="out" filter="strips(downLeft)">
                                      <p:cBhvr>
                                        <p:cTn id="98" dur="500"/>
                                        <p:tgtEl>
                                          <p:spTgt spid="10252"/>
                                        </p:tgtEl>
                                      </p:cBhvr>
                                    </p:animEffect>
                                    <p:set>
                                      <p:cBhvr>
                                        <p:cTn id="99" dur="1" fill="hold">
                                          <p:stCondLst>
                                            <p:cond delay="499"/>
                                          </p:stCondLst>
                                        </p:cTn>
                                        <p:tgtEl>
                                          <p:spTgt spid="10252"/>
                                        </p:tgtEl>
                                        <p:attrNameLst>
                                          <p:attrName>style.visibility</p:attrName>
                                        </p:attrNameLst>
                                      </p:cBhvr>
                                      <p:to>
                                        <p:strVal val="hidden"/>
                                      </p:to>
                                    </p:set>
                                  </p:childTnLst>
                                </p:cTn>
                              </p:par>
                              <p:par>
                                <p:cTn id="100" presetID="18" presetClass="exit" presetSubtype="12" fill="hold" nodeType="withEffect">
                                  <p:stCondLst>
                                    <p:cond delay="0"/>
                                  </p:stCondLst>
                                  <p:childTnLst>
                                    <p:animEffect transition="out" filter="strips(downLeft)">
                                      <p:cBhvr>
                                        <p:cTn id="101" dur="500"/>
                                        <p:tgtEl>
                                          <p:spTgt spid="10251"/>
                                        </p:tgtEl>
                                      </p:cBhvr>
                                    </p:animEffect>
                                    <p:set>
                                      <p:cBhvr>
                                        <p:cTn id="102" dur="1" fill="hold">
                                          <p:stCondLst>
                                            <p:cond delay="499"/>
                                          </p:stCondLst>
                                        </p:cTn>
                                        <p:tgtEl>
                                          <p:spTgt spid="10251"/>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5" presetClass="entr" presetSubtype="0" fill="hold" grpId="0" nodeType="clickEffect">
                                  <p:stCondLst>
                                    <p:cond delay="0"/>
                                  </p:stCondLst>
                                  <p:childTnLst>
                                    <p:set>
                                      <p:cBhvr>
                                        <p:cTn id="106" dur="1" fill="hold">
                                          <p:stCondLst>
                                            <p:cond delay="0"/>
                                          </p:stCondLst>
                                        </p:cTn>
                                        <p:tgtEl>
                                          <p:spTgt spid="10254"/>
                                        </p:tgtEl>
                                        <p:attrNameLst>
                                          <p:attrName>style.visibility</p:attrName>
                                        </p:attrNameLst>
                                      </p:cBhvr>
                                      <p:to>
                                        <p:strVal val="visible"/>
                                      </p:to>
                                    </p:set>
                                    <p:anim calcmode="lin" valueType="num">
                                      <p:cBhvr>
                                        <p:cTn id="107" dur="500" decel="50000" fill="hold">
                                          <p:stCondLst>
                                            <p:cond delay="0"/>
                                          </p:stCondLst>
                                        </p:cTn>
                                        <p:tgtEl>
                                          <p:spTgt spid="10254"/>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0254"/>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0254"/>
                                        </p:tgtEl>
                                        <p:attrNameLst>
                                          <p:attrName>ppt_w</p:attrName>
                                        </p:attrNameLst>
                                      </p:cBhvr>
                                      <p:tavLst>
                                        <p:tav tm="0">
                                          <p:val>
                                            <p:strVal val="#ppt_w*.05"/>
                                          </p:val>
                                        </p:tav>
                                        <p:tav tm="100000">
                                          <p:val>
                                            <p:strVal val="#ppt_w"/>
                                          </p:val>
                                        </p:tav>
                                      </p:tavLst>
                                    </p:anim>
                                    <p:anim calcmode="lin" valueType="num">
                                      <p:cBhvr>
                                        <p:cTn id="110" dur="1000" fill="hold"/>
                                        <p:tgtEl>
                                          <p:spTgt spid="10254"/>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0254"/>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0254"/>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0254"/>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0254"/>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5" presetClass="entr" presetSubtype="0" fill="hold" grpId="0" nodeType="clickEffect">
                                  <p:stCondLst>
                                    <p:cond delay="0"/>
                                  </p:stCondLst>
                                  <p:childTnLst>
                                    <p:set>
                                      <p:cBhvr>
                                        <p:cTn id="118" dur="1" fill="hold">
                                          <p:stCondLst>
                                            <p:cond delay="0"/>
                                          </p:stCondLst>
                                        </p:cTn>
                                        <p:tgtEl>
                                          <p:spTgt spid="10255"/>
                                        </p:tgtEl>
                                        <p:attrNameLst>
                                          <p:attrName>style.visibility</p:attrName>
                                        </p:attrNameLst>
                                      </p:cBhvr>
                                      <p:to>
                                        <p:strVal val="visible"/>
                                      </p:to>
                                    </p:set>
                                    <p:anim calcmode="lin" valueType="num">
                                      <p:cBhvr>
                                        <p:cTn id="119" dur="500" decel="50000" fill="hold">
                                          <p:stCondLst>
                                            <p:cond delay="0"/>
                                          </p:stCondLst>
                                        </p:cTn>
                                        <p:tgtEl>
                                          <p:spTgt spid="10255"/>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10255"/>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10255"/>
                                        </p:tgtEl>
                                        <p:attrNameLst>
                                          <p:attrName>ppt_w</p:attrName>
                                        </p:attrNameLst>
                                      </p:cBhvr>
                                      <p:tavLst>
                                        <p:tav tm="0">
                                          <p:val>
                                            <p:strVal val="#ppt_w*.05"/>
                                          </p:val>
                                        </p:tav>
                                        <p:tav tm="100000">
                                          <p:val>
                                            <p:strVal val="#ppt_w"/>
                                          </p:val>
                                        </p:tav>
                                      </p:tavLst>
                                    </p:anim>
                                    <p:anim calcmode="lin" valueType="num">
                                      <p:cBhvr>
                                        <p:cTn id="122" dur="1000" fill="hold"/>
                                        <p:tgtEl>
                                          <p:spTgt spid="10255"/>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10255"/>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10255"/>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10255"/>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10255"/>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10267"/>
                                        </p:tgtEl>
                                        <p:attrNameLst>
                                          <p:attrName>style.visibility</p:attrName>
                                        </p:attrNameLst>
                                      </p:cBhvr>
                                      <p:to>
                                        <p:strVal val="visible"/>
                                      </p:to>
                                    </p:set>
                                    <p:anim calcmode="lin" valueType="num">
                                      <p:cBhvr>
                                        <p:cTn id="131" dur="500" fill="hold"/>
                                        <p:tgtEl>
                                          <p:spTgt spid="10267"/>
                                        </p:tgtEl>
                                        <p:attrNameLst>
                                          <p:attrName>ppt_w</p:attrName>
                                        </p:attrNameLst>
                                      </p:cBhvr>
                                      <p:tavLst>
                                        <p:tav tm="0">
                                          <p:val>
                                            <p:fltVal val="0"/>
                                          </p:val>
                                        </p:tav>
                                        <p:tav tm="100000">
                                          <p:val>
                                            <p:strVal val="#ppt_w"/>
                                          </p:val>
                                        </p:tav>
                                      </p:tavLst>
                                    </p:anim>
                                    <p:anim calcmode="lin" valueType="num">
                                      <p:cBhvr>
                                        <p:cTn id="132" dur="500" fill="hold"/>
                                        <p:tgtEl>
                                          <p:spTgt spid="102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9"/>
                                            </p:cond>
                                          </p:stCondLst>
                                          <p:endCondLst>
                                            <p:cond evt="onStopAudio" delay="0">
                                              <p:tgtEl>
                                                <p:sldTgt/>
                                              </p:tgtEl>
                                            </p:cond>
                                          </p:endCondLst>
                                        </p:cTn>
                                        <p:tgtEl>
                                          <p:sndTgt r:embed="rId2" name="chimes.wav"/>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4" presetClass="exit" presetSubtype="16" fill="hold" grpId="1" nodeType="clickEffect">
                                  <p:stCondLst>
                                    <p:cond delay="0"/>
                                  </p:stCondLst>
                                  <p:childTnLst>
                                    <p:animEffect transition="out" filter="box(in)">
                                      <p:cBhvr>
                                        <p:cTn id="136" dur="500"/>
                                        <p:tgtEl>
                                          <p:spTgt spid="10267"/>
                                        </p:tgtEl>
                                      </p:cBhvr>
                                    </p:animEffect>
                                    <p:set>
                                      <p:cBhvr>
                                        <p:cTn id="137" dur="1" fill="hold">
                                          <p:stCondLst>
                                            <p:cond delay="499"/>
                                          </p:stCondLst>
                                        </p:cTn>
                                        <p:tgtEl>
                                          <p:spTgt spid="10267"/>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54" presetClass="entr" presetSubtype="0" accel="100000" fill="hold" nodeType="clickEffect">
                                  <p:stCondLst>
                                    <p:cond delay="0"/>
                                  </p:stCondLst>
                                  <p:childTnLst>
                                    <p:set>
                                      <p:cBhvr>
                                        <p:cTn id="141" dur="1" fill="hold">
                                          <p:stCondLst>
                                            <p:cond delay="0"/>
                                          </p:stCondLst>
                                        </p:cTn>
                                        <p:tgtEl>
                                          <p:spTgt spid="10253"/>
                                        </p:tgtEl>
                                        <p:attrNameLst>
                                          <p:attrName>style.visibility</p:attrName>
                                        </p:attrNameLst>
                                      </p:cBhvr>
                                      <p:to>
                                        <p:strVal val="visible"/>
                                      </p:to>
                                    </p:set>
                                    <p:anim calcmode="lin" valueType="num">
                                      <p:cBhvr>
                                        <p:cTn id="142" dur="500" fill="hold"/>
                                        <p:tgtEl>
                                          <p:spTgt spid="10253"/>
                                        </p:tgtEl>
                                        <p:attrNameLst>
                                          <p:attrName>ppt_w</p:attrName>
                                        </p:attrNameLst>
                                      </p:cBhvr>
                                      <p:tavLst>
                                        <p:tav tm="0">
                                          <p:val>
                                            <p:strVal val="#ppt_w*0.05"/>
                                          </p:val>
                                        </p:tav>
                                        <p:tav tm="100000">
                                          <p:val>
                                            <p:strVal val="#ppt_w"/>
                                          </p:val>
                                        </p:tav>
                                      </p:tavLst>
                                    </p:anim>
                                    <p:anim calcmode="lin" valueType="num">
                                      <p:cBhvr>
                                        <p:cTn id="143" dur="500" fill="hold"/>
                                        <p:tgtEl>
                                          <p:spTgt spid="10253"/>
                                        </p:tgtEl>
                                        <p:attrNameLst>
                                          <p:attrName>ppt_h</p:attrName>
                                        </p:attrNameLst>
                                      </p:cBhvr>
                                      <p:tavLst>
                                        <p:tav tm="0">
                                          <p:val>
                                            <p:strVal val="#ppt_h"/>
                                          </p:val>
                                        </p:tav>
                                        <p:tav tm="100000">
                                          <p:val>
                                            <p:strVal val="#ppt_h"/>
                                          </p:val>
                                        </p:tav>
                                      </p:tavLst>
                                    </p:anim>
                                    <p:anim calcmode="lin" valueType="num">
                                      <p:cBhvr>
                                        <p:cTn id="144" dur="500" fill="hold"/>
                                        <p:tgtEl>
                                          <p:spTgt spid="10253"/>
                                        </p:tgtEl>
                                        <p:attrNameLst>
                                          <p:attrName>ppt_x</p:attrName>
                                        </p:attrNameLst>
                                      </p:cBhvr>
                                      <p:tavLst>
                                        <p:tav tm="0">
                                          <p:val>
                                            <p:strVal val="#ppt_x-.2"/>
                                          </p:val>
                                        </p:tav>
                                        <p:tav tm="100000">
                                          <p:val>
                                            <p:strVal val="#ppt_x"/>
                                          </p:val>
                                        </p:tav>
                                      </p:tavLst>
                                    </p:anim>
                                    <p:anim calcmode="lin" valueType="num">
                                      <p:cBhvr>
                                        <p:cTn id="145" dur="500" fill="hold"/>
                                        <p:tgtEl>
                                          <p:spTgt spid="10253"/>
                                        </p:tgtEl>
                                        <p:attrNameLst>
                                          <p:attrName>ppt_y</p:attrName>
                                        </p:attrNameLst>
                                      </p:cBhvr>
                                      <p:tavLst>
                                        <p:tav tm="0">
                                          <p:val>
                                            <p:strVal val="#ppt_y"/>
                                          </p:val>
                                        </p:tav>
                                        <p:tav tm="100000">
                                          <p:val>
                                            <p:strVal val="#ppt_y"/>
                                          </p:val>
                                        </p:tav>
                                      </p:tavLst>
                                    </p:anim>
                                    <p:animEffect transition="in" filter="fade">
                                      <p:cBhvr>
                                        <p:cTn id="146" dur="500"/>
                                        <p:tgtEl>
                                          <p:spTgt spid="10253"/>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53" presetClass="exit" presetSubtype="0" fill="hold" nodeType="clickEffect">
                                  <p:stCondLst>
                                    <p:cond delay="0"/>
                                  </p:stCondLst>
                                  <p:childTnLst>
                                    <p:anim calcmode="lin" valueType="num">
                                      <p:cBhvr>
                                        <p:cTn id="150" dur="500"/>
                                        <p:tgtEl>
                                          <p:spTgt spid="10253"/>
                                        </p:tgtEl>
                                        <p:attrNameLst>
                                          <p:attrName>ppt_w</p:attrName>
                                        </p:attrNameLst>
                                      </p:cBhvr>
                                      <p:tavLst>
                                        <p:tav tm="0">
                                          <p:val>
                                            <p:strVal val="ppt_w"/>
                                          </p:val>
                                        </p:tav>
                                        <p:tav tm="100000">
                                          <p:val>
                                            <p:fltVal val="0"/>
                                          </p:val>
                                        </p:tav>
                                      </p:tavLst>
                                    </p:anim>
                                    <p:anim calcmode="lin" valueType="num">
                                      <p:cBhvr>
                                        <p:cTn id="151" dur="500"/>
                                        <p:tgtEl>
                                          <p:spTgt spid="10253"/>
                                        </p:tgtEl>
                                        <p:attrNameLst>
                                          <p:attrName>ppt_h</p:attrName>
                                        </p:attrNameLst>
                                      </p:cBhvr>
                                      <p:tavLst>
                                        <p:tav tm="0">
                                          <p:val>
                                            <p:strVal val="ppt_h"/>
                                          </p:val>
                                        </p:tav>
                                        <p:tav tm="100000">
                                          <p:val>
                                            <p:fltVal val="0"/>
                                          </p:val>
                                        </p:tav>
                                      </p:tavLst>
                                    </p:anim>
                                    <p:animEffect transition="out" filter="fade">
                                      <p:cBhvr>
                                        <p:cTn id="152" dur="500"/>
                                        <p:tgtEl>
                                          <p:spTgt spid="10253"/>
                                        </p:tgtEl>
                                      </p:cBhvr>
                                    </p:animEffect>
                                    <p:set>
                                      <p:cBhvr>
                                        <p:cTn id="153" dur="1" fill="hold">
                                          <p:stCondLst>
                                            <p:cond delay="499"/>
                                          </p:stCondLst>
                                        </p:cTn>
                                        <p:tgtEl>
                                          <p:spTgt spid="10253"/>
                                        </p:tgtEl>
                                        <p:attrNameLst>
                                          <p:attrName>style.visibility</p:attrName>
                                        </p:attrNameLst>
                                      </p:cBhvr>
                                      <p:to>
                                        <p:strVal val="hidden"/>
                                      </p:to>
                                    </p:set>
                                  </p:childTnLst>
                                </p:cTn>
                              </p:par>
                              <p:par>
                                <p:cTn id="154" presetID="53" presetClass="exit" presetSubtype="0" fill="hold" grpId="1" nodeType="withEffect">
                                  <p:stCondLst>
                                    <p:cond delay="0"/>
                                  </p:stCondLst>
                                  <p:childTnLst>
                                    <p:anim calcmode="lin" valueType="num">
                                      <p:cBhvr>
                                        <p:cTn id="155" dur="500"/>
                                        <p:tgtEl>
                                          <p:spTgt spid="10254"/>
                                        </p:tgtEl>
                                        <p:attrNameLst>
                                          <p:attrName>ppt_w</p:attrName>
                                        </p:attrNameLst>
                                      </p:cBhvr>
                                      <p:tavLst>
                                        <p:tav tm="0">
                                          <p:val>
                                            <p:strVal val="ppt_w"/>
                                          </p:val>
                                        </p:tav>
                                        <p:tav tm="100000">
                                          <p:val>
                                            <p:fltVal val="0"/>
                                          </p:val>
                                        </p:tav>
                                      </p:tavLst>
                                    </p:anim>
                                    <p:anim calcmode="lin" valueType="num">
                                      <p:cBhvr>
                                        <p:cTn id="156" dur="500"/>
                                        <p:tgtEl>
                                          <p:spTgt spid="10254"/>
                                        </p:tgtEl>
                                        <p:attrNameLst>
                                          <p:attrName>ppt_h</p:attrName>
                                        </p:attrNameLst>
                                      </p:cBhvr>
                                      <p:tavLst>
                                        <p:tav tm="0">
                                          <p:val>
                                            <p:strVal val="ppt_h"/>
                                          </p:val>
                                        </p:tav>
                                        <p:tav tm="100000">
                                          <p:val>
                                            <p:fltVal val="0"/>
                                          </p:val>
                                        </p:tav>
                                      </p:tavLst>
                                    </p:anim>
                                    <p:animEffect transition="out" filter="fade">
                                      <p:cBhvr>
                                        <p:cTn id="157" dur="500"/>
                                        <p:tgtEl>
                                          <p:spTgt spid="10254"/>
                                        </p:tgtEl>
                                      </p:cBhvr>
                                    </p:animEffect>
                                    <p:set>
                                      <p:cBhvr>
                                        <p:cTn id="158" dur="1" fill="hold">
                                          <p:stCondLst>
                                            <p:cond delay="499"/>
                                          </p:stCondLst>
                                        </p:cTn>
                                        <p:tgtEl>
                                          <p:spTgt spid="10254"/>
                                        </p:tgtEl>
                                        <p:attrNameLst>
                                          <p:attrName>style.visibility</p:attrName>
                                        </p:attrNameLst>
                                      </p:cBhvr>
                                      <p:to>
                                        <p:strVal val="hidden"/>
                                      </p:to>
                                    </p:set>
                                  </p:childTnLst>
                                </p:cTn>
                              </p:par>
                              <p:par>
                                <p:cTn id="159" presetID="53" presetClass="exit" presetSubtype="0" fill="hold" grpId="1" nodeType="withEffect">
                                  <p:stCondLst>
                                    <p:cond delay="0"/>
                                  </p:stCondLst>
                                  <p:childTnLst>
                                    <p:anim calcmode="lin" valueType="num">
                                      <p:cBhvr>
                                        <p:cTn id="160" dur="500"/>
                                        <p:tgtEl>
                                          <p:spTgt spid="10255"/>
                                        </p:tgtEl>
                                        <p:attrNameLst>
                                          <p:attrName>ppt_w</p:attrName>
                                        </p:attrNameLst>
                                      </p:cBhvr>
                                      <p:tavLst>
                                        <p:tav tm="0">
                                          <p:val>
                                            <p:strVal val="ppt_w"/>
                                          </p:val>
                                        </p:tav>
                                        <p:tav tm="100000">
                                          <p:val>
                                            <p:fltVal val="0"/>
                                          </p:val>
                                        </p:tav>
                                      </p:tavLst>
                                    </p:anim>
                                    <p:anim calcmode="lin" valueType="num">
                                      <p:cBhvr>
                                        <p:cTn id="161" dur="500"/>
                                        <p:tgtEl>
                                          <p:spTgt spid="10255"/>
                                        </p:tgtEl>
                                        <p:attrNameLst>
                                          <p:attrName>ppt_h</p:attrName>
                                        </p:attrNameLst>
                                      </p:cBhvr>
                                      <p:tavLst>
                                        <p:tav tm="0">
                                          <p:val>
                                            <p:strVal val="ppt_h"/>
                                          </p:val>
                                        </p:tav>
                                        <p:tav tm="100000">
                                          <p:val>
                                            <p:fltVal val="0"/>
                                          </p:val>
                                        </p:tav>
                                      </p:tavLst>
                                    </p:anim>
                                    <p:animEffect transition="out" filter="fade">
                                      <p:cBhvr>
                                        <p:cTn id="162" dur="500"/>
                                        <p:tgtEl>
                                          <p:spTgt spid="10255"/>
                                        </p:tgtEl>
                                      </p:cBhvr>
                                    </p:animEffect>
                                    <p:set>
                                      <p:cBhvr>
                                        <p:cTn id="163" dur="1" fill="hold">
                                          <p:stCondLst>
                                            <p:cond delay="499"/>
                                          </p:stCondLst>
                                        </p:cTn>
                                        <p:tgtEl>
                                          <p:spTgt spid="10255"/>
                                        </p:tgtEl>
                                        <p:attrNameLst>
                                          <p:attrName>style.visibility</p:attrName>
                                        </p:attrNameLst>
                                      </p:cBhvr>
                                      <p:to>
                                        <p:strVal val="hidden"/>
                                      </p:to>
                                    </p:se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xit" presetSubtype="0" fill="hold" grpId="1" nodeType="clickEffect">
                                  <p:stCondLst>
                                    <p:cond delay="0"/>
                                  </p:stCondLst>
                                  <p:childTnLst>
                                    <p:animEffect transition="out" filter="fade">
                                      <p:cBhvr>
                                        <p:cTn id="167" dur="2000"/>
                                        <p:tgtEl>
                                          <p:spTgt spid="10246"/>
                                        </p:tgtEl>
                                      </p:cBhvr>
                                    </p:animEffect>
                                    <p:set>
                                      <p:cBhvr>
                                        <p:cTn id="168" dur="1" fill="hold">
                                          <p:stCondLst>
                                            <p:cond delay="1999"/>
                                          </p:stCondLst>
                                        </p:cTn>
                                        <p:tgtEl>
                                          <p:spTgt spid="10246"/>
                                        </p:tgtEl>
                                        <p:attrNameLst>
                                          <p:attrName>style.visibility</p:attrName>
                                        </p:attrNameLst>
                                      </p:cBhvr>
                                      <p:to>
                                        <p:strVal val="hidden"/>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51" presetClass="entr" presetSubtype="0" fill="hold" grpId="0" nodeType="clickEffect">
                                  <p:stCondLst>
                                    <p:cond delay="0"/>
                                  </p:stCondLst>
                                  <p:childTnLst>
                                    <p:set>
                                      <p:cBhvr>
                                        <p:cTn id="172" dur="1" fill="hold">
                                          <p:stCondLst>
                                            <p:cond delay="0"/>
                                          </p:stCondLst>
                                        </p:cTn>
                                        <p:tgtEl>
                                          <p:spTgt spid="10268"/>
                                        </p:tgtEl>
                                        <p:attrNameLst>
                                          <p:attrName>style.visibility</p:attrName>
                                        </p:attrNameLst>
                                      </p:cBhvr>
                                      <p:to>
                                        <p:strVal val="visible"/>
                                      </p:to>
                                    </p:set>
                                    <p:animEffect transition="in" filter="fade">
                                      <p:cBhvr>
                                        <p:cTn id="173" dur="770" decel="100000"/>
                                        <p:tgtEl>
                                          <p:spTgt spid="10268"/>
                                        </p:tgtEl>
                                      </p:cBhvr>
                                    </p:animEffect>
                                    <p:animScale>
                                      <p:cBhvr>
                                        <p:cTn id="174" dur="770" decel="100000"/>
                                        <p:tgtEl>
                                          <p:spTgt spid="10268"/>
                                        </p:tgtEl>
                                      </p:cBhvr>
                                      <p:from x="10000" y="10000"/>
                                      <p:to x="200000" y="450000"/>
                                    </p:animScale>
                                    <p:animScale>
                                      <p:cBhvr>
                                        <p:cTn id="175" dur="1230" accel="100000" fill="hold">
                                          <p:stCondLst>
                                            <p:cond delay="770"/>
                                          </p:stCondLst>
                                        </p:cTn>
                                        <p:tgtEl>
                                          <p:spTgt spid="10268"/>
                                        </p:tgtEl>
                                      </p:cBhvr>
                                      <p:from x="200000" y="450000"/>
                                      <p:to x="100000" y="100000"/>
                                    </p:animScale>
                                    <p:set>
                                      <p:cBhvr>
                                        <p:cTn id="176" dur="770" fill="hold"/>
                                        <p:tgtEl>
                                          <p:spTgt spid="10268"/>
                                        </p:tgtEl>
                                        <p:attrNameLst>
                                          <p:attrName>ppt_x</p:attrName>
                                        </p:attrNameLst>
                                      </p:cBhvr>
                                      <p:to>
                                        <p:strVal val="(0.5)"/>
                                      </p:to>
                                    </p:set>
                                    <p:anim from="(0.5)" to="(#ppt_x)" calcmode="lin" valueType="num">
                                      <p:cBhvr>
                                        <p:cTn id="177" dur="1230" accel="100000" fill="hold">
                                          <p:stCondLst>
                                            <p:cond delay="770"/>
                                          </p:stCondLst>
                                        </p:cTn>
                                        <p:tgtEl>
                                          <p:spTgt spid="10268"/>
                                        </p:tgtEl>
                                        <p:attrNameLst>
                                          <p:attrName>ppt_x</p:attrName>
                                        </p:attrNameLst>
                                      </p:cBhvr>
                                    </p:anim>
                                    <p:set>
                                      <p:cBhvr>
                                        <p:cTn id="178" dur="770" fill="hold"/>
                                        <p:tgtEl>
                                          <p:spTgt spid="10268"/>
                                        </p:tgtEl>
                                        <p:attrNameLst>
                                          <p:attrName>ppt_y</p:attrName>
                                        </p:attrNameLst>
                                      </p:cBhvr>
                                      <p:to>
                                        <p:strVal val="(#ppt_y+0.4)"/>
                                      </p:to>
                                    </p:set>
                                    <p:anim from="(#ppt_y+0.4)" to="(#ppt_y)" calcmode="lin" valueType="num">
                                      <p:cBhvr>
                                        <p:cTn id="179" dur="1230" accel="100000" fill="hold">
                                          <p:stCondLst>
                                            <p:cond delay="770"/>
                                          </p:stCondLst>
                                        </p:cTn>
                                        <p:tgtEl>
                                          <p:spTgt spid="10268"/>
                                        </p:tgtEl>
                                        <p:attrNameLst>
                                          <p:attrName>ppt_y</p:attrName>
                                        </p:attrNameLst>
                                      </p:cBhvr>
                                    </p:anim>
                                  </p:childTnLst>
                                  <p:subTnLst>
                                    <p:audio>
                                      <p:cMediaNode>
                                        <p:cTn display="0" masterRel="sameClick">
                                          <p:stCondLst>
                                            <p:cond evt="begin" delay="0">
                                              <p:tn val="17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p:bldP spid="10246" grpId="1"/>
      <p:bldP spid="10247" grpId="0"/>
      <p:bldP spid="10247" grpId="1"/>
      <p:bldP spid="10248" grpId="0"/>
      <p:bldP spid="10248" grpId="1"/>
      <p:bldP spid="10250" grpId="0" build="allAtOnce"/>
      <p:bldP spid="10252" grpId="0"/>
      <p:bldP spid="10252" grpId="1"/>
      <p:bldP spid="10254" grpId="0"/>
      <p:bldP spid="10254" grpId="1"/>
      <p:bldP spid="10255" grpId="0"/>
      <p:bldP spid="10255" grpId="1"/>
      <p:bldP spid="10265" grpId="0" animBg="1"/>
      <p:bldP spid="10265" grpId="1" animBg="1"/>
      <p:bldP spid="10266" grpId="0" animBg="1"/>
      <p:bldP spid="10266" grpId="1" animBg="1"/>
      <p:bldP spid="10267" grpId="0" animBg="1"/>
      <p:bldP spid="10267" grpId="1" animBg="1"/>
      <p:bldP spid="102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89627" y="188640"/>
            <a:ext cx="2364750" cy="923330"/>
          </a:xfrm>
          <a:prstGeom prst="rect">
            <a:avLst/>
          </a:prstGeom>
          <a:noFill/>
        </p:spPr>
        <p:txBody>
          <a:bodyPr wrap="none">
            <a:spAutoFit/>
          </a:bodyPr>
          <a:lstStyle/>
          <a:p>
            <a:pPr algn="ctr" eaLnBrk="1" fontAlgn="auto" hangingPunct="1">
              <a:spcBef>
                <a:spcPts val="0"/>
              </a:spcBef>
              <a:spcAft>
                <a:spcPts val="0"/>
              </a:spcAft>
              <a:defRPr/>
            </a:pPr>
            <a:r>
              <a:rPr lang="en-US" sz="5400" b="1">
                <a:ln w="18000">
                  <a:solidFill>
                    <a:srgbClr val="C0504D">
                      <a:satMod val="140000"/>
                    </a:srgbClr>
                  </a:solidFill>
                  <a:prstDash val="solid"/>
                  <a:miter lim="800000"/>
                </a:ln>
                <a:solidFill>
                  <a:srgbClr val="F79646">
                    <a:lumMod val="75000"/>
                  </a:srgbClr>
                </a:solidFill>
                <a:effectLst>
                  <a:outerShdw blurRad="25500" dist="23000" dir="7020000" algn="tl">
                    <a:srgbClr val="000000">
                      <a:alpha val="50000"/>
                    </a:srgbClr>
                  </a:outerShdw>
                </a:effectLst>
                <a:latin typeface="Calibri"/>
              </a:rPr>
              <a:t>Bài học</a:t>
            </a:r>
          </a:p>
        </p:txBody>
      </p:sp>
      <p:sp>
        <p:nvSpPr>
          <p:cNvPr id="5" name="TextBox 4"/>
          <p:cNvSpPr txBox="1">
            <a:spLocks noChangeArrowheads="1"/>
          </p:cNvSpPr>
          <p:nvPr/>
        </p:nvSpPr>
        <p:spPr bwMode="auto">
          <a:xfrm>
            <a:off x="258763" y="908050"/>
            <a:ext cx="8640762" cy="5018088"/>
          </a:xfrm>
          <a:prstGeom prst="rect">
            <a:avLst/>
          </a:prstGeom>
          <a:noFill/>
          <a:ln w="9525">
            <a:noFill/>
            <a:miter lim="800000"/>
            <a:headEnd/>
            <a:tailEnd/>
          </a:ln>
        </p:spPr>
        <p:txBody>
          <a:bodyPr>
            <a:spAutoFit/>
          </a:bodyPr>
          <a:lstStyle/>
          <a:p>
            <a:pPr eaLnBrk="1" hangingPunct="1"/>
            <a:r>
              <a:rPr lang="en-US" altLang="vi-VN" sz="4000">
                <a:solidFill>
                  <a:srgbClr val="000000"/>
                </a:solidFill>
                <a:latin typeface="Times New Roman" pitchFamily="18" charset="0"/>
                <a:cs typeface="Times New Roman" pitchFamily="18" charset="0"/>
              </a:rPr>
              <a:t>  </a:t>
            </a:r>
            <a:r>
              <a:rPr lang="vi-VN" altLang="vi-VN" sz="4000">
                <a:solidFill>
                  <a:srgbClr val="000000"/>
                </a:solidFill>
                <a:latin typeface="Times New Roman" pitchFamily="18" charset="0"/>
                <a:cs typeface="Times New Roman" pitchFamily="18" charset="0"/>
              </a:rPr>
              <a:t>	Khói, khí độc, các loại bụi, vi khuẩn, … là nguyên nhân làm cho không khí bị ô nhiễm.</a:t>
            </a:r>
          </a:p>
          <a:p>
            <a:pPr eaLnBrk="1" hangingPunct="1"/>
            <a:r>
              <a:rPr lang="vi-VN" altLang="vi-VN" sz="4000">
                <a:solidFill>
                  <a:srgbClr val="000000"/>
                </a:solidFill>
                <a:latin typeface="Times New Roman" pitchFamily="18" charset="0"/>
                <a:cs typeface="Times New Roman" pitchFamily="18" charset="0"/>
              </a:rPr>
              <a:t>	Không khí được coi là trong sạch khi những thành phần kể trên có trong không khí với tỉ lệ thấp, không làm hại đến sức khỏe của con người và</a:t>
            </a:r>
            <a:endParaRPr lang="en-US" altLang="vi-VN" sz="4000">
              <a:solidFill>
                <a:srgbClr val="000000"/>
              </a:solidFill>
              <a:latin typeface="Times New Roman" pitchFamily="18" charset="0"/>
              <a:cs typeface="Times New Roman" pitchFamily="18" charset="0"/>
            </a:endParaRPr>
          </a:p>
          <a:p>
            <a:pPr eaLnBrk="1" hangingPunct="1"/>
            <a:r>
              <a:rPr lang="vi-VN" altLang="vi-VN" sz="4000">
                <a:solidFill>
                  <a:srgbClr val="000000"/>
                </a:solidFill>
                <a:latin typeface="Times New Roman" pitchFamily="18" charset="0"/>
                <a:cs typeface="Times New Roman" pitchFamily="18" charset="0"/>
              </a:rPr>
              <a:t>các sinh vật khác.</a:t>
            </a:r>
            <a:endParaRPr lang="en-US" altLang="vi-VN" sz="4000">
              <a:solidFill>
                <a:srgbClr val="000000"/>
              </a:solidFill>
              <a:latin typeface="Times New Roman" pitchFamily="18" charset="0"/>
              <a:cs typeface="Times New Roman" pitchFamily="18" charset="0"/>
            </a:endParaRPr>
          </a:p>
        </p:txBody>
      </p:sp>
      <p:pic>
        <p:nvPicPr>
          <p:cNvPr id="26628" name="Graphic 3" descr="Arrow Slight curve"/>
          <p:cNvPicPr>
            <a:picLocks noChangeAspect="1" noChangeArrowheads="1"/>
          </p:cNvPicPr>
          <p:nvPr/>
        </p:nvPicPr>
        <p:blipFill>
          <a:blip r:embed="rId3" cstate="email"/>
          <a:srcRect/>
          <a:stretch>
            <a:fillRect/>
          </a:stretch>
        </p:blipFill>
        <p:spPr bwMode="auto">
          <a:xfrm>
            <a:off x="258763" y="2636838"/>
            <a:ext cx="787400" cy="914400"/>
          </a:xfrm>
          <a:prstGeom prst="rect">
            <a:avLst/>
          </a:prstGeom>
          <a:noFill/>
          <a:ln w="9525">
            <a:noFill/>
            <a:miter lim="800000"/>
            <a:headEnd/>
            <a:tailEnd/>
          </a:ln>
        </p:spPr>
      </p:pic>
      <p:pic>
        <p:nvPicPr>
          <p:cNvPr id="26629" name="Graphic 5" descr="Arrow Slight curve"/>
          <p:cNvPicPr>
            <a:picLocks noChangeAspect="1" noChangeArrowheads="1"/>
          </p:cNvPicPr>
          <p:nvPr/>
        </p:nvPicPr>
        <p:blipFill>
          <a:blip r:embed="rId4" cstate="email"/>
          <a:srcRect/>
          <a:stretch>
            <a:fillRect/>
          </a:stretch>
        </p:blipFill>
        <p:spPr bwMode="auto">
          <a:xfrm>
            <a:off x="395288" y="841375"/>
            <a:ext cx="788987"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a:xfrm>
            <a:off x="457200" y="122238"/>
            <a:ext cx="8229600" cy="1447800"/>
          </a:xfrm>
        </p:spPr>
        <p:txBody>
          <a:bodyPr>
            <a:spAutoFit/>
          </a:bodyPr>
          <a:lstStyle/>
          <a:p>
            <a:pPr algn="just" eaLnBrk="1" hangingPunct="1"/>
            <a:r>
              <a:rPr lang="en-US" altLang="vi-VN" b="1" u="sng" smtClean="0">
                <a:latin typeface="Times New Roman" pitchFamily="18" charset="0"/>
                <a:cs typeface="Times New Roman" pitchFamily="18" charset="0"/>
              </a:rPr>
              <a:t>Câu 2:</a:t>
            </a:r>
            <a:r>
              <a:rPr lang="en-US" altLang="vi-VN" b="1" smtClean="0">
                <a:latin typeface="Times New Roman" pitchFamily="18" charset="0"/>
                <a:cs typeface="Times New Roman" pitchFamily="18" charset="0"/>
              </a:rPr>
              <a:t> Em hãy nêu một số cách phòng chống bão mà em biết?</a:t>
            </a:r>
          </a:p>
        </p:txBody>
      </p:sp>
      <p:sp>
        <p:nvSpPr>
          <p:cNvPr id="5" name="TextBox 4"/>
          <p:cNvSpPr txBox="1">
            <a:spLocks noChangeArrowheads="1"/>
          </p:cNvSpPr>
          <p:nvPr/>
        </p:nvSpPr>
        <p:spPr bwMode="auto">
          <a:xfrm>
            <a:off x="457200" y="2028825"/>
            <a:ext cx="8712200" cy="2800350"/>
          </a:xfrm>
          <a:prstGeom prst="rect">
            <a:avLst/>
          </a:prstGeom>
          <a:noFill/>
          <a:ln w="9525">
            <a:noFill/>
            <a:miter lim="800000"/>
            <a:headEnd/>
            <a:tailEnd/>
          </a:ln>
        </p:spPr>
        <p:txBody>
          <a:bodyPr>
            <a:spAutoFit/>
          </a:bodyPr>
          <a:lstStyle/>
          <a:p>
            <a:pPr algn="just" eaLnBrk="1" hangingPunct="1"/>
            <a:r>
              <a:rPr lang="vi-VN" altLang="vi-VN" sz="4400" u="sng">
                <a:solidFill>
                  <a:srgbClr val="000000"/>
                </a:solidFill>
                <a:latin typeface="Times New Roman" pitchFamily="18" charset="0"/>
                <a:cs typeface="Times New Roman" pitchFamily="18" charset="0"/>
              </a:rPr>
              <a:t>Đá</a:t>
            </a:r>
            <a:r>
              <a:rPr lang="en-US" altLang="vi-VN" sz="4400" u="sng">
                <a:solidFill>
                  <a:srgbClr val="000000"/>
                </a:solidFill>
                <a:latin typeface="Times New Roman" pitchFamily="18" charset="0"/>
                <a:cs typeface="Times New Roman" pitchFamily="18" charset="0"/>
              </a:rPr>
              <a:t>p án:</a:t>
            </a:r>
            <a:r>
              <a:rPr lang="en-US" altLang="vi-VN" sz="4400">
                <a:solidFill>
                  <a:srgbClr val="000000"/>
                </a:solidFill>
                <a:latin typeface="Times New Roman" pitchFamily="18" charset="0"/>
                <a:cs typeface="Times New Roman" pitchFamily="18" charset="0"/>
              </a:rPr>
              <a:t> </a:t>
            </a:r>
            <a:r>
              <a:rPr lang="vi-VN" altLang="vi-VN" sz="4400">
                <a:solidFill>
                  <a:srgbClr val="FF0000"/>
                </a:solidFill>
                <a:latin typeface="Times New Roman" pitchFamily="18" charset="0"/>
                <a:cs typeface="Times New Roman" pitchFamily="18" charset="0"/>
              </a:rPr>
              <a:t>Một số cách phòng chống bão: Di dời dân, chằng chống nhà cửa, không ra khơi lúc gió to, cần cắt điện, đắp đê ngăn lũ,..</a:t>
            </a:r>
            <a:endParaRPr lang="en-US" altLang="vi-VN" sz="4400">
              <a:solidFill>
                <a:srgbClr val="FF0000"/>
              </a:solidFill>
              <a:latin typeface="Times New Roman" pitchFamily="18" charset="0"/>
              <a:cs typeface="Times New Roman" pitchFamily="18" charset="0"/>
            </a:endParaRPr>
          </a:p>
        </p:txBody>
      </p:sp>
      <p:pic>
        <p:nvPicPr>
          <p:cNvPr id="6148" name="Picture 1"/>
          <p:cNvPicPr>
            <a:picLocks noChangeAspect="1" noChangeArrowheads="1"/>
          </p:cNvPicPr>
          <p:nvPr/>
        </p:nvPicPr>
        <p:blipFill>
          <a:blip r:embed="rId2" cstate="email"/>
          <a:srcRect/>
          <a:stretch>
            <a:fillRect/>
          </a:stretch>
        </p:blipFill>
        <p:spPr bwMode="auto">
          <a:xfrm>
            <a:off x="6084888" y="4508500"/>
            <a:ext cx="2740025"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lstStyle/>
          <a:p>
            <a:pPr eaLnBrk="1" hangingPunct="1"/>
            <a:endParaRPr lang="vi-VN" altLang="vi-VN" smtClean="0"/>
          </a:p>
        </p:txBody>
      </p:sp>
      <p:pic>
        <p:nvPicPr>
          <p:cNvPr id="7171" name="Picture 5"/>
          <p:cNvPicPr>
            <a:picLocks noChangeAspect="1" noChangeArrowheads="1"/>
          </p:cNvPicPr>
          <p:nvPr/>
        </p:nvPicPr>
        <p:blipFill>
          <a:blip r:embed="rId2" cstate="email"/>
          <a:srcRect/>
          <a:stretch>
            <a:fillRect/>
          </a:stretch>
        </p:blipFill>
        <p:spPr bwMode="auto">
          <a:xfrm>
            <a:off x="-44450" y="15875"/>
            <a:ext cx="91884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p:txBody>
          <a:bodyPr/>
          <a:lstStyle/>
          <a:p>
            <a:pPr eaLnBrk="1" hangingPunct="1"/>
            <a:endParaRPr lang="vi-VN" altLang="vi-VN" smtClean="0"/>
          </a:p>
        </p:txBody>
      </p:sp>
      <p:pic>
        <p:nvPicPr>
          <p:cNvPr id="8195" name="Picture 5"/>
          <p:cNvPicPr>
            <a:picLocks noChangeAspect="1" noChangeArrowheads="1"/>
          </p:cNvPicPr>
          <p:nvPr/>
        </p:nvPicPr>
        <p:blipFill>
          <a:blip r:embed="rId2" cstate="email"/>
          <a:srcRect/>
          <a:stretch>
            <a:fillRect/>
          </a:stretch>
        </p:blipFill>
        <p:spPr bwMode="auto">
          <a:xfrm>
            <a:off x="-44450" y="15875"/>
            <a:ext cx="9188450" cy="6858000"/>
          </a:xfrm>
          <a:prstGeom prst="rect">
            <a:avLst/>
          </a:prstGeom>
          <a:noFill/>
          <a:ln w="9525">
            <a:noFill/>
            <a:miter lim="800000"/>
            <a:headEnd/>
            <a:tailEnd/>
          </a:ln>
        </p:spPr>
      </p:pic>
      <p:sp>
        <p:nvSpPr>
          <p:cNvPr id="5" name="Title 1"/>
          <p:cNvSpPr txBox="1">
            <a:spLocks/>
          </p:cNvSpPr>
          <p:nvPr/>
        </p:nvSpPr>
        <p:spPr>
          <a:xfrm>
            <a:off x="3059832" y="332656"/>
            <a:ext cx="3347864" cy="1008112"/>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en-US" sz="4800"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Bài</a:t>
            </a:r>
            <a:r>
              <a:rPr lang="en-US" sz="48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39</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Title 1"/>
          <p:cNvSpPr txBox="1">
            <a:spLocks/>
          </p:cNvSpPr>
          <p:nvPr/>
        </p:nvSpPr>
        <p:spPr>
          <a:xfrm>
            <a:off x="157287" y="515293"/>
            <a:ext cx="8784976" cy="2192982"/>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Không</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Khí</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Bị</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Ô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Nhiễm</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8" name="TextBox 7"/>
          <p:cNvSpPr txBox="1">
            <a:spLocks noChangeArrowheads="1"/>
          </p:cNvSpPr>
          <p:nvPr/>
        </p:nvSpPr>
        <p:spPr bwMode="auto">
          <a:xfrm>
            <a:off x="468313" y="2708275"/>
            <a:ext cx="8207375" cy="2801938"/>
          </a:xfrm>
          <a:prstGeom prst="rect">
            <a:avLst/>
          </a:prstGeom>
          <a:noFill/>
          <a:ln w="9525">
            <a:noFill/>
            <a:miter lim="800000"/>
            <a:headEnd/>
            <a:tailEnd/>
          </a:ln>
        </p:spPr>
        <p:txBody>
          <a:bodyPr>
            <a:spAutoFit/>
          </a:bodyPr>
          <a:lstStyle/>
          <a:p>
            <a:pPr algn="just" eaLnBrk="1" hangingPunct="1"/>
            <a:r>
              <a:rPr lang="vi-VN" altLang="vi-VN" sz="4400">
                <a:solidFill>
                  <a:srgbClr val="FF0000"/>
                </a:solidFill>
                <a:latin typeface="Times New Roman" pitchFamily="18" charset="0"/>
                <a:cs typeface="Times New Roman" pitchFamily="18" charset="0"/>
              </a:rPr>
              <a:t>* Hoạt động 1: Không khí sạch và không khí bị ô nhiễm</a:t>
            </a:r>
            <a:endParaRPr lang="en-US" altLang="vi-VN" sz="4400">
              <a:solidFill>
                <a:srgbClr val="FF0000"/>
              </a:solidFill>
              <a:latin typeface="Times New Roman" pitchFamily="18" charset="0"/>
              <a:cs typeface="Times New Roman" pitchFamily="18" charset="0"/>
            </a:endParaRPr>
          </a:p>
          <a:p>
            <a:pPr algn="just" eaLnBrk="1" hangingPunct="1"/>
            <a:r>
              <a:rPr lang="vi-VN" altLang="vi-VN" sz="4400">
                <a:solidFill>
                  <a:srgbClr val="FF0000"/>
                </a:solidFill>
                <a:latin typeface="Times New Roman" pitchFamily="18" charset="0"/>
                <a:cs typeface="Times New Roman" pitchFamily="18" charset="0"/>
              </a:rPr>
              <a:t>* Hoạt động 2: Nguyên nhân gây ô nhiễm không khí</a:t>
            </a:r>
            <a:endParaRPr lang="en-US" altLang="vi-VN" sz="4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p:txBody>
          <a:bodyPr/>
          <a:lstStyle/>
          <a:p>
            <a:pPr eaLnBrk="1" hangingPunct="1"/>
            <a:endParaRPr lang="vi-VN" altLang="vi-VN" smtClean="0"/>
          </a:p>
        </p:txBody>
      </p:sp>
      <p:pic>
        <p:nvPicPr>
          <p:cNvPr id="9219" name="Picture 5"/>
          <p:cNvPicPr>
            <a:picLocks noChangeAspect="1" noChangeArrowheads="1"/>
          </p:cNvPicPr>
          <p:nvPr/>
        </p:nvPicPr>
        <p:blipFill>
          <a:blip r:embed="rId2" cstate="email"/>
          <a:srcRect/>
          <a:stretch>
            <a:fillRect/>
          </a:stretch>
        </p:blipFill>
        <p:spPr bwMode="auto">
          <a:xfrm>
            <a:off x="-44450" y="15875"/>
            <a:ext cx="9188450" cy="6858000"/>
          </a:xfrm>
          <a:prstGeom prst="rect">
            <a:avLst/>
          </a:prstGeom>
          <a:noFill/>
          <a:ln w="9525">
            <a:noFill/>
            <a:miter lim="800000"/>
            <a:headEnd/>
            <a:tailEnd/>
          </a:ln>
        </p:spPr>
      </p:pic>
      <p:sp>
        <p:nvSpPr>
          <p:cNvPr id="8" name="TextBox 7"/>
          <p:cNvSpPr txBox="1">
            <a:spLocks noChangeArrowheads="1"/>
          </p:cNvSpPr>
          <p:nvPr/>
        </p:nvSpPr>
        <p:spPr bwMode="auto">
          <a:xfrm>
            <a:off x="446088" y="1052513"/>
            <a:ext cx="8207375" cy="1446212"/>
          </a:xfrm>
          <a:prstGeom prst="rect">
            <a:avLst/>
          </a:prstGeom>
          <a:noFill/>
          <a:ln w="9525">
            <a:noFill/>
            <a:miter lim="800000"/>
            <a:headEnd/>
            <a:tailEnd/>
          </a:ln>
        </p:spPr>
        <p:txBody>
          <a:bodyPr>
            <a:spAutoFit/>
          </a:bodyPr>
          <a:lstStyle/>
          <a:p>
            <a:pPr marL="571500" indent="-571500" algn="just" eaLnBrk="1" hangingPunct="1">
              <a:buFont typeface="Arial" charset="0"/>
              <a:buChar char="•"/>
            </a:pPr>
            <a:r>
              <a:rPr lang="vi-VN" altLang="vi-VN" sz="4400">
                <a:solidFill>
                  <a:srgbClr val="FF0000"/>
                </a:solidFill>
                <a:latin typeface="Times New Roman" pitchFamily="18" charset="0"/>
                <a:cs typeface="Times New Roman" pitchFamily="18" charset="0"/>
              </a:rPr>
              <a:t>Hoạt động 1: Không khí sạch và không khí bị ô nhiễm</a:t>
            </a:r>
          </a:p>
        </p:txBody>
      </p:sp>
      <p:sp>
        <p:nvSpPr>
          <p:cNvPr id="11" name="Cloud 10"/>
          <p:cNvSpPr/>
          <p:nvPr/>
        </p:nvSpPr>
        <p:spPr>
          <a:xfrm>
            <a:off x="323850" y="2454275"/>
            <a:ext cx="8099425" cy="4032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3200" b="1">
              <a:solidFill>
                <a:srgbClr val="FFFFFF"/>
              </a:solidFill>
              <a:latin typeface="Times New Roman" panose="02020603050405020304" pitchFamily="18" charset="0"/>
              <a:cs typeface="Times New Roman" panose="02020603050405020304" pitchFamily="18" charset="0"/>
            </a:endParaRPr>
          </a:p>
          <a:p>
            <a:pPr algn="ctr" eaLnBrk="1" hangingPunct="1">
              <a:defRPr/>
            </a:pPr>
            <a:r>
              <a:rPr lang="vi-VN" altLang="vi-VN" sz="3200" b="1">
                <a:solidFill>
                  <a:srgbClr val="FFFFFF"/>
                </a:solidFill>
                <a:latin typeface="Times New Roman" panose="02020603050405020304" pitchFamily="18" charset="0"/>
                <a:cs typeface="Times New Roman" panose="02020603050405020304" pitchFamily="18" charset="0"/>
              </a:rPr>
              <a:t>DỰ ĐOÁN</a:t>
            </a:r>
          </a:p>
          <a:p>
            <a:pPr>
              <a:defRPr/>
            </a:pPr>
            <a:endParaRPr lang="en-US" altLang="vi-VN" sz="3200">
              <a:solidFill>
                <a:srgbClr val="FF0000"/>
              </a:solidFill>
              <a:latin typeface="Times New Roman" panose="02020603050405020304" pitchFamily="18" charset="0"/>
              <a:cs typeface="Times New Roman" panose="02020603050405020304" pitchFamily="18" charset="0"/>
            </a:endParaRPr>
          </a:p>
          <a:p>
            <a:pPr algn="ctr">
              <a:defRPr/>
            </a:pPr>
            <a:r>
              <a:rPr lang="en-US" altLang="vi-VN" sz="3200" b="1">
                <a:solidFill>
                  <a:schemeClr val="bg1"/>
                </a:solidFill>
                <a:latin typeface="Times New Roman" panose="02020603050405020304" pitchFamily="18" charset="0"/>
                <a:cs typeface="Times New Roman" panose="02020603050405020304" pitchFamily="18" charset="0"/>
              </a:rPr>
              <a:t>Thế nào là không khí trong sạch, không khí bị ô nhiễm?</a:t>
            </a:r>
            <a:endParaRPr lang="vi-VN" altLang="vi-VN" sz="3200" b="1">
              <a:solidFill>
                <a:schemeClr val="bg1"/>
              </a:solidFill>
              <a:latin typeface="Times New Roman" panose="02020603050405020304" pitchFamily="18" charset="0"/>
              <a:cs typeface="Times New Roman" panose="02020603050405020304" pitchFamily="18" charset="0"/>
            </a:endParaRPr>
          </a:p>
          <a:p>
            <a:pPr algn="ctr" eaLnBrk="1" hangingPunct="1">
              <a:defRPr/>
            </a:pPr>
            <a:endParaRPr lang="vi-VN" altLang="vi-VN" sz="3200" b="1">
              <a:solidFill>
                <a:schemeClr val="bg1"/>
              </a:solidFill>
              <a:latin typeface="Times New Roman" panose="02020603050405020304" pitchFamily="18" charset="0"/>
              <a:cs typeface="Times New Roman" panose="02020603050405020304" pitchFamily="18" charset="0"/>
            </a:endParaRPr>
          </a:p>
          <a:p>
            <a:pPr algn="ctr" eaLnBrk="1" hangingPunct="1">
              <a:defRPr/>
            </a:pPr>
            <a:endParaRPr lang="en-US" altLang="vi-VN" sz="3200" b="1">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cstate="email"/>
          <a:srcRect/>
          <a:stretch>
            <a:fillRect/>
          </a:stretch>
        </p:blipFill>
        <p:spPr bwMode="auto">
          <a:xfrm>
            <a:off x="1692275" y="981075"/>
            <a:ext cx="4824413" cy="2663825"/>
          </a:xfrm>
          <a:prstGeom prst="rect">
            <a:avLst/>
          </a:prstGeom>
          <a:noFill/>
          <a:ln w="9525">
            <a:noFill/>
            <a:miter lim="800000"/>
            <a:headEnd/>
            <a:tailEnd/>
          </a:ln>
        </p:spPr>
      </p:pic>
      <p:pic>
        <p:nvPicPr>
          <p:cNvPr id="23557" name="Picture 5"/>
          <p:cNvPicPr>
            <a:picLocks noChangeAspect="1" noChangeArrowheads="1"/>
          </p:cNvPicPr>
          <p:nvPr/>
        </p:nvPicPr>
        <p:blipFill>
          <a:blip r:embed="rId3" cstate="email"/>
          <a:srcRect/>
          <a:stretch>
            <a:fillRect/>
          </a:stretch>
        </p:blipFill>
        <p:spPr bwMode="auto">
          <a:xfrm>
            <a:off x="1042988" y="908050"/>
            <a:ext cx="4968875" cy="2520950"/>
          </a:xfrm>
          <a:prstGeom prst="rect">
            <a:avLst/>
          </a:prstGeom>
          <a:noFill/>
          <a:ln w="9525">
            <a:noFill/>
            <a:miter lim="800000"/>
            <a:headEnd/>
            <a:tailEnd/>
          </a:ln>
        </p:spPr>
      </p:pic>
      <p:pic>
        <p:nvPicPr>
          <p:cNvPr id="23558" name="Picture 6"/>
          <p:cNvPicPr>
            <a:picLocks noChangeAspect="1" noChangeArrowheads="1"/>
          </p:cNvPicPr>
          <p:nvPr/>
        </p:nvPicPr>
        <p:blipFill>
          <a:blip r:embed="rId4" cstate="email"/>
          <a:srcRect/>
          <a:stretch>
            <a:fillRect/>
          </a:stretch>
        </p:blipFill>
        <p:spPr bwMode="auto">
          <a:xfrm>
            <a:off x="1763713" y="1052513"/>
            <a:ext cx="4968875" cy="2808287"/>
          </a:xfrm>
          <a:prstGeom prst="rect">
            <a:avLst/>
          </a:prstGeom>
          <a:noFill/>
          <a:ln w="9525">
            <a:noFill/>
            <a:miter lim="800000"/>
            <a:headEnd/>
            <a:tailEnd/>
          </a:ln>
        </p:spPr>
      </p:pic>
      <p:pic>
        <p:nvPicPr>
          <p:cNvPr id="23559" name="Picture 7"/>
          <p:cNvPicPr>
            <a:picLocks noChangeAspect="1" noChangeArrowheads="1"/>
          </p:cNvPicPr>
          <p:nvPr/>
        </p:nvPicPr>
        <p:blipFill>
          <a:blip r:embed="rId5" cstate="email"/>
          <a:srcRect/>
          <a:stretch>
            <a:fillRect/>
          </a:stretch>
        </p:blipFill>
        <p:spPr bwMode="auto">
          <a:xfrm>
            <a:off x="2268538" y="1341438"/>
            <a:ext cx="4895850" cy="2663825"/>
          </a:xfrm>
          <a:prstGeom prst="rect">
            <a:avLst/>
          </a:prstGeom>
          <a:noFill/>
          <a:ln w="9525">
            <a:noFill/>
            <a:miter lim="800000"/>
            <a:headEnd/>
            <a:tailEnd/>
          </a:ln>
        </p:spPr>
      </p:pic>
      <p:sp>
        <p:nvSpPr>
          <p:cNvPr id="23560" name="Oval 8"/>
          <p:cNvSpPr>
            <a:spLocks noChangeArrowheads="1"/>
          </p:cNvSpPr>
          <p:nvPr/>
        </p:nvSpPr>
        <p:spPr bwMode="auto">
          <a:xfrm>
            <a:off x="34925" y="0"/>
            <a:ext cx="647700" cy="620713"/>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altLang="vi-VN" sz="2800" b="1">
                <a:latin typeface="Times New Roman" pitchFamily="18" charset="0"/>
              </a:rPr>
              <a:t>1</a:t>
            </a:r>
          </a:p>
        </p:txBody>
      </p:sp>
      <p:sp>
        <p:nvSpPr>
          <p:cNvPr id="23561" name="Oval 9"/>
          <p:cNvSpPr>
            <a:spLocks noChangeArrowheads="1"/>
          </p:cNvSpPr>
          <p:nvPr/>
        </p:nvSpPr>
        <p:spPr bwMode="auto">
          <a:xfrm>
            <a:off x="0" y="4221163"/>
            <a:ext cx="647700" cy="620712"/>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altLang="vi-VN" sz="2800" b="1">
                <a:latin typeface="Times New Roman" pitchFamily="18" charset="0"/>
              </a:rPr>
              <a:t>3</a:t>
            </a:r>
          </a:p>
        </p:txBody>
      </p:sp>
      <p:sp>
        <p:nvSpPr>
          <p:cNvPr id="23562" name="Oval 10"/>
          <p:cNvSpPr>
            <a:spLocks noChangeArrowheads="1"/>
          </p:cNvSpPr>
          <p:nvPr/>
        </p:nvSpPr>
        <p:spPr bwMode="auto">
          <a:xfrm>
            <a:off x="8496300" y="0"/>
            <a:ext cx="647700" cy="620713"/>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altLang="vi-VN" sz="2800" b="1">
                <a:latin typeface="Times New Roman" pitchFamily="18" charset="0"/>
              </a:rPr>
              <a:t>2</a:t>
            </a:r>
          </a:p>
        </p:txBody>
      </p:sp>
      <p:sp>
        <p:nvSpPr>
          <p:cNvPr id="23563" name="Oval 11"/>
          <p:cNvSpPr>
            <a:spLocks noChangeArrowheads="1"/>
          </p:cNvSpPr>
          <p:nvPr/>
        </p:nvSpPr>
        <p:spPr bwMode="auto">
          <a:xfrm>
            <a:off x="8496300" y="4149725"/>
            <a:ext cx="647700" cy="620713"/>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altLang="vi-VN" sz="2800" b="1">
                <a:latin typeface="Times New Roman" pitchFamily="18" charset="0"/>
              </a:rPr>
              <a:t>4</a:t>
            </a:r>
          </a:p>
        </p:txBody>
      </p:sp>
      <p:sp>
        <p:nvSpPr>
          <p:cNvPr id="10250" name="Text Box 12"/>
          <p:cNvSpPr txBox="1">
            <a:spLocks noChangeArrowheads="1"/>
          </p:cNvSpPr>
          <p:nvPr/>
        </p:nvSpPr>
        <p:spPr bwMode="auto">
          <a:xfrm>
            <a:off x="0" y="5445125"/>
            <a:ext cx="9144000" cy="366713"/>
          </a:xfrm>
          <a:prstGeom prst="rect">
            <a:avLst/>
          </a:prstGeom>
          <a:noFill/>
          <a:ln w="9525">
            <a:noFill/>
            <a:miter lim="800000"/>
            <a:headEnd/>
            <a:tailEnd/>
          </a:ln>
          <a:effectLst/>
        </p:spPr>
        <p:txBody>
          <a:bodyPr>
            <a:spAutoFit/>
          </a:bodyPr>
          <a:lstStyle/>
          <a:p>
            <a:pPr eaLnBrk="1" hangingPunct="1">
              <a:spcBef>
                <a:spcPct val="50000"/>
              </a:spcBef>
            </a:pPr>
            <a:endParaRPr lang="vi-VN" altLang="vi-VN"/>
          </a:p>
        </p:txBody>
      </p:sp>
      <p:sp>
        <p:nvSpPr>
          <p:cNvPr id="23565" name="Text Box 13"/>
          <p:cNvSpPr txBox="1">
            <a:spLocks noChangeArrowheads="1"/>
          </p:cNvSpPr>
          <p:nvPr/>
        </p:nvSpPr>
        <p:spPr bwMode="auto">
          <a:xfrm>
            <a:off x="395288" y="4930775"/>
            <a:ext cx="8820150" cy="946150"/>
          </a:xfrm>
          <a:prstGeom prst="rect">
            <a:avLst/>
          </a:prstGeom>
          <a:noFill/>
          <a:ln w="9525">
            <a:noFill/>
            <a:miter lim="800000"/>
            <a:headEnd/>
            <a:tailEnd/>
          </a:ln>
          <a:effectLst/>
        </p:spPr>
        <p:txBody>
          <a:bodyPr>
            <a:spAutoFit/>
          </a:bodyPr>
          <a:lstStyle/>
          <a:p>
            <a:pPr eaLnBrk="1" hangingPunct="1">
              <a:spcBef>
                <a:spcPct val="50000"/>
              </a:spcBef>
            </a:pPr>
            <a:r>
              <a:rPr lang="en-US" altLang="vi-VN" sz="2800" b="1">
                <a:latin typeface="Times New Roman" pitchFamily="18" charset="0"/>
              </a:rPr>
              <a:t>Hình nào thể hiện bầu không khí sạch? Chi tiết nào cho em biết điều đó?</a:t>
            </a:r>
          </a:p>
        </p:txBody>
      </p:sp>
      <p:pic>
        <p:nvPicPr>
          <p:cNvPr id="23566" name="Picture 14"/>
          <p:cNvPicPr>
            <a:picLocks noChangeAspect="1" noChangeArrowheads="1" noCrop="1"/>
          </p:cNvPicPr>
          <p:nvPr/>
        </p:nvPicPr>
        <p:blipFill>
          <a:blip r:embed="rId6" cstate="email"/>
          <a:srcRect/>
          <a:stretch>
            <a:fillRect/>
          </a:stretch>
        </p:blipFill>
        <p:spPr bwMode="auto">
          <a:xfrm>
            <a:off x="-36513" y="5888038"/>
            <a:ext cx="539751" cy="925512"/>
          </a:xfrm>
          <a:prstGeom prst="rect">
            <a:avLst/>
          </a:prstGeom>
          <a:noFill/>
          <a:ln w="9525">
            <a:noFill/>
            <a:miter lim="800000"/>
            <a:headEnd/>
            <a:tailEnd/>
          </a:ln>
        </p:spPr>
      </p:pic>
      <p:sp>
        <p:nvSpPr>
          <p:cNvPr id="23567" name="Text Box 15"/>
          <p:cNvSpPr txBox="1">
            <a:spLocks noChangeArrowheads="1"/>
          </p:cNvSpPr>
          <p:nvPr/>
        </p:nvSpPr>
        <p:spPr bwMode="auto">
          <a:xfrm>
            <a:off x="323850" y="5805488"/>
            <a:ext cx="8820150" cy="946150"/>
          </a:xfrm>
          <a:prstGeom prst="rect">
            <a:avLst/>
          </a:prstGeom>
          <a:noFill/>
          <a:ln w="9525">
            <a:noFill/>
            <a:miter lim="800000"/>
            <a:headEnd/>
            <a:tailEnd/>
          </a:ln>
          <a:effectLst/>
        </p:spPr>
        <p:txBody>
          <a:bodyPr>
            <a:spAutoFit/>
          </a:bodyPr>
          <a:lstStyle/>
          <a:p>
            <a:pPr eaLnBrk="1" hangingPunct="1">
              <a:spcBef>
                <a:spcPct val="50000"/>
              </a:spcBef>
            </a:pPr>
            <a:r>
              <a:rPr lang="en-US" altLang="vi-VN" sz="2800" b="1">
                <a:latin typeface="Times New Roman" pitchFamily="18" charset="0"/>
              </a:rPr>
              <a:t> Hình nào thể hiện bầu không khí bị ô nhiễm? Chi tiết nào cho em biết điều đó?</a:t>
            </a:r>
          </a:p>
        </p:txBody>
      </p:sp>
      <p:pic>
        <p:nvPicPr>
          <p:cNvPr id="23568" name="Picture 16"/>
          <p:cNvPicPr>
            <a:picLocks noChangeAspect="1" noChangeArrowheads="1" noCrop="1"/>
          </p:cNvPicPr>
          <p:nvPr/>
        </p:nvPicPr>
        <p:blipFill>
          <a:blip r:embed="rId6" cstate="email"/>
          <a:srcRect/>
          <a:stretch>
            <a:fillRect/>
          </a:stretch>
        </p:blipFill>
        <p:spPr bwMode="auto">
          <a:xfrm>
            <a:off x="0" y="4951413"/>
            <a:ext cx="539750" cy="925512"/>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nodeType="clickEffect">
                                  <p:stCondLst>
                                    <p:cond delay="0"/>
                                  </p:stCondLst>
                                  <p:childTnLst>
                                    <p:animMotion origin="layout" path="M -2.22222E-6 -3.7037E-6 L -0.2717 0.14653 " pathEditMode="relative" rAng="0" ptsTypes="AA">
                                      <p:cBhvr>
                                        <p:cTn id="6" dur="2000" fill="hold"/>
                                        <p:tgtEl>
                                          <p:spTgt spid="23559"/>
                                        </p:tgtEl>
                                        <p:attrNameLst>
                                          <p:attrName>ppt_x</p:attrName>
                                          <p:attrName>ppt_y</p:attrName>
                                        </p:attrNameLst>
                                      </p:cBhvr>
                                      <p:rCtr x="-13600" y="7300"/>
                                    </p:animMotion>
                                  </p:childTnLst>
                                </p:cTn>
                              </p:par>
                              <p:par>
                                <p:cTn id="7" presetID="49" presetClass="path" presetSubtype="0" accel="50000" decel="50000" fill="hold" nodeType="withEffect">
                                  <p:stCondLst>
                                    <p:cond delay="0"/>
                                  </p:stCondLst>
                                  <p:childTnLst>
                                    <p:animMotion origin="layout" path="M 0.12205 -0.00417 L -0.13785 -0.15649 " pathEditMode="relative" rAng="0" ptsTypes="AA">
                                      <p:cBhvr>
                                        <p:cTn id="8" dur="2000" fill="hold"/>
                                        <p:tgtEl>
                                          <p:spTgt spid="23557"/>
                                        </p:tgtEl>
                                        <p:attrNameLst>
                                          <p:attrName>ppt_x</p:attrName>
                                          <p:attrName>ppt_y</p:attrName>
                                        </p:attrNameLst>
                                      </p:cBhvr>
                                      <p:rCtr x="-13000" y="-7600"/>
                                    </p:animMotion>
                                  </p:childTnLst>
                                </p:cTn>
                              </p:par>
                              <p:par>
                                <p:cTn id="9" presetID="49" presetClass="path" presetSubtype="0" accel="50000" decel="50000" fill="hold" nodeType="withEffect">
                                  <p:stCondLst>
                                    <p:cond delay="0"/>
                                  </p:stCondLst>
                                  <p:childTnLst>
                                    <p:animMotion origin="layout" path="M -4.44444E-6 3.33333E-6 L 0.32466 -0.21945 " pathEditMode="relative" rAng="0" ptsTypes="AA">
                                      <p:cBhvr>
                                        <p:cTn id="10" dur="2000" fill="hold"/>
                                        <p:tgtEl>
                                          <p:spTgt spid="23558"/>
                                        </p:tgtEl>
                                        <p:attrNameLst>
                                          <p:attrName>ppt_x</p:attrName>
                                          <p:attrName>ppt_y</p:attrName>
                                        </p:attrNameLst>
                                      </p:cBhvr>
                                      <p:rCtr x="16200" y="-11000"/>
                                    </p:animMotion>
                                  </p:childTnLst>
                                </p:cTn>
                              </p:par>
                              <p:par>
                                <p:cTn id="11" presetID="49" presetClass="path" presetSubtype="0" accel="50000" decel="50000" fill="hold" nodeType="withEffect">
                                  <p:stCondLst>
                                    <p:cond delay="0"/>
                                  </p:stCondLst>
                                  <p:childTnLst>
                                    <p:animMotion origin="layout" path="M -5.55556E-7 -4.81481E-6 L 0.33438 0.20024 " pathEditMode="relative" rAng="0" ptsTypes="AA">
                                      <p:cBhvr>
                                        <p:cTn id="12" dur="2000" fill="hold"/>
                                        <p:tgtEl>
                                          <p:spTgt spid="23556"/>
                                        </p:tgtEl>
                                        <p:attrNameLst>
                                          <p:attrName>ppt_x</p:attrName>
                                          <p:attrName>ppt_y</p:attrName>
                                        </p:attrNameLst>
                                      </p:cBhvr>
                                      <p:rCtr x="16700" y="1000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3560"/>
                                        </p:tgtEl>
                                        <p:attrNameLst>
                                          <p:attrName>style.visibility</p:attrName>
                                        </p:attrNameLst>
                                      </p:cBhvr>
                                      <p:to>
                                        <p:strVal val="visible"/>
                                      </p:to>
                                    </p:set>
                                    <p:animEffect transition="in" filter="strips(downLeft)">
                                      <p:cBhvr>
                                        <p:cTn id="17" dur="500"/>
                                        <p:tgtEl>
                                          <p:spTgt spid="23560"/>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23562"/>
                                        </p:tgtEl>
                                        <p:attrNameLst>
                                          <p:attrName>style.visibility</p:attrName>
                                        </p:attrNameLst>
                                      </p:cBhvr>
                                      <p:to>
                                        <p:strVal val="visible"/>
                                      </p:to>
                                    </p:set>
                                    <p:animEffect transition="in" filter="strips(downLeft)">
                                      <p:cBhvr>
                                        <p:cTn id="20" dur="500"/>
                                        <p:tgtEl>
                                          <p:spTgt spid="2356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3561"/>
                                        </p:tgtEl>
                                        <p:attrNameLst>
                                          <p:attrName>style.visibility</p:attrName>
                                        </p:attrNameLst>
                                      </p:cBhvr>
                                      <p:to>
                                        <p:strVal val="visible"/>
                                      </p:to>
                                    </p:set>
                                    <p:animEffect transition="in" filter="strips(downLeft)">
                                      <p:cBhvr>
                                        <p:cTn id="23" dur="500"/>
                                        <p:tgtEl>
                                          <p:spTgt spid="2356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3563"/>
                                        </p:tgtEl>
                                        <p:attrNameLst>
                                          <p:attrName>style.visibility</p:attrName>
                                        </p:attrNameLst>
                                      </p:cBhvr>
                                      <p:to>
                                        <p:strVal val="visible"/>
                                      </p:to>
                                    </p:set>
                                    <p:animEffect transition="in" filter="strips(downLeft)">
                                      <p:cBhvr>
                                        <p:cTn id="26" dur="500"/>
                                        <p:tgtEl>
                                          <p:spTgt spid="235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23568"/>
                                        </p:tgtEl>
                                        <p:attrNameLst>
                                          <p:attrName>style.visibility</p:attrName>
                                        </p:attrNameLst>
                                      </p:cBhvr>
                                      <p:to>
                                        <p:strVal val="visible"/>
                                      </p:to>
                                    </p:set>
                                    <p:anim calcmode="lin" valueType="num">
                                      <p:cBhvr>
                                        <p:cTn id="31" dur="1000" fill="hold"/>
                                        <p:tgtEl>
                                          <p:spTgt spid="23568"/>
                                        </p:tgtEl>
                                        <p:attrNameLst>
                                          <p:attrName>ppt_w</p:attrName>
                                        </p:attrNameLst>
                                      </p:cBhvr>
                                      <p:tavLst>
                                        <p:tav tm="0">
                                          <p:val>
                                            <p:strVal val="#ppt_w*0.70"/>
                                          </p:val>
                                        </p:tav>
                                        <p:tav tm="100000">
                                          <p:val>
                                            <p:strVal val="#ppt_w"/>
                                          </p:val>
                                        </p:tav>
                                      </p:tavLst>
                                    </p:anim>
                                    <p:anim calcmode="lin" valueType="num">
                                      <p:cBhvr>
                                        <p:cTn id="32" dur="1000" fill="hold"/>
                                        <p:tgtEl>
                                          <p:spTgt spid="23568"/>
                                        </p:tgtEl>
                                        <p:attrNameLst>
                                          <p:attrName>ppt_h</p:attrName>
                                        </p:attrNameLst>
                                      </p:cBhvr>
                                      <p:tavLst>
                                        <p:tav tm="0">
                                          <p:val>
                                            <p:strVal val="#ppt_h"/>
                                          </p:val>
                                        </p:tav>
                                        <p:tav tm="100000">
                                          <p:val>
                                            <p:strVal val="#ppt_h"/>
                                          </p:val>
                                        </p:tav>
                                      </p:tavLst>
                                    </p:anim>
                                    <p:animEffect transition="in" filter="fade">
                                      <p:cBhvr>
                                        <p:cTn id="33" dur="1000"/>
                                        <p:tgtEl>
                                          <p:spTgt spid="23568"/>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3565"/>
                                        </p:tgtEl>
                                        <p:attrNameLst>
                                          <p:attrName>style.visibility</p:attrName>
                                        </p:attrNameLst>
                                      </p:cBhvr>
                                      <p:to>
                                        <p:strVal val="visible"/>
                                      </p:to>
                                    </p:set>
                                    <p:anim calcmode="lin" valueType="num">
                                      <p:cBhvr>
                                        <p:cTn id="36" dur="1000" fill="hold"/>
                                        <p:tgtEl>
                                          <p:spTgt spid="23565"/>
                                        </p:tgtEl>
                                        <p:attrNameLst>
                                          <p:attrName>ppt_w</p:attrName>
                                        </p:attrNameLst>
                                      </p:cBhvr>
                                      <p:tavLst>
                                        <p:tav tm="0">
                                          <p:val>
                                            <p:strVal val="#ppt_w*0.70"/>
                                          </p:val>
                                        </p:tav>
                                        <p:tav tm="100000">
                                          <p:val>
                                            <p:strVal val="#ppt_w"/>
                                          </p:val>
                                        </p:tav>
                                      </p:tavLst>
                                    </p:anim>
                                    <p:anim calcmode="lin" valueType="num">
                                      <p:cBhvr>
                                        <p:cTn id="37" dur="1000" fill="hold"/>
                                        <p:tgtEl>
                                          <p:spTgt spid="23565"/>
                                        </p:tgtEl>
                                        <p:attrNameLst>
                                          <p:attrName>ppt_h</p:attrName>
                                        </p:attrNameLst>
                                      </p:cBhvr>
                                      <p:tavLst>
                                        <p:tav tm="0">
                                          <p:val>
                                            <p:strVal val="#ppt_h"/>
                                          </p:val>
                                        </p:tav>
                                        <p:tav tm="100000">
                                          <p:val>
                                            <p:strVal val="#ppt_h"/>
                                          </p:val>
                                        </p:tav>
                                      </p:tavLst>
                                    </p:anim>
                                    <p:animEffect transition="in" filter="fade">
                                      <p:cBhvr>
                                        <p:cTn id="38" dur="1000"/>
                                        <p:tgtEl>
                                          <p:spTgt spid="23565"/>
                                        </p:tgtEl>
                                      </p:cBhvr>
                                    </p:animEffect>
                                  </p:childTnLst>
                                </p:cTn>
                              </p:par>
                              <p:par>
                                <p:cTn id="39" presetID="55" presetClass="entr" presetSubtype="0" fill="hold" nodeType="withEffect">
                                  <p:stCondLst>
                                    <p:cond delay="0"/>
                                  </p:stCondLst>
                                  <p:childTnLst>
                                    <p:set>
                                      <p:cBhvr>
                                        <p:cTn id="40" dur="1" fill="hold">
                                          <p:stCondLst>
                                            <p:cond delay="0"/>
                                          </p:stCondLst>
                                        </p:cTn>
                                        <p:tgtEl>
                                          <p:spTgt spid="23566"/>
                                        </p:tgtEl>
                                        <p:attrNameLst>
                                          <p:attrName>style.visibility</p:attrName>
                                        </p:attrNameLst>
                                      </p:cBhvr>
                                      <p:to>
                                        <p:strVal val="visible"/>
                                      </p:to>
                                    </p:set>
                                    <p:anim calcmode="lin" valueType="num">
                                      <p:cBhvr>
                                        <p:cTn id="41" dur="1000" fill="hold"/>
                                        <p:tgtEl>
                                          <p:spTgt spid="23566"/>
                                        </p:tgtEl>
                                        <p:attrNameLst>
                                          <p:attrName>ppt_w</p:attrName>
                                        </p:attrNameLst>
                                      </p:cBhvr>
                                      <p:tavLst>
                                        <p:tav tm="0">
                                          <p:val>
                                            <p:strVal val="#ppt_w*0.70"/>
                                          </p:val>
                                        </p:tav>
                                        <p:tav tm="100000">
                                          <p:val>
                                            <p:strVal val="#ppt_w"/>
                                          </p:val>
                                        </p:tav>
                                      </p:tavLst>
                                    </p:anim>
                                    <p:anim calcmode="lin" valueType="num">
                                      <p:cBhvr>
                                        <p:cTn id="42" dur="1000" fill="hold"/>
                                        <p:tgtEl>
                                          <p:spTgt spid="23566"/>
                                        </p:tgtEl>
                                        <p:attrNameLst>
                                          <p:attrName>ppt_h</p:attrName>
                                        </p:attrNameLst>
                                      </p:cBhvr>
                                      <p:tavLst>
                                        <p:tav tm="0">
                                          <p:val>
                                            <p:strVal val="#ppt_h"/>
                                          </p:val>
                                        </p:tav>
                                        <p:tav tm="100000">
                                          <p:val>
                                            <p:strVal val="#ppt_h"/>
                                          </p:val>
                                        </p:tav>
                                      </p:tavLst>
                                    </p:anim>
                                    <p:animEffect transition="in" filter="fade">
                                      <p:cBhvr>
                                        <p:cTn id="43" dur="1000"/>
                                        <p:tgtEl>
                                          <p:spTgt spid="23566"/>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23567"/>
                                        </p:tgtEl>
                                        <p:attrNameLst>
                                          <p:attrName>style.visibility</p:attrName>
                                        </p:attrNameLst>
                                      </p:cBhvr>
                                      <p:to>
                                        <p:strVal val="visible"/>
                                      </p:to>
                                    </p:set>
                                    <p:anim calcmode="lin" valueType="num">
                                      <p:cBhvr>
                                        <p:cTn id="46" dur="1000" fill="hold"/>
                                        <p:tgtEl>
                                          <p:spTgt spid="23567"/>
                                        </p:tgtEl>
                                        <p:attrNameLst>
                                          <p:attrName>ppt_w</p:attrName>
                                        </p:attrNameLst>
                                      </p:cBhvr>
                                      <p:tavLst>
                                        <p:tav tm="0">
                                          <p:val>
                                            <p:strVal val="#ppt_w*0.70"/>
                                          </p:val>
                                        </p:tav>
                                        <p:tav tm="100000">
                                          <p:val>
                                            <p:strVal val="#ppt_w"/>
                                          </p:val>
                                        </p:tav>
                                      </p:tavLst>
                                    </p:anim>
                                    <p:anim calcmode="lin" valueType="num">
                                      <p:cBhvr>
                                        <p:cTn id="47" dur="1000" fill="hold"/>
                                        <p:tgtEl>
                                          <p:spTgt spid="23567"/>
                                        </p:tgtEl>
                                        <p:attrNameLst>
                                          <p:attrName>ppt_h</p:attrName>
                                        </p:attrNameLst>
                                      </p:cBhvr>
                                      <p:tavLst>
                                        <p:tav tm="0">
                                          <p:val>
                                            <p:strVal val="#ppt_h"/>
                                          </p:val>
                                        </p:tav>
                                        <p:tav tm="100000">
                                          <p:val>
                                            <p:strVal val="#ppt_h"/>
                                          </p:val>
                                        </p:tav>
                                      </p:tavLst>
                                    </p:anim>
                                    <p:animEffect transition="in" filter="fade">
                                      <p:cBhvr>
                                        <p:cTn id="48" dur="1000"/>
                                        <p:tgtEl>
                                          <p:spTgt spid="23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23561" grpId="0" animBg="1"/>
      <p:bldP spid="23562" grpId="0" animBg="1"/>
      <p:bldP spid="23563" grpId="0" animBg="1"/>
      <p:bldP spid="23565" grpId="0"/>
      <p:bldP spid="235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p:txBody>
          <a:bodyPr/>
          <a:lstStyle/>
          <a:p>
            <a:pPr eaLnBrk="1" hangingPunct="1"/>
            <a:endParaRPr lang="vi-VN" altLang="vi-VN" smtClean="0">
              <a:latin typeface="Calibri" pitchFamily="34" charset="0"/>
            </a:endParaRPr>
          </a:p>
        </p:txBody>
      </p:sp>
      <p:pic>
        <p:nvPicPr>
          <p:cNvPr id="3" name="Picture 2"/>
          <p:cNvPicPr>
            <a:picLocks noChangeAspect="1" noChangeArrowheads="1"/>
          </p:cNvPicPr>
          <p:nvPr/>
        </p:nvPicPr>
        <p:blipFill>
          <a:blip r:embed="rId2" cstate="email"/>
          <a:srcRect/>
          <a:stretch>
            <a:fillRect/>
          </a:stretch>
        </p:blipFill>
        <p:spPr bwMode="auto">
          <a:xfrm>
            <a:off x="431800" y="188913"/>
            <a:ext cx="4792663" cy="5549900"/>
          </a:xfrm>
          <a:prstGeom prst="rect">
            <a:avLst/>
          </a:prstGeom>
          <a:noFill/>
          <a:ln w="9525">
            <a:noFill/>
            <a:miter lim="800000"/>
            <a:headEnd/>
            <a:tailEnd/>
          </a:ln>
        </p:spPr>
      </p:pic>
      <p:sp>
        <p:nvSpPr>
          <p:cNvPr id="4" name="Left Arrow Callout 3"/>
          <p:cNvSpPr/>
          <p:nvPr/>
        </p:nvSpPr>
        <p:spPr>
          <a:xfrm>
            <a:off x="5405438" y="188913"/>
            <a:ext cx="3487737" cy="55499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600">
                <a:solidFill>
                  <a:prstClr val="white"/>
                </a:solidFill>
                <a:latin typeface="Times New Roman" panose="02020603050405020304" pitchFamily="18" charset="0"/>
              </a:rPr>
              <a:t>Vì trong hình thể hiện không khí thoáng đãng, có cây cối tươi tốt</a:t>
            </a:r>
            <a:endParaRPr lang="en-US" sz="36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323850" y="115888"/>
            <a:ext cx="3844925" cy="2835275"/>
          </a:xfrm>
          <a:prstGeom prst="rect">
            <a:avLst/>
          </a:prstGeom>
          <a:noFill/>
          <a:ln w="9525">
            <a:noFill/>
            <a:miter lim="800000"/>
            <a:headEnd/>
            <a:tailEnd/>
          </a:ln>
        </p:spPr>
      </p:pic>
      <p:pic>
        <p:nvPicPr>
          <p:cNvPr id="6" name="Picture 5"/>
          <p:cNvPicPr>
            <a:picLocks noChangeAspect="1" noChangeArrowheads="1"/>
          </p:cNvPicPr>
          <p:nvPr/>
        </p:nvPicPr>
        <p:blipFill>
          <a:blip r:embed="rId3" cstate="email"/>
          <a:srcRect/>
          <a:stretch>
            <a:fillRect/>
          </a:stretch>
        </p:blipFill>
        <p:spPr bwMode="auto">
          <a:xfrm>
            <a:off x="323850" y="3068638"/>
            <a:ext cx="3844925" cy="3124200"/>
          </a:xfrm>
          <a:prstGeom prst="rect">
            <a:avLst/>
          </a:prstGeom>
          <a:noFill/>
          <a:ln w="9525">
            <a:noFill/>
            <a:miter lim="800000"/>
            <a:headEnd/>
            <a:tailEnd/>
          </a:ln>
        </p:spPr>
      </p:pic>
      <p:pic>
        <p:nvPicPr>
          <p:cNvPr id="8" name="Picture 7"/>
          <p:cNvPicPr>
            <a:picLocks noChangeAspect="1" noChangeArrowheads="1"/>
          </p:cNvPicPr>
          <p:nvPr/>
        </p:nvPicPr>
        <p:blipFill>
          <a:blip r:embed="rId4" cstate="email"/>
          <a:srcRect/>
          <a:stretch>
            <a:fillRect/>
          </a:stretch>
        </p:blipFill>
        <p:spPr bwMode="auto">
          <a:xfrm>
            <a:off x="4572000" y="115888"/>
            <a:ext cx="4032250" cy="2835275"/>
          </a:xfrm>
          <a:prstGeom prst="rect">
            <a:avLst/>
          </a:prstGeom>
          <a:noFill/>
          <a:ln w="9525">
            <a:noFill/>
            <a:miter lim="800000"/>
            <a:headEnd/>
            <a:tailEnd/>
          </a:ln>
        </p:spPr>
      </p:pic>
      <p:sp>
        <p:nvSpPr>
          <p:cNvPr id="10" name="TextBox 9"/>
          <p:cNvSpPr txBox="1">
            <a:spLocks noChangeArrowheads="1"/>
          </p:cNvSpPr>
          <p:nvPr/>
        </p:nvSpPr>
        <p:spPr bwMode="auto">
          <a:xfrm>
            <a:off x="4427538" y="3213100"/>
            <a:ext cx="4392612" cy="3416300"/>
          </a:xfrm>
          <a:prstGeom prst="rect">
            <a:avLst/>
          </a:prstGeom>
          <a:noFill/>
          <a:ln w="9525">
            <a:noFill/>
            <a:miter lim="800000"/>
            <a:headEnd/>
            <a:tailEnd/>
          </a:ln>
        </p:spPr>
        <p:txBody>
          <a:bodyPr>
            <a:spAutoFit/>
          </a:bodyPr>
          <a:lstStyle/>
          <a:p>
            <a:pPr algn="just" eaLnBrk="1" hangingPunct="1"/>
            <a:r>
              <a:rPr lang="vi-VN" altLang="vi-VN" sz="2700">
                <a:solidFill>
                  <a:srgbClr val="000000"/>
                </a:solidFill>
                <a:latin typeface="Times New Roman" pitchFamily="18" charset="0"/>
                <a:cs typeface="Times New Roman" pitchFamily="18" charset="0"/>
              </a:rPr>
              <a:t>+ Hình 1: Có nhiều ống khói của các nhà máy đang thải đám khói đen lên bầu trời.</a:t>
            </a:r>
          </a:p>
          <a:p>
            <a:pPr algn="just" eaLnBrk="1" hangingPunct="1"/>
            <a:r>
              <a:rPr lang="vi-VN" altLang="vi-VN" sz="2700">
                <a:solidFill>
                  <a:srgbClr val="000000"/>
                </a:solidFill>
                <a:latin typeface="Times New Roman" pitchFamily="18" charset="0"/>
                <a:cs typeface="Times New Roman" pitchFamily="18" charset="0"/>
              </a:rPr>
              <a:t>+ Hình 3: Khói bay lên do đốt rác thải</a:t>
            </a:r>
          </a:p>
          <a:p>
            <a:pPr algn="just" eaLnBrk="1" hangingPunct="1"/>
            <a:r>
              <a:rPr lang="vi-VN" altLang="vi-VN" sz="2700">
                <a:solidFill>
                  <a:srgbClr val="000000"/>
                </a:solidFill>
                <a:latin typeface="Times New Roman" pitchFamily="18" charset="0"/>
                <a:cs typeface="Times New Roman" pitchFamily="18" charset="0"/>
              </a:rPr>
              <a:t>+ Hình 4: Khói của các phương tiện giao thông và khói của nhà máy thải lên trời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8&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73&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quot;/&gt;&lt;property id=&quot;20307&quot; value=&quot;271&quot;/&gt;&lt;/object&gt;&lt;object type=&quot;3&quot; unique_id=&quot;10009&quot;&gt;&lt;property id=&quot;20148&quot; value=&quot;5&quot;/&gt;&lt;property id=&quot;20300&quot; value=&quot;Slide 6&quot;/&gt;&lt;property id=&quot;20307&quot; value=&quot;276&quot;/&gt;&lt;/object&gt;&lt;object type=&quot;3&quot; unique_id=&quot;10010&quot;&gt;&lt;property id=&quot;20148&quot; value=&quot;5&quot;/&gt;&lt;property id=&quot;20300&quot; value=&quot;Slide 7&quot;/&gt;&lt;property id=&quot;20307&quot; value=&quot;258&quot;/&gt;&lt;/object&gt;&lt;object type=&quot;3&quot; unique_id=&quot;10012&quot;&gt;&lt;property id=&quot;20148&quot; value=&quot;5&quot;/&gt;&lt;property id=&quot;20300&quot; value=&quot;Slide 8&quot;/&gt;&lt;property id=&quot;20307&quot; value=&quot;259&quot;/&gt;&lt;/object&gt;&lt;object type=&quot;3&quot; unique_id=&quot;10013&quot;&gt;&lt;property id=&quot;20148&quot; value=&quot;5&quot;/&gt;&lt;property id=&quot;20300&quot; value=&quot;Slide 9&quot;/&gt;&lt;property id=&quot;20307&quot; value=&quot;275&quot;/&gt;&lt;/object&gt;&lt;object type=&quot;3&quot; unique_id=&quot;10014&quot;&gt;&lt;property id=&quot;20148&quot; value=&quot;5&quot;/&gt;&lt;property id=&quot;20300&quot; value=&quot;Slide 10&quot;/&gt;&lt;property id=&quot;20307&quot; value=&quot;260&quot;/&gt;&lt;/object&gt;&lt;object type=&quot;3&quot; unique_id=&quot;10015&quot;&gt;&lt;property id=&quot;20148&quot; value=&quot;5&quot;/&gt;&lt;property id=&quot;20300&quot; value=&quot;Slide 11&quot;/&gt;&lt;property id=&quot;20307&quot; value=&quot;261&quot;/&gt;&lt;/object&gt;&lt;object type=&quot;3&quot; unique_id=&quot;10016&quot;&gt;&lt;property id=&quot;20148&quot; value=&quot;5&quot;/&gt;&lt;property id=&quot;20300&quot; value=&quot;Slide 12&quot;/&gt;&lt;property id=&quot;20307&quot; value=&quot;274&quot;/&gt;&lt;/object&gt;&lt;object type=&quot;3&quot; unique_id=&quot;10018&quot;&gt;&lt;property id=&quot;20148&quot; value=&quot;5&quot;/&gt;&lt;property id=&quot;20300&quot; value=&quot;Slide 13&quot;/&gt;&lt;property id=&quot;20307&quot; value=&quot;263&quot;/&gt;&lt;/object&gt;&lt;object type=&quot;3&quot; unique_id=&quot;10019&quot;&gt;&lt;property id=&quot;20148&quot; value=&quot;5&quot;/&gt;&lt;property id=&quot;20300&quot; value=&quot;Slide 14&quot;/&gt;&lt;property id=&quot;20307&quot; value=&quot;264&quot;/&gt;&lt;/object&gt;&lt;object type=&quot;3&quot; unique_id=&quot;10020&quot;&gt;&lt;property id=&quot;20148&quot; value=&quot;5&quot;/&gt;&lt;property id=&quot;20300&quot; value=&quot;Slide 15&quot;/&gt;&lt;property id=&quot;20307&quot; value=&quot;26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1144</TotalTime>
  <Words>940</Words>
  <Application>Microsoft Office PowerPoint</Application>
  <PresentationFormat>On-screen Show (4:3)</PresentationFormat>
  <Paragraphs>83</Paragraphs>
  <Slides>23</Slides>
  <Notes>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Default Design</vt:lpstr>
      <vt:lpstr>Office Theme</vt:lpstr>
      <vt:lpstr>1_Office Theme</vt:lpstr>
      <vt:lpstr>KHỞI ĐỘNG</vt:lpstr>
      <vt:lpstr>Câu 1: Sức gió thổi được chia thành mấy cấp độ? Em hãy nêu tác hại của bão gây ra? </vt:lpstr>
      <vt:lpstr>Câu 2: Em hãy nêu một số cách phòng chống bão mà em biết?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HDT</dc:creator>
  <cp:lastModifiedBy>HP</cp:lastModifiedBy>
  <cp:revision>201</cp:revision>
  <dcterms:created xsi:type="dcterms:W3CDTF">2004-01-05T13:36:01Z</dcterms:created>
  <dcterms:modified xsi:type="dcterms:W3CDTF">2022-02-24T02:42:51Z</dcterms:modified>
</cp:coreProperties>
</file>