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7" r:id="rId1"/>
  </p:sldMasterIdLst>
  <p:notesMasterIdLst>
    <p:notesMasterId r:id="rId14"/>
  </p:notesMasterIdLst>
  <p:sldIdLst>
    <p:sldId id="256" r:id="rId2"/>
    <p:sldId id="257" r:id="rId3"/>
    <p:sldId id="275" r:id="rId4"/>
    <p:sldId id="268" r:id="rId5"/>
    <p:sldId id="276" r:id="rId6"/>
    <p:sldId id="278" r:id="rId7"/>
    <p:sldId id="279" r:id="rId8"/>
    <p:sldId id="262" r:id="rId9"/>
    <p:sldId id="280" r:id="rId10"/>
    <p:sldId id="281" r:id="rId11"/>
    <p:sldId id="277" r:id="rId12"/>
    <p:sldId id="267" r:id="rId13"/>
  </p:sldIdLst>
  <p:sldSz cx="18288000" cy="10287000"/>
  <p:notesSz cx="6858000" cy="9144000"/>
  <p:embeddedFontLst>
    <p:embeddedFont>
      <p:font typeface="#9Slide03 AmpleSoft Bold" panose="02000000000000000000" pitchFamily="2" charset="0"/>
      <p:regular r:id="rId15"/>
    </p:embeddedFont>
    <p:embeddedFont>
      <p:font typeface="#9Slide07 HoneyCream" pitchFamily="2" charset="0"/>
      <p:regular r:id="rId16"/>
    </p:embeddedFont>
    <p:embeddedFont>
      <p:font typeface="#9Slide07 SVNSalty Sans" panose="02000000000000000000" pitchFamily="2" charset="0"/>
      <p:regular r:id="rId17"/>
    </p:embeddedFont>
    <p:embeddedFont>
      <p:font typeface="#9Slide07 SVNZiclets" panose="02000603000000000000" pitchFamily="2" charset="0"/>
      <p:regular r:id="rId18"/>
    </p:embeddedFont>
    <p:embeddedFont>
      <p:font typeface="Calibri" panose="020F0502020204030204" pitchFamily="34" charset="0"/>
      <p:regular r:id="rId19"/>
      <p:bold r:id="rId20"/>
      <p:italic r:id="rId21"/>
      <p:boldItalic r:id="rId22"/>
    </p:embeddedFont>
    <p:embeddedFont>
      <p:font typeface="Monofett" panose="020B0604020202020204" charset="0"/>
      <p:regular r:id="rId23"/>
    </p:embeddedFont>
    <p:embeddedFont>
      <p:font typeface="Questrial" pitchFamily="2" charset="0"/>
      <p:regular r:id="rId24"/>
    </p:embeddedFont>
    <p:embeddedFont>
      <p:font typeface="Shadows Into Light Two" panose="02000506000000020004" pitchFamily="2" charset="0"/>
      <p:regular r:id="rId25"/>
    </p:embeddedFont>
    <p:embeddedFont>
      <p:font typeface="SVN-A Love Of Thunder" panose="02040603050506020204" pitchFamily="18" charset="0"/>
      <p:regular r:id="rId26"/>
    </p:embeddedFont>
    <p:embeddedFont>
      <p:font typeface="SVN-Adam Gorry" panose="02040603050506020204" pitchFamily="18" charset="0"/>
      <p:regular r:id="rId27"/>
    </p:embeddedFont>
    <p:embeddedFont>
      <p:font typeface="SVN-Apple" panose="02040603050506020204" pitchFamily="18" charset="0"/>
      <p:regular r:id="rId28"/>
    </p:embeddedFont>
    <p:embeddedFont>
      <p:font typeface="SVN-Billo" panose="00000400000000000000" pitchFamily="2" charset="0"/>
      <p:regular r:id="rId29"/>
    </p:embeddedFont>
    <p:embeddedFont>
      <p:font typeface="SVN-Blade Runner" panose="02040603050506020204" pitchFamily="18" charset="0"/>
      <p:regular r:id="rId30"/>
    </p:embeddedFont>
    <p:embeddedFont>
      <p:font typeface="SVN-Channel" panose="02040603050506020204" pitchFamily="18" charset="0"/>
      <p:regular r:id="rId31"/>
    </p:embeddedFont>
    <p:embeddedFont>
      <p:font typeface="SVN-Newton" panose="02040603050506020204" pitchFamily="18" charset="0"/>
      <p:regular r:id="rId32"/>
    </p:embeddedFont>
    <p:embeddedFont>
      <p:font typeface="UTM Azuki" panose="0204060305050602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26" d="100"/>
          <a:sy n="26" d="100"/>
        </p:scale>
        <p:origin x="2338" y="998"/>
      </p:cViewPr>
      <p:guideLst>
        <p:guide orient="horz" pos="3240"/>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20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6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71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3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43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58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p:nvPr/>
        </p:nvSpPr>
        <p:spPr>
          <a:xfrm rot="-5400000">
            <a:off x="4045313" y="-4044786"/>
            <a:ext cx="10216794" cy="18307420"/>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accent2"/>
          </a:solidFill>
          <a:ln>
            <a:noFill/>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11" name="Google Shape;11;p2"/>
          <p:cNvSpPr/>
          <p:nvPr/>
        </p:nvSpPr>
        <p:spPr>
          <a:xfrm>
            <a:off x="966150" y="1375425"/>
            <a:ext cx="16355700" cy="7536300"/>
          </a:xfrm>
          <a:prstGeom prst="roundRect">
            <a:avLst>
              <a:gd name="adj" fmla="val 7559"/>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b="1">
              <a:latin typeface="Shadows Into Light Two"/>
              <a:ea typeface="Shadows Into Light Two"/>
              <a:cs typeface="Shadows Into Light Two"/>
              <a:sym typeface="Shadows Into Light Tw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12"/>
        <p:cNvGrpSpPr/>
        <p:nvPr/>
      </p:nvGrpSpPr>
      <p:grpSpPr>
        <a:xfrm>
          <a:off x="0" y="0"/>
          <a:ext cx="0" cy="0"/>
          <a:chOff x="0" y="0"/>
          <a:chExt cx="0" cy="0"/>
        </a:xfrm>
      </p:grpSpPr>
      <p:sp>
        <p:nvSpPr>
          <p:cNvPr id="13" name="Google Shape;13;p3"/>
          <p:cNvSpPr/>
          <p:nvPr/>
        </p:nvSpPr>
        <p:spPr>
          <a:xfrm>
            <a:off x="579120" y="2118360"/>
            <a:ext cx="17480280" cy="7955280"/>
          </a:xfrm>
          <a:prstGeom prst="roundRect">
            <a:avLst>
              <a:gd name="adj" fmla="val 4889"/>
            </a:avLst>
          </a:prstGeom>
          <a:no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14" name="Google Shape;14;p3"/>
          <p:cNvSpPr/>
          <p:nvPr/>
        </p:nvSpPr>
        <p:spPr>
          <a:xfrm>
            <a:off x="5867400" y="574494"/>
            <a:ext cx="7207140" cy="1409100"/>
          </a:xfrm>
          <a:prstGeom prst="roundRect">
            <a:avLst>
              <a:gd name="adj" fmla="val 50000"/>
            </a:avLst>
          </a:prstGeom>
          <a:solidFill>
            <a:schemeClr val="accent2"/>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5" name="Google Shape;15;p3"/>
          <p:cNvSpPr txBox="1"/>
          <p:nvPr/>
        </p:nvSpPr>
        <p:spPr>
          <a:xfrm>
            <a:off x="6658181" y="586557"/>
            <a:ext cx="5625578" cy="1384974"/>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7200" b="1" dirty="0">
                <a:solidFill>
                  <a:schemeClr val="lt1"/>
                </a:solidFill>
                <a:latin typeface="SVN-Blade Runner" panose="02040603050506020204" pitchFamily="18" charset="0"/>
                <a:ea typeface="Shadows Into Light Two"/>
                <a:cs typeface="Shadows Into Light Two"/>
                <a:sym typeface="Shadows Into Light Two"/>
              </a:rPr>
              <a:t>Mục tiêu</a:t>
            </a:r>
            <a:endParaRPr sz="7200" b="1" dirty="0">
              <a:solidFill>
                <a:schemeClr val="lt1"/>
              </a:solidFill>
              <a:latin typeface="SVN-Blade Runner" panose="02040603050506020204" pitchFamily="18" charset="0"/>
              <a:ea typeface="Shadows Into Light Two"/>
              <a:cs typeface="Shadows Into Light Two"/>
              <a:sym typeface="Shadows Into Light Tw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8 Parts of a story">
  <p:cSld name="CUSTOM_21_2_1_1_1_1_1">
    <p:spTree>
      <p:nvGrpSpPr>
        <p:cNvPr id="1" name="Shape 112"/>
        <p:cNvGrpSpPr/>
        <p:nvPr/>
      </p:nvGrpSpPr>
      <p:grpSpPr>
        <a:xfrm>
          <a:off x="0" y="0"/>
          <a:ext cx="0" cy="0"/>
          <a:chOff x="0" y="0"/>
          <a:chExt cx="0" cy="0"/>
        </a:xfrm>
      </p:grpSpPr>
      <p:sp>
        <p:nvSpPr>
          <p:cNvPr id="113" name="Google Shape;113;p9"/>
          <p:cNvSpPr/>
          <p:nvPr/>
        </p:nvSpPr>
        <p:spPr>
          <a:xfrm flipH="1">
            <a:off x="1054125" y="1761873"/>
            <a:ext cx="16841700" cy="1876200"/>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14" name="Google Shape;114;p9"/>
          <p:cNvSpPr/>
          <p:nvPr/>
        </p:nvSpPr>
        <p:spPr>
          <a:xfrm flipH="1">
            <a:off x="392175" y="1220023"/>
            <a:ext cx="5279400" cy="772200"/>
          </a:xfrm>
          <a:prstGeom prst="roundRect">
            <a:avLst>
              <a:gd name="adj" fmla="val 50000"/>
            </a:avLst>
          </a:prstGeom>
          <a:solidFill>
            <a:schemeClr val="accent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15" name="Google Shape;115;p9"/>
          <p:cNvSpPr/>
          <p:nvPr/>
        </p:nvSpPr>
        <p:spPr>
          <a:xfrm flipH="1">
            <a:off x="939344" y="4796268"/>
            <a:ext cx="16956479" cy="2462931"/>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16" name="Google Shape;116;p9"/>
          <p:cNvSpPr/>
          <p:nvPr/>
        </p:nvSpPr>
        <p:spPr>
          <a:xfrm flipH="1">
            <a:off x="506954" y="4246377"/>
            <a:ext cx="5279400" cy="772200"/>
          </a:xfrm>
          <a:prstGeom prst="roundRect">
            <a:avLst>
              <a:gd name="adj" fmla="val 50000"/>
            </a:avLst>
          </a:prstGeom>
          <a:solidFill>
            <a:schemeClr val="accent2"/>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17" name="Google Shape;117;p9"/>
          <p:cNvSpPr/>
          <p:nvPr/>
        </p:nvSpPr>
        <p:spPr>
          <a:xfrm flipH="1">
            <a:off x="1054125" y="8198710"/>
            <a:ext cx="16841700" cy="1876200"/>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18" name="Google Shape;118;p9"/>
          <p:cNvSpPr/>
          <p:nvPr/>
        </p:nvSpPr>
        <p:spPr>
          <a:xfrm flipH="1">
            <a:off x="506954" y="7690542"/>
            <a:ext cx="5279400" cy="772200"/>
          </a:xfrm>
          <a:prstGeom prst="roundRect">
            <a:avLst>
              <a:gd name="adj" fmla="val 50000"/>
            </a:avLst>
          </a:prstGeom>
          <a:solidFill>
            <a:schemeClr val="accent4"/>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3 Two blocks">
  <p:cSld name="CUSTOM_21_2_1_1_1_1_1_1_1_1_1_1">
    <p:spTree>
      <p:nvGrpSpPr>
        <p:cNvPr id="1" name="Shape 155"/>
        <p:cNvGrpSpPr/>
        <p:nvPr/>
      </p:nvGrpSpPr>
      <p:grpSpPr>
        <a:xfrm>
          <a:off x="0" y="0"/>
          <a:ext cx="0" cy="0"/>
          <a:chOff x="0" y="0"/>
          <a:chExt cx="0" cy="0"/>
        </a:xfrm>
      </p:grpSpPr>
      <p:sp>
        <p:nvSpPr>
          <p:cNvPr id="156" name="Google Shape;156;p14"/>
          <p:cNvSpPr/>
          <p:nvPr/>
        </p:nvSpPr>
        <p:spPr>
          <a:xfrm>
            <a:off x="326695" y="2621400"/>
            <a:ext cx="8691300" cy="73068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157" name="Google Shape;157;p14"/>
          <p:cNvSpPr/>
          <p:nvPr/>
        </p:nvSpPr>
        <p:spPr>
          <a:xfrm>
            <a:off x="9300078" y="2621400"/>
            <a:ext cx="8691300" cy="73068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b="1">
              <a:latin typeface="Shadows Into Light Two"/>
              <a:ea typeface="Shadows Into Light Two"/>
              <a:cs typeface="Shadows Into Light Two"/>
              <a:sym typeface="Shadows Into Light Two"/>
            </a:endParaRPr>
          </a:p>
        </p:txBody>
      </p:sp>
      <p:sp>
        <p:nvSpPr>
          <p:cNvPr id="158" name="Google Shape;158;p14"/>
          <p:cNvSpPr/>
          <p:nvPr/>
        </p:nvSpPr>
        <p:spPr>
          <a:xfrm>
            <a:off x="1248063" y="2134275"/>
            <a:ext cx="6846000" cy="942600"/>
          </a:xfrm>
          <a:prstGeom prst="roundRect">
            <a:avLst>
              <a:gd name="adj" fmla="val 50000"/>
            </a:avLst>
          </a:prstGeom>
          <a:solidFill>
            <a:schemeClr val="accent2"/>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159" name="Google Shape;159;p14"/>
          <p:cNvSpPr/>
          <p:nvPr/>
        </p:nvSpPr>
        <p:spPr>
          <a:xfrm>
            <a:off x="10222744" y="2134275"/>
            <a:ext cx="6846000" cy="942600"/>
          </a:xfrm>
          <a:prstGeom prst="roundRect">
            <a:avLst>
              <a:gd name="adj" fmla="val 50000"/>
            </a:avLst>
          </a:prstGeom>
          <a:solidFill>
            <a:schemeClr val="accent3"/>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7 Free writting">
  <p:cSld name="CUSTOM_21_1_1">
    <p:spTree>
      <p:nvGrpSpPr>
        <p:cNvPr id="1" name="Shape 247"/>
        <p:cNvGrpSpPr/>
        <p:nvPr/>
      </p:nvGrpSpPr>
      <p:grpSpPr>
        <a:xfrm>
          <a:off x="0" y="0"/>
          <a:ext cx="0" cy="0"/>
          <a:chOff x="0" y="0"/>
          <a:chExt cx="0" cy="0"/>
        </a:xfrm>
      </p:grpSpPr>
      <p:sp>
        <p:nvSpPr>
          <p:cNvPr id="248" name="Google Shape;248;p18"/>
          <p:cNvSpPr/>
          <p:nvPr/>
        </p:nvSpPr>
        <p:spPr>
          <a:xfrm flipH="1">
            <a:off x="441975" y="2178225"/>
            <a:ext cx="17403900" cy="77427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3800" b="1">
              <a:latin typeface="Shadows Into Light Two"/>
              <a:ea typeface="Shadows Into Light Two"/>
              <a:cs typeface="Shadows Into Light Two"/>
              <a:sym typeface="Shadows Into Light Tw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p:nvPr/>
        </p:nvSpPr>
        <p:spPr>
          <a:xfrm rot="-5400000">
            <a:off x="4045313" y="-4044786"/>
            <a:ext cx="10216794" cy="18307420"/>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accent3"/>
          </a:solidFill>
          <a:ln>
            <a:noFill/>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7" name="Google Shape;7;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 name="Google Shape;8;p1"/>
          <p:cNvSpPr txBox="1"/>
          <p:nvPr/>
        </p:nvSpPr>
        <p:spPr>
          <a:xfrm rot="5400000">
            <a:off x="-1386600" y="1021818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US" sz="2100" dirty="0">
                <a:solidFill>
                  <a:schemeClr val="dk1"/>
                </a:solidFill>
                <a:latin typeface="Questrial"/>
                <a:ea typeface="Questrial"/>
                <a:cs typeface="Questrial"/>
                <a:sym typeface="Questrial"/>
              </a:rPr>
              <a:t>H</a:t>
            </a:r>
            <a:r>
              <a:rPr lang="en" sz="2100" dirty="0">
                <a:solidFill>
                  <a:schemeClr val="dk1"/>
                </a:solidFill>
                <a:latin typeface="Questrial"/>
                <a:ea typeface="Questrial"/>
                <a:cs typeface="Questrial"/>
                <a:sym typeface="Questrial"/>
              </a:rPr>
              <a:t>ảo mnt</a:t>
            </a:r>
            <a:endParaRPr sz="2100" dirty="0">
              <a:solidFill>
                <a:schemeClr val="dk1"/>
              </a:solidFill>
              <a:latin typeface="Questrial"/>
              <a:ea typeface="Questrial"/>
              <a:cs typeface="Questrial"/>
              <a:sym typeface="Questrial"/>
            </a:endParaRPr>
          </a:p>
        </p:txBody>
      </p:sp>
      <p:pic>
        <p:nvPicPr>
          <p:cNvPr id="10" name="Picture 9">
            <a:extLst>
              <a:ext uri="{FF2B5EF4-FFF2-40B4-BE49-F238E27FC236}">
                <a16:creationId xmlns:a16="http://schemas.microsoft.com/office/drawing/2014/main" id="{A097DAA3-4FA3-4D49-A018-6DC5C808E0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44537" y="10277890"/>
            <a:ext cx="1152128" cy="1959214"/>
          </a:xfrm>
          <a:prstGeom prst="rect">
            <a:avLst/>
          </a:prstGeom>
        </p:spPr>
      </p:pic>
      <p:sp>
        <p:nvSpPr>
          <p:cNvPr id="11" name="TextBox 3">
            <a:extLst>
              <a:ext uri="{FF2B5EF4-FFF2-40B4-BE49-F238E27FC236}">
                <a16:creationId xmlns:a16="http://schemas.microsoft.com/office/drawing/2014/main" id="{CA0F9B46-56AD-4FE1-B307-7B071EB5708A}"/>
              </a:ext>
            </a:extLst>
          </p:cNvPr>
          <p:cNvSpPr txBox="1"/>
          <p:nvPr userDrawn="1"/>
        </p:nvSpPr>
        <p:spPr>
          <a:xfrm>
            <a:off x="4339819" y="11391183"/>
            <a:ext cx="8825377"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8"/>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E2E52F7A-48DB-4D53-AFC5-6163E09B5653}"/>
              </a:ext>
            </a:extLst>
          </p:cNvPr>
          <p:cNvSpPr txBox="1">
            <a:spLocks/>
          </p:cNvSpPr>
          <p:nvPr userDrawn="1"/>
        </p:nvSpPr>
        <p:spPr>
          <a:xfrm>
            <a:off x="3727477" y="12158040"/>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0"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p:nvPr/>
        </p:nvSpPr>
        <p:spPr>
          <a:xfrm>
            <a:off x="-2125745" y="1305276"/>
            <a:ext cx="15480900" cy="2123638"/>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12000" dirty="0" err="1">
                <a:solidFill>
                  <a:schemeClr val="dk1"/>
                </a:solidFill>
                <a:latin typeface="Monofett"/>
                <a:ea typeface="Monofett"/>
                <a:cs typeface="Monofett"/>
                <a:sym typeface="Monofett"/>
              </a:rPr>
              <a:t>Tiêng</a:t>
            </a:r>
            <a:r>
              <a:rPr lang="en-US" sz="12000" dirty="0">
                <a:solidFill>
                  <a:schemeClr val="dk1"/>
                </a:solidFill>
                <a:latin typeface="Monofett"/>
                <a:ea typeface="Monofett"/>
                <a:cs typeface="Monofett"/>
                <a:sym typeface="Monofett"/>
              </a:rPr>
              <a:t> </a:t>
            </a:r>
            <a:r>
              <a:rPr lang="en-US" sz="12000" dirty="0" err="1">
                <a:solidFill>
                  <a:schemeClr val="dk1"/>
                </a:solidFill>
                <a:latin typeface="Monofett"/>
                <a:ea typeface="Monofett"/>
                <a:cs typeface="Monofett"/>
                <a:sym typeface="Monofett"/>
              </a:rPr>
              <a:t>viêt</a:t>
            </a:r>
            <a:endParaRPr sz="12000" dirty="0">
              <a:solidFill>
                <a:schemeClr val="dk1"/>
              </a:solidFill>
              <a:latin typeface="Monofett"/>
              <a:ea typeface="Monofett"/>
              <a:cs typeface="Monofett"/>
              <a:sym typeface="Monofett"/>
            </a:endParaRPr>
          </a:p>
        </p:txBody>
      </p:sp>
      <p:cxnSp>
        <p:nvCxnSpPr>
          <p:cNvPr id="319" name="Google Shape;319;p21"/>
          <p:cNvCxnSpPr>
            <a:cxnSpLocks/>
          </p:cNvCxnSpPr>
          <p:nvPr/>
        </p:nvCxnSpPr>
        <p:spPr>
          <a:xfrm>
            <a:off x="2204357" y="3196729"/>
            <a:ext cx="6756687" cy="0"/>
          </a:xfrm>
          <a:prstGeom prst="straightConnector1">
            <a:avLst/>
          </a:prstGeom>
          <a:noFill/>
          <a:ln w="28575" cap="rnd" cmpd="sng">
            <a:solidFill>
              <a:schemeClr val="dk1"/>
            </a:solidFill>
            <a:prstDash val="solid"/>
            <a:round/>
            <a:headEnd type="none" w="med" len="med"/>
            <a:tailEnd type="none" w="med" len="med"/>
          </a:ln>
        </p:spPr>
      </p:cxnSp>
      <p:sp>
        <p:nvSpPr>
          <p:cNvPr id="320" name="Google Shape;320;p21"/>
          <p:cNvSpPr/>
          <p:nvPr/>
        </p:nvSpPr>
        <p:spPr>
          <a:xfrm>
            <a:off x="12143292" y="6121796"/>
            <a:ext cx="3532135" cy="1405648"/>
          </a:xfrm>
          <a:prstGeom prst="roundRect">
            <a:avLst>
              <a:gd name="adj" fmla="val 50000"/>
            </a:avLst>
          </a:prstGeom>
          <a:solidFill>
            <a:schemeClr val="accent1">
              <a:lumMod val="60000"/>
              <a:lumOff val="40000"/>
            </a:schemeClr>
          </a:solidFill>
          <a:ln>
            <a:noFill/>
          </a:ln>
        </p:spPr>
        <p:txBody>
          <a:bodyPr spcFirstLastPara="1" wrap="square" lIns="137150" tIns="137150" rIns="137150" bIns="137150" anchor="ctr" anchorCtr="0">
            <a:noAutofit/>
          </a:bodyPr>
          <a:lstStyle/>
          <a:p>
            <a:pPr marL="0" lvl="0" indent="0" algn="ctr" rtl="0">
              <a:spcBef>
                <a:spcPts val="0"/>
              </a:spcBef>
              <a:spcAft>
                <a:spcPts val="0"/>
              </a:spcAft>
              <a:buNone/>
            </a:pPr>
            <a:r>
              <a:rPr lang="en" sz="6600" b="1" dirty="0">
                <a:solidFill>
                  <a:schemeClr val="lt1"/>
                </a:solidFill>
                <a:latin typeface="SVN-Adam Gorry" panose="02040603050506020204" pitchFamily="18" charset="0"/>
                <a:ea typeface="Shadows Into Light Two"/>
                <a:cs typeface="Shadows Into Light Two"/>
                <a:sym typeface="Shadows Into Light Two"/>
              </a:rPr>
              <a:t>Tiết 6</a:t>
            </a:r>
            <a:endParaRPr sz="6600" b="1" dirty="0">
              <a:solidFill>
                <a:schemeClr val="lt1"/>
              </a:solidFill>
              <a:latin typeface="SVN-Adam Gorry" panose="02040603050506020204" pitchFamily="18" charset="0"/>
              <a:ea typeface="Shadows Into Light Two"/>
              <a:cs typeface="Shadows Into Light Two"/>
              <a:sym typeface="Shadows Into Light Two"/>
            </a:endParaRPr>
          </a:p>
        </p:txBody>
      </p:sp>
      <p:sp>
        <p:nvSpPr>
          <p:cNvPr id="321" name="Google Shape;321;p21"/>
          <p:cNvSpPr txBox="1"/>
          <p:nvPr/>
        </p:nvSpPr>
        <p:spPr>
          <a:xfrm>
            <a:off x="1220594" y="3428914"/>
            <a:ext cx="15480900" cy="2502911"/>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5000" dirty="0">
                <a:solidFill>
                  <a:schemeClr val="accent2">
                    <a:lumMod val="75000"/>
                  </a:schemeClr>
                </a:solidFill>
                <a:latin typeface="SVN-A Love Of Thunder" panose="02040603050506020204" pitchFamily="18" charset="0"/>
                <a:ea typeface="Chewy"/>
                <a:cs typeface="Chewy"/>
                <a:sym typeface="Chewy"/>
              </a:rPr>
              <a:t>Ôn tập giữa Kì II</a:t>
            </a:r>
            <a:endParaRPr sz="15000" dirty="0">
              <a:solidFill>
                <a:schemeClr val="accent2">
                  <a:lumMod val="75000"/>
                </a:schemeClr>
              </a:solidFill>
              <a:latin typeface="SVN-A Love Of Thunder" panose="02040603050506020204" pitchFamily="18" charset="0"/>
              <a:ea typeface="Chewy"/>
              <a:cs typeface="Chewy"/>
              <a:sym typeface="Chewy"/>
            </a:endParaRPr>
          </a:p>
        </p:txBody>
      </p:sp>
      <p:sp>
        <p:nvSpPr>
          <p:cNvPr id="6" name="Google Shape;318;p21">
            <a:extLst>
              <a:ext uri="{FF2B5EF4-FFF2-40B4-BE49-F238E27FC236}">
                <a16:creationId xmlns:a16="http://schemas.microsoft.com/office/drawing/2014/main" id="{BFE9C832-81D7-41A1-877B-BF5DFEE1A2B2}"/>
              </a:ext>
            </a:extLst>
          </p:cNvPr>
          <p:cNvSpPr txBox="1"/>
          <p:nvPr/>
        </p:nvSpPr>
        <p:spPr>
          <a:xfrm>
            <a:off x="7909291" y="2879907"/>
            <a:ext cx="1029409" cy="1200308"/>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6000" dirty="0">
                <a:solidFill>
                  <a:schemeClr val="dk1"/>
                </a:solidFill>
                <a:latin typeface="Monofett"/>
                <a:ea typeface="Monofett"/>
                <a:cs typeface="Monofett"/>
                <a:sym typeface="Monofett"/>
              </a:rPr>
              <a:t>.</a:t>
            </a:r>
            <a:endParaRPr sz="6000" dirty="0">
              <a:solidFill>
                <a:schemeClr val="dk1"/>
              </a:solidFill>
              <a:latin typeface="Monofett"/>
              <a:ea typeface="Monofett"/>
              <a:cs typeface="Monofett"/>
              <a:sym typeface="Monofett"/>
            </a:endParaRPr>
          </a:p>
        </p:txBody>
      </p:sp>
      <p:sp>
        <p:nvSpPr>
          <p:cNvPr id="7" name="Google Shape;318;p21">
            <a:extLst>
              <a:ext uri="{FF2B5EF4-FFF2-40B4-BE49-F238E27FC236}">
                <a16:creationId xmlns:a16="http://schemas.microsoft.com/office/drawing/2014/main" id="{DAD590F6-7100-4057-9D5A-ACFB5BB86B9D}"/>
              </a:ext>
            </a:extLst>
          </p:cNvPr>
          <p:cNvSpPr txBox="1"/>
          <p:nvPr/>
        </p:nvSpPr>
        <p:spPr>
          <a:xfrm>
            <a:off x="3879098" y="853549"/>
            <a:ext cx="1029409" cy="1200308"/>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6000" dirty="0">
                <a:solidFill>
                  <a:schemeClr val="dk1"/>
                </a:solidFill>
                <a:latin typeface="Monofett"/>
                <a:ea typeface="Monofett"/>
                <a:cs typeface="Monofett"/>
                <a:sym typeface="Monofett"/>
              </a:rPr>
              <a:t>/</a:t>
            </a:r>
            <a:endParaRPr sz="6000" dirty="0">
              <a:solidFill>
                <a:schemeClr val="dk1"/>
              </a:solidFill>
              <a:latin typeface="Monofett"/>
              <a:ea typeface="Monofett"/>
              <a:cs typeface="Monofett"/>
              <a:sym typeface="Monofett"/>
            </a:endParaRPr>
          </a:p>
        </p:txBody>
      </p:sp>
      <p:pic>
        <p:nvPicPr>
          <p:cNvPr id="8" name="Picture 7">
            <a:extLst>
              <a:ext uri="{FF2B5EF4-FFF2-40B4-BE49-F238E27FC236}">
                <a16:creationId xmlns:a16="http://schemas.microsoft.com/office/drawing/2014/main" id="{03123F28-9F17-494D-912D-23E52A4C6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79" y="-562290"/>
            <a:ext cx="2526928" cy="4301715"/>
          </a:xfrm>
          <a:prstGeom prst="rect">
            <a:avLst/>
          </a:prstGeom>
        </p:spPr>
      </p:pic>
      <p:pic>
        <p:nvPicPr>
          <p:cNvPr id="5" name="Picture 4">
            <a:extLst>
              <a:ext uri="{FF2B5EF4-FFF2-40B4-BE49-F238E27FC236}">
                <a16:creationId xmlns:a16="http://schemas.microsoft.com/office/drawing/2014/main" id="{E35E3863-304E-4E88-B50F-7D9A772552A7}"/>
              </a:ext>
            </a:extLst>
          </p:cNvPr>
          <p:cNvPicPr>
            <a:picLocks noChangeAspect="1"/>
          </p:cNvPicPr>
          <p:nvPr/>
        </p:nvPicPr>
        <p:blipFill rotWithShape="1">
          <a:blip r:embed="rId4"/>
          <a:srcRect b="27863"/>
          <a:stretch/>
        </p:blipFill>
        <p:spPr>
          <a:xfrm>
            <a:off x="-60827" y="3880641"/>
            <a:ext cx="8017619" cy="5783655"/>
          </a:xfrm>
          <a:prstGeom prst="rect">
            <a:avLst/>
          </a:prstGeom>
        </p:spPr>
      </p:pic>
      <p:pic>
        <p:nvPicPr>
          <p:cNvPr id="14" name="Picture 13">
            <a:extLst>
              <a:ext uri="{FF2B5EF4-FFF2-40B4-BE49-F238E27FC236}">
                <a16:creationId xmlns:a16="http://schemas.microsoft.com/office/drawing/2014/main" id="{2BE8BB1A-17C5-46A1-AE76-0FC0CE2EADA6}"/>
              </a:ext>
            </a:extLst>
          </p:cNvPr>
          <p:cNvPicPr>
            <a:picLocks noChangeAspect="1"/>
          </p:cNvPicPr>
          <p:nvPr/>
        </p:nvPicPr>
        <p:blipFill>
          <a:blip r:embed="rId5"/>
          <a:stretch>
            <a:fillRect/>
          </a:stretch>
        </p:blipFill>
        <p:spPr>
          <a:xfrm>
            <a:off x="-3345740" y="7750844"/>
            <a:ext cx="15479086" cy="2536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wipe(down)">
                                      <p:cBhvr>
                                        <p:cTn id="7" dur="580">
                                          <p:stCondLst>
                                            <p:cond delay="0"/>
                                          </p:stCondLst>
                                        </p:cTn>
                                        <p:tgtEl>
                                          <p:spTgt spid="321"/>
                                        </p:tgtEl>
                                      </p:cBhvr>
                                    </p:animEffect>
                                    <p:anim calcmode="lin" valueType="num">
                                      <p:cBhvr>
                                        <p:cTn id="8"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21"/>
                                        </p:tgtEl>
                                      </p:cBhvr>
                                      <p:to x="100000" y="60000"/>
                                    </p:animScale>
                                    <p:animScale>
                                      <p:cBhvr>
                                        <p:cTn id="14" dur="166" decel="50000">
                                          <p:stCondLst>
                                            <p:cond delay="676"/>
                                          </p:stCondLst>
                                        </p:cTn>
                                        <p:tgtEl>
                                          <p:spTgt spid="321"/>
                                        </p:tgtEl>
                                      </p:cBhvr>
                                      <p:to x="100000" y="100000"/>
                                    </p:animScale>
                                    <p:animScale>
                                      <p:cBhvr>
                                        <p:cTn id="15" dur="26">
                                          <p:stCondLst>
                                            <p:cond delay="1312"/>
                                          </p:stCondLst>
                                        </p:cTn>
                                        <p:tgtEl>
                                          <p:spTgt spid="321"/>
                                        </p:tgtEl>
                                      </p:cBhvr>
                                      <p:to x="100000" y="80000"/>
                                    </p:animScale>
                                    <p:animScale>
                                      <p:cBhvr>
                                        <p:cTn id="16" dur="166" decel="50000">
                                          <p:stCondLst>
                                            <p:cond delay="1338"/>
                                          </p:stCondLst>
                                        </p:cTn>
                                        <p:tgtEl>
                                          <p:spTgt spid="321"/>
                                        </p:tgtEl>
                                      </p:cBhvr>
                                      <p:to x="100000" y="100000"/>
                                    </p:animScale>
                                    <p:animScale>
                                      <p:cBhvr>
                                        <p:cTn id="17" dur="26">
                                          <p:stCondLst>
                                            <p:cond delay="1642"/>
                                          </p:stCondLst>
                                        </p:cTn>
                                        <p:tgtEl>
                                          <p:spTgt spid="321"/>
                                        </p:tgtEl>
                                      </p:cBhvr>
                                      <p:to x="100000" y="90000"/>
                                    </p:animScale>
                                    <p:animScale>
                                      <p:cBhvr>
                                        <p:cTn id="18" dur="166" decel="50000">
                                          <p:stCondLst>
                                            <p:cond delay="1668"/>
                                          </p:stCondLst>
                                        </p:cTn>
                                        <p:tgtEl>
                                          <p:spTgt spid="321"/>
                                        </p:tgtEl>
                                      </p:cBhvr>
                                      <p:to x="100000" y="100000"/>
                                    </p:animScale>
                                    <p:animScale>
                                      <p:cBhvr>
                                        <p:cTn id="19" dur="26">
                                          <p:stCondLst>
                                            <p:cond delay="1808"/>
                                          </p:stCondLst>
                                        </p:cTn>
                                        <p:tgtEl>
                                          <p:spTgt spid="321"/>
                                        </p:tgtEl>
                                      </p:cBhvr>
                                      <p:to x="100000" y="95000"/>
                                    </p:animScale>
                                    <p:animScale>
                                      <p:cBhvr>
                                        <p:cTn id="20"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41237C-E0AC-440C-AAFF-707D1AC0B4F8}"/>
              </a:ext>
            </a:extLst>
          </p:cNvPr>
          <p:cNvSpPr/>
          <p:nvPr/>
        </p:nvSpPr>
        <p:spPr>
          <a:xfrm>
            <a:off x="616688" y="2234882"/>
            <a:ext cx="17246010" cy="771719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4;p3">
            <a:extLst>
              <a:ext uri="{FF2B5EF4-FFF2-40B4-BE49-F238E27FC236}">
                <a16:creationId xmlns:a16="http://schemas.microsoft.com/office/drawing/2014/main" id="{7E13D533-AEA9-4329-838C-764C607DF96D}"/>
              </a:ext>
            </a:extLst>
          </p:cNvPr>
          <p:cNvSpPr/>
          <p:nvPr/>
        </p:nvSpPr>
        <p:spPr>
          <a:xfrm>
            <a:off x="5867400" y="574494"/>
            <a:ext cx="7207140" cy="1409100"/>
          </a:xfrm>
          <a:prstGeom prst="roundRect">
            <a:avLst>
              <a:gd name="adj" fmla="val 50000"/>
            </a:avLst>
          </a:prstGeom>
          <a:solidFill>
            <a:schemeClr val="accent2"/>
          </a:solidFill>
          <a:ln>
            <a:noFill/>
          </a:ln>
        </p:spPr>
        <p:txBody>
          <a:bodyPr spcFirstLastPara="1" wrap="square" lIns="137150" tIns="137150" rIns="137150" bIns="137150" anchor="ctr" anchorCtr="0">
            <a:noAutofit/>
          </a:bodyPr>
          <a:lstStyle/>
          <a:p>
            <a:pPr marL="0" lvl="0" indent="0" algn="l" rtl="0">
              <a:spcBef>
                <a:spcPts val="0"/>
              </a:spcBef>
              <a:spcAft>
                <a:spcPts val="0"/>
              </a:spcAft>
              <a:buNone/>
            </a:pPr>
            <a:endParaRPr/>
          </a:p>
        </p:txBody>
      </p:sp>
      <p:sp>
        <p:nvSpPr>
          <p:cNvPr id="5" name="Google Shape;15;p3">
            <a:extLst>
              <a:ext uri="{FF2B5EF4-FFF2-40B4-BE49-F238E27FC236}">
                <a16:creationId xmlns:a16="http://schemas.microsoft.com/office/drawing/2014/main" id="{285FE293-FEF3-4ACD-B9D7-59B58C873ABD}"/>
              </a:ext>
            </a:extLst>
          </p:cNvPr>
          <p:cNvSpPr txBox="1"/>
          <p:nvPr/>
        </p:nvSpPr>
        <p:spPr>
          <a:xfrm>
            <a:off x="6658181" y="586557"/>
            <a:ext cx="5625578" cy="1384974"/>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7200" b="1" dirty="0">
                <a:solidFill>
                  <a:schemeClr val="lt1"/>
                </a:solidFill>
                <a:latin typeface="SVN-Blade Runner" panose="02040603050506020204" pitchFamily="18" charset="0"/>
                <a:ea typeface="Shadows Into Light Two"/>
                <a:cs typeface="Shadows Into Light Two"/>
                <a:sym typeface="Shadows Into Light Two"/>
              </a:rPr>
              <a:t>Gợi ý</a:t>
            </a:r>
            <a:endParaRPr sz="7200" b="1" dirty="0">
              <a:solidFill>
                <a:schemeClr val="lt1"/>
              </a:solidFill>
              <a:latin typeface="SVN-Blade Runner" panose="02040603050506020204" pitchFamily="18" charset="0"/>
              <a:ea typeface="Shadows Into Light Two"/>
              <a:cs typeface="Shadows Into Light Two"/>
              <a:sym typeface="Shadows Into Light Two"/>
            </a:endParaRPr>
          </a:p>
        </p:txBody>
      </p:sp>
      <p:sp>
        <p:nvSpPr>
          <p:cNvPr id="8" name="TextBox 5">
            <a:extLst>
              <a:ext uri="{FF2B5EF4-FFF2-40B4-BE49-F238E27FC236}">
                <a16:creationId xmlns:a16="http://schemas.microsoft.com/office/drawing/2014/main" id="{968F8C61-F982-4E42-BA9A-3F054A85D703}"/>
              </a:ext>
            </a:extLst>
          </p:cNvPr>
          <p:cNvSpPr txBox="1"/>
          <p:nvPr/>
        </p:nvSpPr>
        <p:spPr>
          <a:xfrm>
            <a:off x="1508568" y="2474450"/>
            <a:ext cx="15924804" cy="7477624"/>
          </a:xfrm>
          <a:prstGeom prst="rect">
            <a:avLst/>
          </a:prstGeom>
          <a:noFill/>
          <a:ln>
            <a:noFill/>
          </a:ln>
        </p:spPr>
        <p:txBody>
          <a:bodyPr wrap="square">
            <a:spAutoFit/>
          </a:bodyPr>
          <a:lstStyle/>
          <a:p>
            <a:pPr marL="0" marR="0">
              <a:lnSpc>
                <a:spcPct val="107000"/>
              </a:lnSpc>
              <a:spcBef>
                <a:spcPts val="0"/>
              </a:spcBef>
              <a:spcAft>
                <a:spcPts val="800"/>
              </a:spcAft>
            </a:pPr>
            <a:r>
              <a:rPr lang="vi-VN" sz="4800" dirty="0">
                <a:solidFill>
                  <a:srgbClr val="222222"/>
                </a:solidFill>
                <a:effectLst/>
                <a:latin typeface="#9Slide03 AmpleSoft Bold" panose="02000000000000000000" pitchFamily="2" charset="0"/>
                <a:ea typeface="Arial" panose="020B0604020202020204" pitchFamily="34" charset="0"/>
                <a:cs typeface="Arial" panose="020B0604020202020204" pitchFamily="34" charset="0"/>
              </a:rPr>
              <a:t>Trong đoạn văn, cần sử dụng :</a:t>
            </a:r>
            <a:endParaRPr lang="en-US" sz="115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vi-VN" sz="4800" dirty="0">
                <a:solidFill>
                  <a:srgbClr val="222222"/>
                </a:solidFill>
                <a:effectLst/>
                <a:latin typeface="#9Slide03 AmpleSoft Bold" panose="02000000000000000000" pitchFamily="2" charset="0"/>
                <a:ea typeface="Arial" panose="020B0604020202020204" pitchFamily="34" charset="0"/>
                <a:cs typeface="Arial" panose="020B0604020202020204" pitchFamily="34" charset="0"/>
              </a:rPr>
              <a:t>– Câu kể Ai là gì ? để giới thiệu và nhận định về bác sĩ Ly.</a:t>
            </a:r>
            <a:endParaRPr lang="en-US" sz="115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vi-VN" sz="4800" dirty="0">
                <a:solidFill>
                  <a:srgbClr val="222222"/>
                </a:solidFill>
                <a:effectLst/>
                <a:latin typeface="#9Slide03 AmpleSoft Bold" panose="02000000000000000000" pitchFamily="2" charset="0"/>
                <a:ea typeface="Arial" panose="020B0604020202020204" pitchFamily="34" charset="0"/>
                <a:cs typeface="Arial" panose="020B0604020202020204" pitchFamily="34" charset="0"/>
              </a:rPr>
              <a:t>– Câu kể Ai là gì ? để kể về hành động của bác sĩ Ly.</a:t>
            </a:r>
            <a:endParaRPr lang="en-US" sz="115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vi-VN" sz="4800" dirty="0">
                <a:solidFill>
                  <a:srgbClr val="222222"/>
                </a:solidFill>
                <a:effectLst/>
                <a:latin typeface="#9Slide03 AmpleSoft Bold" panose="02000000000000000000" pitchFamily="2" charset="0"/>
                <a:ea typeface="Arial" panose="020B0604020202020204" pitchFamily="34" charset="0"/>
                <a:cs typeface="Arial" panose="020B0604020202020204" pitchFamily="34" charset="0"/>
              </a:rPr>
              <a:t>– Câu kể Ai thế nào ? để nói về đặc điểm tính cách của bác sĩ Bác sĩ Ly là người nổi tiếng nhân từ. Nhưng bên cạnh vẻ nhân từ đó, ông còn là một người rất d</a:t>
            </a:r>
            <a:r>
              <a:rPr lang="vi-VN" sz="4800" dirty="0">
                <a:solidFill>
                  <a:srgbClr val="222222"/>
                </a:solidFill>
                <a:effectLst/>
                <a:latin typeface="#9Slide03 AmpleSoft Bold" panose="02000000000000000000" pitchFamily="2" charset="0"/>
                <a:ea typeface="Arial" panose="020B0604020202020204" pitchFamily="34" charset="0"/>
                <a:cs typeface="Cambria" panose="02040503050406030204" pitchFamily="18" charset="0"/>
              </a:rPr>
              <a:t>ũ</a:t>
            </a:r>
            <a:r>
              <a:rPr lang="vi-VN" sz="4800" dirty="0">
                <a:solidFill>
                  <a:srgbClr val="222222"/>
                </a:solidFill>
                <a:effectLst/>
                <a:latin typeface="#9Slide03 AmpleSoft Bold" panose="02000000000000000000" pitchFamily="2" charset="0"/>
                <a:ea typeface="Arial" panose="020B0604020202020204" pitchFamily="34" charset="0"/>
                <a:cs typeface="Arial" panose="020B0604020202020204" pitchFamily="34" charset="0"/>
              </a:rPr>
              <a:t>ng cảm. Trước sự hung hăng, hung dữ của tên cướp biển, ông vẫn tỏ ra điềm tĩnh và cương quyết. Vì vậy, ông đã khuất phục được tên cướp biển.</a:t>
            </a:r>
            <a:endParaRPr lang="en-US" sz="115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8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5192485" y="2229486"/>
            <a:ext cx="8817429" cy="2555359"/>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err="1">
                <a:solidFill>
                  <a:schemeClr val="accent2">
                    <a:lumMod val="75000"/>
                  </a:schemeClr>
                </a:solidFill>
                <a:latin typeface="SVN-Billo" panose="00000400000000000000" pitchFamily="2" charset="0"/>
                <a:ea typeface="Chewy"/>
                <a:cs typeface="Chewy"/>
                <a:sym typeface="Chewy"/>
              </a:rPr>
              <a:t>Củng</a:t>
            </a:r>
            <a:endParaRPr sz="25900" dirty="0">
              <a:solidFill>
                <a:schemeClr val="accent2">
                  <a:lumMod val="75000"/>
                </a:schemeClr>
              </a:solidFill>
              <a:latin typeface="SVN-Billo" panose="00000400000000000000" pitchFamily="2" charset="0"/>
              <a:ea typeface="Chewy"/>
              <a:cs typeface="Chewy"/>
              <a:sym typeface="Chewy"/>
            </a:endParaRPr>
          </a:p>
        </p:txBody>
      </p:sp>
      <p:pic>
        <p:nvPicPr>
          <p:cNvPr id="14" name="Picture 13">
            <a:extLst>
              <a:ext uri="{FF2B5EF4-FFF2-40B4-BE49-F238E27FC236}">
                <a16:creationId xmlns:a16="http://schemas.microsoft.com/office/drawing/2014/main" id="{2BE8BB1A-17C5-46A1-AE76-0FC0CE2EADA6}"/>
              </a:ext>
            </a:extLst>
          </p:cNvPr>
          <p:cNvPicPr>
            <a:picLocks noChangeAspect="1"/>
          </p:cNvPicPr>
          <p:nvPr/>
        </p:nvPicPr>
        <p:blipFill rotWithShape="1">
          <a:blip r:embed="rId3"/>
          <a:srcRect l="29900" r="32896"/>
          <a:stretch/>
        </p:blipFill>
        <p:spPr>
          <a:xfrm>
            <a:off x="-138824" y="4841359"/>
            <a:ext cx="9877433" cy="4712452"/>
          </a:xfrm>
          <a:prstGeom prst="rect">
            <a:avLst/>
          </a:prstGeom>
        </p:spPr>
      </p:pic>
      <p:sp>
        <p:nvSpPr>
          <p:cNvPr id="13" name="Google Shape;321;p21">
            <a:extLst>
              <a:ext uri="{FF2B5EF4-FFF2-40B4-BE49-F238E27FC236}">
                <a16:creationId xmlns:a16="http://schemas.microsoft.com/office/drawing/2014/main" id="{F3AF7939-1190-4FFA-A967-E2B7F13A0DC6}"/>
              </a:ext>
            </a:extLst>
          </p:cNvPr>
          <p:cNvSpPr txBox="1"/>
          <p:nvPr/>
        </p:nvSpPr>
        <p:spPr>
          <a:xfrm>
            <a:off x="4799893" y="5651393"/>
            <a:ext cx="15480900" cy="2502911"/>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err="1">
                <a:solidFill>
                  <a:schemeClr val="accent2">
                    <a:lumMod val="75000"/>
                  </a:schemeClr>
                </a:solidFill>
                <a:latin typeface="SVN-Billo" panose="00000400000000000000" pitchFamily="2" charset="0"/>
                <a:ea typeface="Chewy"/>
                <a:cs typeface="Chewy"/>
                <a:sym typeface="Chewy"/>
              </a:rPr>
              <a:t>Cố</a:t>
            </a:r>
            <a:endParaRPr sz="25900" dirty="0">
              <a:solidFill>
                <a:schemeClr val="accent2">
                  <a:lumMod val="75000"/>
                </a:schemeClr>
              </a:solidFill>
              <a:latin typeface="SVN-Billo" panose="00000400000000000000" pitchFamily="2" charset="0"/>
              <a:ea typeface="Chewy"/>
              <a:cs typeface="Chewy"/>
              <a:sym typeface="Chewy"/>
            </a:endParaRPr>
          </a:p>
        </p:txBody>
      </p:sp>
    </p:spTree>
    <p:extLst>
      <p:ext uri="{BB962C8B-B14F-4D97-AF65-F5344CB8AC3E}">
        <p14:creationId xmlns:p14="http://schemas.microsoft.com/office/powerpoint/2010/main" val="397495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0" name="Google Shape;510;p32"/>
          <p:cNvSpPr txBox="1"/>
          <p:nvPr/>
        </p:nvSpPr>
        <p:spPr>
          <a:xfrm>
            <a:off x="309600" y="317442"/>
            <a:ext cx="17668800"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3800" dirty="0">
                <a:solidFill>
                  <a:schemeClr val="accent1"/>
                </a:solidFill>
                <a:latin typeface="#9Slide07 SVNZiclets" panose="02000603000000000000" pitchFamily="2" charset="0"/>
                <a:ea typeface="Chewy"/>
                <a:cs typeface="Chewy"/>
                <a:sym typeface="Chewy"/>
              </a:rPr>
              <a:t>Dặn Dò</a:t>
            </a:r>
            <a:endParaRPr sz="13800" dirty="0">
              <a:solidFill>
                <a:schemeClr val="accent1"/>
              </a:solidFill>
              <a:latin typeface="#9Slide07 SVNZiclets" panose="02000603000000000000" pitchFamily="2" charset="0"/>
              <a:ea typeface="Chewy"/>
              <a:cs typeface="Chewy"/>
              <a:sym typeface="Chewy"/>
            </a:endParaRPr>
          </a:p>
        </p:txBody>
      </p:sp>
      <p:sp>
        <p:nvSpPr>
          <p:cNvPr id="10" name="TextBox 9">
            <a:extLst>
              <a:ext uri="{FF2B5EF4-FFF2-40B4-BE49-F238E27FC236}">
                <a16:creationId xmlns:a16="http://schemas.microsoft.com/office/drawing/2014/main" id="{854A3FE7-B97A-4428-AA8E-B7435F160782}"/>
              </a:ext>
            </a:extLst>
          </p:cNvPr>
          <p:cNvSpPr txBox="1"/>
          <p:nvPr/>
        </p:nvSpPr>
        <p:spPr>
          <a:xfrm>
            <a:off x="813391" y="4434564"/>
            <a:ext cx="7565065" cy="4154984"/>
          </a:xfrm>
          <a:prstGeom prst="rect">
            <a:avLst/>
          </a:prstGeom>
          <a:noFill/>
        </p:spPr>
        <p:txBody>
          <a:bodyPr wrap="square">
            <a:spAutoFit/>
          </a:bodyPr>
          <a:lstStyle/>
          <a:p>
            <a:pPr algn="ctr" eaLnBrk="1" hangingPunct="1">
              <a:buFontTx/>
              <a:buNone/>
            </a:pPr>
            <a:r>
              <a:rPr lang="en-US" altLang="en-US" sz="8800" b="1" dirty="0" err="1">
                <a:solidFill>
                  <a:schemeClr val="tx1"/>
                </a:solidFill>
                <a:latin typeface="#9Slide07 SVNSalty Sans" panose="02000000000000000000" pitchFamily="2" charset="0"/>
              </a:rPr>
              <a:t>Về</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nhà</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xem</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lại</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các</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bài</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tập</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vừa</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ôn</a:t>
            </a:r>
            <a:r>
              <a:rPr lang="en-US" altLang="en-US" sz="8800" b="1" dirty="0">
                <a:solidFill>
                  <a:schemeClr val="tx1"/>
                </a:solidFill>
                <a:latin typeface="#9Slide07 SVNSalty Sans" panose="02000000000000000000" pitchFamily="2" charset="0"/>
              </a:rPr>
              <a:t>.</a:t>
            </a:r>
          </a:p>
        </p:txBody>
      </p:sp>
      <p:sp>
        <p:nvSpPr>
          <p:cNvPr id="12" name="TextBox 11">
            <a:extLst>
              <a:ext uri="{FF2B5EF4-FFF2-40B4-BE49-F238E27FC236}">
                <a16:creationId xmlns:a16="http://schemas.microsoft.com/office/drawing/2014/main" id="{D531F149-BB92-46B3-BD5E-4EA7166D0144}"/>
              </a:ext>
            </a:extLst>
          </p:cNvPr>
          <p:cNvSpPr txBox="1"/>
          <p:nvPr/>
        </p:nvSpPr>
        <p:spPr>
          <a:xfrm>
            <a:off x="9909546" y="4221912"/>
            <a:ext cx="7565063" cy="4154984"/>
          </a:xfrm>
          <a:prstGeom prst="rect">
            <a:avLst/>
          </a:prstGeom>
          <a:noFill/>
        </p:spPr>
        <p:txBody>
          <a:bodyPr wrap="square">
            <a:spAutoFit/>
          </a:bodyPr>
          <a:lstStyle/>
          <a:p>
            <a:pPr algn="ctr"/>
            <a:r>
              <a:rPr lang="en-US" altLang="en-US" sz="8800" b="1" dirty="0" err="1">
                <a:solidFill>
                  <a:schemeClr val="tx1"/>
                </a:solidFill>
                <a:latin typeface="#9Slide07 SVNSalty Sans" panose="02000000000000000000" pitchFamily="2" charset="0"/>
              </a:rPr>
              <a:t>Xem</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trước</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các</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bài</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tập</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bài</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Ôn</a:t>
            </a:r>
            <a:r>
              <a:rPr lang="en-US" altLang="en-US" sz="8800" b="1" dirty="0">
                <a:solidFill>
                  <a:schemeClr val="tx1"/>
                </a:solidFill>
                <a:latin typeface="#9Slide07 SVNSalty Sans" panose="02000000000000000000" pitchFamily="2" charset="0"/>
              </a:rPr>
              <a:t> </a:t>
            </a:r>
            <a:r>
              <a:rPr lang="en-US" altLang="en-US" sz="8800" b="1" dirty="0" err="1">
                <a:solidFill>
                  <a:schemeClr val="tx1"/>
                </a:solidFill>
                <a:latin typeface="#9Slide07 SVNSalty Sans" panose="02000000000000000000" pitchFamily="2" charset="0"/>
              </a:rPr>
              <a:t>tập</a:t>
            </a:r>
            <a:r>
              <a:rPr lang="en-US" altLang="en-US" sz="8800" b="1" dirty="0">
                <a:solidFill>
                  <a:schemeClr val="tx1"/>
                </a:solidFill>
                <a:latin typeface="#9Slide07 SVNSalty Sans" panose="02000000000000000000" pitchFamily="2" charset="0"/>
              </a:rPr>
              <a:t> ( </a:t>
            </a:r>
            <a:r>
              <a:rPr lang="en-US" altLang="en-US" sz="8800" b="1" dirty="0" err="1">
                <a:solidFill>
                  <a:schemeClr val="tx1"/>
                </a:solidFill>
                <a:latin typeface="#9Slide07 SVNSalty Sans" panose="02000000000000000000" pitchFamily="2" charset="0"/>
              </a:rPr>
              <a:t>tiết</a:t>
            </a:r>
            <a:r>
              <a:rPr lang="en-US" altLang="en-US" sz="8800" b="1" dirty="0">
                <a:solidFill>
                  <a:schemeClr val="tx1"/>
                </a:solidFill>
                <a:latin typeface="#9Slide07 SVNSalty Sans" panose="02000000000000000000" pitchFamily="2" charset="0"/>
              </a:rPr>
              <a:t> 7) </a:t>
            </a:r>
            <a:r>
              <a:rPr lang="en-US" altLang="en-US" sz="8800" b="1" dirty="0" err="1">
                <a:solidFill>
                  <a:schemeClr val="tx1"/>
                </a:solidFill>
                <a:latin typeface="#9Slide07 SVNSalty Sans" panose="02000000000000000000" pitchFamily="2" charset="0"/>
              </a:rPr>
              <a:t>trang</a:t>
            </a:r>
            <a:r>
              <a:rPr lang="en-US" altLang="en-US" sz="8800" b="1" dirty="0">
                <a:solidFill>
                  <a:schemeClr val="tx1"/>
                </a:solidFill>
                <a:latin typeface="#9Slide07 SVNSalty Sans" panose="02000000000000000000" pitchFamily="2" charset="0"/>
              </a:rPr>
              <a:t> 98.</a:t>
            </a:r>
            <a:endParaRPr lang="en-US" sz="8800" dirty="0">
              <a:solidFill>
                <a:schemeClr val="tx1"/>
              </a:solidFill>
              <a:latin typeface="#9Slide07 SVNSalty Sans"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 name="TextBox 2">
            <a:extLst>
              <a:ext uri="{FF2B5EF4-FFF2-40B4-BE49-F238E27FC236}">
                <a16:creationId xmlns:a16="http://schemas.microsoft.com/office/drawing/2014/main" id="{835C2A1C-66F5-4577-9031-0DB507245DCC}"/>
              </a:ext>
            </a:extLst>
          </p:cNvPr>
          <p:cNvSpPr txBox="1"/>
          <p:nvPr/>
        </p:nvSpPr>
        <p:spPr>
          <a:xfrm>
            <a:off x="1216478" y="2330109"/>
            <a:ext cx="16385723" cy="7663636"/>
          </a:xfrm>
          <a:prstGeom prst="rect">
            <a:avLst/>
          </a:prstGeom>
          <a:noFill/>
        </p:spPr>
        <p:txBody>
          <a:bodyPr wrap="square">
            <a:spAutoFit/>
          </a:bodyPr>
          <a:lstStyle/>
          <a:p>
            <a:pPr marL="0" marR="0" algn="just">
              <a:spcBef>
                <a:spcPts val="0"/>
              </a:spcBef>
              <a:spcAft>
                <a:spcPts val="0"/>
              </a:spcAft>
            </a:pPr>
            <a:r>
              <a:rPr lang="nl-NL" sz="4400" b="1" dirty="0">
                <a:solidFill>
                  <a:schemeClr val="accent2">
                    <a:lumMod val="75000"/>
                  </a:schemeClr>
                </a:solidFill>
                <a:effectLst/>
                <a:latin typeface="UTM Azuki" panose="02040603050506020204" pitchFamily="18" charset="0"/>
                <a:ea typeface="Times New Roman" panose="02020603050405020304" pitchFamily="18" charset="0"/>
              </a:rPr>
              <a:t>1. Kiến thức</a:t>
            </a:r>
            <a:endParaRPr lang="en-US" sz="4000" dirty="0">
              <a:solidFill>
                <a:schemeClr val="accent2">
                  <a:lumMod val="75000"/>
                </a:schemeClr>
              </a:solidFill>
              <a:effectLst/>
              <a:latin typeface="UTM Azuki" panose="02040603050506020204" pitchFamily="18" charset="0"/>
              <a:ea typeface="Times New Roman" panose="02020603050405020304" pitchFamily="18" charset="0"/>
            </a:endParaRPr>
          </a:p>
          <a:p>
            <a:pPr marL="0" marR="0" algn="just">
              <a:spcBef>
                <a:spcPts val="0"/>
              </a:spcBef>
              <a:spcAft>
                <a:spcPts val="0"/>
              </a:spcAft>
            </a:pPr>
            <a:r>
              <a:rPr lang="nl-NL" sz="3600" b="1" dirty="0">
                <a:effectLst/>
                <a:latin typeface="#9Slide03 AmpleSoft Bold" panose="02000000000000000000" pitchFamily="2" charset="0"/>
                <a:ea typeface="Times New Roman" panose="02020603050405020304" pitchFamily="18" charset="0"/>
              </a:rPr>
              <a:t>- </a:t>
            </a:r>
            <a:r>
              <a:rPr lang="vi-VN" sz="3600" b="1" dirty="0">
                <a:effectLst/>
                <a:latin typeface="#9Slide03 AmpleSoft Bold" panose="02000000000000000000" pitchFamily="2" charset="0"/>
                <a:ea typeface="Times New Roman" panose="02020603050405020304" pitchFamily="18" charset="0"/>
              </a:rPr>
              <a:t>Nắm được định nghĩa và nêu được ví dụ để phân biệt 3 kiểu câu kể đã học: Ai làm gì? Ai thế nào? Ai là gì? (BT1).</a:t>
            </a:r>
            <a:endParaRPr lang="en-US" sz="3200" b="1" dirty="0">
              <a:effectLst/>
              <a:latin typeface="#9Slide03 AmpleSoft Bold" panose="02000000000000000000" pitchFamily="2" charset="0"/>
              <a:ea typeface="Times New Roman" panose="02020603050405020304" pitchFamily="18" charset="0"/>
            </a:endParaRPr>
          </a:p>
          <a:p>
            <a:pPr marL="0" marR="0" algn="just">
              <a:spcBef>
                <a:spcPts val="0"/>
              </a:spcBef>
              <a:spcAft>
                <a:spcPts val="0"/>
              </a:spcAft>
            </a:pPr>
            <a:r>
              <a:rPr lang="nl-NL" sz="4400" b="1" dirty="0">
                <a:solidFill>
                  <a:schemeClr val="accent2">
                    <a:lumMod val="75000"/>
                  </a:schemeClr>
                </a:solidFill>
                <a:effectLst/>
                <a:latin typeface="UTM Azuki" panose="02040603050506020204" pitchFamily="18" charset="0"/>
                <a:ea typeface="Times New Roman" panose="02020603050405020304" pitchFamily="18" charset="0"/>
              </a:rPr>
              <a:t>2. Kĩ năng</a:t>
            </a:r>
            <a:endParaRPr lang="en-US" sz="4000" dirty="0">
              <a:solidFill>
                <a:schemeClr val="accent2">
                  <a:lumMod val="75000"/>
                </a:schemeClr>
              </a:solidFill>
              <a:effectLst/>
              <a:latin typeface="UTM Azuki" panose="02040603050506020204" pitchFamily="18" charset="0"/>
              <a:ea typeface="Times New Roman" panose="02020603050405020304" pitchFamily="18" charset="0"/>
            </a:endParaRPr>
          </a:p>
          <a:p>
            <a:pPr marL="0" marR="0" algn="just">
              <a:spcBef>
                <a:spcPts val="0"/>
              </a:spcBef>
              <a:spcAft>
                <a:spcPts val="0"/>
              </a:spcAft>
            </a:pPr>
            <a:r>
              <a:rPr lang="nl-NL" sz="3600" dirty="0">
                <a:effectLst/>
                <a:latin typeface="#9Slide03 AmpleSoft Bold" panose="02000000000000000000" pitchFamily="2" charset="0"/>
                <a:ea typeface="Times New Roman" panose="02020603050405020304" pitchFamily="18" charset="0"/>
              </a:rPr>
              <a:t>- </a:t>
            </a:r>
            <a:r>
              <a:rPr lang="vi-VN" sz="3600" dirty="0">
                <a:effectLst/>
                <a:latin typeface="#9Slide03 AmpleSoft Bold" panose="02000000000000000000" pitchFamily="2" charset="0"/>
                <a:ea typeface="Times New Roman" panose="02020603050405020304" pitchFamily="18" charset="0"/>
              </a:rPr>
              <a:t>Nhận biết được 3 kiểu câu kể trong đoạn văn và nêu được tác dụng của chúng (BT2); bước đầu viết được đoạn văn ngắn về một nhân vật trong bài tập đọc đã học, trong đó có sử dụng ít nhất 2 trong số 3 kiểu câu kể đã học (BT3).</a:t>
            </a:r>
            <a:endParaRPr lang="en-US" sz="3200" dirty="0">
              <a:effectLst/>
              <a:latin typeface="#9Slide03 AmpleSoft Bold" panose="02000000000000000000" pitchFamily="2" charset="0"/>
              <a:ea typeface="Times New Roman" panose="02020603050405020304" pitchFamily="18" charset="0"/>
            </a:endParaRPr>
          </a:p>
          <a:p>
            <a:pPr marL="0" marR="0" algn="just">
              <a:spcBef>
                <a:spcPts val="0"/>
              </a:spcBef>
              <a:spcAft>
                <a:spcPts val="0"/>
              </a:spcAft>
            </a:pPr>
            <a:r>
              <a:rPr lang="vi-VN" sz="3600" dirty="0">
                <a:effectLst/>
                <a:latin typeface="#9Slide03 AmpleSoft Bold" panose="02000000000000000000" pitchFamily="2" charset="0"/>
                <a:ea typeface="Times New Roman" panose="02020603050405020304" pitchFamily="18" charset="0"/>
              </a:rPr>
              <a:t>* HS năng khiếu viết được đoạn văn ít nhất 5 câu, có sử dụng 3 kiểu câu kể đã học (BT3).</a:t>
            </a:r>
            <a:endParaRPr lang="en-US" sz="3200" dirty="0">
              <a:effectLst/>
              <a:latin typeface="#9Slide03 AmpleSoft Bold" panose="02000000000000000000" pitchFamily="2" charset="0"/>
              <a:ea typeface="Times New Roman" panose="02020603050405020304" pitchFamily="18" charset="0"/>
            </a:endParaRPr>
          </a:p>
          <a:p>
            <a:pPr marL="0" marR="0" algn="just">
              <a:spcBef>
                <a:spcPts val="0"/>
              </a:spcBef>
              <a:spcAft>
                <a:spcPts val="0"/>
              </a:spcAft>
            </a:pPr>
            <a:r>
              <a:rPr lang="nl-NL" sz="4400" b="1" dirty="0">
                <a:solidFill>
                  <a:schemeClr val="accent2">
                    <a:lumMod val="75000"/>
                  </a:schemeClr>
                </a:solidFill>
                <a:effectLst/>
                <a:latin typeface="UTM Azuki" panose="02040603050506020204" pitchFamily="18" charset="0"/>
                <a:ea typeface="Times New Roman" panose="02020603050405020304" pitchFamily="18" charset="0"/>
              </a:rPr>
              <a:t>3. Phẩm chất</a:t>
            </a:r>
            <a:endParaRPr lang="en-US" sz="4000" dirty="0">
              <a:solidFill>
                <a:schemeClr val="accent2">
                  <a:lumMod val="75000"/>
                </a:schemeClr>
              </a:solidFill>
              <a:effectLst/>
              <a:latin typeface="UTM Azuki" panose="02040603050506020204" pitchFamily="18" charset="0"/>
              <a:ea typeface="Times New Roman" panose="02020603050405020304" pitchFamily="18" charset="0"/>
            </a:endParaRPr>
          </a:p>
          <a:p>
            <a:pPr marL="0" marR="0" algn="just">
              <a:spcBef>
                <a:spcPts val="0"/>
              </a:spcBef>
              <a:spcAft>
                <a:spcPts val="0"/>
              </a:spcAft>
            </a:pPr>
            <a:r>
              <a:rPr lang="nl-NL" sz="3600" dirty="0">
                <a:effectLst/>
                <a:latin typeface="#9Slide03 AmpleSoft Bold" panose="02000000000000000000" pitchFamily="2" charset="0"/>
                <a:ea typeface="Times New Roman" panose="02020603050405020304" pitchFamily="18" charset="0"/>
              </a:rPr>
              <a:t>- Có ý thức tự giác tham gia các hoạt động học tập</a:t>
            </a:r>
            <a:endParaRPr lang="en-US" sz="3200" dirty="0">
              <a:effectLst/>
              <a:latin typeface="#9Slide03 AmpleSoft Bold" panose="02000000000000000000" pitchFamily="2" charset="0"/>
              <a:ea typeface="Times New Roman" panose="02020603050405020304" pitchFamily="18" charset="0"/>
            </a:endParaRPr>
          </a:p>
          <a:p>
            <a:pPr marL="0" marR="0" algn="just">
              <a:spcBef>
                <a:spcPts val="0"/>
              </a:spcBef>
              <a:spcAft>
                <a:spcPts val="0"/>
              </a:spcAft>
            </a:pPr>
            <a:r>
              <a:rPr lang="nl-NL" sz="4000" b="1" dirty="0">
                <a:solidFill>
                  <a:schemeClr val="accent2">
                    <a:lumMod val="75000"/>
                  </a:schemeClr>
                </a:solidFill>
                <a:effectLst/>
                <a:latin typeface="UTM Azuki" panose="02040603050506020204" pitchFamily="18" charset="0"/>
                <a:ea typeface="Times New Roman" panose="02020603050405020304" pitchFamily="18" charset="0"/>
              </a:rPr>
              <a:t>4. Góp phần phát triển NL:</a:t>
            </a:r>
            <a:endParaRPr lang="en-US" sz="3600" dirty="0">
              <a:solidFill>
                <a:schemeClr val="accent2">
                  <a:lumMod val="75000"/>
                </a:schemeClr>
              </a:solidFill>
              <a:effectLst/>
              <a:latin typeface="UTM Azuki" panose="02040603050506020204" pitchFamily="18" charset="0"/>
              <a:ea typeface="Times New Roman" panose="02020603050405020304" pitchFamily="18" charset="0"/>
            </a:endParaRPr>
          </a:p>
          <a:p>
            <a:pPr marL="0" marR="0" algn="just">
              <a:spcBef>
                <a:spcPts val="0"/>
              </a:spcBef>
              <a:spcAft>
                <a:spcPts val="0"/>
              </a:spcAft>
            </a:pPr>
            <a:r>
              <a:rPr lang="nl-NL" sz="3600" b="1" dirty="0">
                <a:effectLst/>
                <a:latin typeface="#9Slide03 AmpleSoft Bold" panose="02000000000000000000" pitchFamily="2" charset="0"/>
                <a:ea typeface="Times New Roman" panose="02020603050405020304" pitchFamily="18" charset="0"/>
              </a:rPr>
              <a:t>- </a:t>
            </a:r>
            <a:r>
              <a:rPr lang="nl-NL" sz="3600" dirty="0">
                <a:solidFill>
                  <a:srgbClr val="000000"/>
                </a:solidFill>
                <a:effectLst/>
                <a:latin typeface="#9Slide03 AmpleSoft Bold" panose="02000000000000000000" pitchFamily="2" charset="0"/>
                <a:ea typeface="Times New Roman" panose="02020603050405020304" pitchFamily="18" charset="0"/>
              </a:rPr>
              <a:t>NL giải quyết vấn đề và sáng tạo, NL ngôn ngữ, NL tự học, NL giao tiếp.</a:t>
            </a:r>
            <a:endParaRPr lang="en-US" sz="3200" dirty="0">
              <a:effectLst/>
              <a:latin typeface="#9Slide03 AmpleSoft Bold" panose="02000000000000000000" pitchFamily="2"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5192485" y="1804943"/>
            <a:ext cx="8817429" cy="2555359"/>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a:solidFill>
                  <a:schemeClr val="accent2">
                    <a:lumMod val="75000"/>
                  </a:schemeClr>
                </a:solidFill>
                <a:latin typeface="SVN-Billo" panose="00000400000000000000" pitchFamily="2" charset="0"/>
                <a:ea typeface="Chewy"/>
                <a:cs typeface="Chewy"/>
                <a:sym typeface="Chewy"/>
              </a:rPr>
              <a:t>K</a:t>
            </a:r>
            <a:r>
              <a:rPr lang="en" sz="25900" dirty="0">
                <a:solidFill>
                  <a:schemeClr val="accent2">
                    <a:lumMod val="75000"/>
                  </a:schemeClr>
                </a:solidFill>
                <a:latin typeface="SVN-Billo" panose="00000400000000000000" pitchFamily="2" charset="0"/>
                <a:ea typeface="Chewy"/>
                <a:cs typeface="Chewy"/>
                <a:sym typeface="Chewy"/>
              </a:rPr>
              <a:t>hởi</a:t>
            </a:r>
            <a:endParaRPr sz="25900" dirty="0">
              <a:solidFill>
                <a:schemeClr val="accent2">
                  <a:lumMod val="75000"/>
                </a:schemeClr>
              </a:solidFill>
              <a:latin typeface="SVN-Billo" panose="00000400000000000000" pitchFamily="2" charset="0"/>
              <a:ea typeface="Chewy"/>
              <a:cs typeface="Chewy"/>
              <a:sym typeface="Chewy"/>
            </a:endParaRPr>
          </a:p>
        </p:txBody>
      </p:sp>
      <p:pic>
        <p:nvPicPr>
          <p:cNvPr id="14" name="Picture 13">
            <a:extLst>
              <a:ext uri="{FF2B5EF4-FFF2-40B4-BE49-F238E27FC236}">
                <a16:creationId xmlns:a16="http://schemas.microsoft.com/office/drawing/2014/main" id="{2BE8BB1A-17C5-46A1-AE76-0FC0CE2EADA6}"/>
              </a:ext>
            </a:extLst>
          </p:cNvPr>
          <p:cNvPicPr>
            <a:picLocks noChangeAspect="1"/>
          </p:cNvPicPr>
          <p:nvPr/>
        </p:nvPicPr>
        <p:blipFill rotWithShape="1">
          <a:blip r:embed="rId3"/>
          <a:srcRect l="29900" r="32896"/>
          <a:stretch/>
        </p:blipFill>
        <p:spPr>
          <a:xfrm>
            <a:off x="244928" y="5143500"/>
            <a:ext cx="8680754" cy="4141525"/>
          </a:xfrm>
          <a:prstGeom prst="rect">
            <a:avLst/>
          </a:prstGeom>
        </p:spPr>
      </p:pic>
      <p:sp>
        <p:nvSpPr>
          <p:cNvPr id="13" name="Google Shape;321;p21">
            <a:extLst>
              <a:ext uri="{FF2B5EF4-FFF2-40B4-BE49-F238E27FC236}">
                <a16:creationId xmlns:a16="http://schemas.microsoft.com/office/drawing/2014/main" id="{F3AF7939-1190-4FFA-A967-E2B7F13A0DC6}"/>
              </a:ext>
            </a:extLst>
          </p:cNvPr>
          <p:cNvSpPr txBox="1"/>
          <p:nvPr/>
        </p:nvSpPr>
        <p:spPr>
          <a:xfrm>
            <a:off x="4946851" y="5279298"/>
            <a:ext cx="15480900" cy="2502911"/>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err="1">
                <a:solidFill>
                  <a:schemeClr val="accent2">
                    <a:lumMod val="75000"/>
                  </a:schemeClr>
                </a:solidFill>
                <a:latin typeface="SVN-Billo" panose="00000400000000000000" pitchFamily="2" charset="0"/>
                <a:ea typeface="Chewy"/>
                <a:cs typeface="Chewy"/>
                <a:sym typeface="Chewy"/>
              </a:rPr>
              <a:t>Động</a:t>
            </a:r>
            <a:endParaRPr sz="25900" dirty="0">
              <a:solidFill>
                <a:schemeClr val="accent2">
                  <a:lumMod val="75000"/>
                </a:schemeClr>
              </a:solidFill>
              <a:latin typeface="SVN-Billo" panose="00000400000000000000" pitchFamily="2" charset="0"/>
              <a:ea typeface="Chewy"/>
              <a:cs typeface="Chewy"/>
              <a:sym typeface="Chewy"/>
            </a:endParaRPr>
          </a:p>
        </p:txBody>
      </p:sp>
    </p:spTree>
    <p:extLst>
      <p:ext uri="{BB962C8B-B14F-4D97-AF65-F5344CB8AC3E}">
        <p14:creationId xmlns:p14="http://schemas.microsoft.com/office/powerpoint/2010/main" val="30742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p:cTn id="7" dur="1000" fill="hold"/>
                                        <p:tgtEl>
                                          <p:spTgt spid="321"/>
                                        </p:tgtEl>
                                        <p:attrNameLst>
                                          <p:attrName>ppt_w</p:attrName>
                                        </p:attrNameLst>
                                      </p:cBhvr>
                                      <p:tavLst>
                                        <p:tav tm="0">
                                          <p:val>
                                            <p:fltVal val="0"/>
                                          </p:val>
                                        </p:tav>
                                        <p:tav tm="100000">
                                          <p:val>
                                            <p:strVal val="#ppt_w"/>
                                          </p:val>
                                        </p:tav>
                                      </p:tavLst>
                                    </p:anim>
                                    <p:anim calcmode="lin" valueType="num">
                                      <p:cBhvr>
                                        <p:cTn id="8" dur="1000" fill="hold"/>
                                        <p:tgtEl>
                                          <p:spTgt spid="321"/>
                                        </p:tgtEl>
                                        <p:attrNameLst>
                                          <p:attrName>ppt_h</p:attrName>
                                        </p:attrNameLst>
                                      </p:cBhvr>
                                      <p:tavLst>
                                        <p:tav tm="0">
                                          <p:val>
                                            <p:fltVal val="0"/>
                                          </p:val>
                                        </p:tav>
                                        <p:tav tm="100000">
                                          <p:val>
                                            <p:strVal val="#ppt_h"/>
                                          </p:val>
                                        </p:tav>
                                      </p:tavLst>
                                    </p:anim>
                                    <p:anim calcmode="lin" valueType="num">
                                      <p:cBhvr>
                                        <p:cTn id="9" dur="1000" fill="hold"/>
                                        <p:tgtEl>
                                          <p:spTgt spid="321"/>
                                        </p:tgtEl>
                                        <p:attrNameLst>
                                          <p:attrName>style.rotation</p:attrName>
                                        </p:attrNameLst>
                                      </p:cBhvr>
                                      <p:tavLst>
                                        <p:tav tm="0">
                                          <p:val>
                                            <p:fltVal val="90"/>
                                          </p:val>
                                        </p:tav>
                                        <p:tav tm="100000">
                                          <p:val>
                                            <p:fltVal val="0"/>
                                          </p:val>
                                        </p:tav>
                                      </p:tavLst>
                                    </p:anim>
                                    <p:animEffect transition="in" filter="fade">
                                      <p:cBhvr>
                                        <p:cTn id="10" dur="1000"/>
                                        <p:tgtEl>
                                          <p:spTgt spid="3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3502157" y="0"/>
            <a:ext cx="11283686"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6600" dirty="0">
                <a:solidFill>
                  <a:schemeClr val="accent3">
                    <a:lumMod val="25000"/>
                  </a:schemeClr>
                </a:solidFill>
                <a:latin typeface="SVN-Apple" panose="02040603050506020204" pitchFamily="18" charset="0"/>
                <a:ea typeface="Chewy"/>
                <a:cs typeface="Chewy"/>
                <a:sym typeface="Chewy"/>
              </a:rPr>
              <a:t>Cuốn sách bí ẩn</a:t>
            </a:r>
            <a:endParaRPr sz="16600" dirty="0">
              <a:solidFill>
                <a:schemeClr val="accent3">
                  <a:lumMod val="25000"/>
                </a:schemeClr>
              </a:solidFill>
              <a:latin typeface="SVN-Apple" panose="02040603050506020204" pitchFamily="18" charset="0"/>
              <a:ea typeface="Chewy"/>
              <a:cs typeface="Chewy"/>
              <a:sym typeface="Chewy"/>
            </a:endParaRPr>
          </a:p>
        </p:txBody>
      </p:sp>
      <p:sp>
        <p:nvSpPr>
          <p:cNvPr id="518" name="Google Shape;518;p33"/>
          <p:cNvSpPr txBox="1"/>
          <p:nvPr/>
        </p:nvSpPr>
        <p:spPr>
          <a:xfrm>
            <a:off x="1528370" y="2187682"/>
            <a:ext cx="15665616" cy="2553868"/>
          </a:xfrm>
          <a:prstGeom prst="roundRect">
            <a:avLst/>
          </a:prstGeom>
          <a:solidFill>
            <a:schemeClr val="accent1">
              <a:lumMod val="60000"/>
              <a:lumOff val="40000"/>
            </a:schemeClr>
          </a:solid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6600" b="1" dirty="0">
                <a:solidFill>
                  <a:schemeClr val="lt1"/>
                </a:solidFill>
                <a:latin typeface="SVN-Channel" panose="02040603050506020204" pitchFamily="18" charset="0"/>
                <a:ea typeface="Shadows Into Light Two"/>
                <a:cs typeface="Shadows Into Light Two"/>
                <a:sym typeface="Shadows Into Light Two"/>
              </a:rPr>
              <a:t>H</a:t>
            </a:r>
            <a:r>
              <a:rPr lang="en" sz="6600" b="1" dirty="0">
                <a:solidFill>
                  <a:schemeClr val="lt1"/>
                </a:solidFill>
                <a:latin typeface="SVN-Channel" panose="02040603050506020204" pitchFamily="18" charset="0"/>
                <a:ea typeface="Shadows Into Light Two"/>
                <a:cs typeface="Shadows Into Light Two"/>
                <a:sym typeface="Shadows Into Light Two"/>
              </a:rPr>
              <a:t>ãy chọn một cuốn sách bất kì và trả lời các câu hỏi có bên trong quả táo nhé !</a:t>
            </a:r>
            <a:endParaRPr sz="6600" b="1" dirty="0">
              <a:solidFill>
                <a:schemeClr val="lt1"/>
              </a:solidFill>
              <a:latin typeface="SVN-Channel" panose="02040603050506020204" pitchFamily="18" charset="0"/>
              <a:ea typeface="Shadows Into Light Two"/>
              <a:cs typeface="Shadows Into Light Two"/>
              <a:sym typeface="Shadows Into Light Two"/>
            </a:endParaRPr>
          </a:p>
        </p:txBody>
      </p:sp>
      <p:sp>
        <p:nvSpPr>
          <p:cNvPr id="12" name="Text Box 12">
            <a:extLst>
              <a:ext uri="{FF2B5EF4-FFF2-40B4-BE49-F238E27FC236}">
                <a16:creationId xmlns:a16="http://schemas.microsoft.com/office/drawing/2014/main" id="{BA5B25A3-EDB9-4604-A891-4CED432500DE}"/>
              </a:ext>
            </a:extLst>
          </p:cNvPr>
          <p:cNvSpPr txBox="1">
            <a:spLocks noChangeArrowheads="1"/>
          </p:cNvSpPr>
          <p:nvPr/>
        </p:nvSpPr>
        <p:spPr bwMode="auto">
          <a:xfrm>
            <a:off x="7329782" y="5974162"/>
            <a:ext cx="4062792" cy="2826306"/>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sz="4000" b="1" i="1" dirty="0">
                <a:solidFill>
                  <a:schemeClr val="accent3">
                    <a:lumMod val="25000"/>
                  </a:schemeClr>
                </a:solidFill>
                <a:latin typeface="UTM Azuki" panose="02040603050506020204" pitchFamily="18" charset="0"/>
              </a:rPr>
              <a:t>Cho </a:t>
            </a:r>
            <a:r>
              <a:rPr lang="en-US" altLang="en-US" sz="4000" b="1" i="1" dirty="0" err="1">
                <a:solidFill>
                  <a:schemeClr val="accent3">
                    <a:lumMod val="25000"/>
                  </a:schemeClr>
                </a:solidFill>
                <a:latin typeface="UTM Azuki" panose="02040603050506020204" pitchFamily="18" charset="0"/>
              </a:rPr>
              <a:t>biết</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nội</a:t>
            </a:r>
            <a:r>
              <a:rPr lang="en-US" altLang="en-US" sz="4000" b="1" i="1" dirty="0">
                <a:solidFill>
                  <a:schemeClr val="accent3">
                    <a:lumMod val="25000"/>
                  </a:schemeClr>
                </a:solidFill>
                <a:latin typeface="UTM Azuki" panose="02040603050506020204" pitchFamily="18" charset="0"/>
              </a:rPr>
              <a:t> dung </a:t>
            </a:r>
            <a:r>
              <a:rPr lang="en-US" altLang="en-US" sz="4000" b="1" i="1" dirty="0" err="1">
                <a:solidFill>
                  <a:schemeClr val="accent3">
                    <a:lumMod val="25000"/>
                  </a:schemeClr>
                </a:solidFill>
                <a:latin typeface="UTM Azuki" panose="02040603050506020204" pitchFamily="18" charset="0"/>
              </a:rPr>
              <a:t>chính</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bài</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đọc</a:t>
            </a:r>
            <a:r>
              <a:rPr lang="en-US" altLang="en-US" sz="4000" b="1" i="1" dirty="0">
                <a:solidFill>
                  <a:schemeClr val="accent3">
                    <a:lumMod val="25000"/>
                  </a:schemeClr>
                </a:solidFill>
                <a:latin typeface="UTM Azuki" panose="02040603050506020204" pitchFamily="18" charset="0"/>
              </a:rPr>
              <a:t> Ga-</a:t>
            </a:r>
            <a:r>
              <a:rPr lang="en-US" altLang="en-US" sz="4000" b="1" i="1" dirty="0" err="1">
                <a:solidFill>
                  <a:schemeClr val="accent3">
                    <a:lumMod val="25000"/>
                  </a:schemeClr>
                </a:solidFill>
                <a:latin typeface="UTM Azuki" panose="02040603050506020204" pitchFamily="18" charset="0"/>
              </a:rPr>
              <a:t>vốt</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ngoài</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chiến</a:t>
            </a:r>
            <a:r>
              <a:rPr lang="en-US" altLang="en-US" sz="4000" b="1" i="1" dirty="0">
                <a:solidFill>
                  <a:schemeClr val="accent3">
                    <a:lumMod val="25000"/>
                  </a:schemeClr>
                </a:solidFill>
                <a:latin typeface="UTM Azuki" panose="02040603050506020204" pitchFamily="18" charset="0"/>
              </a:rPr>
              <a:t> </a:t>
            </a:r>
            <a:r>
              <a:rPr lang="en-US" altLang="en-US" sz="4000" b="1" i="1" dirty="0" err="1">
                <a:solidFill>
                  <a:schemeClr val="accent3">
                    <a:lumMod val="25000"/>
                  </a:schemeClr>
                </a:solidFill>
                <a:latin typeface="UTM Azuki" panose="02040603050506020204" pitchFamily="18" charset="0"/>
              </a:rPr>
              <a:t>lũy</a:t>
            </a:r>
            <a:r>
              <a:rPr lang="en-US" altLang="en-US" sz="4000" b="1" i="1" dirty="0">
                <a:solidFill>
                  <a:schemeClr val="accent3">
                    <a:lumMod val="25000"/>
                  </a:schemeClr>
                </a:solidFill>
                <a:latin typeface="UTM Azuki" panose="02040603050506020204" pitchFamily="18" charset="0"/>
              </a:rPr>
              <a:t>.</a:t>
            </a:r>
          </a:p>
        </p:txBody>
      </p:sp>
      <p:sp>
        <p:nvSpPr>
          <p:cNvPr id="13" name="Text Box 19">
            <a:extLst>
              <a:ext uri="{FF2B5EF4-FFF2-40B4-BE49-F238E27FC236}">
                <a16:creationId xmlns:a16="http://schemas.microsoft.com/office/drawing/2014/main" id="{A7561DE0-7C2F-4FD2-9CFB-EC199D99F82A}"/>
              </a:ext>
            </a:extLst>
          </p:cNvPr>
          <p:cNvSpPr txBox="1">
            <a:spLocks noChangeArrowheads="1"/>
          </p:cNvSpPr>
          <p:nvPr/>
        </p:nvSpPr>
        <p:spPr bwMode="auto">
          <a:xfrm>
            <a:off x="1239047" y="6178474"/>
            <a:ext cx="4569101" cy="2417683"/>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sz="4400" b="1" i="1" dirty="0" err="1">
                <a:solidFill>
                  <a:schemeClr val="accent3">
                    <a:lumMod val="25000"/>
                  </a:schemeClr>
                </a:solidFill>
                <a:latin typeface="UTM Azuki" panose="02040603050506020204" pitchFamily="18" charset="0"/>
              </a:rPr>
              <a:t>Đọc</a:t>
            </a:r>
            <a:r>
              <a:rPr lang="en-US" altLang="en-US" sz="4400" b="1" i="1" dirty="0">
                <a:solidFill>
                  <a:schemeClr val="accent3">
                    <a:lumMod val="25000"/>
                  </a:schemeClr>
                </a:solidFill>
                <a:latin typeface="UTM Azuki" panose="02040603050506020204" pitchFamily="18" charset="0"/>
              </a:rPr>
              <a:t> 1 </a:t>
            </a:r>
            <a:r>
              <a:rPr lang="en-US" altLang="en-US" sz="4400" b="1" i="1" dirty="0" err="1">
                <a:solidFill>
                  <a:schemeClr val="accent3">
                    <a:lumMod val="25000"/>
                  </a:schemeClr>
                </a:solidFill>
                <a:latin typeface="UTM Azuki" panose="02040603050506020204" pitchFamily="18" charset="0"/>
              </a:rPr>
              <a:t>đoạn</a:t>
            </a:r>
            <a:r>
              <a:rPr lang="en-US" altLang="en-US" sz="4400" b="1" i="1" dirty="0">
                <a:solidFill>
                  <a:schemeClr val="accent3">
                    <a:lumMod val="25000"/>
                  </a:schemeClr>
                </a:solidFill>
                <a:latin typeface="UTM Azuki" panose="02040603050506020204" pitchFamily="18" charset="0"/>
              </a:rPr>
              <a:t> </a:t>
            </a:r>
            <a:r>
              <a:rPr lang="en-US" altLang="en-US" sz="4400" b="1" i="1" dirty="0" err="1">
                <a:solidFill>
                  <a:schemeClr val="accent3">
                    <a:lumMod val="25000"/>
                  </a:schemeClr>
                </a:solidFill>
                <a:latin typeface="UTM Azuki" panose="02040603050506020204" pitchFamily="18" charset="0"/>
              </a:rPr>
              <a:t>em</a:t>
            </a:r>
            <a:r>
              <a:rPr lang="en-US" altLang="en-US" sz="4400" b="1" i="1" dirty="0">
                <a:solidFill>
                  <a:schemeClr val="accent3">
                    <a:lumMod val="25000"/>
                  </a:schemeClr>
                </a:solidFill>
                <a:latin typeface="UTM Azuki" panose="02040603050506020204" pitchFamily="18" charset="0"/>
              </a:rPr>
              <a:t> </a:t>
            </a:r>
            <a:r>
              <a:rPr lang="en-US" altLang="en-US" sz="4400" b="1" i="1" dirty="0" err="1">
                <a:solidFill>
                  <a:schemeClr val="accent3">
                    <a:lumMod val="25000"/>
                  </a:schemeClr>
                </a:solidFill>
                <a:latin typeface="UTM Azuki" panose="02040603050506020204" pitchFamily="18" charset="0"/>
              </a:rPr>
              <a:t>thích</a:t>
            </a:r>
            <a:r>
              <a:rPr lang="en-US" altLang="en-US" sz="4400" b="1" i="1" dirty="0">
                <a:solidFill>
                  <a:schemeClr val="accent3">
                    <a:lumMod val="25000"/>
                  </a:schemeClr>
                </a:solidFill>
                <a:latin typeface="UTM Azuki" panose="02040603050506020204" pitchFamily="18" charset="0"/>
              </a:rPr>
              <a:t> </a:t>
            </a:r>
            <a:r>
              <a:rPr lang="en-US" altLang="en-US" sz="4400" b="1" i="1" dirty="0" err="1">
                <a:solidFill>
                  <a:schemeClr val="accent3">
                    <a:lumMod val="25000"/>
                  </a:schemeClr>
                </a:solidFill>
                <a:latin typeface="UTM Azuki" panose="02040603050506020204" pitchFamily="18" charset="0"/>
              </a:rPr>
              <a:t>trong</a:t>
            </a:r>
            <a:r>
              <a:rPr lang="en-US" altLang="en-US" sz="4400" b="1" i="1" dirty="0">
                <a:solidFill>
                  <a:schemeClr val="accent3">
                    <a:lumMod val="25000"/>
                  </a:schemeClr>
                </a:solidFill>
                <a:latin typeface="UTM Azuki" panose="02040603050506020204" pitchFamily="18" charset="0"/>
              </a:rPr>
              <a:t> </a:t>
            </a:r>
            <a:r>
              <a:rPr lang="en-US" altLang="en-US" sz="4400" b="1" i="1" dirty="0" err="1">
                <a:solidFill>
                  <a:schemeClr val="accent3">
                    <a:lumMod val="25000"/>
                  </a:schemeClr>
                </a:solidFill>
                <a:latin typeface="UTM Azuki" panose="02040603050506020204" pitchFamily="18" charset="0"/>
              </a:rPr>
              <a:t>bài</a:t>
            </a:r>
            <a:r>
              <a:rPr lang="en-US" altLang="en-US" sz="4400" b="1" i="1" dirty="0">
                <a:solidFill>
                  <a:schemeClr val="accent3">
                    <a:lumMod val="25000"/>
                  </a:schemeClr>
                </a:solidFill>
                <a:latin typeface="UTM Azuki" panose="02040603050506020204" pitchFamily="18" charset="0"/>
              </a:rPr>
              <a:t> Con </a:t>
            </a:r>
            <a:r>
              <a:rPr lang="en-US" altLang="en-US" sz="4400" b="1" i="1" dirty="0" err="1">
                <a:solidFill>
                  <a:schemeClr val="accent3">
                    <a:lumMod val="25000"/>
                  </a:schemeClr>
                </a:solidFill>
                <a:latin typeface="UTM Azuki" panose="02040603050506020204" pitchFamily="18" charset="0"/>
              </a:rPr>
              <a:t>sẻ</a:t>
            </a:r>
            <a:r>
              <a:rPr lang="en-US" altLang="en-US" sz="4800" b="1" i="1" dirty="0">
                <a:solidFill>
                  <a:schemeClr val="accent3">
                    <a:lumMod val="25000"/>
                  </a:schemeClr>
                </a:solidFill>
                <a:latin typeface="UTM Azuki" panose="02040603050506020204" pitchFamily="18" charset="0"/>
              </a:rPr>
              <a:t>.</a:t>
            </a:r>
          </a:p>
        </p:txBody>
      </p:sp>
      <p:sp>
        <p:nvSpPr>
          <p:cNvPr id="14" name="Text Box 53">
            <a:extLst>
              <a:ext uri="{FF2B5EF4-FFF2-40B4-BE49-F238E27FC236}">
                <a16:creationId xmlns:a16="http://schemas.microsoft.com/office/drawing/2014/main" id="{C5C9D156-EE96-4A34-AB14-B17D05BEF7E7}"/>
              </a:ext>
            </a:extLst>
          </p:cNvPr>
          <p:cNvSpPr txBox="1">
            <a:spLocks noChangeArrowheads="1"/>
          </p:cNvSpPr>
          <p:nvPr/>
        </p:nvSpPr>
        <p:spPr bwMode="auto">
          <a:xfrm>
            <a:off x="12853518" y="6018484"/>
            <a:ext cx="4566136" cy="2553891"/>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i="1" dirty="0" err="1">
                <a:solidFill>
                  <a:schemeClr val="accent3">
                    <a:lumMod val="25000"/>
                  </a:schemeClr>
                </a:solidFill>
                <a:latin typeface="UTM Azuki" panose="02040603050506020204" pitchFamily="18" charset="0"/>
              </a:rPr>
              <a:t>Hãy</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cho</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biết</a:t>
            </a:r>
            <a:r>
              <a:rPr lang="en-US" altLang="en-US" b="1" i="1" dirty="0">
                <a:solidFill>
                  <a:schemeClr val="accent3">
                    <a:lumMod val="25000"/>
                  </a:schemeClr>
                </a:solidFill>
                <a:latin typeface="UTM Azuki" panose="02040603050506020204" pitchFamily="18" charset="0"/>
              </a:rPr>
              <a:t> 2 </a:t>
            </a:r>
            <a:r>
              <a:rPr lang="en-US" altLang="en-US" b="1" i="1" dirty="0" err="1">
                <a:solidFill>
                  <a:schemeClr val="accent3">
                    <a:lumMod val="25000"/>
                  </a:schemeClr>
                </a:solidFill>
                <a:latin typeface="UTM Azuki" panose="02040603050506020204" pitchFamily="18" charset="0"/>
              </a:rPr>
              <a:t>nhân</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vật</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trong</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bài</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tập</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đọc</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Dù</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sao</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trái</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đất</a:t>
            </a:r>
            <a:r>
              <a:rPr lang="en-US" altLang="en-US" b="1" i="1" dirty="0">
                <a:solidFill>
                  <a:schemeClr val="accent3">
                    <a:lumMod val="25000"/>
                  </a:schemeClr>
                </a:solidFill>
                <a:latin typeface="UTM Azuki" panose="02040603050506020204" pitchFamily="18" charset="0"/>
              </a:rPr>
              <a:t> </a:t>
            </a:r>
            <a:r>
              <a:rPr lang="en-US" altLang="en-US" b="1" i="1" dirty="0" err="1">
                <a:solidFill>
                  <a:schemeClr val="accent3">
                    <a:lumMod val="25000"/>
                  </a:schemeClr>
                </a:solidFill>
                <a:latin typeface="UTM Azuki" panose="02040603050506020204" pitchFamily="18" charset="0"/>
              </a:rPr>
              <a:t>vẫn</a:t>
            </a:r>
            <a:r>
              <a:rPr lang="en-US" altLang="en-US" b="1" i="1" dirty="0">
                <a:solidFill>
                  <a:schemeClr val="accent3">
                    <a:lumMod val="25000"/>
                  </a:schemeClr>
                </a:solidFill>
                <a:latin typeface="UTM Azuki" panose="02040603050506020204" pitchFamily="18" charset="0"/>
              </a:rPr>
              <a:t> quay.</a:t>
            </a:r>
          </a:p>
        </p:txBody>
      </p:sp>
      <p:pic>
        <p:nvPicPr>
          <p:cNvPr id="7" name="Picture 6">
            <a:extLst>
              <a:ext uri="{FF2B5EF4-FFF2-40B4-BE49-F238E27FC236}">
                <a16:creationId xmlns:a16="http://schemas.microsoft.com/office/drawing/2014/main" id="{36674B9E-432D-4A11-93EC-BB5B49B2E3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438" r="95750">
                        <a14:foregroundMark x1="16938" y1="33000" x2="7000" y2="69625"/>
                        <a14:foregroundMark x1="5063" y1="73000" x2="3438" y2="83125"/>
                        <a14:foregroundMark x1="8813" y1="84875" x2="22875" y2="84250"/>
                        <a14:foregroundMark x1="22875" y1="84250" x2="38500" y2="86875"/>
                        <a14:foregroundMark x1="38500" y1="86875" x2="42438" y2="89375"/>
                        <a14:foregroundMark x1="42438" y1="89375" x2="43375" y2="89250"/>
                        <a14:foregroundMark x1="14250" y1="68625" x2="44313" y2="30125"/>
                        <a14:foregroundMark x1="20563" y1="37750" x2="50250" y2="16500"/>
                        <a14:foregroundMark x1="39875" y1="38125" x2="63188" y2="43625"/>
                        <a14:foregroundMark x1="52312" y1="59750" x2="77188" y2="47750"/>
                        <a14:foregroundMark x1="58875" y1="27250" x2="82438" y2="26750"/>
                        <a14:foregroundMark x1="91188" y1="40500" x2="92188" y2="57250"/>
                        <a14:foregroundMark x1="89938" y1="25125" x2="93250" y2="41875"/>
                        <a14:foregroundMark x1="93000" y1="49000" x2="95688" y2="65625"/>
                        <a14:foregroundMark x1="95688" y1="65625" x2="95750" y2="65625"/>
                      </a14:backgroundRemoval>
                    </a14:imgEffect>
                  </a14:imgLayer>
                </a14:imgProps>
              </a:ext>
            </a:extLst>
          </a:blip>
          <a:stretch>
            <a:fillRect/>
          </a:stretch>
        </p:blipFill>
        <p:spPr>
          <a:xfrm rot="1789184">
            <a:off x="-58705" y="5347787"/>
            <a:ext cx="6902828" cy="3451414"/>
          </a:xfrm>
          <a:prstGeom prst="rect">
            <a:avLst/>
          </a:prstGeom>
        </p:spPr>
      </p:pic>
      <p:pic>
        <p:nvPicPr>
          <p:cNvPr id="5" name="Picture 4">
            <a:extLst>
              <a:ext uri="{FF2B5EF4-FFF2-40B4-BE49-F238E27FC236}">
                <a16:creationId xmlns:a16="http://schemas.microsoft.com/office/drawing/2014/main" id="{825865BE-CAB5-4643-BE68-4AE2873820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5" b="95960" l="4331" r="92520">
                        <a14:foregroundMark x1="6299" y1="62121" x2="5118" y2="56061"/>
                        <a14:foregroundMark x1="11811" y1="84848" x2="18110" y2="81818"/>
                        <a14:foregroundMark x1="91339" y1="30303" x2="92913" y2="22222"/>
                        <a14:foregroundMark x1="44094" y1="8586" x2="56299" y2="3030"/>
                        <a14:foregroundMark x1="45669" y1="87879" x2="51575" y2="95960"/>
                      </a14:backgroundRemoval>
                    </a14:imgEffect>
                  </a14:imgLayer>
                </a14:imgProps>
              </a:ext>
            </a:extLst>
          </a:blip>
          <a:stretch>
            <a:fillRect/>
          </a:stretch>
        </p:blipFill>
        <p:spPr>
          <a:xfrm>
            <a:off x="6265569" y="5143500"/>
            <a:ext cx="5756861" cy="4487632"/>
          </a:xfrm>
          <a:prstGeom prst="rect">
            <a:avLst/>
          </a:prstGeom>
        </p:spPr>
      </p:pic>
      <p:pic>
        <p:nvPicPr>
          <p:cNvPr id="3" name="Picture 2">
            <a:extLst>
              <a:ext uri="{FF2B5EF4-FFF2-40B4-BE49-F238E27FC236}">
                <a16:creationId xmlns:a16="http://schemas.microsoft.com/office/drawing/2014/main" id="{2782A7AC-95C7-415B-9B40-7ED61F9BFDD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86" b="89858" l="5142" r="91489">
                        <a14:foregroundMark x1="15426" y1="45374" x2="42199" y2="30783"/>
                        <a14:foregroundMark x1="5319" y1="61032" x2="12589" y2="56406"/>
                        <a14:foregroundMark x1="84574" y1="57117" x2="91489" y2="45907"/>
                      </a14:backgroundRemoval>
                    </a14:imgEffect>
                  </a14:imgLayer>
                </a14:imgProps>
              </a:ext>
            </a:extLst>
          </a:blip>
          <a:stretch>
            <a:fillRect/>
          </a:stretch>
        </p:blipFill>
        <p:spPr>
          <a:xfrm>
            <a:off x="11555186" y="3464616"/>
            <a:ext cx="7162800" cy="713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barn(inVertical)">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5192485" y="2229486"/>
            <a:ext cx="8817429" cy="2555359"/>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err="1">
                <a:solidFill>
                  <a:schemeClr val="accent2">
                    <a:lumMod val="75000"/>
                  </a:schemeClr>
                </a:solidFill>
                <a:latin typeface="SVN-Billo" panose="00000400000000000000" pitchFamily="2" charset="0"/>
                <a:ea typeface="Chewy"/>
                <a:cs typeface="Chewy"/>
                <a:sym typeface="Chewy"/>
              </a:rPr>
              <a:t>Bài</a:t>
            </a:r>
            <a:endParaRPr sz="25900" dirty="0">
              <a:solidFill>
                <a:schemeClr val="accent2">
                  <a:lumMod val="75000"/>
                </a:schemeClr>
              </a:solidFill>
              <a:latin typeface="SVN-Billo" panose="00000400000000000000" pitchFamily="2" charset="0"/>
              <a:ea typeface="Chewy"/>
              <a:cs typeface="Chewy"/>
              <a:sym typeface="Chewy"/>
            </a:endParaRPr>
          </a:p>
        </p:txBody>
      </p:sp>
      <p:pic>
        <p:nvPicPr>
          <p:cNvPr id="14" name="Picture 13">
            <a:extLst>
              <a:ext uri="{FF2B5EF4-FFF2-40B4-BE49-F238E27FC236}">
                <a16:creationId xmlns:a16="http://schemas.microsoft.com/office/drawing/2014/main" id="{2BE8BB1A-17C5-46A1-AE76-0FC0CE2EADA6}"/>
              </a:ext>
            </a:extLst>
          </p:cNvPr>
          <p:cNvPicPr>
            <a:picLocks noChangeAspect="1"/>
          </p:cNvPicPr>
          <p:nvPr/>
        </p:nvPicPr>
        <p:blipFill rotWithShape="1">
          <a:blip r:embed="rId3"/>
          <a:srcRect l="29900" r="32896"/>
          <a:stretch/>
        </p:blipFill>
        <p:spPr>
          <a:xfrm>
            <a:off x="-138824" y="4841359"/>
            <a:ext cx="9877433" cy="4712452"/>
          </a:xfrm>
          <a:prstGeom prst="rect">
            <a:avLst/>
          </a:prstGeom>
        </p:spPr>
      </p:pic>
      <p:sp>
        <p:nvSpPr>
          <p:cNvPr id="13" name="Google Shape;321;p21">
            <a:extLst>
              <a:ext uri="{FF2B5EF4-FFF2-40B4-BE49-F238E27FC236}">
                <a16:creationId xmlns:a16="http://schemas.microsoft.com/office/drawing/2014/main" id="{F3AF7939-1190-4FFA-A967-E2B7F13A0DC6}"/>
              </a:ext>
            </a:extLst>
          </p:cNvPr>
          <p:cNvSpPr txBox="1"/>
          <p:nvPr/>
        </p:nvSpPr>
        <p:spPr>
          <a:xfrm>
            <a:off x="4799893" y="5651393"/>
            <a:ext cx="15480900" cy="2502911"/>
          </a:xfrm>
          <a:prstGeom prst="rect">
            <a:avLst/>
          </a:prstGeom>
          <a:noFill/>
          <a:ln>
            <a:noFill/>
          </a:ln>
          <a:effectLst>
            <a:outerShdw dist="6667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US" sz="25900" dirty="0" err="1">
                <a:solidFill>
                  <a:schemeClr val="accent2">
                    <a:lumMod val="75000"/>
                  </a:schemeClr>
                </a:solidFill>
                <a:latin typeface="SVN-Billo" panose="00000400000000000000" pitchFamily="2" charset="0"/>
                <a:ea typeface="Chewy"/>
                <a:cs typeface="Chewy"/>
                <a:sym typeface="Chewy"/>
              </a:rPr>
              <a:t>Mới</a:t>
            </a:r>
            <a:endParaRPr sz="25900" dirty="0">
              <a:solidFill>
                <a:schemeClr val="accent2">
                  <a:lumMod val="75000"/>
                </a:schemeClr>
              </a:solidFill>
              <a:latin typeface="SVN-Billo" panose="00000400000000000000" pitchFamily="2" charset="0"/>
              <a:ea typeface="Chewy"/>
              <a:cs typeface="Chewy"/>
              <a:sym typeface="Chewy"/>
            </a:endParaRPr>
          </a:p>
        </p:txBody>
      </p:sp>
    </p:spTree>
    <p:extLst>
      <p:ext uri="{BB962C8B-B14F-4D97-AF65-F5344CB8AC3E}">
        <p14:creationId xmlns:p14="http://schemas.microsoft.com/office/powerpoint/2010/main" val="30293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p:cTn id="7" dur="1000" fill="hold"/>
                                        <p:tgtEl>
                                          <p:spTgt spid="321"/>
                                        </p:tgtEl>
                                        <p:attrNameLst>
                                          <p:attrName>ppt_w</p:attrName>
                                        </p:attrNameLst>
                                      </p:cBhvr>
                                      <p:tavLst>
                                        <p:tav tm="0">
                                          <p:val>
                                            <p:fltVal val="0"/>
                                          </p:val>
                                        </p:tav>
                                        <p:tav tm="100000">
                                          <p:val>
                                            <p:strVal val="#ppt_w"/>
                                          </p:val>
                                        </p:tav>
                                      </p:tavLst>
                                    </p:anim>
                                    <p:anim calcmode="lin" valueType="num">
                                      <p:cBhvr>
                                        <p:cTn id="8" dur="1000" fill="hold"/>
                                        <p:tgtEl>
                                          <p:spTgt spid="321"/>
                                        </p:tgtEl>
                                        <p:attrNameLst>
                                          <p:attrName>ppt_h</p:attrName>
                                        </p:attrNameLst>
                                      </p:cBhvr>
                                      <p:tavLst>
                                        <p:tav tm="0">
                                          <p:val>
                                            <p:fltVal val="0"/>
                                          </p:val>
                                        </p:tav>
                                        <p:tav tm="100000">
                                          <p:val>
                                            <p:strVal val="#ppt_h"/>
                                          </p:val>
                                        </p:tav>
                                      </p:tavLst>
                                    </p:anim>
                                    <p:anim calcmode="lin" valueType="num">
                                      <p:cBhvr>
                                        <p:cTn id="9" dur="1000" fill="hold"/>
                                        <p:tgtEl>
                                          <p:spTgt spid="321"/>
                                        </p:tgtEl>
                                        <p:attrNameLst>
                                          <p:attrName>style.rotation</p:attrName>
                                        </p:attrNameLst>
                                      </p:cBhvr>
                                      <p:tavLst>
                                        <p:tav tm="0">
                                          <p:val>
                                            <p:fltVal val="90"/>
                                          </p:val>
                                        </p:tav>
                                        <p:tav tm="100000">
                                          <p:val>
                                            <p:fltVal val="0"/>
                                          </p:val>
                                        </p:tav>
                                      </p:tavLst>
                                    </p:anim>
                                    <p:animEffect transition="in" filter="fade">
                                      <p:cBhvr>
                                        <p:cTn id="10" dur="1000"/>
                                        <p:tgtEl>
                                          <p:spTgt spid="3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309600" y="0"/>
            <a:ext cx="17668800"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1500" dirty="0">
                <a:solidFill>
                  <a:schemeClr val="accent3">
                    <a:lumMod val="25000"/>
                  </a:schemeClr>
                </a:solidFill>
                <a:latin typeface="UTM Azuki" panose="02040603050506020204" pitchFamily="18" charset="0"/>
                <a:ea typeface="Chewy"/>
                <a:cs typeface="Chewy"/>
                <a:sym typeface="Chewy"/>
              </a:rPr>
              <a:t>Ôn Luyện ba kiểu câu</a:t>
            </a:r>
            <a:endParaRPr sz="11500" dirty="0">
              <a:solidFill>
                <a:schemeClr val="accent3">
                  <a:lumMod val="25000"/>
                </a:schemeClr>
              </a:solidFill>
              <a:latin typeface="UTM Azuki" panose="02040603050506020204" pitchFamily="18" charset="0"/>
              <a:ea typeface="Chewy"/>
              <a:cs typeface="Chewy"/>
              <a:sym typeface="Chewy"/>
            </a:endParaRPr>
          </a:p>
        </p:txBody>
      </p:sp>
      <p:sp>
        <p:nvSpPr>
          <p:cNvPr id="7" name="Google Shape;518;p33">
            <a:extLst>
              <a:ext uri="{FF2B5EF4-FFF2-40B4-BE49-F238E27FC236}">
                <a16:creationId xmlns:a16="http://schemas.microsoft.com/office/drawing/2014/main" id="{03CD5BB6-33E9-41D9-AEC3-F73D6BCE7D55}"/>
              </a:ext>
            </a:extLst>
          </p:cNvPr>
          <p:cNvSpPr txBox="1"/>
          <p:nvPr/>
        </p:nvSpPr>
        <p:spPr>
          <a:xfrm>
            <a:off x="2258515" y="1786630"/>
            <a:ext cx="13390358" cy="1328001"/>
          </a:xfrm>
          <a:prstGeom prst="roundRect">
            <a:avLst/>
          </a:prstGeom>
          <a:solidFill>
            <a:schemeClr val="accent1">
              <a:lumMod val="60000"/>
              <a:lumOff val="40000"/>
            </a:schemeClr>
          </a:solid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6000" b="1" dirty="0" err="1">
                <a:solidFill>
                  <a:schemeClr val="lt1"/>
                </a:solidFill>
                <a:latin typeface="SVN-Channel" panose="02040603050506020204" pitchFamily="18" charset="0"/>
                <a:ea typeface="Shadows Into Light Two"/>
                <a:cs typeface="Shadows Into Light Two"/>
                <a:sym typeface="Shadows Into Light Two"/>
              </a:rPr>
              <a:t>Bài</a:t>
            </a:r>
            <a:r>
              <a:rPr lang="en-US" sz="6000" b="1" dirty="0">
                <a:solidFill>
                  <a:schemeClr val="lt1"/>
                </a:solidFill>
                <a:latin typeface="SVN-Channel" panose="02040603050506020204" pitchFamily="18" charset="0"/>
                <a:ea typeface="Shadows Into Light Two"/>
                <a:cs typeface="Shadows Into Light Two"/>
                <a:sym typeface="Shadows Into Light Two"/>
              </a:rPr>
              <a:t> 1 : </a:t>
            </a:r>
            <a:r>
              <a:rPr lang="en-US" sz="6000" b="1" dirty="0" err="1">
                <a:solidFill>
                  <a:schemeClr val="lt1"/>
                </a:solidFill>
                <a:latin typeface="SVN-Channel" panose="02040603050506020204" pitchFamily="18" charset="0"/>
                <a:ea typeface="Shadows Into Light Two"/>
                <a:cs typeface="Shadows Into Light Two"/>
                <a:sym typeface="Shadows Into Light Two"/>
              </a:rPr>
              <a:t>Phân</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biệt</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ba</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kiểu</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câu</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kể</a:t>
            </a:r>
            <a:endParaRPr sz="6000" b="1" dirty="0">
              <a:solidFill>
                <a:schemeClr val="lt1"/>
              </a:solidFill>
              <a:latin typeface="SVN-Channel" panose="02040603050506020204" pitchFamily="18" charset="0"/>
              <a:ea typeface="Shadows Into Light Two"/>
              <a:cs typeface="Shadows Into Light Two"/>
              <a:sym typeface="Shadows Into Light Two"/>
            </a:endParaRPr>
          </a:p>
        </p:txBody>
      </p:sp>
      <p:graphicFrame>
        <p:nvGraphicFramePr>
          <p:cNvPr id="8" name="Group 104">
            <a:extLst>
              <a:ext uri="{FF2B5EF4-FFF2-40B4-BE49-F238E27FC236}">
                <a16:creationId xmlns:a16="http://schemas.microsoft.com/office/drawing/2014/main" id="{7D256E6E-BEC8-44D1-BA91-DB0B0EC01796}"/>
              </a:ext>
            </a:extLst>
          </p:cNvPr>
          <p:cNvGraphicFramePr>
            <a:graphicFrameLocks noGrp="1"/>
          </p:cNvGraphicFramePr>
          <p:nvPr>
            <p:extLst>
              <p:ext uri="{D42A27DB-BD31-4B8C-83A1-F6EECF244321}">
                <p14:modId xmlns:p14="http://schemas.microsoft.com/office/powerpoint/2010/main" val="3834344223"/>
              </p:ext>
            </p:extLst>
          </p:nvPr>
        </p:nvGraphicFramePr>
        <p:xfrm>
          <a:off x="946483" y="3272561"/>
          <a:ext cx="16603580" cy="6561251"/>
        </p:xfrm>
        <a:graphic>
          <a:graphicData uri="http://schemas.openxmlformats.org/drawingml/2006/table">
            <a:tbl>
              <a:tblPr/>
              <a:tblGrid>
                <a:gridCol w="1997242">
                  <a:extLst>
                    <a:ext uri="{9D8B030D-6E8A-4147-A177-3AD203B41FA5}">
                      <a16:colId xmlns:a16="http://schemas.microsoft.com/office/drawing/2014/main" val="20000"/>
                    </a:ext>
                  </a:extLst>
                </a:gridCol>
                <a:gridCol w="4527082">
                  <a:extLst>
                    <a:ext uri="{9D8B030D-6E8A-4147-A177-3AD203B41FA5}">
                      <a16:colId xmlns:a16="http://schemas.microsoft.com/office/drawing/2014/main" val="20001"/>
                    </a:ext>
                  </a:extLst>
                </a:gridCol>
                <a:gridCol w="5298709">
                  <a:extLst>
                    <a:ext uri="{9D8B030D-6E8A-4147-A177-3AD203B41FA5}">
                      <a16:colId xmlns:a16="http://schemas.microsoft.com/office/drawing/2014/main" val="20002"/>
                    </a:ext>
                  </a:extLst>
                </a:gridCol>
                <a:gridCol w="4780547">
                  <a:extLst>
                    <a:ext uri="{9D8B030D-6E8A-4147-A177-3AD203B41FA5}">
                      <a16:colId xmlns:a16="http://schemas.microsoft.com/office/drawing/2014/main" val="20003"/>
                    </a:ext>
                  </a:extLst>
                </a:gridCol>
              </a:tblGrid>
              <a:tr h="722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68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702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ext Box 49">
            <a:extLst>
              <a:ext uri="{FF2B5EF4-FFF2-40B4-BE49-F238E27FC236}">
                <a16:creationId xmlns:a16="http://schemas.microsoft.com/office/drawing/2014/main" id="{89198FD3-84B1-477F-AA3A-881BB79B267B}"/>
              </a:ext>
            </a:extLst>
          </p:cNvPr>
          <p:cNvSpPr txBox="1">
            <a:spLocks noChangeArrowheads="1"/>
          </p:cNvSpPr>
          <p:nvPr/>
        </p:nvSpPr>
        <p:spPr bwMode="auto">
          <a:xfrm>
            <a:off x="4079640" y="3255432"/>
            <a:ext cx="28627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i="1" dirty="0">
                <a:solidFill>
                  <a:schemeClr val="accent1">
                    <a:lumMod val="75000"/>
                  </a:schemeClr>
                </a:solidFill>
                <a:latin typeface="#9Slide07 SVNSalty Sans" panose="02000000000000000000" pitchFamily="2" charset="0"/>
              </a:rPr>
              <a:t>Ai </a:t>
            </a:r>
            <a:r>
              <a:rPr lang="en-US" altLang="en-US" sz="4000" b="1" i="1" dirty="0" err="1">
                <a:solidFill>
                  <a:schemeClr val="accent1">
                    <a:lumMod val="75000"/>
                  </a:schemeClr>
                </a:solidFill>
                <a:latin typeface="#9Slide07 SVNSalty Sans" panose="02000000000000000000" pitchFamily="2" charset="0"/>
              </a:rPr>
              <a:t>làm</a:t>
            </a:r>
            <a:r>
              <a:rPr lang="en-US" altLang="en-US" sz="4000" b="1" i="1" dirty="0">
                <a:solidFill>
                  <a:schemeClr val="accent1">
                    <a:lumMod val="75000"/>
                  </a:schemeClr>
                </a:solidFill>
                <a:latin typeface="#9Slide07 SVNSalty Sans" panose="02000000000000000000" pitchFamily="2" charset="0"/>
              </a:rPr>
              <a:t> </a:t>
            </a:r>
            <a:r>
              <a:rPr lang="en-US" altLang="en-US" sz="4000" b="1" i="1" dirty="0" err="1">
                <a:solidFill>
                  <a:schemeClr val="accent1">
                    <a:lumMod val="75000"/>
                  </a:schemeClr>
                </a:solidFill>
                <a:latin typeface="#9Slide07 SVNSalty Sans" panose="02000000000000000000" pitchFamily="2" charset="0"/>
              </a:rPr>
              <a:t>gì</a:t>
            </a:r>
            <a:r>
              <a:rPr lang="en-US" altLang="en-US" sz="4000" b="1" i="1" dirty="0">
                <a:solidFill>
                  <a:schemeClr val="accent1">
                    <a:lumMod val="75000"/>
                  </a:schemeClr>
                </a:solidFill>
                <a:latin typeface="#9Slide07 SVNSalty Sans" panose="02000000000000000000" pitchFamily="2" charset="0"/>
              </a:rPr>
              <a:t>?</a:t>
            </a:r>
          </a:p>
        </p:txBody>
      </p:sp>
      <p:sp>
        <p:nvSpPr>
          <p:cNvPr id="10" name="Text Box 50">
            <a:extLst>
              <a:ext uri="{FF2B5EF4-FFF2-40B4-BE49-F238E27FC236}">
                <a16:creationId xmlns:a16="http://schemas.microsoft.com/office/drawing/2014/main" id="{DDE93311-9C65-4658-9006-DFBB7E81979D}"/>
              </a:ext>
            </a:extLst>
          </p:cNvPr>
          <p:cNvSpPr txBox="1">
            <a:spLocks noChangeArrowheads="1"/>
          </p:cNvSpPr>
          <p:nvPr/>
        </p:nvSpPr>
        <p:spPr bwMode="auto">
          <a:xfrm>
            <a:off x="13598993" y="3309161"/>
            <a:ext cx="23883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i="1" dirty="0">
                <a:latin typeface="#9Slide07 SVNSalty Sans" panose="02000000000000000000" pitchFamily="2" charset="0"/>
              </a:rPr>
              <a:t>Ai </a:t>
            </a:r>
            <a:r>
              <a:rPr lang="en-US" altLang="en-US" sz="4000" b="1" i="1" dirty="0" err="1">
                <a:latin typeface="#9Slide07 SVNSalty Sans" panose="02000000000000000000" pitchFamily="2" charset="0"/>
              </a:rPr>
              <a:t>là</a:t>
            </a:r>
            <a:r>
              <a:rPr lang="en-US" altLang="en-US" sz="4000" b="1" i="1" dirty="0">
                <a:latin typeface="#9Slide07 SVNSalty Sans" panose="02000000000000000000" pitchFamily="2" charset="0"/>
              </a:rPr>
              <a:t> </a:t>
            </a:r>
            <a:r>
              <a:rPr lang="en-US" altLang="en-US" sz="4000" b="1" i="1" dirty="0" err="1">
                <a:latin typeface="#9Slide07 SVNSalty Sans" panose="02000000000000000000" pitchFamily="2" charset="0"/>
              </a:rPr>
              <a:t>gì</a:t>
            </a:r>
            <a:r>
              <a:rPr lang="en-US" altLang="en-US" sz="4000" b="1" i="1" dirty="0">
                <a:latin typeface="#9Slide07 SVNSalty Sans" panose="02000000000000000000" pitchFamily="2" charset="0"/>
              </a:rPr>
              <a:t>?</a:t>
            </a:r>
          </a:p>
        </p:txBody>
      </p:sp>
      <p:sp>
        <p:nvSpPr>
          <p:cNvPr id="11" name="Text Box 51">
            <a:extLst>
              <a:ext uri="{FF2B5EF4-FFF2-40B4-BE49-F238E27FC236}">
                <a16:creationId xmlns:a16="http://schemas.microsoft.com/office/drawing/2014/main" id="{07348E4C-AD48-4F15-BF5C-753954B4D379}"/>
              </a:ext>
            </a:extLst>
          </p:cNvPr>
          <p:cNvSpPr txBox="1">
            <a:spLocks noChangeArrowheads="1"/>
          </p:cNvSpPr>
          <p:nvPr/>
        </p:nvSpPr>
        <p:spPr bwMode="auto">
          <a:xfrm>
            <a:off x="8127869" y="3272561"/>
            <a:ext cx="32177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i="1" dirty="0">
                <a:solidFill>
                  <a:srgbClr val="CC0066"/>
                </a:solidFill>
                <a:latin typeface="#9Slide07 SVNSalty Sans" panose="02000000000000000000" pitchFamily="2" charset="0"/>
              </a:rPr>
              <a:t>Ai </a:t>
            </a:r>
            <a:r>
              <a:rPr lang="en-US" altLang="en-US" sz="4000" b="1" i="1" dirty="0" err="1">
                <a:solidFill>
                  <a:srgbClr val="CC0066"/>
                </a:solidFill>
                <a:latin typeface="#9Slide07 SVNSalty Sans" panose="02000000000000000000" pitchFamily="2" charset="0"/>
              </a:rPr>
              <a:t>thế</a:t>
            </a:r>
            <a:r>
              <a:rPr lang="en-US" altLang="en-US" sz="4000" b="1" i="1" dirty="0">
                <a:solidFill>
                  <a:srgbClr val="CC0066"/>
                </a:solidFill>
                <a:latin typeface="#9Slide07 SVNSalty Sans" panose="02000000000000000000" pitchFamily="2" charset="0"/>
              </a:rPr>
              <a:t> </a:t>
            </a:r>
            <a:r>
              <a:rPr lang="en-US" altLang="en-US" sz="4000" b="1" i="1" dirty="0" err="1">
                <a:solidFill>
                  <a:srgbClr val="CC0066"/>
                </a:solidFill>
                <a:latin typeface="#9Slide07 SVNSalty Sans" panose="02000000000000000000" pitchFamily="2" charset="0"/>
              </a:rPr>
              <a:t>nào</a:t>
            </a:r>
            <a:r>
              <a:rPr lang="en-US" altLang="en-US" sz="4000" b="1" i="1" dirty="0">
                <a:solidFill>
                  <a:srgbClr val="CC0066"/>
                </a:solidFill>
                <a:latin typeface="#9Slide07 SVNSalty Sans" panose="02000000000000000000" pitchFamily="2" charset="0"/>
              </a:rPr>
              <a:t>?</a:t>
            </a:r>
          </a:p>
        </p:txBody>
      </p:sp>
      <p:sp>
        <p:nvSpPr>
          <p:cNvPr id="12" name="Text Box 55">
            <a:extLst>
              <a:ext uri="{FF2B5EF4-FFF2-40B4-BE49-F238E27FC236}">
                <a16:creationId xmlns:a16="http://schemas.microsoft.com/office/drawing/2014/main" id="{94FFD19D-A48F-4539-BD98-BEFE2A545551}"/>
              </a:ext>
            </a:extLst>
          </p:cNvPr>
          <p:cNvSpPr txBox="1">
            <a:spLocks noChangeArrowheads="1"/>
          </p:cNvSpPr>
          <p:nvPr/>
        </p:nvSpPr>
        <p:spPr bwMode="auto">
          <a:xfrm>
            <a:off x="1098883" y="4295273"/>
            <a:ext cx="18640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i="1">
                <a:solidFill>
                  <a:schemeClr val="accent1">
                    <a:lumMod val="50000"/>
                  </a:schemeClr>
                </a:solidFill>
                <a:latin typeface="#9Slide07 SVNSalty Sans" panose="02000000000000000000" pitchFamily="2" charset="0"/>
              </a:rPr>
              <a:t>Định nghĩa</a:t>
            </a:r>
          </a:p>
        </p:txBody>
      </p:sp>
      <p:sp>
        <p:nvSpPr>
          <p:cNvPr id="13" name="Text Box 56">
            <a:extLst>
              <a:ext uri="{FF2B5EF4-FFF2-40B4-BE49-F238E27FC236}">
                <a16:creationId xmlns:a16="http://schemas.microsoft.com/office/drawing/2014/main" id="{47666BA1-7FFD-41F5-9256-54E99FA31263}"/>
              </a:ext>
            </a:extLst>
          </p:cNvPr>
          <p:cNvSpPr txBox="1">
            <a:spLocks noChangeArrowheads="1"/>
          </p:cNvSpPr>
          <p:nvPr/>
        </p:nvSpPr>
        <p:spPr bwMode="auto">
          <a:xfrm>
            <a:off x="1098883" y="7306036"/>
            <a:ext cx="16199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4000" b="1" i="1" dirty="0" err="1">
                <a:solidFill>
                  <a:schemeClr val="accent1">
                    <a:lumMod val="50000"/>
                  </a:schemeClr>
                </a:solidFill>
                <a:latin typeface="#9Slide07 SVNSalty Sans" panose="02000000000000000000" pitchFamily="2" charset="0"/>
              </a:rPr>
              <a:t>Ví</a:t>
            </a:r>
            <a:r>
              <a:rPr lang="en-US" altLang="en-US" sz="4000" b="1" i="1" dirty="0">
                <a:solidFill>
                  <a:schemeClr val="accent1">
                    <a:lumMod val="50000"/>
                  </a:schemeClr>
                </a:solidFill>
                <a:latin typeface="#9Slide07 SVNSalty Sans" panose="02000000000000000000" pitchFamily="2" charset="0"/>
              </a:rPr>
              <a:t> </a:t>
            </a:r>
            <a:r>
              <a:rPr lang="en-US" altLang="en-US" sz="4000" b="1" i="1" dirty="0" err="1">
                <a:solidFill>
                  <a:schemeClr val="accent1">
                    <a:lumMod val="50000"/>
                  </a:schemeClr>
                </a:solidFill>
                <a:latin typeface="#9Slide07 SVNSalty Sans" panose="02000000000000000000" pitchFamily="2" charset="0"/>
              </a:rPr>
              <a:t>dụ</a:t>
            </a:r>
            <a:endParaRPr lang="en-US" altLang="en-US" sz="4000" b="1" i="1" dirty="0">
              <a:solidFill>
                <a:schemeClr val="accent1">
                  <a:lumMod val="50000"/>
                </a:schemeClr>
              </a:solidFill>
              <a:latin typeface="#9Slide07 SVNSalty Sans" panose="02000000000000000000" pitchFamily="2" charset="0"/>
            </a:endParaRPr>
          </a:p>
        </p:txBody>
      </p:sp>
      <p:sp>
        <p:nvSpPr>
          <p:cNvPr id="14" name="Text Box 57">
            <a:extLst>
              <a:ext uri="{FF2B5EF4-FFF2-40B4-BE49-F238E27FC236}">
                <a16:creationId xmlns:a16="http://schemas.microsoft.com/office/drawing/2014/main" id="{8CD5F6BD-9405-466C-992D-DDCC94F6E25D}"/>
              </a:ext>
            </a:extLst>
          </p:cNvPr>
          <p:cNvSpPr txBox="1">
            <a:spLocks noChangeArrowheads="1"/>
          </p:cNvSpPr>
          <p:nvPr/>
        </p:nvSpPr>
        <p:spPr bwMode="auto">
          <a:xfrm>
            <a:off x="2924813" y="3963318"/>
            <a:ext cx="43081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a:solidFill>
                  <a:schemeClr val="accent1">
                    <a:lumMod val="75000"/>
                  </a:schemeClr>
                </a:solidFill>
                <a:latin typeface="#9Slide07 SVNSalty Sans" panose="02000000000000000000" pitchFamily="2" charset="0"/>
              </a:rPr>
              <a:t> CN </a:t>
            </a:r>
            <a:r>
              <a:rPr lang="en-US" altLang="en-US" b="1" i="1" dirty="0" err="1">
                <a:solidFill>
                  <a:schemeClr val="accent1">
                    <a:lumMod val="75000"/>
                  </a:schemeClr>
                </a:solidFill>
                <a:latin typeface="#9Slide07 SVNSalty Sans" panose="02000000000000000000" pitchFamily="2" charset="0"/>
              </a:rPr>
              <a:t>trả</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lời</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cho</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câu</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hỏi</a:t>
            </a:r>
            <a:r>
              <a:rPr lang="en-US" altLang="en-US" b="1" i="1" dirty="0">
                <a:solidFill>
                  <a:schemeClr val="accent1">
                    <a:lumMod val="75000"/>
                  </a:schemeClr>
                </a:solidFill>
                <a:latin typeface="#9Slide07 SVNSalty Sans" panose="02000000000000000000" pitchFamily="2" charset="0"/>
              </a:rPr>
              <a:t>: Ai ( con </a:t>
            </a:r>
            <a:r>
              <a:rPr lang="en-US" altLang="en-US" b="1" i="1" dirty="0" err="1">
                <a:solidFill>
                  <a:schemeClr val="accent1">
                    <a:lumMod val="75000"/>
                  </a:schemeClr>
                </a:solidFill>
                <a:latin typeface="#9Slide07 SVNSalty Sans" panose="02000000000000000000" pitchFamily="2" charset="0"/>
              </a:rPr>
              <a:t>gì</a:t>
            </a:r>
            <a:r>
              <a:rPr lang="en-US" altLang="en-US" b="1" i="1" dirty="0">
                <a:solidFill>
                  <a:schemeClr val="accent1">
                    <a:lumMod val="75000"/>
                  </a:schemeClr>
                </a:solidFill>
                <a:latin typeface="#9Slide07 SVNSalty Sans" panose="02000000000000000000" pitchFamily="2" charset="0"/>
              </a:rPr>
              <a:t>)?</a:t>
            </a:r>
          </a:p>
          <a:p>
            <a:pPr eaLnBrk="1" hangingPunct="1">
              <a:buFontTx/>
              <a:buChar char="-"/>
            </a:pPr>
            <a:r>
              <a:rPr lang="en-US" altLang="en-US" b="1" i="1" dirty="0">
                <a:solidFill>
                  <a:schemeClr val="accent1">
                    <a:lumMod val="75000"/>
                  </a:schemeClr>
                </a:solidFill>
                <a:latin typeface="#9Slide07 SVNSalty Sans" panose="02000000000000000000" pitchFamily="2" charset="0"/>
              </a:rPr>
              <a:t> VN </a:t>
            </a:r>
            <a:r>
              <a:rPr lang="en-US" altLang="en-US" b="1" i="1" dirty="0" err="1">
                <a:solidFill>
                  <a:schemeClr val="accent1">
                    <a:lumMod val="75000"/>
                  </a:schemeClr>
                </a:solidFill>
                <a:latin typeface="#9Slide07 SVNSalty Sans" panose="02000000000000000000" pitchFamily="2" charset="0"/>
              </a:rPr>
              <a:t>trả</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lời</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câu</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hỏi</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làm</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gì</a:t>
            </a:r>
            <a:r>
              <a:rPr lang="en-US" altLang="en-US" b="1" i="1" dirty="0">
                <a:solidFill>
                  <a:schemeClr val="accent1">
                    <a:lumMod val="75000"/>
                  </a:schemeClr>
                </a:solidFill>
                <a:latin typeface="#9Slide07 SVNSalty Sans" panose="02000000000000000000" pitchFamily="2" charset="0"/>
              </a:rPr>
              <a:t>?</a:t>
            </a:r>
          </a:p>
          <a:p>
            <a:pPr eaLnBrk="1" hangingPunct="1">
              <a:buFontTx/>
              <a:buChar char="-"/>
            </a:pPr>
            <a:r>
              <a:rPr lang="en-US" altLang="en-US" b="1" i="1" dirty="0">
                <a:solidFill>
                  <a:schemeClr val="accent1">
                    <a:lumMod val="75000"/>
                  </a:schemeClr>
                </a:solidFill>
                <a:latin typeface="#9Slide07 SVNSalty Sans" panose="02000000000000000000" pitchFamily="2" charset="0"/>
              </a:rPr>
              <a:t>VN </a:t>
            </a:r>
            <a:r>
              <a:rPr lang="en-US" altLang="en-US" b="1" i="1" dirty="0" err="1">
                <a:solidFill>
                  <a:schemeClr val="accent1">
                    <a:lumMod val="75000"/>
                  </a:schemeClr>
                </a:solidFill>
                <a:latin typeface="#9Slide07 SVNSalty Sans" panose="02000000000000000000" pitchFamily="2" charset="0"/>
              </a:rPr>
              <a:t>là</a:t>
            </a:r>
            <a:r>
              <a:rPr lang="en-US" altLang="en-US" b="1" i="1" dirty="0">
                <a:solidFill>
                  <a:schemeClr val="accent1">
                    <a:lumMod val="75000"/>
                  </a:schemeClr>
                </a:solidFill>
                <a:latin typeface="#9Slide07 SVNSalty Sans" panose="02000000000000000000" pitchFamily="2" charset="0"/>
              </a:rPr>
              <a:t> ĐT, </a:t>
            </a:r>
            <a:r>
              <a:rPr lang="en-US" altLang="en-US" b="1" i="1" dirty="0" err="1">
                <a:solidFill>
                  <a:schemeClr val="accent1">
                    <a:lumMod val="75000"/>
                  </a:schemeClr>
                </a:solidFill>
                <a:latin typeface="#9Slide07 SVNSalty Sans" panose="02000000000000000000" pitchFamily="2" charset="0"/>
              </a:rPr>
              <a:t>cụm</a:t>
            </a:r>
            <a:r>
              <a:rPr lang="en-US" altLang="en-US" b="1" i="1" dirty="0">
                <a:solidFill>
                  <a:schemeClr val="accent1">
                    <a:lumMod val="75000"/>
                  </a:schemeClr>
                </a:solidFill>
                <a:latin typeface="#9Slide07 SVNSalty Sans" panose="02000000000000000000" pitchFamily="2" charset="0"/>
              </a:rPr>
              <a:t> ĐT.</a:t>
            </a:r>
          </a:p>
        </p:txBody>
      </p:sp>
      <p:sp>
        <p:nvSpPr>
          <p:cNvPr id="15" name="Text Box 63">
            <a:extLst>
              <a:ext uri="{FF2B5EF4-FFF2-40B4-BE49-F238E27FC236}">
                <a16:creationId xmlns:a16="http://schemas.microsoft.com/office/drawing/2014/main" id="{FDC2EB7A-E68C-401A-AEBC-E5B661528FF8}"/>
              </a:ext>
            </a:extLst>
          </p:cNvPr>
          <p:cNvSpPr txBox="1">
            <a:spLocks noChangeArrowheads="1"/>
          </p:cNvSpPr>
          <p:nvPr/>
        </p:nvSpPr>
        <p:spPr bwMode="auto">
          <a:xfrm>
            <a:off x="7614887" y="4047097"/>
            <a:ext cx="5140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a:solidFill>
                  <a:srgbClr val="CC0066"/>
                </a:solidFill>
                <a:latin typeface="#9Slide07 SVNSalty Sans" panose="02000000000000000000" pitchFamily="2" charset="0"/>
              </a:rPr>
              <a:t>CN </a:t>
            </a:r>
            <a:r>
              <a:rPr lang="en-US" altLang="en-US" b="1" i="1" dirty="0" err="1">
                <a:solidFill>
                  <a:srgbClr val="CC0066"/>
                </a:solidFill>
                <a:latin typeface="#9Slide07 SVNSalty Sans" panose="02000000000000000000" pitchFamily="2" charset="0"/>
              </a:rPr>
              <a:t>trả</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lời</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câu</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hỏi</a:t>
            </a:r>
            <a:r>
              <a:rPr lang="en-US" altLang="en-US" b="1" i="1" dirty="0">
                <a:solidFill>
                  <a:srgbClr val="CC0066"/>
                </a:solidFill>
                <a:latin typeface="#9Slide07 SVNSalty Sans" panose="02000000000000000000" pitchFamily="2" charset="0"/>
              </a:rPr>
              <a:t>: Ai ( </a:t>
            </a:r>
            <a:r>
              <a:rPr lang="en-US" altLang="en-US" b="1" i="1" dirty="0" err="1">
                <a:solidFill>
                  <a:srgbClr val="CC0066"/>
                </a:solidFill>
                <a:latin typeface="#9Slide07 SVNSalty Sans" panose="02000000000000000000" pitchFamily="2" charset="0"/>
              </a:rPr>
              <a:t>cái</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gì</a:t>
            </a:r>
            <a:r>
              <a:rPr lang="en-US" altLang="en-US" b="1" i="1" dirty="0">
                <a:solidFill>
                  <a:srgbClr val="CC0066"/>
                </a:solidFill>
                <a:latin typeface="#9Slide07 SVNSalty Sans" panose="02000000000000000000" pitchFamily="2" charset="0"/>
              </a:rPr>
              <a:t>, con </a:t>
            </a:r>
            <a:r>
              <a:rPr lang="en-US" altLang="en-US" b="1" i="1" dirty="0" err="1">
                <a:solidFill>
                  <a:srgbClr val="CC0066"/>
                </a:solidFill>
                <a:latin typeface="#9Slide07 SVNSalty Sans" panose="02000000000000000000" pitchFamily="2" charset="0"/>
              </a:rPr>
              <a:t>gì</a:t>
            </a:r>
            <a:r>
              <a:rPr lang="en-US" altLang="en-US" b="1" i="1" dirty="0">
                <a:solidFill>
                  <a:srgbClr val="CC0066"/>
                </a:solidFill>
                <a:latin typeface="#9Slide07 SVNSalty Sans" panose="02000000000000000000" pitchFamily="2" charset="0"/>
              </a:rPr>
              <a:t>)?</a:t>
            </a:r>
          </a:p>
          <a:p>
            <a:pPr eaLnBrk="1" hangingPunct="1">
              <a:buFontTx/>
              <a:buChar char="-"/>
            </a:pPr>
            <a:r>
              <a:rPr lang="en-US" altLang="en-US" b="1" i="1" dirty="0">
                <a:solidFill>
                  <a:srgbClr val="CC0066"/>
                </a:solidFill>
                <a:latin typeface="#9Slide07 SVNSalty Sans" panose="02000000000000000000" pitchFamily="2" charset="0"/>
              </a:rPr>
              <a:t>VN </a:t>
            </a:r>
            <a:r>
              <a:rPr lang="en-US" altLang="en-US" b="1" i="1" dirty="0" err="1">
                <a:solidFill>
                  <a:srgbClr val="CC0066"/>
                </a:solidFill>
                <a:latin typeface="#9Slide07 SVNSalty Sans" panose="02000000000000000000" pitchFamily="2" charset="0"/>
              </a:rPr>
              <a:t>trả</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lời</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câu</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hỏi</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thế</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nào</a:t>
            </a:r>
            <a:r>
              <a:rPr lang="en-US" altLang="en-US" b="1" i="1" dirty="0">
                <a:solidFill>
                  <a:srgbClr val="CC0066"/>
                </a:solidFill>
                <a:latin typeface="#9Slide07 SVNSalty Sans" panose="02000000000000000000" pitchFamily="2" charset="0"/>
              </a:rPr>
              <a:t>?</a:t>
            </a:r>
          </a:p>
          <a:p>
            <a:pPr eaLnBrk="1" hangingPunct="1">
              <a:buFontTx/>
              <a:buChar char="-"/>
            </a:pPr>
            <a:r>
              <a:rPr lang="en-US" altLang="en-US" b="1" i="1" dirty="0">
                <a:solidFill>
                  <a:srgbClr val="CC0066"/>
                </a:solidFill>
                <a:latin typeface="#9Slide07 SVNSalty Sans" panose="02000000000000000000" pitchFamily="2" charset="0"/>
              </a:rPr>
              <a:t>VN </a:t>
            </a:r>
            <a:r>
              <a:rPr lang="en-US" altLang="en-US" b="1" i="1" dirty="0" err="1">
                <a:solidFill>
                  <a:srgbClr val="CC0066"/>
                </a:solidFill>
                <a:latin typeface="#9Slide07 SVNSalty Sans" panose="02000000000000000000" pitchFamily="2" charset="0"/>
              </a:rPr>
              <a:t>là</a:t>
            </a:r>
            <a:r>
              <a:rPr lang="en-US" altLang="en-US" b="1" i="1" dirty="0">
                <a:solidFill>
                  <a:srgbClr val="CC0066"/>
                </a:solidFill>
                <a:latin typeface="#9Slide07 SVNSalty Sans" panose="02000000000000000000" pitchFamily="2" charset="0"/>
              </a:rPr>
              <a:t> TT,ĐT </a:t>
            </a:r>
            <a:r>
              <a:rPr lang="en-US" altLang="en-US" b="1" i="1" dirty="0" err="1">
                <a:solidFill>
                  <a:srgbClr val="CC0066"/>
                </a:solidFill>
                <a:latin typeface="#9Slide07 SVNSalty Sans" panose="02000000000000000000" pitchFamily="2" charset="0"/>
              </a:rPr>
              <a:t>cụmTT</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cụm</a:t>
            </a:r>
            <a:r>
              <a:rPr lang="en-US" altLang="en-US" b="1" i="1" dirty="0">
                <a:solidFill>
                  <a:srgbClr val="CC0066"/>
                </a:solidFill>
                <a:latin typeface="#9Slide07 SVNSalty Sans" panose="02000000000000000000" pitchFamily="2" charset="0"/>
              </a:rPr>
              <a:t> ĐT.</a:t>
            </a:r>
          </a:p>
        </p:txBody>
      </p:sp>
      <p:sp>
        <p:nvSpPr>
          <p:cNvPr id="16" name="Text Box 86">
            <a:extLst>
              <a:ext uri="{FF2B5EF4-FFF2-40B4-BE49-F238E27FC236}">
                <a16:creationId xmlns:a16="http://schemas.microsoft.com/office/drawing/2014/main" id="{8203EB3D-75F2-42EB-BC26-96B7390D030A}"/>
              </a:ext>
            </a:extLst>
          </p:cNvPr>
          <p:cNvSpPr txBox="1">
            <a:spLocks noChangeArrowheads="1"/>
          </p:cNvSpPr>
          <p:nvPr/>
        </p:nvSpPr>
        <p:spPr bwMode="auto">
          <a:xfrm>
            <a:off x="12852734" y="4007526"/>
            <a:ext cx="559227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a:latin typeface="#9Slide07 SVNSalty Sans" panose="02000000000000000000" pitchFamily="2" charset="0"/>
              </a:rPr>
              <a:t>CN </a:t>
            </a:r>
            <a:r>
              <a:rPr lang="en-US" altLang="en-US" b="1" i="1" dirty="0" err="1">
                <a:latin typeface="#9Slide07 SVNSalty Sans" panose="02000000000000000000" pitchFamily="2" charset="0"/>
              </a:rPr>
              <a:t>trả</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lời</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cho</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câu</a:t>
            </a:r>
            <a:r>
              <a:rPr lang="en-US" altLang="en-US" b="1" i="1" dirty="0">
                <a:latin typeface="#9Slide07 SVNSalty Sans" panose="02000000000000000000" pitchFamily="2" charset="0"/>
              </a:rPr>
              <a:t> </a:t>
            </a:r>
          </a:p>
          <a:p>
            <a:pPr eaLnBrk="1" hangingPunct="1"/>
            <a:r>
              <a:rPr lang="en-US" altLang="en-US" b="1" i="1" dirty="0" err="1">
                <a:latin typeface="#9Slide07 SVNSalty Sans" panose="02000000000000000000" pitchFamily="2" charset="0"/>
              </a:rPr>
              <a:t>hỏi</a:t>
            </a:r>
            <a:r>
              <a:rPr lang="en-US" altLang="en-US" b="1" i="1" dirty="0">
                <a:latin typeface="#9Slide07 SVNSalty Sans" panose="02000000000000000000" pitchFamily="2" charset="0"/>
              </a:rPr>
              <a:t>: Ai(</a:t>
            </a:r>
            <a:r>
              <a:rPr lang="en-US" altLang="en-US" b="1" i="1" dirty="0" err="1">
                <a:latin typeface="#9Slide07 SVNSalty Sans" panose="02000000000000000000" pitchFamily="2" charset="0"/>
              </a:rPr>
              <a:t>cái</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gì,con</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gì</a:t>
            </a:r>
            <a:r>
              <a:rPr lang="en-US" altLang="en-US" b="1" i="1" dirty="0">
                <a:latin typeface="#9Slide07 SVNSalty Sans" panose="02000000000000000000" pitchFamily="2" charset="0"/>
              </a:rPr>
              <a:t>)?</a:t>
            </a:r>
          </a:p>
          <a:p>
            <a:pPr eaLnBrk="1" hangingPunct="1"/>
            <a:r>
              <a:rPr lang="en-US" altLang="en-US" b="1" i="1" dirty="0">
                <a:latin typeface="#9Slide07 SVNSalty Sans" panose="02000000000000000000" pitchFamily="2" charset="0"/>
              </a:rPr>
              <a:t>-VN </a:t>
            </a:r>
            <a:r>
              <a:rPr lang="en-US" altLang="en-US" b="1" i="1" dirty="0" err="1">
                <a:latin typeface="#9Slide07 SVNSalty Sans" panose="02000000000000000000" pitchFamily="2" charset="0"/>
              </a:rPr>
              <a:t>trả</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lời</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câu</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hỏi</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là</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gì</a:t>
            </a:r>
            <a:r>
              <a:rPr lang="en-US" altLang="en-US" b="1" i="1" dirty="0">
                <a:latin typeface="#9Slide07 SVNSalty Sans" panose="02000000000000000000" pitchFamily="2" charset="0"/>
              </a:rPr>
              <a:t>?</a:t>
            </a:r>
          </a:p>
          <a:p>
            <a:pPr eaLnBrk="1" hangingPunct="1">
              <a:buFontTx/>
              <a:buChar char="-"/>
            </a:pPr>
            <a:r>
              <a:rPr lang="en-US" altLang="en-US" b="1" i="1" dirty="0">
                <a:latin typeface="#9Slide07 SVNSalty Sans" panose="02000000000000000000" pitchFamily="2" charset="0"/>
              </a:rPr>
              <a:t>VN </a:t>
            </a:r>
            <a:r>
              <a:rPr lang="en-US" altLang="en-US" b="1" i="1" dirty="0" err="1">
                <a:latin typeface="#9Slide07 SVNSalty Sans" panose="02000000000000000000" pitchFamily="2" charset="0"/>
              </a:rPr>
              <a:t>thường</a:t>
            </a:r>
            <a:r>
              <a:rPr lang="en-US" altLang="en-US" b="1" i="1" dirty="0">
                <a:latin typeface="#9Slide07 SVNSalty Sans" panose="02000000000000000000" pitchFamily="2" charset="0"/>
              </a:rPr>
              <a:t> </a:t>
            </a:r>
            <a:r>
              <a:rPr lang="en-US" altLang="en-US" b="1" i="1" dirty="0" err="1">
                <a:latin typeface="#9Slide07 SVNSalty Sans" panose="02000000000000000000" pitchFamily="2" charset="0"/>
              </a:rPr>
              <a:t>là</a:t>
            </a:r>
            <a:r>
              <a:rPr lang="en-US" altLang="en-US" b="1" i="1" dirty="0">
                <a:latin typeface="#9Slide07 SVNSalty Sans" panose="02000000000000000000" pitchFamily="2" charset="0"/>
              </a:rPr>
              <a:t> DT,</a:t>
            </a:r>
          </a:p>
          <a:p>
            <a:pPr eaLnBrk="1" hangingPunct="1"/>
            <a:r>
              <a:rPr lang="en-US" altLang="en-US" b="1" i="1" dirty="0" err="1">
                <a:latin typeface="#9Slide07 SVNSalty Sans" panose="02000000000000000000" pitchFamily="2" charset="0"/>
              </a:rPr>
              <a:t>cụm</a:t>
            </a:r>
            <a:r>
              <a:rPr lang="en-US" altLang="en-US" b="1" i="1" dirty="0">
                <a:latin typeface="#9Slide07 SVNSalty Sans" panose="02000000000000000000" pitchFamily="2" charset="0"/>
              </a:rPr>
              <a:t> DT.</a:t>
            </a:r>
          </a:p>
          <a:p>
            <a:pPr eaLnBrk="1" hangingPunct="1"/>
            <a:endParaRPr lang="en-US" altLang="en-US" b="1" i="1" dirty="0">
              <a:latin typeface="#9Slide07 SVNSalty Sans" panose="02000000000000000000" pitchFamily="2" charset="0"/>
            </a:endParaRPr>
          </a:p>
        </p:txBody>
      </p:sp>
      <p:sp>
        <p:nvSpPr>
          <p:cNvPr id="17" name="Text Box 105">
            <a:extLst>
              <a:ext uri="{FF2B5EF4-FFF2-40B4-BE49-F238E27FC236}">
                <a16:creationId xmlns:a16="http://schemas.microsoft.com/office/drawing/2014/main" id="{4247DF4D-A73E-4F0B-833B-CEF9E6A01E63}"/>
              </a:ext>
            </a:extLst>
          </p:cNvPr>
          <p:cNvSpPr txBox="1">
            <a:spLocks noChangeArrowheads="1"/>
          </p:cNvSpPr>
          <p:nvPr/>
        </p:nvSpPr>
        <p:spPr bwMode="auto">
          <a:xfrm>
            <a:off x="2962976" y="7129396"/>
            <a:ext cx="46519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err="1">
                <a:solidFill>
                  <a:schemeClr val="accent1">
                    <a:lumMod val="75000"/>
                  </a:schemeClr>
                </a:solidFill>
                <a:latin typeface="#9Slide07 SVNSalty Sans" panose="02000000000000000000" pitchFamily="2" charset="0"/>
              </a:rPr>
              <a:t>Chúng</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em</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học</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bài</a:t>
            </a:r>
            <a:r>
              <a:rPr lang="en-US" altLang="en-US" b="1" i="1" dirty="0">
                <a:solidFill>
                  <a:schemeClr val="accent1">
                    <a:lumMod val="75000"/>
                  </a:schemeClr>
                </a:solidFill>
                <a:latin typeface="#9Slide07 SVNSalty Sans" panose="02000000000000000000" pitchFamily="2" charset="0"/>
              </a:rPr>
              <a:t>.</a:t>
            </a:r>
          </a:p>
          <a:p>
            <a:pPr eaLnBrk="1" hangingPunct="1">
              <a:buFontTx/>
              <a:buChar char="-"/>
            </a:pPr>
            <a:r>
              <a:rPr lang="en-US" altLang="en-US" b="1" i="1" dirty="0" err="1">
                <a:solidFill>
                  <a:schemeClr val="accent1">
                    <a:lumMod val="75000"/>
                  </a:schemeClr>
                </a:solidFill>
                <a:latin typeface="#9Slide07 SVNSalty Sans" panose="02000000000000000000" pitchFamily="2" charset="0"/>
              </a:rPr>
              <a:t>Cô</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giáo</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giảng</a:t>
            </a:r>
            <a:r>
              <a:rPr lang="en-US" altLang="en-US" b="1" i="1" dirty="0">
                <a:solidFill>
                  <a:schemeClr val="accent1">
                    <a:lumMod val="75000"/>
                  </a:schemeClr>
                </a:solidFill>
                <a:latin typeface="#9Slide07 SVNSalty Sans" panose="02000000000000000000" pitchFamily="2" charset="0"/>
              </a:rPr>
              <a:t> </a:t>
            </a:r>
            <a:r>
              <a:rPr lang="en-US" altLang="en-US" b="1" i="1" dirty="0" err="1">
                <a:solidFill>
                  <a:schemeClr val="accent1">
                    <a:lumMod val="75000"/>
                  </a:schemeClr>
                </a:solidFill>
                <a:latin typeface="#9Slide07 SVNSalty Sans" panose="02000000000000000000" pitchFamily="2" charset="0"/>
              </a:rPr>
              <a:t>bài</a:t>
            </a:r>
            <a:r>
              <a:rPr lang="en-US" altLang="en-US" b="1" i="1" dirty="0">
                <a:solidFill>
                  <a:schemeClr val="accent1">
                    <a:lumMod val="75000"/>
                  </a:schemeClr>
                </a:solidFill>
                <a:latin typeface="#9Slide07 SVNSalty Sans" panose="02000000000000000000" pitchFamily="2" charset="0"/>
              </a:rPr>
              <a:t>.</a:t>
            </a:r>
          </a:p>
        </p:txBody>
      </p:sp>
      <p:sp>
        <p:nvSpPr>
          <p:cNvPr id="19" name="Text Box 107">
            <a:extLst>
              <a:ext uri="{FF2B5EF4-FFF2-40B4-BE49-F238E27FC236}">
                <a16:creationId xmlns:a16="http://schemas.microsoft.com/office/drawing/2014/main" id="{E1901B84-DC52-4293-8F98-F9A11678E77D}"/>
              </a:ext>
            </a:extLst>
          </p:cNvPr>
          <p:cNvSpPr txBox="1">
            <a:spLocks noChangeArrowheads="1"/>
          </p:cNvSpPr>
          <p:nvPr/>
        </p:nvSpPr>
        <p:spPr bwMode="auto">
          <a:xfrm>
            <a:off x="7537382" y="7167537"/>
            <a:ext cx="46602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a:solidFill>
                  <a:srgbClr val="CC0066"/>
                </a:solidFill>
                <a:latin typeface="#9Slide07 SVNSalty Sans" panose="02000000000000000000" pitchFamily="2" charset="0"/>
              </a:rPr>
              <a:t>Lan </a:t>
            </a:r>
            <a:r>
              <a:rPr lang="en-US" altLang="en-US" b="1" i="1" dirty="0" err="1">
                <a:solidFill>
                  <a:srgbClr val="CC0066"/>
                </a:solidFill>
                <a:latin typeface="#9Slide07 SVNSalty Sans" panose="02000000000000000000" pitchFamily="2" charset="0"/>
              </a:rPr>
              <a:t>luôn</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dịu</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dàng</a:t>
            </a:r>
            <a:r>
              <a:rPr lang="en-US" altLang="en-US" b="1" i="1" dirty="0">
                <a:solidFill>
                  <a:srgbClr val="CC0066"/>
                </a:solidFill>
                <a:latin typeface="#9Slide07 SVNSalty Sans" panose="02000000000000000000" pitchFamily="2" charset="0"/>
              </a:rPr>
              <a:t>.</a:t>
            </a:r>
          </a:p>
          <a:p>
            <a:pPr eaLnBrk="1" hangingPunct="1">
              <a:buFontTx/>
              <a:buChar char="-"/>
            </a:pPr>
            <a:r>
              <a:rPr lang="en-US" altLang="en-US" b="1" i="1" dirty="0" err="1">
                <a:solidFill>
                  <a:srgbClr val="CC0066"/>
                </a:solidFill>
                <a:latin typeface="#9Slide07 SVNSalty Sans" panose="02000000000000000000" pitchFamily="2" charset="0"/>
              </a:rPr>
              <a:t>Bên</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đường</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cây</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cối</a:t>
            </a:r>
            <a:r>
              <a:rPr lang="en-US" altLang="en-US" b="1" i="1" dirty="0">
                <a:solidFill>
                  <a:srgbClr val="CC0066"/>
                </a:solidFill>
                <a:latin typeface="#9Slide07 SVNSalty Sans" panose="02000000000000000000" pitchFamily="2" charset="0"/>
              </a:rPr>
              <a:t> </a:t>
            </a:r>
            <a:r>
              <a:rPr lang="en-US" altLang="en-US" b="1" i="1" dirty="0" err="1">
                <a:solidFill>
                  <a:srgbClr val="CC0066"/>
                </a:solidFill>
                <a:latin typeface="#9Slide07 SVNSalty Sans" panose="02000000000000000000" pitchFamily="2" charset="0"/>
              </a:rPr>
              <a:t>xanh</a:t>
            </a:r>
            <a:r>
              <a:rPr lang="en-US" altLang="en-US" b="1" i="1" dirty="0">
                <a:solidFill>
                  <a:srgbClr val="CC0066"/>
                </a:solidFill>
                <a:latin typeface="#9Slide07 SVNSalty Sans" panose="02000000000000000000" pitchFamily="2" charset="0"/>
              </a:rPr>
              <a:t> um.</a:t>
            </a:r>
          </a:p>
        </p:txBody>
      </p:sp>
      <p:sp>
        <p:nvSpPr>
          <p:cNvPr id="20" name="Text Box 106">
            <a:extLst>
              <a:ext uri="{FF2B5EF4-FFF2-40B4-BE49-F238E27FC236}">
                <a16:creationId xmlns:a16="http://schemas.microsoft.com/office/drawing/2014/main" id="{1C936243-ACAB-47EB-868F-5BB0262A85C1}"/>
              </a:ext>
            </a:extLst>
          </p:cNvPr>
          <p:cNvSpPr txBox="1">
            <a:spLocks noChangeArrowheads="1"/>
          </p:cNvSpPr>
          <p:nvPr/>
        </p:nvSpPr>
        <p:spPr bwMode="auto">
          <a:xfrm>
            <a:off x="12989093" y="6968049"/>
            <a:ext cx="4200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b="1" i="1" dirty="0" err="1">
                <a:solidFill>
                  <a:schemeClr val="accent3">
                    <a:lumMod val="25000"/>
                  </a:schemeClr>
                </a:solidFill>
                <a:latin typeface="#9Slide07 SVNSalty Sans" panose="02000000000000000000" pitchFamily="2" charset="0"/>
              </a:rPr>
              <a:t>Bạn</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Oanh</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là</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lớp</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trưởng</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lớp</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em</a:t>
            </a:r>
            <a:r>
              <a:rPr lang="en-US" altLang="en-US" b="1" i="1" dirty="0">
                <a:solidFill>
                  <a:schemeClr val="accent3">
                    <a:lumMod val="25000"/>
                  </a:schemeClr>
                </a:solidFill>
                <a:latin typeface="#9Slide07 SVNSalty Sans" panose="02000000000000000000" pitchFamily="2" charset="0"/>
              </a:rPr>
              <a:t>.</a:t>
            </a:r>
          </a:p>
          <a:p>
            <a:pPr eaLnBrk="1" hangingPunct="1">
              <a:buFontTx/>
              <a:buChar char="-"/>
            </a:pPr>
            <a:r>
              <a:rPr lang="en-US" altLang="en-US" b="1" i="1" dirty="0" err="1">
                <a:solidFill>
                  <a:schemeClr val="accent3">
                    <a:lumMod val="25000"/>
                  </a:schemeClr>
                </a:solidFill>
                <a:latin typeface="#9Slide07 SVNSalty Sans" panose="02000000000000000000" pitchFamily="2" charset="0"/>
              </a:rPr>
              <a:t>Cô</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Thúy</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là</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giáo</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viên</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giỏi</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cấp</a:t>
            </a:r>
            <a:r>
              <a:rPr lang="en-US" altLang="en-US" b="1" i="1" dirty="0">
                <a:solidFill>
                  <a:schemeClr val="accent3">
                    <a:lumMod val="25000"/>
                  </a:schemeClr>
                </a:solidFill>
                <a:latin typeface="#9Slide07 SVNSalty Sans" panose="02000000000000000000" pitchFamily="2" charset="0"/>
              </a:rPr>
              <a:t> </a:t>
            </a:r>
            <a:r>
              <a:rPr lang="en-US" altLang="en-US" b="1" i="1" dirty="0" err="1">
                <a:solidFill>
                  <a:schemeClr val="accent3">
                    <a:lumMod val="25000"/>
                  </a:schemeClr>
                </a:solidFill>
                <a:latin typeface="#9Slide07 SVNSalty Sans" panose="02000000000000000000" pitchFamily="2" charset="0"/>
              </a:rPr>
              <a:t>quận</a:t>
            </a:r>
            <a:r>
              <a:rPr lang="en-US" altLang="en-US" b="1" i="1" dirty="0">
                <a:solidFill>
                  <a:schemeClr val="accent3">
                    <a:lumMod val="25000"/>
                  </a:schemeClr>
                </a:solidFill>
                <a:latin typeface="#9Slide07 SVNSalty Sans" panose="02000000000000000000" pitchFamily="2" charset="0"/>
              </a:rPr>
              <a:t>.</a:t>
            </a:r>
          </a:p>
        </p:txBody>
      </p:sp>
    </p:spTree>
    <p:extLst>
      <p:ext uri="{BB962C8B-B14F-4D97-AF65-F5344CB8AC3E}">
        <p14:creationId xmlns:p14="http://schemas.microsoft.com/office/powerpoint/2010/main" val="15435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6" name="Google Shape;517;p33">
            <a:extLst>
              <a:ext uri="{FF2B5EF4-FFF2-40B4-BE49-F238E27FC236}">
                <a16:creationId xmlns:a16="http://schemas.microsoft.com/office/drawing/2014/main" id="{B9F6AA44-37CC-486A-90DE-4271FB5C7D9A}"/>
              </a:ext>
            </a:extLst>
          </p:cNvPr>
          <p:cNvSpPr txBox="1"/>
          <p:nvPr/>
        </p:nvSpPr>
        <p:spPr>
          <a:xfrm>
            <a:off x="309600" y="0"/>
            <a:ext cx="17668800"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1500" dirty="0">
                <a:solidFill>
                  <a:schemeClr val="accent3">
                    <a:lumMod val="25000"/>
                  </a:schemeClr>
                </a:solidFill>
                <a:latin typeface="UTM Azuki" panose="02040603050506020204" pitchFamily="18" charset="0"/>
                <a:ea typeface="Chewy"/>
                <a:cs typeface="Chewy"/>
                <a:sym typeface="Chewy"/>
              </a:rPr>
              <a:t>Ôn Luyện ba kiểu câu</a:t>
            </a:r>
            <a:endParaRPr sz="11500" dirty="0">
              <a:solidFill>
                <a:schemeClr val="accent3">
                  <a:lumMod val="25000"/>
                </a:schemeClr>
              </a:solidFill>
              <a:latin typeface="UTM Azuki" panose="02040603050506020204" pitchFamily="18" charset="0"/>
              <a:ea typeface="Chewy"/>
              <a:cs typeface="Chewy"/>
              <a:sym typeface="Chewy"/>
            </a:endParaRPr>
          </a:p>
        </p:txBody>
      </p:sp>
      <p:sp>
        <p:nvSpPr>
          <p:cNvPr id="7" name="Google Shape;518;p33">
            <a:extLst>
              <a:ext uri="{FF2B5EF4-FFF2-40B4-BE49-F238E27FC236}">
                <a16:creationId xmlns:a16="http://schemas.microsoft.com/office/drawing/2014/main" id="{82B01998-E4EB-4AD9-A5A3-2CD98516BDCF}"/>
              </a:ext>
            </a:extLst>
          </p:cNvPr>
          <p:cNvSpPr txBox="1"/>
          <p:nvPr/>
        </p:nvSpPr>
        <p:spPr>
          <a:xfrm>
            <a:off x="309600" y="1786630"/>
            <a:ext cx="17668800" cy="2349557"/>
          </a:xfrm>
          <a:prstGeom prst="roundRect">
            <a:avLst/>
          </a:prstGeom>
          <a:solidFill>
            <a:schemeClr val="accent1">
              <a:lumMod val="60000"/>
              <a:lumOff val="40000"/>
            </a:schemeClr>
          </a:solid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sz="6000" b="1" dirty="0" err="1">
                <a:solidFill>
                  <a:schemeClr val="lt1"/>
                </a:solidFill>
                <a:latin typeface="SVN-Channel" panose="02040603050506020204" pitchFamily="18" charset="0"/>
                <a:ea typeface="Shadows Into Light Two"/>
                <a:cs typeface="Shadows Into Light Two"/>
                <a:sym typeface="Shadows Into Light Two"/>
              </a:rPr>
              <a:t>Bài</a:t>
            </a:r>
            <a:r>
              <a:rPr lang="en-US" sz="6000" b="1" dirty="0">
                <a:solidFill>
                  <a:schemeClr val="lt1"/>
                </a:solidFill>
                <a:latin typeface="SVN-Channel" panose="02040603050506020204" pitchFamily="18" charset="0"/>
                <a:ea typeface="Shadows Into Light Two"/>
                <a:cs typeface="Shadows Into Light Two"/>
                <a:sym typeface="Shadows Into Light Two"/>
              </a:rPr>
              <a:t> 2 : </a:t>
            </a:r>
            <a:r>
              <a:rPr lang="en-US" sz="6000" b="1" dirty="0" err="1">
                <a:solidFill>
                  <a:schemeClr val="lt1"/>
                </a:solidFill>
                <a:latin typeface="SVN-Channel" panose="02040603050506020204" pitchFamily="18" charset="0"/>
                <a:ea typeface="Shadows Into Light Two"/>
                <a:cs typeface="Shadows Into Light Two"/>
                <a:sym typeface="Shadows Into Light Two"/>
              </a:rPr>
              <a:t>Tìm</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ba</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câu</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kể</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nói</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trên</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trong</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đoạn</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văn</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sau</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đây</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và</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nêu</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tác</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dụng</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của</a:t>
            </a:r>
            <a:r>
              <a:rPr lang="en-US" sz="6000" b="1" dirty="0">
                <a:solidFill>
                  <a:schemeClr val="lt1"/>
                </a:solidFill>
                <a:latin typeface="SVN-Channel" panose="02040603050506020204" pitchFamily="18" charset="0"/>
                <a:ea typeface="Shadows Into Light Two"/>
                <a:cs typeface="Shadows Into Light Two"/>
                <a:sym typeface="Shadows Into Light Two"/>
              </a:rPr>
              <a:t> </a:t>
            </a:r>
            <a:r>
              <a:rPr lang="en-US" sz="6000" b="1" dirty="0" err="1">
                <a:solidFill>
                  <a:schemeClr val="lt1"/>
                </a:solidFill>
                <a:latin typeface="SVN-Channel" panose="02040603050506020204" pitchFamily="18" charset="0"/>
                <a:ea typeface="Shadows Into Light Two"/>
                <a:cs typeface="Shadows Into Light Two"/>
                <a:sym typeface="Shadows Into Light Two"/>
              </a:rPr>
              <a:t>chúng</a:t>
            </a:r>
            <a:endParaRPr sz="6000" b="1" dirty="0">
              <a:solidFill>
                <a:schemeClr val="lt1"/>
              </a:solidFill>
              <a:latin typeface="SVN-Channel" panose="02040603050506020204" pitchFamily="18" charset="0"/>
              <a:ea typeface="Shadows Into Light Two"/>
              <a:cs typeface="Shadows Into Light Two"/>
              <a:sym typeface="Shadows Into Light Two"/>
            </a:endParaRPr>
          </a:p>
        </p:txBody>
      </p:sp>
      <p:sp>
        <p:nvSpPr>
          <p:cNvPr id="8" name="Text Box 14">
            <a:extLst>
              <a:ext uri="{FF2B5EF4-FFF2-40B4-BE49-F238E27FC236}">
                <a16:creationId xmlns:a16="http://schemas.microsoft.com/office/drawing/2014/main" id="{6F7D9A05-DEBD-484F-A51E-5FA1F4C054EC}"/>
              </a:ext>
            </a:extLst>
          </p:cNvPr>
          <p:cNvSpPr txBox="1">
            <a:spLocks noChangeArrowheads="1"/>
          </p:cNvSpPr>
          <p:nvPr/>
        </p:nvSpPr>
        <p:spPr bwMode="auto">
          <a:xfrm>
            <a:off x="630441" y="4504287"/>
            <a:ext cx="1677524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en-US" altLang="en-US" sz="6000" b="1" dirty="0">
                <a:solidFill>
                  <a:schemeClr val="accent1">
                    <a:lumMod val="75000"/>
                  </a:schemeClr>
                </a:solidFill>
                <a:latin typeface="#9Slide03 AmpleSoft Bold" panose="02000000000000000000" pitchFamily="2" charset="0"/>
              </a:rPr>
              <a:t>      </a:t>
            </a:r>
            <a:r>
              <a:rPr lang="en-US" altLang="en-US" sz="6000" b="1" dirty="0" err="1">
                <a:latin typeface="#9Slide03 AmpleSoft Bold" panose="02000000000000000000" pitchFamily="2" charset="0"/>
              </a:rPr>
              <a:t>Bấy</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giờ</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tôi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là</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một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chú</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bé</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lên</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mười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Mỗi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lần</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đi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cắt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cỏ</a:t>
            </a:r>
            <a:r>
              <a:rPr lang="en-US" altLang="en-US" sz="6000" b="1" dirty="0">
                <a:latin typeface="#9Slide03 AmpleSoft Bold" panose="02000000000000000000" pitchFamily="2" charset="0"/>
              </a:rPr>
              <a:t>, bao </a:t>
            </a:r>
            <a:r>
              <a:rPr lang="en-US" altLang="en-US" sz="6000" b="1" dirty="0" err="1">
                <a:latin typeface="#9Slide03 AmpleSoft Bold" panose="02000000000000000000" pitchFamily="2" charset="0"/>
              </a:rPr>
              <a:t>giờ</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tôi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cũng</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tìm</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bứt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một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nắm</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cây</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mía</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đất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khoan</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khoái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nằm</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xuống</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cạnh</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sọt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cỏ</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đã</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đầy</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và</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nhấm</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nháp</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từng</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cây</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một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Buổi</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chiều</a:t>
            </a:r>
            <a:r>
              <a:rPr lang="en-US" altLang="en-US" sz="6000" b="1" dirty="0">
                <a:latin typeface="#9Slide03 AmpleSoft Bold" panose="02000000000000000000" pitchFamily="2" charset="0"/>
              </a:rPr>
              <a:t> ở </a:t>
            </a:r>
            <a:r>
              <a:rPr lang="en-US" altLang="en-US" sz="6000" b="1" dirty="0" err="1">
                <a:latin typeface="#9Slide03 AmpleSoft Bold" panose="02000000000000000000" pitchFamily="2" charset="0"/>
              </a:rPr>
              <a:t>làng</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ven</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sông</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yên</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tĩnh</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một</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cách</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lạ</a:t>
            </a:r>
            <a:r>
              <a:rPr lang="en-US" altLang="en-US" sz="6000" b="1" dirty="0">
                <a:latin typeface="#9Slide03 AmpleSoft Bold" panose="02000000000000000000" pitchFamily="2" charset="0"/>
              </a:rPr>
              <a:t> </a:t>
            </a:r>
            <a:r>
              <a:rPr lang="en-US" altLang="en-US" sz="6000" b="1" dirty="0" err="1">
                <a:latin typeface="#9Slide03 AmpleSoft Bold" panose="02000000000000000000" pitchFamily="2" charset="0"/>
              </a:rPr>
              <a:t>lùng</a:t>
            </a:r>
            <a:r>
              <a:rPr lang="en-US" altLang="en-US" sz="6000" b="1" dirty="0">
                <a:latin typeface="#9Slide03 AmpleSoft Bold" panose="02000000000000000000" pitchFamily="2" charset="0"/>
              </a:rPr>
              <a:t>.</a:t>
            </a:r>
          </a:p>
          <a:p>
            <a:pPr algn="just" eaLnBrk="1" hangingPunct="1"/>
            <a:r>
              <a:rPr lang="en-US" altLang="en-US" sz="6000" b="1" dirty="0">
                <a:solidFill>
                  <a:srgbClr val="000099"/>
                </a:solidFill>
                <a:latin typeface="#9Slide03 AmpleSoft Bold" panose="02000000000000000000" pitchFamily="2" charset="0"/>
              </a:rPr>
              <a:t>                                                          </a:t>
            </a:r>
            <a:r>
              <a:rPr lang="en-US" altLang="en-US" sz="6000" b="1" dirty="0">
                <a:solidFill>
                  <a:srgbClr val="800080"/>
                </a:solidFill>
                <a:latin typeface="#9Slide03 AmpleSoft Bold" panose="02000000000000000000" pitchFamily="2" charset="0"/>
              </a:rPr>
              <a:t>Theo </a:t>
            </a:r>
            <a:r>
              <a:rPr lang="en-US" altLang="en-US" sz="6000" b="1" dirty="0" err="1">
                <a:solidFill>
                  <a:srgbClr val="800080"/>
                </a:solidFill>
                <a:latin typeface="#9Slide03 AmpleSoft Bold" panose="02000000000000000000" pitchFamily="2" charset="0"/>
              </a:rPr>
              <a:t>Trần</a:t>
            </a:r>
            <a:r>
              <a:rPr lang="en-US" altLang="en-US" sz="6000" b="1" dirty="0">
                <a:solidFill>
                  <a:srgbClr val="800080"/>
                </a:solidFill>
                <a:latin typeface="#9Slide03 AmpleSoft Bold" panose="02000000000000000000" pitchFamily="2" charset="0"/>
              </a:rPr>
              <a:t> </a:t>
            </a:r>
            <a:r>
              <a:rPr lang="en-US" altLang="en-US" sz="6000" b="1" dirty="0" err="1">
                <a:solidFill>
                  <a:srgbClr val="800080"/>
                </a:solidFill>
                <a:latin typeface="#9Slide03 AmpleSoft Bold" panose="02000000000000000000" pitchFamily="2" charset="0"/>
              </a:rPr>
              <a:t>Hòa</a:t>
            </a:r>
            <a:r>
              <a:rPr lang="en-US" altLang="en-US" sz="6000" b="1" dirty="0">
                <a:solidFill>
                  <a:srgbClr val="800080"/>
                </a:solidFill>
                <a:latin typeface="#9Slide03 AmpleSoft Bold" panose="02000000000000000000" pitchFamily="2" charset="0"/>
              </a:rPr>
              <a:t> </a:t>
            </a:r>
            <a:r>
              <a:rPr lang="en-US" altLang="en-US" sz="6000" b="1" dirty="0" err="1">
                <a:solidFill>
                  <a:srgbClr val="800080"/>
                </a:solidFill>
                <a:latin typeface="#9Slide03 AmpleSoft Bold" panose="02000000000000000000" pitchFamily="2" charset="0"/>
              </a:rPr>
              <a:t>Bình</a:t>
            </a:r>
            <a:endParaRPr lang="en-US" altLang="en-US" sz="6000" b="1" dirty="0">
              <a:solidFill>
                <a:srgbClr val="800080"/>
              </a:solidFill>
              <a:latin typeface="#9Slide03 AmpleSoft Bold" panose="02000000000000000000" pitchFamily="2" charset="0"/>
            </a:endParaRPr>
          </a:p>
        </p:txBody>
      </p:sp>
    </p:spTree>
    <p:extLst>
      <p:ext uri="{BB962C8B-B14F-4D97-AF65-F5344CB8AC3E}">
        <p14:creationId xmlns:p14="http://schemas.microsoft.com/office/powerpoint/2010/main" val="31040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7"/>
          <p:cNvSpPr txBox="1"/>
          <p:nvPr/>
        </p:nvSpPr>
        <p:spPr>
          <a:xfrm>
            <a:off x="309600" y="-268360"/>
            <a:ext cx="17668800"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7200" dirty="0">
                <a:solidFill>
                  <a:schemeClr val="accent1"/>
                </a:solidFill>
                <a:latin typeface="#9Slide07 SVNSalty Sans" panose="02000000000000000000" pitchFamily="2" charset="0"/>
                <a:ea typeface="Chewy"/>
                <a:cs typeface="Chewy"/>
                <a:sym typeface="Chewy"/>
              </a:rPr>
              <a:t>Tác dụng của các kiểu câu </a:t>
            </a:r>
            <a:endParaRPr sz="7200" dirty="0">
              <a:solidFill>
                <a:schemeClr val="accent1"/>
              </a:solidFill>
              <a:latin typeface="#9Slide07 SVNSalty Sans" panose="02000000000000000000" pitchFamily="2" charset="0"/>
              <a:ea typeface="Chewy"/>
              <a:cs typeface="Chewy"/>
              <a:sym typeface="Chewy"/>
            </a:endParaRPr>
          </a:p>
        </p:txBody>
      </p:sp>
      <p:sp>
        <p:nvSpPr>
          <p:cNvPr id="398" name="Google Shape;398;p27"/>
          <p:cNvSpPr txBox="1"/>
          <p:nvPr/>
        </p:nvSpPr>
        <p:spPr>
          <a:xfrm flipH="1">
            <a:off x="802725" y="1230118"/>
            <a:ext cx="4687800" cy="8619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800" b="1" dirty="0">
                <a:solidFill>
                  <a:schemeClr val="dk1"/>
                </a:solidFill>
                <a:latin typeface="Shadows Into Light Two"/>
                <a:ea typeface="Shadows Into Light Two"/>
                <a:cs typeface="Shadows Into Light Two"/>
                <a:sym typeface="Shadows Into Light Two"/>
              </a:rPr>
              <a:t>Câu 1 ( Ai là gì ? )</a:t>
            </a:r>
            <a:endParaRPr sz="3800" b="1" dirty="0">
              <a:solidFill>
                <a:schemeClr val="dk1"/>
              </a:solidFill>
              <a:latin typeface="Shadows Into Light Two"/>
              <a:ea typeface="Shadows Into Light Two"/>
              <a:cs typeface="Shadows Into Light Two"/>
              <a:sym typeface="Shadows Into Light Two"/>
            </a:endParaRPr>
          </a:p>
        </p:txBody>
      </p:sp>
      <p:sp>
        <p:nvSpPr>
          <p:cNvPr id="399" name="Google Shape;399;p27"/>
          <p:cNvSpPr txBox="1"/>
          <p:nvPr/>
        </p:nvSpPr>
        <p:spPr>
          <a:xfrm flipH="1">
            <a:off x="611339" y="4301379"/>
            <a:ext cx="4687800" cy="861900"/>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800" b="1" dirty="0">
                <a:solidFill>
                  <a:schemeClr val="dk1"/>
                </a:solidFill>
                <a:latin typeface="Shadows Into Light Two"/>
                <a:ea typeface="Shadows Into Light Two"/>
                <a:cs typeface="Shadows Into Light Two"/>
                <a:sym typeface="Shadows Into Light Two"/>
              </a:rPr>
              <a:t>Câu 2 ( Ai làm gì ? )</a:t>
            </a:r>
            <a:endParaRPr sz="3800" b="1" dirty="0">
              <a:solidFill>
                <a:schemeClr val="dk1"/>
              </a:solidFill>
              <a:latin typeface="Shadows Into Light Two"/>
              <a:ea typeface="Shadows Into Light Two"/>
              <a:cs typeface="Shadows Into Light Two"/>
              <a:sym typeface="Shadows Into Light Two"/>
            </a:endParaRPr>
          </a:p>
        </p:txBody>
      </p:sp>
      <p:sp>
        <p:nvSpPr>
          <p:cNvPr id="400" name="Google Shape;400;p27"/>
          <p:cNvSpPr txBox="1"/>
          <p:nvPr/>
        </p:nvSpPr>
        <p:spPr>
          <a:xfrm flipH="1">
            <a:off x="802724" y="7726275"/>
            <a:ext cx="5300363" cy="861754"/>
          </a:xfrm>
          <a:prstGeom prst="rect">
            <a:avLst/>
          </a:prstGeom>
          <a:no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 sz="3800" b="1" dirty="0">
                <a:solidFill>
                  <a:schemeClr val="dk1"/>
                </a:solidFill>
                <a:latin typeface="Shadows Into Light Two"/>
                <a:ea typeface="Shadows Into Light Two"/>
                <a:cs typeface="Shadows Into Light Two"/>
                <a:sym typeface="Shadows Into Light Two"/>
              </a:rPr>
              <a:t>Câu 3 ( Ai thế nào ? )</a:t>
            </a:r>
            <a:endParaRPr sz="3800" b="1" dirty="0">
              <a:solidFill>
                <a:schemeClr val="dk1"/>
              </a:solidFill>
              <a:latin typeface="Shadows Into Light Two"/>
              <a:ea typeface="Shadows Into Light Two"/>
              <a:cs typeface="Shadows Into Light Two"/>
              <a:sym typeface="Shadows Into Light Two"/>
            </a:endParaRPr>
          </a:p>
        </p:txBody>
      </p:sp>
      <p:sp>
        <p:nvSpPr>
          <p:cNvPr id="401" name="Google Shape;401;p27"/>
          <p:cNvSpPr txBox="1"/>
          <p:nvPr/>
        </p:nvSpPr>
        <p:spPr>
          <a:xfrm flipH="1">
            <a:off x="1054088" y="1920880"/>
            <a:ext cx="9277028" cy="1628700"/>
          </a:xfrm>
          <a:prstGeom prst="rect">
            <a:avLst/>
          </a:prstGeom>
          <a:noFill/>
          <a:ln>
            <a:noFill/>
          </a:ln>
        </p:spPr>
        <p:txBody>
          <a:bodyPr spcFirstLastPara="1" wrap="square" lIns="137150" tIns="137150" rIns="137150" bIns="137150" anchor="ctr" anchorCtr="0">
            <a:noAutofit/>
          </a:bodyPr>
          <a:lstStyle/>
          <a:p>
            <a:pPr marL="0" lvl="0" indent="0" algn="l" rtl="0">
              <a:spcBef>
                <a:spcPts val="0"/>
              </a:spcBef>
              <a:spcAft>
                <a:spcPts val="0"/>
              </a:spcAft>
              <a:buNone/>
            </a:pPr>
            <a:r>
              <a:rPr lang="en-US" altLang="en-US" sz="4800" b="1" dirty="0" err="1">
                <a:latin typeface="#9Slide03 AmpleSoft Bold" panose="02000000000000000000" pitchFamily="2" charset="0"/>
              </a:rPr>
              <a:t>Bấy</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giờ</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tôi</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là</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một</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chú</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bé</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lên</a:t>
            </a:r>
            <a:r>
              <a:rPr lang="en-US" altLang="en-US" sz="4800" b="1" dirty="0">
                <a:latin typeface="#9Slide03 AmpleSoft Bold" panose="02000000000000000000" pitchFamily="2" charset="0"/>
              </a:rPr>
              <a:t> </a:t>
            </a:r>
            <a:r>
              <a:rPr lang="en-US" altLang="en-US" sz="4800" b="1" dirty="0" err="1">
                <a:latin typeface="#9Slide03 AmpleSoft Bold" panose="02000000000000000000" pitchFamily="2" charset="0"/>
              </a:rPr>
              <a:t>mười</a:t>
            </a:r>
            <a:endParaRPr sz="4400" dirty="0">
              <a:latin typeface="Questrial"/>
              <a:ea typeface="Questrial"/>
              <a:cs typeface="Questrial"/>
              <a:sym typeface="Questrial"/>
            </a:endParaRPr>
          </a:p>
        </p:txBody>
      </p:sp>
      <p:sp>
        <p:nvSpPr>
          <p:cNvPr id="11" name="TextBox 10">
            <a:extLst>
              <a:ext uri="{FF2B5EF4-FFF2-40B4-BE49-F238E27FC236}">
                <a16:creationId xmlns:a16="http://schemas.microsoft.com/office/drawing/2014/main" id="{70A2A900-BC21-4473-A64E-D35552FB35CF}"/>
              </a:ext>
            </a:extLst>
          </p:cNvPr>
          <p:cNvSpPr txBox="1"/>
          <p:nvPr/>
        </p:nvSpPr>
        <p:spPr>
          <a:xfrm>
            <a:off x="885646" y="5130248"/>
            <a:ext cx="10703842" cy="1938992"/>
          </a:xfrm>
          <a:prstGeom prst="rect">
            <a:avLst/>
          </a:prstGeom>
          <a:noFill/>
        </p:spPr>
        <p:txBody>
          <a:bodyPr wrap="square">
            <a:spAutoFit/>
          </a:bodyPr>
          <a:lstStyle/>
          <a:p>
            <a:r>
              <a:rPr lang="en-US" altLang="en-US" sz="4000" b="1" dirty="0" err="1">
                <a:latin typeface="#9Slide03 AmpleSoft Bold" panose="02000000000000000000" pitchFamily="2" charset="0"/>
              </a:rPr>
              <a:t>Mỗi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lần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cắt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cỏ</a:t>
            </a:r>
            <a:r>
              <a:rPr lang="en-US" altLang="en-US" sz="4000" b="1" dirty="0">
                <a:latin typeface="#9Slide03 AmpleSoft Bold" panose="02000000000000000000" pitchFamily="2" charset="0"/>
              </a:rPr>
              <a:t>, bao </a:t>
            </a:r>
            <a:r>
              <a:rPr lang="en-US" altLang="en-US" sz="4000" b="1" dirty="0" err="1">
                <a:latin typeface="#9Slide03 AmpleSoft Bold" panose="02000000000000000000" pitchFamily="2" charset="0"/>
              </a:rPr>
              <a:t>giờ</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tôi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cũng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tìm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bứt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nắm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cây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mía</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đất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khoan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khoái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nằm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xuống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cạnh</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sọt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cỏ</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đã</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đầy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và</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nhấm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nháp</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từng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cây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endParaRPr lang="en-US" sz="4000" dirty="0"/>
          </a:p>
        </p:txBody>
      </p:sp>
      <p:sp>
        <p:nvSpPr>
          <p:cNvPr id="13" name="TextBox 12">
            <a:extLst>
              <a:ext uri="{FF2B5EF4-FFF2-40B4-BE49-F238E27FC236}">
                <a16:creationId xmlns:a16="http://schemas.microsoft.com/office/drawing/2014/main" id="{CAA821C2-3EFC-4B2A-9814-9F7E84F1C95D}"/>
              </a:ext>
            </a:extLst>
          </p:cNvPr>
          <p:cNvSpPr txBox="1"/>
          <p:nvPr/>
        </p:nvSpPr>
        <p:spPr>
          <a:xfrm>
            <a:off x="1144586" y="8588029"/>
            <a:ext cx="9186530" cy="1446550"/>
          </a:xfrm>
          <a:prstGeom prst="rect">
            <a:avLst/>
          </a:prstGeom>
          <a:noFill/>
        </p:spPr>
        <p:txBody>
          <a:bodyPr wrap="square">
            <a:spAutoFit/>
          </a:bodyPr>
          <a:lstStyle/>
          <a:p>
            <a:pPr algn="just" eaLnBrk="1" hangingPunct="1"/>
            <a:r>
              <a:rPr lang="en-US" altLang="en-US" sz="4400" b="1" dirty="0" err="1">
                <a:latin typeface="#9Slide03 AmpleSoft Bold" panose="02000000000000000000" pitchFamily="2" charset="0"/>
              </a:rPr>
              <a:t>Buổi</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chiều</a:t>
            </a:r>
            <a:r>
              <a:rPr lang="en-US" altLang="en-US" sz="4400" b="1" dirty="0">
                <a:latin typeface="#9Slide03 AmpleSoft Bold" panose="02000000000000000000" pitchFamily="2" charset="0"/>
              </a:rPr>
              <a:t> ở </a:t>
            </a:r>
            <a:r>
              <a:rPr lang="en-US" altLang="en-US" sz="4400" b="1" dirty="0" err="1">
                <a:latin typeface="#9Slide03 AmpleSoft Bold" panose="02000000000000000000" pitchFamily="2" charset="0"/>
              </a:rPr>
              <a:t>làng</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ven</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sông</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yên</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tĩnh</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một</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cách</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lạ</a:t>
            </a:r>
            <a:r>
              <a:rPr lang="en-US" altLang="en-US" sz="4400" b="1" dirty="0">
                <a:latin typeface="#9Slide03 AmpleSoft Bold" panose="02000000000000000000" pitchFamily="2" charset="0"/>
              </a:rPr>
              <a:t> </a:t>
            </a:r>
            <a:r>
              <a:rPr lang="en-US" altLang="en-US" sz="4400" b="1" dirty="0" err="1">
                <a:latin typeface="#9Slide03 AmpleSoft Bold" panose="02000000000000000000" pitchFamily="2" charset="0"/>
              </a:rPr>
              <a:t>lùng</a:t>
            </a:r>
            <a:r>
              <a:rPr lang="en-US" altLang="en-US" sz="4400" b="1" dirty="0">
                <a:latin typeface="#9Slide03 AmpleSoft Bold" panose="02000000000000000000" pitchFamily="2" charset="0"/>
              </a:rPr>
              <a:t>.</a:t>
            </a:r>
          </a:p>
        </p:txBody>
      </p:sp>
      <p:sp>
        <p:nvSpPr>
          <p:cNvPr id="15" name="TextBox 14">
            <a:extLst>
              <a:ext uri="{FF2B5EF4-FFF2-40B4-BE49-F238E27FC236}">
                <a16:creationId xmlns:a16="http://schemas.microsoft.com/office/drawing/2014/main" id="{909BF687-26C9-4078-BC9C-12E38597B924}"/>
              </a:ext>
            </a:extLst>
          </p:cNvPr>
          <p:cNvSpPr txBox="1"/>
          <p:nvPr/>
        </p:nvSpPr>
        <p:spPr>
          <a:xfrm>
            <a:off x="11487191" y="1750453"/>
            <a:ext cx="6491209" cy="1861006"/>
          </a:xfrm>
          <a:prstGeom prst="roundRect">
            <a:avLst>
              <a:gd name="adj" fmla="val 50000"/>
            </a:avLst>
          </a:prstGeom>
          <a:solidFill>
            <a:schemeClr val="accent3"/>
          </a:solidFill>
        </p:spPr>
        <p:txBody>
          <a:bodyPr wrap="square">
            <a:spAutoFit/>
          </a:bodyPr>
          <a:lstStyle/>
          <a:p>
            <a:pPr algn="ctr"/>
            <a:r>
              <a:rPr lang="en-US" sz="4000" b="0" i="0" dirty="0" err="1">
                <a:effectLst/>
                <a:latin typeface="#9Slide07 SVNSalty Sans" panose="02000000000000000000" pitchFamily="2" charset="0"/>
              </a:rPr>
              <a:t>Tác</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dụng</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Giới</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thiệu</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nhân</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vật</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tôi</a:t>
            </a:r>
            <a:r>
              <a:rPr lang="en-US" sz="4000" b="0" i="0" dirty="0">
                <a:effectLst/>
                <a:latin typeface="#9Slide07 SVNSalty Sans" panose="02000000000000000000" pitchFamily="2" charset="0"/>
              </a:rPr>
              <a:t>"</a:t>
            </a:r>
            <a:endParaRPr lang="en-US" sz="4000" dirty="0">
              <a:latin typeface="#9Slide07 SVNSalty Sans" panose="02000000000000000000" pitchFamily="2" charset="0"/>
            </a:endParaRPr>
          </a:p>
        </p:txBody>
      </p:sp>
      <p:sp>
        <p:nvSpPr>
          <p:cNvPr id="17" name="TextBox 16">
            <a:extLst>
              <a:ext uri="{FF2B5EF4-FFF2-40B4-BE49-F238E27FC236}">
                <a16:creationId xmlns:a16="http://schemas.microsoft.com/office/drawing/2014/main" id="{28935D8B-0E0F-4EF5-8A97-1007CE6FB4A9}"/>
              </a:ext>
            </a:extLst>
          </p:cNvPr>
          <p:cNvSpPr txBox="1"/>
          <p:nvPr/>
        </p:nvSpPr>
        <p:spPr>
          <a:xfrm>
            <a:off x="12032028" y="4732329"/>
            <a:ext cx="5644633" cy="2726591"/>
          </a:xfrm>
          <a:prstGeom prst="roundRect">
            <a:avLst>
              <a:gd name="adj" fmla="val 50000"/>
            </a:avLst>
          </a:prstGeom>
          <a:solidFill>
            <a:schemeClr val="accent1">
              <a:lumMod val="60000"/>
              <a:lumOff val="40000"/>
            </a:schemeClr>
          </a:solidFill>
        </p:spPr>
        <p:txBody>
          <a:bodyPr wrap="square">
            <a:spAutoFit/>
          </a:bodyPr>
          <a:lstStyle/>
          <a:p>
            <a:pPr algn="ctr"/>
            <a:r>
              <a:rPr lang="en-US" sz="4000" b="0" i="0">
                <a:effectLst/>
                <a:latin typeface="#9Slide07 SVNSalty Sans" panose="02000000000000000000" pitchFamily="2" charset="0"/>
              </a:rPr>
              <a:t>Tác dụng: Miêu tả những hoạt động của nhân vật "tôi".</a:t>
            </a:r>
            <a:endParaRPr lang="en-US" sz="4000" dirty="0">
              <a:latin typeface="#9Slide07 SVNSalty Sans" panose="02000000000000000000" pitchFamily="2" charset="0"/>
            </a:endParaRPr>
          </a:p>
        </p:txBody>
      </p:sp>
      <p:sp>
        <p:nvSpPr>
          <p:cNvPr id="18" name="TextBox 17">
            <a:extLst>
              <a:ext uri="{FF2B5EF4-FFF2-40B4-BE49-F238E27FC236}">
                <a16:creationId xmlns:a16="http://schemas.microsoft.com/office/drawing/2014/main" id="{EBC54F1C-F227-41BE-A66B-39175B7F842C}"/>
              </a:ext>
            </a:extLst>
          </p:cNvPr>
          <p:cNvSpPr txBox="1"/>
          <p:nvPr/>
        </p:nvSpPr>
        <p:spPr>
          <a:xfrm>
            <a:off x="11780873" y="8173573"/>
            <a:ext cx="6197527" cy="1861006"/>
          </a:xfrm>
          <a:prstGeom prst="roundRect">
            <a:avLst>
              <a:gd name="adj" fmla="val 50000"/>
            </a:avLst>
          </a:prstGeom>
          <a:solidFill>
            <a:schemeClr val="bg2">
              <a:lumMod val="40000"/>
              <a:lumOff val="60000"/>
            </a:schemeClr>
          </a:solidFill>
        </p:spPr>
        <p:txBody>
          <a:bodyPr wrap="square">
            <a:spAutoFit/>
          </a:bodyPr>
          <a:lstStyle/>
          <a:p>
            <a:pPr algn="ctr"/>
            <a:r>
              <a:rPr lang="en-US" sz="4000" b="0" i="0" dirty="0" err="1">
                <a:effectLst/>
                <a:latin typeface="#9Slide07 SVNSalty Sans" panose="02000000000000000000" pitchFamily="2" charset="0"/>
              </a:rPr>
              <a:t>Tác</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dụng</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Kể</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về</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trạng</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thái</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của</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sự</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vật</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làng</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ven</a:t>
            </a:r>
            <a:r>
              <a:rPr lang="en-US" sz="4000" b="0" i="0" dirty="0">
                <a:effectLst/>
                <a:latin typeface="#9Slide07 SVNSalty Sans" panose="02000000000000000000" pitchFamily="2" charset="0"/>
              </a:rPr>
              <a:t> </a:t>
            </a:r>
            <a:r>
              <a:rPr lang="en-US" sz="4000" b="0" i="0" dirty="0" err="1">
                <a:effectLst/>
                <a:latin typeface="#9Slide07 SVNSalty Sans" panose="02000000000000000000" pitchFamily="2" charset="0"/>
              </a:rPr>
              <a:t>sông</a:t>
            </a:r>
            <a:r>
              <a:rPr lang="en-US" sz="4000" b="0" i="0" dirty="0">
                <a:effectLst/>
                <a:latin typeface="#9Slide07 SVNSalty Sans" panose="02000000000000000000" pitchFamily="2" charset="0"/>
              </a:rPr>
              <a:t>).</a:t>
            </a:r>
            <a:endParaRPr lang="en-US" sz="3200" dirty="0">
              <a:latin typeface="#9Slide07 SVNSalty Sans"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wipe(down)">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barn(inVertical)">
                                      <p:cBhvr>
                                        <p:cTn id="12" dur="500"/>
                                        <p:tgtEl>
                                          <p:spTgt spid="4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
                                        </p:tgtEl>
                                        <p:attrNameLst>
                                          <p:attrName>style.visibility</p:attrName>
                                        </p:attrNameLst>
                                      </p:cBhvr>
                                      <p:to>
                                        <p:strVal val="visible"/>
                                      </p:to>
                                    </p:set>
                                    <p:animEffect transition="in" filter="barn(inVertical)">
                                      <p:cBhvr>
                                        <p:cTn id="17" dur="500"/>
                                        <p:tgtEl>
                                          <p:spTgt spid="39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barn(inVertical)">
                                      <p:cBhvr>
                                        <p:cTn id="29" dur="500"/>
                                        <p:tgtEl>
                                          <p:spTgt spid="40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0" grpId="0"/>
      <p:bldP spid="401" grpId="0"/>
      <p:bldP spid="11" grpId="0"/>
      <p:bldP spid="13" grpId="0"/>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868806" y="-19828"/>
            <a:ext cx="16550848" cy="1628700"/>
          </a:xfrm>
          <a:prstGeom prst="rect">
            <a:avLst/>
          </a:prstGeom>
          <a:noFill/>
          <a:ln>
            <a:noFill/>
          </a:ln>
          <a:effectLst>
            <a:outerShdw dist="47625" dir="21540000" algn="bl" rotWithShape="0">
              <a:srgbClr val="000000"/>
            </a:outerShdw>
          </a:effectLst>
        </p:spPr>
        <p:txBody>
          <a:bodyPr spcFirstLastPara="1" wrap="square" lIns="137150" tIns="137150" rIns="137150" bIns="137150" anchor="ctr" anchorCtr="0">
            <a:noAutofit/>
          </a:bodyPr>
          <a:lstStyle/>
          <a:p>
            <a:pPr marL="0" lvl="0" indent="0" algn="ctr" rtl="0">
              <a:spcBef>
                <a:spcPts val="0"/>
              </a:spcBef>
              <a:spcAft>
                <a:spcPts val="0"/>
              </a:spcAft>
              <a:buNone/>
            </a:pPr>
            <a:r>
              <a:rPr lang="en" sz="16600" dirty="0">
                <a:solidFill>
                  <a:schemeClr val="accent3">
                    <a:lumMod val="25000"/>
                  </a:schemeClr>
                </a:solidFill>
                <a:latin typeface="SVN-Apple" panose="02040603050506020204" pitchFamily="18" charset="0"/>
                <a:ea typeface="Chewy"/>
                <a:cs typeface="Chewy"/>
                <a:sym typeface="Chewy"/>
              </a:rPr>
              <a:t>Em là nhà văn nhỏ tuổi</a:t>
            </a:r>
            <a:endParaRPr sz="16600" dirty="0">
              <a:solidFill>
                <a:schemeClr val="accent3">
                  <a:lumMod val="25000"/>
                </a:schemeClr>
              </a:solidFill>
              <a:latin typeface="SVN-Apple" panose="02040603050506020204" pitchFamily="18" charset="0"/>
              <a:ea typeface="Chewy"/>
              <a:cs typeface="Chewy"/>
              <a:sym typeface="Chewy"/>
            </a:endParaRPr>
          </a:p>
        </p:txBody>
      </p:sp>
      <p:sp>
        <p:nvSpPr>
          <p:cNvPr id="518" name="Google Shape;518;p33"/>
          <p:cNvSpPr txBox="1"/>
          <p:nvPr/>
        </p:nvSpPr>
        <p:spPr>
          <a:xfrm>
            <a:off x="510362" y="2336538"/>
            <a:ext cx="17075889" cy="3064646"/>
          </a:xfrm>
          <a:prstGeom prst="roundRect">
            <a:avLst/>
          </a:prstGeom>
          <a:solidFill>
            <a:schemeClr val="accent1">
              <a:lumMod val="60000"/>
              <a:lumOff val="40000"/>
            </a:schemeClr>
          </a:solidFill>
          <a:ln>
            <a:noFill/>
          </a:ln>
        </p:spPr>
        <p:txBody>
          <a:bodyPr spcFirstLastPara="1" wrap="square" lIns="137150" tIns="137150" rIns="137150" bIns="137150" anchor="t" anchorCtr="0">
            <a:spAutoFit/>
          </a:bodyPr>
          <a:lstStyle/>
          <a:p>
            <a:pPr marL="0" lvl="0" indent="0" algn="ctr" rtl="0">
              <a:spcBef>
                <a:spcPts val="0"/>
              </a:spcBef>
              <a:spcAft>
                <a:spcPts val="0"/>
              </a:spcAft>
              <a:buNone/>
            </a:pPr>
            <a:r>
              <a:rPr lang="en-US" altLang="en-US" sz="5400" b="1" i="1" dirty="0">
                <a:solidFill>
                  <a:schemeClr val="tx1"/>
                </a:solidFill>
                <a:latin typeface="UTM Azuki" panose="02040603050506020204" pitchFamily="18" charset="0"/>
              </a:rPr>
              <a:t>3.</a:t>
            </a:r>
            <a:r>
              <a:rPr lang="en-US" altLang="en-US" sz="32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Hãy</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viết</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một</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đoạn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văn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ngắn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về</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bác</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sĩ</a:t>
            </a:r>
            <a:r>
              <a:rPr lang="en-US" altLang="en-US" sz="5400" b="1" i="1" dirty="0">
                <a:solidFill>
                  <a:schemeClr val="tx1"/>
                </a:solidFill>
                <a:latin typeface="UTM Azuki" panose="02040603050506020204" pitchFamily="18" charset="0"/>
              </a:rPr>
              <a:t> Ly </a:t>
            </a:r>
            <a:r>
              <a:rPr lang="en-US" altLang="en-US" sz="5400" b="1" i="1" dirty="0" err="1">
                <a:solidFill>
                  <a:schemeClr val="tx1"/>
                </a:solidFill>
                <a:latin typeface="UTM Azuki" panose="02040603050506020204" pitchFamily="18" charset="0"/>
              </a:rPr>
              <a:t>trong</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truyện</a:t>
            </a:r>
            <a:r>
              <a:rPr lang="en-US" altLang="en-US" sz="5400" b="1" i="1" dirty="0">
                <a:solidFill>
                  <a:schemeClr val="tx1"/>
                </a:solidFill>
                <a:latin typeface="UTM Azuki" panose="02040603050506020204" pitchFamily="18" charset="0"/>
              </a:rPr>
              <a:t> </a:t>
            </a:r>
            <a:r>
              <a:rPr lang="en-US" altLang="en-US" sz="5400" b="1" i="1" dirty="0" err="1">
                <a:solidFill>
                  <a:srgbClr val="C00000"/>
                </a:solidFill>
                <a:latin typeface="UTM Azuki" panose="02040603050506020204" pitchFamily="18" charset="0"/>
              </a:rPr>
              <a:t>Khuất</a:t>
            </a:r>
            <a:r>
              <a:rPr lang="en-US" altLang="en-US" sz="5400" b="1" i="1" dirty="0">
                <a:solidFill>
                  <a:srgbClr val="C00000"/>
                </a:solidFill>
                <a:latin typeface="UTM Azuki" panose="02040603050506020204" pitchFamily="18" charset="0"/>
              </a:rPr>
              <a:t> </a:t>
            </a:r>
            <a:r>
              <a:rPr lang="en-US" altLang="en-US" sz="5400" b="1" i="1" dirty="0" err="1">
                <a:solidFill>
                  <a:srgbClr val="C00000"/>
                </a:solidFill>
                <a:latin typeface="UTM Azuki" panose="02040603050506020204" pitchFamily="18" charset="0"/>
              </a:rPr>
              <a:t>phục</a:t>
            </a:r>
            <a:r>
              <a:rPr lang="en-US" altLang="en-US" sz="5400" b="1" i="1" dirty="0">
                <a:solidFill>
                  <a:srgbClr val="C00000"/>
                </a:solidFill>
                <a:latin typeface="UTM Azuki" panose="02040603050506020204" pitchFamily="18" charset="0"/>
              </a:rPr>
              <a:t> </a:t>
            </a:r>
            <a:r>
              <a:rPr lang="en-US" altLang="en-US" sz="5400" b="1" i="1" dirty="0" err="1">
                <a:solidFill>
                  <a:srgbClr val="C00000"/>
                </a:solidFill>
                <a:latin typeface="UTM Azuki" panose="02040603050506020204" pitchFamily="18" charset="0"/>
              </a:rPr>
              <a:t>tên</a:t>
            </a:r>
            <a:r>
              <a:rPr lang="en-US" altLang="en-US" sz="5400" b="1" i="1" dirty="0">
                <a:solidFill>
                  <a:srgbClr val="C00000"/>
                </a:solidFill>
                <a:latin typeface="UTM Azuki" panose="02040603050506020204" pitchFamily="18" charset="0"/>
              </a:rPr>
              <a:t> </a:t>
            </a:r>
            <a:r>
              <a:rPr lang="en-US" altLang="en-US" sz="5400" b="1" i="1" dirty="0" err="1">
                <a:solidFill>
                  <a:srgbClr val="C00000"/>
                </a:solidFill>
                <a:latin typeface="UTM Azuki" panose="02040603050506020204" pitchFamily="18" charset="0"/>
              </a:rPr>
              <a:t>cướp</a:t>
            </a:r>
            <a:r>
              <a:rPr lang="en-US" altLang="en-US" sz="5400" b="1" i="1" dirty="0">
                <a:solidFill>
                  <a:srgbClr val="C00000"/>
                </a:solidFill>
                <a:latin typeface="UTM Azuki" panose="02040603050506020204" pitchFamily="18" charset="0"/>
              </a:rPr>
              <a:t> </a:t>
            </a:r>
            <a:r>
              <a:rPr lang="en-US" altLang="en-US" sz="5400" b="1" i="1" dirty="0" err="1">
                <a:solidFill>
                  <a:srgbClr val="C00000"/>
                </a:solidFill>
                <a:latin typeface="UTM Azuki" panose="02040603050506020204" pitchFamily="18" charset="0"/>
              </a:rPr>
              <a:t>biển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đã</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học</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Trong</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đoạn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văn</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có</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sử</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dụng</a:t>
            </a:r>
            <a:r>
              <a:rPr lang="en-US" altLang="en-US" sz="5400" b="1" i="1" dirty="0">
                <a:solidFill>
                  <a:schemeClr val="tx1"/>
                </a:solidFill>
                <a:latin typeface="UTM Azuki" panose="02040603050506020204" pitchFamily="18" charset="0"/>
              </a:rPr>
              <a:t> 3 </a:t>
            </a:r>
            <a:r>
              <a:rPr lang="en-US" altLang="en-US" sz="5400" b="1" i="1" dirty="0" err="1">
                <a:solidFill>
                  <a:schemeClr val="tx1"/>
                </a:solidFill>
                <a:latin typeface="UTM Azuki" panose="02040603050506020204" pitchFamily="18" charset="0"/>
              </a:rPr>
              <a:t>kiểu</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câu</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nói</a:t>
            </a:r>
            <a:r>
              <a:rPr lang="en-US" altLang="en-US" sz="5400" b="1" i="1" dirty="0">
                <a:solidFill>
                  <a:schemeClr val="tx1"/>
                </a:solidFill>
                <a:latin typeface="UTM Azuki" panose="02040603050506020204" pitchFamily="18" charset="0"/>
              </a:rPr>
              <a:t> </a:t>
            </a:r>
            <a:r>
              <a:rPr lang="en-US" altLang="en-US" sz="5400" b="1" i="1" dirty="0" err="1">
                <a:solidFill>
                  <a:schemeClr val="tx1"/>
                </a:solidFill>
                <a:latin typeface="UTM Azuki" panose="02040603050506020204" pitchFamily="18" charset="0"/>
              </a:rPr>
              <a:t>trên</a:t>
            </a:r>
            <a:r>
              <a:rPr lang="en-US" altLang="en-US" sz="5400" b="1" i="1" dirty="0">
                <a:solidFill>
                  <a:schemeClr val="tx1"/>
                </a:solidFill>
                <a:latin typeface="UTM Azuki" panose="02040603050506020204" pitchFamily="18" charset="0"/>
              </a:rPr>
              <a:t>.</a:t>
            </a:r>
            <a:endParaRPr sz="3600" b="1" dirty="0">
              <a:solidFill>
                <a:schemeClr val="tx1"/>
              </a:solidFill>
              <a:latin typeface="UTM Azuki" panose="02040603050506020204" pitchFamily="18" charset="0"/>
              <a:ea typeface="Shadows Into Light Two"/>
              <a:cs typeface="Shadows Into Light Two"/>
              <a:sym typeface="Shadows Into Light Two"/>
            </a:endParaRPr>
          </a:p>
        </p:txBody>
      </p:sp>
      <p:pic>
        <p:nvPicPr>
          <p:cNvPr id="8" name="Picture 7">
            <a:extLst>
              <a:ext uri="{FF2B5EF4-FFF2-40B4-BE49-F238E27FC236}">
                <a16:creationId xmlns:a16="http://schemas.microsoft.com/office/drawing/2014/main" id="{127188E0-BC00-4BD3-987E-A796C4DF5408}"/>
              </a:ext>
            </a:extLst>
          </p:cNvPr>
          <p:cNvPicPr>
            <a:picLocks noChangeAspect="1"/>
          </p:cNvPicPr>
          <p:nvPr/>
        </p:nvPicPr>
        <p:blipFill>
          <a:blip r:embed="rId3"/>
          <a:stretch>
            <a:fillRect/>
          </a:stretch>
        </p:blipFill>
        <p:spPr>
          <a:xfrm rot="997519">
            <a:off x="2257858" y="5548129"/>
            <a:ext cx="5546440" cy="44253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83C29094-FE75-49EF-B6A1-DAEF2B0F8E6E}"/>
              </a:ext>
            </a:extLst>
          </p:cNvPr>
          <p:cNvPicPr>
            <a:picLocks noChangeAspect="1"/>
          </p:cNvPicPr>
          <p:nvPr/>
        </p:nvPicPr>
        <p:blipFill>
          <a:blip r:embed="rId4"/>
          <a:stretch>
            <a:fillRect/>
          </a:stretch>
        </p:blipFill>
        <p:spPr>
          <a:xfrm rot="20970345">
            <a:off x="7679256" y="5974755"/>
            <a:ext cx="5390943" cy="38304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E6B692C8-51ED-42F6-A5B1-EF559B2C47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196" b="93804" l="6000" r="96889">
                        <a14:foregroundMark x1="38333" y1="25326" x2="57667" y2="25543"/>
                        <a14:foregroundMark x1="41333" y1="10217" x2="59889" y2="6304"/>
                        <a14:foregroundMark x1="44778" y1="62174" x2="60778" y2="50543"/>
                        <a14:foregroundMark x1="60778" y1="50543" x2="61111" y2="50000"/>
                        <a14:foregroundMark x1="6111" y1="69674" x2="25222" y2="64348"/>
                        <a14:foregroundMark x1="39556" y1="87935" x2="54222" y2="85217"/>
                        <a14:foregroundMark x1="42333" y1="93913" x2="56444" y2="89565"/>
                        <a14:foregroundMark x1="88444" y1="75978" x2="96889" y2="70652"/>
                        <a14:foregroundMark x1="73778" y1="71848" x2="76778" y2="69239"/>
                      </a14:backgroundRemoval>
                    </a14:imgEffect>
                  </a14:imgLayer>
                </a14:imgProps>
              </a:ext>
            </a:extLst>
          </a:blip>
          <a:stretch>
            <a:fillRect/>
          </a:stretch>
        </p:blipFill>
        <p:spPr>
          <a:xfrm>
            <a:off x="13048344" y="4981706"/>
            <a:ext cx="5027005" cy="5138717"/>
          </a:xfrm>
          <a:prstGeom prst="rect">
            <a:avLst/>
          </a:prstGeom>
        </p:spPr>
      </p:pic>
    </p:spTree>
    <p:extLst>
      <p:ext uri="{BB962C8B-B14F-4D97-AF65-F5344CB8AC3E}">
        <p14:creationId xmlns:p14="http://schemas.microsoft.com/office/powerpoint/2010/main" val="28154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barn(inVertical)">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EEEEE"/>
      </a:lt2>
      <a:accent1>
        <a:srgbClr val="725465"/>
      </a:accent1>
      <a:accent2>
        <a:srgbClr val="AE8DA0"/>
      </a:accent2>
      <a:accent3>
        <a:srgbClr val="D2CAD5"/>
      </a:accent3>
      <a:accent4>
        <a:srgbClr val="A7A5A6"/>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822</Words>
  <Application>Microsoft Office PowerPoint</Application>
  <PresentationFormat>Custom</PresentationFormat>
  <Paragraphs>73</Paragraphs>
  <Slides>12</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12</vt:i4>
      </vt:variant>
    </vt:vector>
  </HeadingPairs>
  <TitlesOfParts>
    <vt:vector size="31" baseType="lpstr">
      <vt:lpstr>Arial</vt:lpstr>
      <vt:lpstr>Questrial</vt:lpstr>
      <vt:lpstr>SVN-Channel</vt:lpstr>
      <vt:lpstr>SVN-Newton</vt:lpstr>
      <vt:lpstr>#9Slide07 HoneyCream</vt:lpstr>
      <vt:lpstr>#9Slide03 AmpleSoft Bold</vt:lpstr>
      <vt:lpstr>Monofett</vt:lpstr>
      <vt:lpstr>Times New Roman</vt:lpstr>
      <vt:lpstr>SVN-Billo</vt:lpstr>
      <vt:lpstr>Calibri</vt:lpstr>
      <vt:lpstr>Shadows Into Light Two</vt:lpstr>
      <vt:lpstr>SVN-Adam Gorry</vt:lpstr>
      <vt:lpstr>SVN-Blade Runner</vt:lpstr>
      <vt:lpstr>UTM Azuki</vt:lpstr>
      <vt:lpstr>#9Slide07 SVNZiclets</vt:lpstr>
      <vt:lpstr>SVN-A Love Of Thunder</vt:lpstr>
      <vt:lpstr>#9Slide07 SVNSalty Sans</vt:lpstr>
      <vt:lpstr>SVN-Apple</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haoho</dc:creator>
  <cp:lastModifiedBy>Nguyễn Thị Diệu Hiền_GV</cp:lastModifiedBy>
  <cp:revision>3</cp:revision>
  <dcterms:modified xsi:type="dcterms:W3CDTF">2022-03-12T14:57:20Z</dcterms:modified>
</cp:coreProperties>
</file>