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</p:sldMasterIdLst>
  <p:notesMasterIdLst>
    <p:notesMasterId r:id="rId23"/>
  </p:notesMasterIdLst>
  <p:sldIdLst>
    <p:sldId id="256" r:id="rId2"/>
    <p:sldId id="270" r:id="rId3"/>
    <p:sldId id="257" r:id="rId4"/>
    <p:sldId id="259" r:id="rId5"/>
    <p:sldId id="276" r:id="rId6"/>
    <p:sldId id="272" r:id="rId7"/>
    <p:sldId id="277" r:id="rId8"/>
    <p:sldId id="260" r:id="rId9"/>
    <p:sldId id="274" r:id="rId10"/>
    <p:sldId id="271" r:id="rId11"/>
    <p:sldId id="278" r:id="rId12"/>
    <p:sldId id="279" r:id="rId13"/>
    <p:sldId id="280" r:id="rId14"/>
    <p:sldId id="281" r:id="rId15"/>
    <p:sldId id="282" r:id="rId16"/>
    <p:sldId id="283" r:id="rId17"/>
    <p:sldId id="261" r:id="rId18"/>
    <p:sldId id="284" r:id="rId19"/>
    <p:sldId id="285" r:id="rId20"/>
    <p:sldId id="286" r:id="rId21"/>
    <p:sldId id="268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#9Slide03 AllRoundGothic" panose="020B0604020202020204" charset="0"/>
      <p:regular r:id="rId26"/>
    </p:embeddedFont>
    <p:embeddedFont>
      <p:font typeface="#9Slide03 AmpleSoft Bold" panose="02000000000000000000" pitchFamily="2" charset="0"/>
      <p:regular r:id="rId27"/>
    </p:embeddedFont>
    <p:embeddedFont>
      <p:font typeface="#9Slide05 Fourth" panose="00000500000000000000" pitchFamily="2" charset="0"/>
      <p:regular r:id="rId28"/>
    </p:embeddedFont>
    <p:embeddedFont>
      <p:font typeface="#9Slide07 SVNBillo" panose="00000400000000000000" pitchFamily="2" charset="0"/>
      <p:regular r:id="rId29"/>
    </p:embeddedFont>
    <p:embeddedFont>
      <p:font typeface="#9Slide07 SVNSalty Sans" panose="02000000000000000000" pitchFamily="2" charset="0"/>
      <p:regular r:id="rId30"/>
    </p:embeddedFont>
    <p:embeddedFont>
      <p:font typeface="#9Slide07 SVNSmirk" pitchFamily="2" charset="0"/>
      <p:regular r:id="rId31"/>
    </p:embeddedFont>
    <p:embeddedFont>
      <p:font typeface="#9Slide07 SVNSunshine" panose="00000500000000000000" pitchFamily="2" charset="0"/>
      <p:regular r:id="rId32"/>
    </p:embeddedFont>
    <p:embeddedFont>
      <p:font typeface="Abril Fatface" panose="02000503000000020003" pitchFamily="2" charset="0"/>
      <p:regular r:id="rId33"/>
    </p:embeddedFont>
    <p:embeddedFont>
      <p:font typeface="Barlow Condensed" panose="00000506000000000000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ochi Hand" panose="020B0604020202020204" charset="0"/>
      <p:regular r:id="rId42"/>
    </p:embeddedFont>
    <p:embeddedFont>
      <p:font typeface="Mystery Quest" panose="020B0604020202020204" charset="0"/>
      <p:regular r:id="rId43"/>
    </p:embeddedFont>
    <p:embeddedFont>
      <p:font typeface="Questrial" pitchFamily="2" charset="0"/>
      <p:regular r:id="rId44"/>
    </p:embeddedFont>
    <p:embeddedFont>
      <p:font typeface="Shadows Into Light Two" panose="02000506000000020004" pitchFamily="2" charset="0"/>
      <p:regular r:id="rId45"/>
    </p:embeddedFont>
    <p:embeddedFont>
      <p:font typeface="Showcard Gothic" panose="04020904020102020604" pitchFamily="82" charset="0"/>
      <p:regular r:id="rId46"/>
    </p:embeddedFont>
    <p:embeddedFont>
      <p:font typeface="SVN-Adam Gorry" panose="02040603050506020204" pitchFamily="18" charset="0"/>
      <p:regular r:id="rId47"/>
    </p:embeddedFont>
    <p:embeddedFont>
      <p:font typeface="SVN-Apple" panose="02040603050506020204" pitchFamily="18" charset="0"/>
      <p:regular r:id="rId48"/>
    </p:embeddedFont>
    <p:embeddedFont>
      <p:font typeface="SVN-Newton" panose="02040603050506020204" pitchFamily="18" charset="0"/>
      <p:regular r:id="rId49"/>
    </p:embeddedFont>
    <p:embeddedFont>
      <p:font typeface="SVN-Poky's" panose="020B0606040200020203" pitchFamily="34" charset="0"/>
      <p:regular r:id="rId50"/>
    </p:embeddedFont>
    <p:embeddedFont>
      <p:font typeface="UTM Azuki" panose="02040603050506020204" pitchFamily="18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A04"/>
    <a:srgbClr val="F8F8F8"/>
    <a:srgbClr val="B86260"/>
    <a:srgbClr val="F3E4F2"/>
    <a:srgbClr val="F2F0F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578" y="11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3" name="Google Shape;379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4" name="Google Shape;379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ge539bd222a_0_9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7" name="Google Shape;3807;ge539bd222a_0_9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Google Shape;3840;ge539bd222a_0_3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1" name="Google Shape;3841;ge539bd222a_0_3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fd6f18662e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fd6f18662e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fd6f18662e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fd6f18662e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76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e539bd222a_0_4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7" name="Google Shape;3867;ge539bd222a_0_4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" name="Google Shape;3892;ge539bd222a_0_4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3" name="Google Shape;3893;ge539bd222a_0_4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3F9A1-47D5-4996-B777-8DE19D127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Google Shape;4074;ge539bd222a_0_10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5" name="Google Shape;4075;ge539bd222a_0_10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gif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533409" y="3205888"/>
            <a:ext cx="3505589" cy="3685249"/>
            <a:chOff x="1070831" y="743674"/>
            <a:chExt cx="5280296" cy="555091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48;p2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" name="Google Shape;73;p2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oogle Shape;76;p2"/>
          <p:cNvGrpSpPr/>
          <p:nvPr/>
        </p:nvGrpSpPr>
        <p:grpSpPr>
          <a:xfrm flipH="1">
            <a:off x="4144550" y="4442190"/>
            <a:ext cx="8072323" cy="2417556"/>
            <a:chOff x="1" y="2177475"/>
            <a:chExt cx="12191999" cy="4680651"/>
          </a:xfrm>
        </p:grpSpPr>
        <p:grpSp>
          <p:nvGrpSpPr>
            <p:cNvPr id="77" name="Google Shape;77;p2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2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"/>
          <p:cNvSpPr/>
          <p:nvPr/>
        </p:nvSpPr>
        <p:spPr>
          <a:xfrm>
            <a:off x="9864262" y="42008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7067706" y="1091741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10531702" y="1491119"/>
            <a:ext cx="1212596" cy="250999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"/>
          <p:cNvPicPr preferRelativeResize="0"/>
          <p:nvPr/>
        </p:nvPicPr>
        <p:blipFill rotWithShape="1">
          <a:blip r:embed="rId2">
            <a:alphaModFix/>
          </a:blip>
          <a:srcRect l="10317" t="6602" r="10317" b="14038"/>
          <a:stretch/>
        </p:blipFill>
        <p:spPr>
          <a:xfrm>
            <a:off x="6217199" y="935387"/>
            <a:ext cx="5793725" cy="5676008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2"/>
          <p:cNvSpPr/>
          <p:nvPr/>
        </p:nvSpPr>
        <p:spPr>
          <a:xfrm>
            <a:off x="7310542" y="1873733"/>
            <a:ext cx="3609077" cy="3534441"/>
          </a:xfrm>
          <a:custGeom>
            <a:avLst/>
            <a:gdLst/>
            <a:ahLst/>
            <a:cxnLst/>
            <a:rect l="l" t="t" r="r" b="b"/>
            <a:pathLst>
              <a:path w="1860349" h="1860232" extrusionOk="0">
                <a:moveTo>
                  <a:pt x="929846" y="1860066"/>
                </a:moveTo>
                <a:cubicBezTo>
                  <a:pt x="417024" y="1860066"/>
                  <a:pt x="-271" y="1442830"/>
                  <a:pt x="-271" y="929950"/>
                </a:cubicBezTo>
                <a:cubicBezTo>
                  <a:pt x="-271" y="417070"/>
                  <a:pt x="417024" y="-167"/>
                  <a:pt x="929846" y="-167"/>
                </a:cubicBezTo>
                <a:cubicBezTo>
                  <a:pt x="1442667" y="-167"/>
                  <a:pt x="1860078" y="417070"/>
                  <a:pt x="1860078" y="929950"/>
                </a:cubicBezTo>
                <a:cubicBezTo>
                  <a:pt x="1860078" y="1442830"/>
                  <a:pt x="1442725" y="1860066"/>
                  <a:pt x="929846" y="1860066"/>
                </a:cubicBezTo>
                <a:close/>
                <a:moveTo>
                  <a:pt x="929846" y="17340"/>
                </a:moveTo>
                <a:cubicBezTo>
                  <a:pt x="426652" y="17340"/>
                  <a:pt x="17236" y="426757"/>
                  <a:pt x="17236" y="929950"/>
                </a:cubicBezTo>
                <a:cubicBezTo>
                  <a:pt x="17236" y="1433143"/>
                  <a:pt x="426652" y="1842560"/>
                  <a:pt x="929846" y="1842560"/>
                </a:cubicBezTo>
                <a:cubicBezTo>
                  <a:pt x="1433038" y="1842560"/>
                  <a:pt x="1842572" y="1433201"/>
                  <a:pt x="1842572" y="929950"/>
                </a:cubicBezTo>
                <a:cubicBezTo>
                  <a:pt x="1842572" y="426698"/>
                  <a:pt x="1433097" y="17340"/>
                  <a:pt x="929846" y="17340"/>
                </a:cubicBezTo>
                <a:close/>
              </a:path>
            </a:pathLst>
          </a:custGeom>
          <a:solidFill>
            <a:srgbClr val="022B3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2"/>
          <p:cNvGrpSpPr/>
          <p:nvPr/>
        </p:nvGrpSpPr>
        <p:grpSpPr>
          <a:xfrm>
            <a:off x="8013994" y="3450012"/>
            <a:ext cx="2183341" cy="3490043"/>
            <a:chOff x="4244107" y="3277890"/>
            <a:chExt cx="1196679" cy="1912876"/>
          </a:xfrm>
        </p:grpSpPr>
        <p:sp>
          <p:nvSpPr>
            <p:cNvPr id="197" name="Google Shape;197;p2"/>
            <p:cNvSpPr/>
            <p:nvPr/>
          </p:nvSpPr>
          <p:spPr>
            <a:xfrm>
              <a:off x="4707521" y="3277890"/>
              <a:ext cx="262704" cy="262318"/>
            </a:xfrm>
            <a:custGeom>
              <a:avLst/>
              <a:gdLst/>
              <a:ahLst/>
              <a:cxnLst/>
              <a:rect l="l" t="t" r="r" b="b"/>
              <a:pathLst>
                <a:path w="648652" h="647700" extrusionOk="0">
                  <a:moveTo>
                    <a:pt x="323850" y="438150"/>
                  </a:moveTo>
                  <a:cubicBezTo>
                    <a:pt x="260985" y="438150"/>
                    <a:pt x="209550" y="386715"/>
                    <a:pt x="209550" y="323850"/>
                  </a:cubicBezTo>
                  <a:cubicBezTo>
                    <a:pt x="209550" y="260985"/>
                    <a:pt x="260985" y="209550"/>
                    <a:pt x="323850" y="209550"/>
                  </a:cubicBezTo>
                  <a:cubicBezTo>
                    <a:pt x="386715" y="209550"/>
                    <a:pt x="438150" y="260985"/>
                    <a:pt x="438150" y="323850"/>
                  </a:cubicBezTo>
                  <a:cubicBezTo>
                    <a:pt x="438150" y="386715"/>
                    <a:pt x="386715" y="438150"/>
                    <a:pt x="323850" y="438150"/>
                  </a:cubicBezTo>
                  <a:close/>
                  <a:moveTo>
                    <a:pt x="581025" y="252413"/>
                  </a:moveTo>
                  <a:cubicBezTo>
                    <a:pt x="575310" y="231458"/>
                    <a:pt x="566738" y="211455"/>
                    <a:pt x="556260" y="193358"/>
                  </a:cubicBezTo>
                  <a:lnTo>
                    <a:pt x="580073" y="121920"/>
                  </a:lnTo>
                  <a:lnTo>
                    <a:pt x="525780" y="67628"/>
                  </a:lnTo>
                  <a:lnTo>
                    <a:pt x="454343" y="91440"/>
                  </a:lnTo>
                  <a:cubicBezTo>
                    <a:pt x="435293" y="80963"/>
                    <a:pt x="415290" y="72390"/>
                    <a:pt x="394335" y="66675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458" y="72390"/>
                    <a:pt x="211455" y="80963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963" y="212408"/>
                    <a:pt x="72390" y="232410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90" y="416243"/>
                    <a:pt x="80963" y="436245"/>
                    <a:pt x="91440" y="454343"/>
                  </a:cubicBezTo>
                  <a:lnTo>
                    <a:pt x="67628" y="525780"/>
                  </a:lnTo>
                  <a:lnTo>
                    <a:pt x="121920" y="580073"/>
                  </a:lnTo>
                  <a:lnTo>
                    <a:pt x="193358" y="556260"/>
                  </a:lnTo>
                  <a:cubicBezTo>
                    <a:pt x="212408" y="566738"/>
                    <a:pt x="232410" y="575310"/>
                    <a:pt x="253365" y="581025"/>
                  </a:cubicBezTo>
                  <a:lnTo>
                    <a:pt x="286703" y="647700"/>
                  </a:lnTo>
                  <a:lnTo>
                    <a:pt x="362903" y="647700"/>
                  </a:lnTo>
                  <a:lnTo>
                    <a:pt x="396240" y="581025"/>
                  </a:lnTo>
                  <a:cubicBezTo>
                    <a:pt x="417195" y="575310"/>
                    <a:pt x="437198" y="566738"/>
                    <a:pt x="455295" y="556260"/>
                  </a:cubicBezTo>
                  <a:lnTo>
                    <a:pt x="526733" y="580073"/>
                  </a:lnTo>
                  <a:lnTo>
                    <a:pt x="581025" y="525780"/>
                  </a:lnTo>
                  <a:lnTo>
                    <a:pt x="557213" y="454343"/>
                  </a:lnTo>
                  <a:cubicBezTo>
                    <a:pt x="567690" y="435293"/>
                    <a:pt x="576263" y="415290"/>
                    <a:pt x="581978" y="394335"/>
                  </a:cubicBezTo>
                  <a:lnTo>
                    <a:pt x="648653" y="360998"/>
                  </a:lnTo>
                  <a:lnTo>
                    <a:pt x="648653" y="284798"/>
                  </a:lnTo>
                  <a:lnTo>
                    <a:pt x="581025" y="252413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2"/>
            <p:cNvGrpSpPr/>
            <p:nvPr/>
          </p:nvGrpSpPr>
          <p:grpSpPr>
            <a:xfrm>
              <a:off x="4244107" y="3389095"/>
              <a:ext cx="1196679" cy="1801671"/>
              <a:chOff x="9628189" y="3549300"/>
              <a:chExt cx="1196679" cy="1801671"/>
            </a:xfrm>
          </p:grpSpPr>
          <p:sp>
            <p:nvSpPr>
              <p:cNvPr id="199" name="Google Shape;199;p2"/>
              <p:cNvSpPr/>
              <p:nvPr/>
            </p:nvSpPr>
            <p:spPr>
              <a:xfrm rot="-4364553">
                <a:off x="9023276" y="4398956"/>
                <a:ext cx="1861672" cy="102359"/>
              </a:xfrm>
              <a:custGeom>
                <a:avLst/>
                <a:gdLst/>
                <a:ahLst/>
                <a:cxnLst/>
                <a:rect l="l" t="t" r="r" b="b"/>
                <a:pathLst>
                  <a:path w="2103979" h="46683" extrusionOk="0">
                    <a:moveTo>
                      <a:pt x="-271" y="-167"/>
                    </a:moveTo>
                    <a:lnTo>
                      <a:pt x="2103709" y="-167"/>
                    </a:lnTo>
                    <a:lnTo>
                      <a:pt x="2103709" y="46517"/>
                    </a:lnTo>
                    <a:lnTo>
                      <a:pt x="-271" y="4651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 rot="-803187">
                <a:off x="10447779" y="3519339"/>
                <a:ext cx="102332" cy="1861672"/>
              </a:xfrm>
              <a:custGeom>
                <a:avLst/>
                <a:gdLst/>
                <a:ahLst/>
                <a:cxnLst/>
                <a:rect l="l" t="t" r="r" b="b"/>
                <a:pathLst>
                  <a:path w="46683" h="2103979" extrusionOk="0">
                    <a:moveTo>
                      <a:pt x="-271" y="-167"/>
                    </a:moveTo>
                    <a:lnTo>
                      <a:pt x="46413" y="-167"/>
                    </a:lnTo>
                    <a:lnTo>
                      <a:pt x="46413" y="2103813"/>
                    </a:lnTo>
                    <a:lnTo>
                      <a:pt x="-271" y="2103813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2"/>
            <p:cNvSpPr/>
            <p:nvPr/>
          </p:nvSpPr>
          <p:spPr>
            <a:xfrm>
              <a:off x="4775718" y="3345895"/>
              <a:ext cx="126300" cy="1263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"/>
          <p:cNvSpPr txBox="1">
            <a:spLocks noGrp="1"/>
          </p:cNvSpPr>
          <p:nvPr>
            <p:ph type="title"/>
          </p:nvPr>
        </p:nvSpPr>
        <p:spPr>
          <a:xfrm>
            <a:off x="524800" y="659825"/>
            <a:ext cx="5238900" cy="123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5763688" y="24257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4782813" y="2921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" name="Google Shape;205;p2"/>
          <p:cNvGrpSpPr/>
          <p:nvPr/>
        </p:nvGrpSpPr>
        <p:grpSpPr>
          <a:xfrm>
            <a:off x="0" y="3790945"/>
            <a:ext cx="2922937" cy="3068857"/>
            <a:chOff x="1" y="-2009238"/>
            <a:chExt cx="9091561" cy="9545435"/>
          </a:xfrm>
        </p:grpSpPr>
        <p:sp>
          <p:nvSpPr>
            <p:cNvPr id="206" name="Google Shape;206;p2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2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242" name="Google Shape;242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" name="Google Shape;251;p2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258" name="Google Shape;258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" name="Google Shape;260;p2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1" name="Google Shape;261;p2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262" name="Google Shape;262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1" name="Google Shape;271;p2"/>
          <p:cNvGrpSpPr/>
          <p:nvPr/>
        </p:nvGrpSpPr>
        <p:grpSpPr>
          <a:xfrm>
            <a:off x="1763512" y="2881244"/>
            <a:ext cx="3784697" cy="3976709"/>
            <a:chOff x="-2738032" y="-4257501"/>
            <a:chExt cx="9954489" cy="10459519"/>
          </a:xfrm>
        </p:grpSpPr>
        <p:sp>
          <p:nvSpPr>
            <p:cNvPr id="272" name="Google Shape;272;p2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8" name="Google Shape;278;p2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279" name="Google Shape;279;p2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9" name="Google Shape;309;p2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310" name="Google Shape;310;p2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2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320" name="Google Shape;320;p2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9" name="Google Shape;329;p2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" name="Google Shape;335;p2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336" name="Google Shape;336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>
  <p:cSld name="CUSTOM_2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3"/>
          <p:cNvGrpSpPr/>
          <p:nvPr/>
        </p:nvGrpSpPr>
        <p:grpSpPr>
          <a:xfrm flipH="1">
            <a:off x="533409" y="3205888"/>
            <a:ext cx="3505589" cy="3685249"/>
            <a:chOff x="1070831" y="743674"/>
            <a:chExt cx="5280296" cy="5550910"/>
          </a:xfrm>
        </p:grpSpPr>
        <p:sp>
          <p:nvSpPr>
            <p:cNvPr id="340" name="Google Shape;340;p3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" name="Google Shape;376;p3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377" name="Google Shape;377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" name="Google Shape;396;p3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3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402" name="Google Shape;402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4" name="Google Shape;404;p3"/>
          <p:cNvGrpSpPr/>
          <p:nvPr/>
        </p:nvGrpSpPr>
        <p:grpSpPr>
          <a:xfrm flipH="1">
            <a:off x="4144550" y="4442190"/>
            <a:ext cx="8072323" cy="2417556"/>
            <a:chOff x="1" y="2177475"/>
            <a:chExt cx="12191999" cy="4680651"/>
          </a:xfrm>
        </p:grpSpPr>
        <p:grpSp>
          <p:nvGrpSpPr>
            <p:cNvPr id="405" name="Google Shape;405;p3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406" name="Google Shape;406;p3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8" name="Google Shape;518;p3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9" name="Google Shape;519;p3"/>
          <p:cNvSpPr/>
          <p:nvPr/>
        </p:nvSpPr>
        <p:spPr>
          <a:xfrm>
            <a:off x="9864262" y="42008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"/>
          <p:cNvSpPr/>
          <p:nvPr/>
        </p:nvSpPr>
        <p:spPr>
          <a:xfrm>
            <a:off x="7067706" y="1091741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"/>
          <p:cNvSpPr/>
          <p:nvPr/>
        </p:nvSpPr>
        <p:spPr>
          <a:xfrm>
            <a:off x="10531702" y="1491119"/>
            <a:ext cx="1212596" cy="250999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"/>
          <p:cNvSpPr txBox="1">
            <a:spLocks noGrp="1"/>
          </p:cNvSpPr>
          <p:nvPr>
            <p:ph type="title"/>
          </p:nvPr>
        </p:nvSpPr>
        <p:spPr>
          <a:xfrm>
            <a:off x="524800" y="659825"/>
            <a:ext cx="5238900" cy="1230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23" name="Google Shape;523;p3"/>
          <p:cNvSpPr/>
          <p:nvPr/>
        </p:nvSpPr>
        <p:spPr>
          <a:xfrm>
            <a:off x="5763688" y="24257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3"/>
          <p:cNvSpPr/>
          <p:nvPr/>
        </p:nvSpPr>
        <p:spPr>
          <a:xfrm>
            <a:off x="4782813" y="292163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3"/>
          <p:cNvGrpSpPr/>
          <p:nvPr/>
        </p:nvGrpSpPr>
        <p:grpSpPr>
          <a:xfrm>
            <a:off x="0" y="3790945"/>
            <a:ext cx="2922937" cy="3068857"/>
            <a:chOff x="1" y="-2009238"/>
            <a:chExt cx="9091561" cy="9545435"/>
          </a:xfrm>
        </p:grpSpPr>
        <p:sp>
          <p:nvSpPr>
            <p:cNvPr id="526" name="Google Shape;526;p3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1" name="Google Shape;561;p3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562" name="Google Shape;562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1" name="Google Shape;571;p3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3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578" name="Google Shape;578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3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81" name="Google Shape;581;p3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582" name="Google Shape;582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1" name="Google Shape;591;p3"/>
          <p:cNvGrpSpPr/>
          <p:nvPr/>
        </p:nvGrpSpPr>
        <p:grpSpPr>
          <a:xfrm>
            <a:off x="1763512" y="2881244"/>
            <a:ext cx="3784697" cy="3976709"/>
            <a:chOff x="-2738032" y="-4257501"/>
            <a:chExt cx="9954489" cy="10459519"/>
          </a:xfrm>
        </p:grpSpPr>
        <p:sp>
          <p:nvSpPr>
            <p:cNvPr id="592" name="Google Shape;592;p3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8" name="Google Shape;598;p3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599" name="Google Shape;599;p3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9" name="Google Shape;629;p3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630" name="Google Shape;630;p3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9" name="Google Shape;639;p3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640" name="Google Shape;640;p3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3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p3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656" name="Google Shape;656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8" name="Google Shape;658;p3"/>
          <p:cNvGrpSpPr/>
          <p:nvPr/>
        </p:nvGrpSpPr>
        <p:grpSpPr>
          <a:xfrm>
            <a:off x="5993215" y="576553"/>
            <a:ext cx="6233315" cy="6340113"/>
            <a:chOff x="-1322821" y="-545792"/>
            <a:chExt cx="7418847" cy="7545957"/>
          </a:xfrm>
        </p:grpSpPr>
        <p:grpSp>
          <p:nvGrpSpPr>
            <p:cNvPr id="659" name="Google Shape;659;p3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660" name="Google Shape;660;p3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1" name="Google Shape;661;p3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662" name="Google Shape;662;p3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3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3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3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3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3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0" name="Google Shape;670;p3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671" name="Google Shape;67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5" name="Google Shape;675;p3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676" name="Google Shape;67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3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681" name="Google Shape;68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5" name="Google Shape;685;p3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686" name="Google Shape;68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0" name="Google Shape;690;p3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691" name="Google Shape;69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3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696" name="Google Shape;69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0" name="Google Shape;700;p3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701" name="Google Shape;70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5" name="Google Shape;705;p3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706" name="Google Shape;70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0" name="Google Shape;710;p3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711" name="Google Shape;71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15" name="Google Shape;715;p3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716" name="Google Shape;71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0" name="Google Shape;720;p3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721" name="Google Shape;72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5" name="Google Shape;725;p3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726" name="Google Shape;72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30" name="Google Shape;730;p3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731" name="Google Shape;73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35" name="Google Shape;735;p3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736" name="Google Shape;73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0" name="Google Shape;740;p3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741" name="Google Shape;741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5" name="Google Shape;745;p3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746" name="Google Shape;746;p3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3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3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3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50" name="Google Shape;750;p3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1" name="Google Shape;751;p3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752" name="Google Shape;752;p3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53" name="Google Shape;753;p3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754" name="Google Shape;754;p3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6" name="Google Shape;756;p3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CUSTOM_9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"/>
          <p:cNvSpPr/>
          <p:nvPr/>
        </p:nvSpPr>
        <p:spPr>
          <a:xfrm>
            <a:off x="5755463" y="289323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"/>
          <p:cNvSpPr/>
          <p:nvPr/>
        </p:nvSpPr>
        <p:spPr>
          <a:xfrm>
            <a:off x="10072981" y="280755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"/>
          <p:cNvSpPr/>
          <p:nvPr/>
        </p:nvSpPr>
        <p:spPr>
          <a:xfrm>
            <a:off x="3259913" y="94738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"/>
          <p:cNvSpPr/>
          <p:nvPr/>
        </p:nvSpPr>
        <p:spPr>
          <a:xfrm>
            <a:off x="6297156" y="860428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4"/>
          <p:cNvSpPr/>
          <p:nvPr/>
        </p:nvSpPr>
        <p:spPr>
          <a:xfrm>
            <a:off x="869131" y="204555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8" name="Google Shape;818;p4"/>
          <p:cNvGrpSpPr/>
          <p:nvPr/>
        </p:nvGrpSpPr>
        <p:grpSpPr>
          <a:xfrm rot="-301416">
            <a:off x="-38394" y="4558836"/>
            <a:ext cx="2520239" cy="2549620"/>
            <a:chOff x="7335223" y="-24953"/>
            <a:chExt cx="2357774" cy="2385261"/>
          </a:xfrm>
        </p:grpSpPr>
        <p:sp>
          <p:nvSpPr>
            <p:cNvPr id="819" name="Google Shape;819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4"/>
          <p:cNvGrpSpPr/>
          <p:nvPr/>
        </p:nvGrpSpPr>
        <p:grpSpPr>
          <a:xfrm rot="3791139">
            <a:off x="10238910" y="-305220"/>
            <a:ext cx="2520320" cy="2549702"/>
            <a:chOff x="7335223" y="-24953"/>
            <a:chExt cx="2357774" cy="2385261"/>
          </a:xfrm>
        </p:grpSpPr>
        <p:sp>
          <p:nvSpPr>
            <p:cNvPr id="858" name="Google Shape;858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4"/>
          <p:cNvGrpSpPr/>
          <p:nvPr/>
        </p:nvGrpSpPr>
        <p:grpSpPr>
          <a:xfrm rot="-301398">
            <a:off x="189601" y="8871"/>
            <a:ext cx="1715267" cy="1735264"/>
            <a:chOff x="7335223" y="-24953"/>
            <a:chExt cx="2357774" cy="2385261"/>
          </a:xfrm>
        </p:grpSpPr>
        <p:sp>
          <p:nvSpPr>
            <p:cNvPr id="897" name="Google Shape;897;p4"/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5" name="Google Shape;935;p4"/>
          <p:cNvSpPr/>
          <p:nvPr/>
        </p:nvSpPr>
        <p:spPr>
          <a:xfrm>
            <a:off x="9125053" y="4728059"/>
            <a:ext cx="1451534" cy="272322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15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CUSTOM_16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5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938" name="Google Shape;938;p5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939" name="Google Shape;939;p5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5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5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5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5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5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5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5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5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5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5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5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5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5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5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5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5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5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5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5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5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5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5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5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5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5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5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5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5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5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5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5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5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5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5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5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5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5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5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5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5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5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5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5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5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5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2" name="Google Shape;1052;p5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53" name="Google Shape;1053;p5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54" name="Google Shape;1054;p5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055" name="Google Shape;1055;p5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056" name="Google Shape;1056;p5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57" name="Google Shape;1057;p5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058" name="Google Shape;1058;p5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5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5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5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5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5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5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5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6" name="Google Shape;1066;p5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067" name="Google Shape;106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1" name="Google Shape;1071;p5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72" name="Google Shape;107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6" name="Google Shape;1076;p5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77" name="Google Shape;107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1" name="Google Shape;1081;p5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082" name="Google Shape;108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6" name="Google Shape;1086;p5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087" name="Google Shape;108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1" name="Google Shape;1091;p5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092" name="Google Shape;109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6" name="Google Shape;1096;p5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097" name="Google Shape;109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1" name="Google Shape;1101;p5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102" name="Google Shape;110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6" name="Google Shape;1106;p5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07" name="Google Shape;110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1" name="Google Shape;1111;p5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12" name="Google Shape;111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6" name="Google Shape;1116;p5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17" name="Google Shape;111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1" name="Google Shape;1121;p5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122" name="Google Shape;112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6" name="Google Shape;1126;p5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127" name="Google Shape;112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1" name="Google Shape;1131;p5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132" name="Google Shape;113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5" name="Google Shape;113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6" name="Google Shape;1136;p5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137" name="Google Shape;1137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41" name="Google Shape;1141;p5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142" name="Google Shape;1142;p5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5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5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5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46" name="Google Shape;1146;p5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7" name="Google Shape;1147;p5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148" name="Google Shape;1148;p5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49" name="Google Shape;1149;p5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150" name="Google Shape;1150;p5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5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52" name="Google Shape;1152;p5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3" name="Google Shape;1153;p5"/>
          <p:cNvGrpSpPr/>
          <p:nvPr/>
        </p:nvGrpSpPr>
        <p:grpSpPr>
          <a:xfrm>
            <a:off x="780831" y="2913984"/>
            <a:ext cx="3751651" cy="3943921"/>
            <a:chOff x="1070831" y="743674"/>
            <a:chExt cx="5280296" cy="5550910"/>
          </a:xfrm>
        </p:grpSpPr>
        <p:sp>
          <p:nvSpPr>
            <p:cNvPr id="1154" name="Google Shape;1154;p5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5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5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5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5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5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5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5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5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5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5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5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5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5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5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5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5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5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5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5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5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5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5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5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5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5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5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5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5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5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5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5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5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5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5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5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0" name="Google Shape;1190;p5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1191" name="Google Shape;1191;p5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5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5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5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5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5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5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0" name="Google Shape;1200;p5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1201" name="Google Shape;1201;p5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5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5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5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5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5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5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5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5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0" name="Google Shape;1210;p5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5" name="Google Shape;1215;p5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1216" name="Google Shape;1216;p5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5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">
  <p:cSld name="CUSTOM_16_1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6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1220" name="Google Shape;1220;p6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1221" name="Google Shape;1221;p6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6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6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6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6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6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6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6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6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6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6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6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6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6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6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6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6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6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6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6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6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6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6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6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6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6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6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6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6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6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6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6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6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6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6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6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6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6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6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6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6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6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6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6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6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6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6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6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6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6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6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6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6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6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6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6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6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6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6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6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6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6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6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6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6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6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6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6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6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6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6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6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6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3" name="Google Shape;1333;p6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4" name="Google Shape;1334;p6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35" name="Google Shape;1335;p6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36" name="Google Shape;1336;p6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337" name="Google Shape;1337;p6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338" name="Google Shape;1338;p6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39" name="Google Shape;1339;p6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340" name="Google Shape;1340;p6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48" name="Google Shape;1348;p6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349" name="Google Shape;134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53" name="Google Shape;1353;p6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54" name="Google Shape;135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58" name="Google Shape;1358;p6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59" name="Google Shape;135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3" name="Google Shape;1363;p6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364" name="Google Shape;136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8" name="Google Shape;1368;p6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369" name="Google Shape;136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3" name="Google Shape;1373;p6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374" name="Google Shape;137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78" name="Google Shape;1378;p6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379" name="Google Shape;137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3" name="Google Shape;1383;p6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384" name="Google Shape;138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8" name="Google Shape;1388;p6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89" name="Google Shape;138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3" name="Google Shape;1393;p6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94" name="Google Shape;139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98" name="Google Shape;1398;p6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399" name="Google Shape;139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3" name="Google Shape;1403;p6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404" name="Google Shape;140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8" name="Google Shape;1408;p6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409" name="Google Shape;140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3" name="Google Shape;1413;p6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414" name="Google Shape;141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8" name="Google Shape;1418;p6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419" name="Google Shape;1419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3" name="Google Shape;1423;p6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424" name="Google Shape;1424;p6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28" name="Google Shape;1428;p6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9" name="Google Shape;1429;p6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430" name="Google Shape;1430;p6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31" name="Google Shape;1431;p6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432" name="Google Shape;1432;p6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6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4" name="Google Shape;1434;p6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5" name="Google Shape;1435;p6"/>
          <p:cNvGrpSpPr/>
          <p:nvPr/>
        </p:nvGrpSpPr>
        <p:grpSpPr>
          <a:xfrm>
            <a:off x="780832" y="2913933"/>
            <a:ext cx="3751651" cy="3943921"/>
            <a:chOff x="1115981" y="-1027951"/>
            <a:chExt cx="5280296" cy="5550910"/>
          </a:xfrm>
        </p:grpSpPr>
        <p:sp>
          <p:nvSpPr>
            <p:cNvPr id="1436" name="Google Shape;1436;p6"/>
            <p:cNvSpPr/>
            <p:nvPr/>
          </p:nvSpPr>
          <p:spPr>
            <a:xfrm flipH="1">
              <a:off x="1115981" y="2133254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6"/>
            <p:cNvSpPr/>
            <p:nvPr/>
          </p:nvSpPr>
          <p:spPr>
            <a:xfrm flipH="1">
              <a:off x="1655060" y="2133254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6"/>
            <p:cNvSpPr/>
            <p:nvPr/>
          </p:nvSpPr>
          <p:spPr>
            <a:xfrm flipH="1">
              <a:off x="2131884" y="2133254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6"/>
            <p:cNvSpPr/>
            <p:nvPr/>
          </p:nvSpPr>
          <p:spPr>
            <a:xfrm flipH="1">
              <a:off x="2653216" y="2133254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6"/>
            <p:cNvSpPr/>
            <p:nvPr/>
          </p:nvSpPr>
          <p:spPr>
            <a:xfrm flipH="1">
              <a:off x="3174774" y="2133254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6"/>
            <p:cNvSpPr/>
            <p:nvPr/>
          </p:nvSpPr>
          <p:spPr>
            <a:xfrm flipH="1">
              <a:off x="3656239" y="2133132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6"/>
            <p:cNvSpPr/>
            <p:nvPr/>
          </p:nvSpPr>
          <p:spPr>
            <a:xfrm flipH="1">
              <a:off x="3076434" y="-1027818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6"/>
            <p:cNvSpPr/>
            <p:nvPr/>
          </p:nvSpPr>
          <p:spPr>
            <a:xfrm rot="10800000" flipH="1">
              <a:off x="3736066" y="-1027951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6"/>
            <p:cNvSpPr/>
            <p:nvPr/>
          </p:nvSpPr>
          <p:spPr>
            <a:xfrm flipH="1">
              <a:off x="1248425" y="-241042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6"/>
            <p:cNvSpPr/>
            <p:nvPr/>
          </p:nvSpPr>
          <p:spPr>
            <a:xfrm flipH="1">
              <a:off x="1596592" y="-241042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6"/>
            <p:cNvSpPr/>
            <p:nvPr/>
          </p:nvSpPr>
          <p:spPr>
            <a:xfrm flipH="1">
              <a:off x="2036599" y="-241042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6"/>
            <p:cNvSpPr/>
            <p:nvPr/>
          </p:nvSpPr>
          <p:spPr>
            <a:xfrm flipH="1">
              <a:off x="2683405" y="-241042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6"/>
            <p:cNvSpPr/>
            <p:nvPr/>
          </p:nvSpPr>
          <p:spPr>
            <a:xfrm flipH="1">
              <a:off x="3335466" y="-241042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6"/>
            <p:cNvSpPr/>
            <p:nvPr/>
          </p:nvSpPr>
          <p:spPr>
            <a:xfrm flipH="1">
              <a:off x="2034231" y="2195484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6"/>
            <p:cNvSpPr/>
            <p:nvPr/>
          </p:nvSpPr>
          <p:spPr>
            <a:xfrm flipH="1">
              <a:off x="1593056" y="2195484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6"/>
            <p:cNvSpPr/>
            <p:nvPr/>
          </p:nvSpPr>
          <p:spPr>
            <a:xfrm flipH="1">
              <a:off x="5474470" y="2195484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6"/>
            <p:cNvSpPr/>
            <p:nvPr/>
          </p:nvSpPr>
          <p:spPr>
            <a:xfrm flipH="1">
              <a:off x="5915393" y="2195484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6"/>
            <p:cNvSpPr/>
            <p:nvPr/>
          </p:nvSpPr>
          <p:spPr>
            <a:xfrm flipH="1">
              <a:off x="4827234" y="2195484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6"/>
            <p:cNvSpPr/>
            <p:nvPr/>
          </p:nvSpPr>
          <p:spPr>
            <a:xfrm flipH="1">
              <a:off x="4173946" y="2195116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6"/>
            <p:cNvSpPr/>
            <p:nvPr/>
          </p:nvSpPr>
          <p:spPr>
            <a:xfrm flipH="1">
              <a:off x="3335590" y="2195484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6"/>
            <p:cNvSpPr/>
            <p:nvPr/>
          </p:nvSpPr>
          <p:spPr>
            <a:xfrm flipH="1">
              <a:off x="2682139" y="2195484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6"/>
            <p:cNvSpPr/>
            <p:nvPr/>
          </p:nvSpPr>
          <p:spPr>
            <a:xfrm flipH="1">
              <a:off x="1244356" y="2195484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6"/>
            <p:cNvSpPr/>
            <p:nvPr/>
          </p:nvSpPr>
          <p:spPr>
            <a:xfrm flipH="1">
              <a:off x="3246928" y="-496578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6"/>
            <p:cNvSpPr/>
            <p:nvPr/>
          </p:nvSpPr>
          <p:spPr>
            <a:xfrm flipH="1">
              <a:off x="3317489" y="-496578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6"/>
            <p:cNvSpPr/>
            <p:nvPr/>
          </p:nvSpPr>
          <p:spPr>
            <a:xfrm flipH="1">
              <a:off x="3406642" y="-496578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6"/>
            <p:cNvSpPr/>
            <p:nvPr/>
          </p:nvSpPr>
          <p:spPr>
            <a:xfrm flipH="1">
              <a:off x="3537495" y="-496578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6"/>
            <p:cNvSpPr/>
            <p:nvPr/>
          </p:nvSpPr>
          <p:spPr>
            <a:xfrm flipH="1">
              <a:off x="3669447" y="-496578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6"/>
            <p:cNvSpPr/>
            <p:nvPr/>
          </p:nvSpPr>
          <p:spPr>
            <a:xfrm flipH="1">
              <a:off x="3406162" y="269171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6"/>
            <p:cNvSpPr/>
            <p:nvPr/>
          </p:nvSpPr>
          <p:spPr>
            <a:xfrm flipH="1">
              <a:off x="3316823" y="269171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6"/>
            <p:cNvSpPr/>
            <p:nvPr/>
          </p:nvSpPr>
          <p:spPr>
            <a:xfrm flipH="1">
              <a:off x="4102172" y="269171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6"/>
            <p:cNvSpPr/>
            <p:nvPr/>
          </p:nvSpPr>
          <p:spPr>
            <a:xfrm flipH="1">
              <a:off x="4191337" y="269171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6"/>
            <p:cNvSpPr/>
            <p:nvPr/>
          </p:nvSpPr>
          <p:spPr>
            <a:xfrm flipH="1">
              <a:off x="3970888" y="269171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6"/>
            <p:cNvSpPr/>
            <p:nvPr/>
          </p:nvSpPr>
          <p:spPr>
            <a:xfrm flipH="1">
              <a:off x="3839079" y="269171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6"/>
            <p:cNvSpPr/>
            <p:nvPr/>
          </p:nvSpPr>
          <p:spPr>
            <a:xfrm flipH="1">
              <a:off x="3669449" y="269171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6"/>
            <p:cNvSpPr/>
            <p:nvPr/>
          </p:nvSpPr>
          <p:spPr>
            <a:xfrm flipH="1">
              <a:off x="3537239" y="268681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6"/>
            <p:cNvSpPr/>
            <p:nvPr/>
          </p:nvSpPr>
          <p:spPr>
            <a:xfrm flipH="1">
              <a:off x="3246327" y="269171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2" name="Google Shape;1472;p6"/>
            <p:cNvGrpSpPr/>
            <p:nvPr/>
          </p:nvGrpSpPr>
          <p:grpSpPr>
            <a:xfrm flipH="1">
              <a:off x="1244129" y="2200589"/>
              <a:ext cx="5019520" cy="228263"/>
              <a:chOff x="2422006" y="4665565"/>
              <a:chExt cx="5073810" cy="230732"/>
            </a:xfrm>
          </p:grpSpPr>
          <p:sp>
            <p:nvSpPr>
              <p:cNvPr id="1473" name="Google Shape;1473;p6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6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6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6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6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6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6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6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6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2" name="Google Shape;1482;p6"/>
            <p:cNvGrpSpPr/>
            <p:nvPr/>
          </p:nvGrpSpPr>
          <p:grpSpPr>
            <a:xfrm flipH="1">
              <a:off x="3251005" y="273288"/>
              <a:ext cx="1015539" cy="72161"/>
              <a:chOff x="4445473" y="2718342"/>
              <a:chExt cx="1026523" cy="72941"/>
            </a:xfrm>
          </p:grpSpPr>
          <p:sp>
            <p:nvSpPr>
              <p:cNvPr id="1483" name="Google Shape;1483;p6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6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6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6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6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6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6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6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6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6"/>
            <p:cNvSpPr/>
            <p:nvPr/>
          </p:nvSpPr>
          <p:spPr>
            <a:xfrm flipH="1">
              <a:off x="3747553" y="2449258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6"/>
            <p:cNvSpPr/>
            <p:nvPr/>
          </p:nvSpPr>
          <p:spPr>
            <a:xfrm flipH="1">
              <a:off x="3737052" y="2490233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6"/>
            <p:cNvSpPr/>
            <p:nvPr/>
          </p:nvSpPr>
          <p:spPr>
            <a:xfrm flipH="1">
              <a:off x="3746774" y="2449523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6"/>
            <p:cNvSpPr/>
            <p:nvPr/>
          </p:nvSpPr>
          <p:spPr>
            <a:xfrm flipH="1">
              <a:off x="3178746" y="2469314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6"/>
            <p:cNvSpPr/>
            <p:nvPr/>
          </p:nvSpPr>
          <p:spPr>
            <a:xfrm flipH="1">
              <a:off x="3183315" y="2473764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7" name="Google Shape;1497;p6"/>
            <p:cNvGrpSpPr/>
            <p:nvPr/>
          </p:nvGrpSpPr>
          <p:grpSpPr>
            <a:xfrm flipH="1">
              <a:off x="2926645" y="2679833"/>
              <a:ext cx="1647684" cy="1841677"/>
              <a:chOff x="1969851" y="5110588"/>
              <a:chExt cx="1665505" cy="1861596"/>
            </a:xfrm>
          </p:grpSpPr>
          <p:sp>
            <p:nvSpPr>
              <p:cNvPr id="1498" name="Google Shape;1498;p6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6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1 1">
  <p:cSld name="CUSTOM_16_1_1"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Google Shape;1501;p7"/>
          <p:cNvGrpSpPr/>
          <p:nvPr/>
        </p:nvGrpSpPr>
        <p:grpSpPr>
          <a:xfrm flipH="1">
            <a:off x="2285747" y="3580030"/>
            <a:ext cx="9899903" cy="3277860"/>
            <a:chOff x="1" y="2177475"/>
            <a:chExt cx="12191999" cy="4680651"/>
          </a:xfrm>
        </p:grpSpPr>
        <p:grpSp>
          <p:nvGrpSpPr>
            <p:cNvPr id="1502" name="Google Shape;1502;p7"/>
            <p:cNvGrpSpPr/>
            <p:nvPr/>
          </p:nvGrpSpPr>
          <p:grpSpPr>
            <a:xfrm>
              <a:off x="119831" y="2343268"/>
              <a:ext cx="11965386" cy="4514858"/>
              <a:chOff x="119831" y="2273655"/>
              <a:chExt cx="11965386" cy="4586406"/>
            </a:xfrm>
          </p:grpSpPr>
          <p:sp>
            <p:nvSpPr>
              <p:cNvPr id="1503" name="Google Shape;1503;p7"/>
              <p:cNvSpPr/>
              <p:nvPr/>
            </p:nvSpPr>
            <p:spPr>
              <a:xfrm>
                <a:off x="10390467" y="4843937"/>
                <a:ext cx="17933" cy="201576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015766" extrusionOk="0">
                    <a:moveTo>
                      <a:pt x="10" y="-246"/>
                    </a:moveTo>
                    <a:lnTo>
                      <a:pt x="10" y="2015521"/>
                    </a:lnTo>
                    <a:lnTo>
                      <a:pt x="17944" y="2015521"/>
                    </a:lnTo>
                    <a:lnTo>
                      <a:pt x="17944" y="30690"/>
                    </a:lnTo>
                    <a:cubicBezTo>
                      <a:pt x="11846" y="20468"/>
                      <a:pt x="5839" y="10156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7"/>
              <p:cNvSpPr/>
              <p:nvPr/>
            </p:nvSpPr>
            <p:spPr>
              <a:xfrm>
                <a:off x="10379168" y="5017357"/>
                <a:ext cx="423060" cy="1739764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1739764" extrusionOk="0">
                    <a:moveTo>
                      <a:pt x="394106" y="1713066"/>
                    </a:moveTo>
                    <a:lnTo>
                      <a:pt x="225080" y="1559642"/>
                    </a:lnTo>
                    <a:lnTo>
                      <a:pt x="394106" y="1406217"/>
                    </a:lnTo>
                    <a:lnTo>
                      <a:pt x="412040" y="1389987"/>
                    </a:lnTo>
                    <a:lnTo>
                      <a:pt x="413385" y="1388732"/>
                    </a:lnTo>
                    <a:lnTo>
                      <a:pt x="412040" y="1387477"/>
                    </a:lnTo>
                    <a:lnTo>
                      <a:pt x="394106" y="1371246"/>
                    </a:lnTo>
                    <a:lnTo>
                      <a:pt x="225080" y="1217822"/>
                    </a:lnTo>
                    <a:lnTo>
                      <a:pt x="394106" y="1064398"/>
                    </a:lnTo>
                    <a:lnTo>
                      <a:pt x="412040" y="1048168"/>
                    </a:lnTo>
                    <a:lnTo>
                      <a:pt x="413385" y="1046912"/>
                    </a:lnTo>
                    <a:lnTo>
                      <a:pt x="412040" y="1045657"/>
                    </a:lnTo>
                    <a:lnTo>
                      <a:pt x="394106" y="1029427"/>
                    </a:lnTo>
                    <a:lnTo>
                      <a:pt x="225080" y="876092"/>
                    </a:lnTo>
                    <a:lnTo>
                      <a:pt x="394106" y="722668"/>
                    </a:lnTo>
                    <a:lnTo>
                      <a:pt x="412040" y="706438"/>
                    </a:lnTo>
                    <a:lnTo>
                      <a:pt x="413385" y="705182"/>
                    </a:lnTo>
                    <a:lnTo>
                      <a:pt x="412040" y="703927"/>
                    </a:lnTo>
                    <a:lnTo>
                      <a:pt x="394106" y="687697"/>
                    </a:lnTo>
                    <a:lnTo>
                      <a:pt x="225080" y="534273"/>
                    </a:lnTo>
                    <a:lnTo>
                      <a:pt x="394106" y="380938"/>
                    </a:lnTo>
                    <a:lnTo>
                      <a:pt x="412040" y="364708"/>
                    </a:lnTo>
                    <a:lnTo>
                      <a:pt x="413385" y="363453"/>
                    </a:lnTo>
                    <a:lnTo>
                      <a:pt x="412040" y="362197"/>
                    </a:lnTo>
                    <a:lnTo>
                      <a:pt x="394106" y="346057"/>
                    </a:lnTo>
                    <a:lnTo>
                      <a:pt x="394106" y="346057"/>
                    </a:lnTo>
                    <a:lnTo>
                      <a:pt x="225080" y="192633"/>
                    </a:lnTo>
                    <a:lnTo>
                      <a:pt x="278881" y="144032"/>
                    </a:lnTo>
                    <a:cubicBezTo>
                      <a:pt x="276192" y="138051"/>
                      <a:pt x="273591" y="132312"/>
                      <a:pt x="271080" y="126815"/>
                    </a:cubicBezTo>
                    <a:lnTo>
                      <a:pt x="211898" y="180617"/>
                    </a:lnTo>
                    <a:lnTo>
                      <a:pt x="91204" y="71131"/>
                    </a:lnTo>
                    <a:lnTo>
                      <a:pt x="46369" y="30869"/>
                    </a:lnTo>
                    <a:lnTo>
                      <a:pt x="36506" y="21902"/>
                    </a:lnTo>
                    <a:lnTo>
                      <a:pt x="45473" y="14012"/>
                    </a:lnTo>
                    <a:lnTo>
                      <a:pt x="46637" y="12935"/>
                    </a:lnTo>
                    <a:lnTo>
                      <a:pt x="44665" y="12935"/>
                    </a:lnTo>
                    <a:lnTo>
                      <a:pt x="34532" y="-246"/>
                    </a:lnTo>
                    <a:lnTo>
                      <a:pt x="29422" y="4327"/>
                    </a:lnTo>
                    <a:lnTo>
                      <a:pt x="11488" y="20557"/>
                    </a:lnTo>
                    <a:lnTo>
                      <a:pt x="10053" y="21902"/>
                    </a:lnTo>
                    <a:lnTo>
                      <a:pt x="11488" y="23247"/>
                    </a:lnTo>
                    <a:lnTo>
                      <a:pt x="29422" y="39477"/>
                    </a:lnTo>
                    <a:lnTo>
                      <a:pt x="198358" y="192723"/>
                    </a:lnTo>
                    <a:lnTo>
                      <a:pt x="29242" y="345877"/>
                    </a:lnTo>
                    <a:lnTo>
                      <a:pt x="11308" y="362108"/>
                    </a:lnTo>
                    <a:lnTo>
                      <a:pt x="9873" y="363453"/>
                    </a:lnTo>
                    <a:lnTo>
                      <a:pt x="11308" y="364798"/>
                    </a:lnTo>
                    <a:lnTo>
                      <a:pt x="29242" y="381028"/>
                    </a:lnTo>
                    <a:lnTo>
                      <a:pt x="198179" y="534273"/>
                    </a:lnTo>
                    <a:lnTo>
                      <a:pt x="29242" y="687608"/>
                    </a:lnTo>
                    <a:lnTo>
                      <a:pt x="11308" y="703838"/>
                    </a:lnTo>
                    <a:lnTo>
                      <a:pt x="9873" y="705182"/>
                    </a:lnTo>
                    <a:lnTo>
                      <a:pt x="11308" y="706528"/>
                    </a:lnTo>
                    <a:lnTo>
                      <a:pt x="29242" y="722758"/>
                    </a:lnTo>
                    <a:lnTo>
                      <a:pt x="198179" y="876092"/>
                    </a:lnTo>
                    <a:lnTo>
                      <a:pt x="29242" y="1029337"/>
                    </a:lnTo>
                    <a:lnTo>
                      <a:pt x="11308" y="1045567"/>
                    </a:lnTo>
                    <a:lnTo>
                      <a:pt x="9873" y="1046912"/>
                    </a:lnTo>
                    <a:lnTo>
                      <a:pt x="11308" y="1048257"/>
                    </a:lnTo>
                    <a:lnTo>
                      <a:pt x="29242" y="1064488"/>
                    </a:lnTo>
                    <a:lnTo>
                      <a:pt x="198179" y="1217822"/>
                    </a:lnTo>
                    <a:lnTo>
                      <a:pt x="29242" y="1371157"/>
                    </a:lnTo>
                    <a:lnTo>
                      <a:pt x="11308" y="1387387"/>
                    </a:lnTo>
                    <a:lnTo>
                      <a:pt x="9873" y="1388732"/>
                    </a:lnTo>
                    <a:lnTo>
                      <a:pt x="11308" y="1390077"/>
                    </a:lnTo>
                    <a:lnTo>
                      <a:pt x="29242" y="1406307"/>
                    </a:lnTo>
                    <a:lnTo>
                      <a:pt x="198179" y="1559642"/>
                    </a:lnTo>
                    <a:lnTo>
                      <a:pt x="29242" y="1712976"/>
                    </a:lnTo>
                    <a:lnTo>
                      <a:pt x="11308" y="1729296"/>
                    </a:lnTo>
                    <a:lnTo>
                      <a:pt x="10" y="1739518"/>
                    </a:lnTo>
                    <a:lnTo>
                      <a:pt x="423070" y="1739518"/>
                    </a:lnTo>
                    <a:lnTo>
                      <a:pt x="411862" y="1729386"/>
                    </a:lnTo>
                    <a:close/>
                    <a:moveTo>
                      <a:pt x="46637" y="372420"/>
                    </a:moveTo>
                    <a:lnTo>
                      <a:pt x="36774" y="363453"/>
                    </a:lnTo>
                    <a:lnTo>
                      <a:pt x="46637" y="354486"/>
                    </a:lnTo>
                    <a:lnTo>
                      <a:pt x="211719" y="204648"/>
                    </a:lnTo>
                    <a:lnTo>
                      <a:pt x="376801" y="354486"/>
                    </a:lnTo>
                    <a:lnTo>
                      <a:pt x="386664" y="363453"/>
                    </a:lnTo>
                    <a:lnTo>
                      <a:pt x="376801" y="372420"/>
                    </a:lnTo>
                    <a:lnTo>
                      <a:pt x="211719" y="522616"/>
                    </a:lnTo>
                    <a:close/>
                    <a:moveTo>
                      <a:pt x="46637" y="714149"/>
                    </a:moveTo>
                    <a:lnTo>
                      <a:pt x="36774" y="705182"/>
                    </a:lnTo>
                    <a:lnTo>
                      <a:pt x="46637" y="696216"/>
                    </a:lnTo>
                    <a:lnTo>
                      <a:pt x="211719" y="546468"/>
                    </a:lnTo>
                    <a:lnTo>
                      <a:pt x="376801" y="696216"/>
                    </a:lnTo>
                    <a:lnTo>
                      <a:pt x="386664" y="705182"/>
                    </a:lnTo>
                    <a:lnTo>
                      <a:pt x="376801" y="714149"/>
                    </a:lnTo>
                    <a:lnTo>
                      <a:pt x="211719" y="863987"/>
                    </a:lnTo>
                    <a:close/>
                    <a:moveTo>
                      <a:pt x="46637" y="1055879"/>
                    </a:moveTo>
                    <a:lnTo>
                      <a:pt x="36774" y="1046912"/>
                    </a:lnTo>
                    <a:lnTo>
                      <a:pt x="46637" y="1037945"/>
                    </a:lnTo>
                    <a:lnTo>
                      <a:pt x="211719" y="888198"/>
                    </a:lnTo>
                    <a:lnTo>
                      <a:pt x="376801" y="1037945"/>
                    </a:lnTo>
                    <a:lnTo>
                      <a:pt x="386664" y="1046912"/>
                    </a:lnTo>
                    <a:lnTo>
                      <a:pt x="376801" y="1055879"/>
                    </a:lnTo>
                    <a:lnTo>
                      <a:pt x="211719" y="1205717"/>
                    </a:lnTo>
                    <a:close/>
                    <a:moveTo>
                      <a:pt x="46637" y="1397699"/>
                    </a:moveTo>
                    <a:lnTo>
                      <a:pt x="36774" y="1388732"/>
                    </a:lnTo>
                    <a:lnTo>
                      <a:pt x="46637" y="1379765"/>
                    </a:lnTo>
                    <a:lnTo>
                      <a:pt x="211719" y="1229928"/>
                    </a:lnTo>
                    <a:lnTo>
                      <a:pt x="376801" y="1379765"/>
                    </a:lnTo>
                    <a:lnTo>
                      <a:pt x="386664" y="1388732"/>
                    </a:lnTo>
                    <a:lnTo>
                      <a:pt x="376801" y="1397699"/>
                    </a:lnTo>
                    <a:lnTo>
                      <a:pt x="211719" y="1547536"/>
                    </a:lnTo>
                    <a:close/>
                    <a:moveTo>
                      <a:pt x="46637" y="1721585"/>
                    </a:moveTo>
                    <a:lnTo>
                      <a:pt x="211719" y="1571747"/>
                    </a:lnTo>
                    <a:lnTo>
                      <a:pt x="376801" y="17215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7"/>
              <p:cNvSpPr/>
              <p:nvPr/>
            </p:nvSpPr>
            <p:spPr>
              <a:xfrm>
                <a:off x="10773264" y="5346802"/>
                <a:ext cx="17933" cy="151290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12901" extrusionOk="0">
                    <a:moveTo>
                      <a:pt x="10" y="-246"/>
                    </a:moveTo>
                    <a:lnTo>
                      <a:pt x="10" y="1512655"/>
                    </a:lnTo>
                    <a:lnTo>
                      <a:pt x="17944" y="1512655"/>
                    </a:lnTo>
                    <a:lnTo>
                      <a:pt x="17944" y="19481"/>
                    </a:lnTo>
                    <a:cubicBezTo>
                      <a:pt x="11757" y="13025"/>
                      <a:pt x="5839" y="647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7"/>
              <p:cNvSpPr/>
              <p:nvPr/>
            </p:nvSpPr>
            <p:spPr>
              <a:xfrm>
                <a:off x="10402572" y="5030360"/>
                <a:ext cx="15692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56921" h="17933" extrusionOk="0">
                    <a:moveTo>
                      <a:pt x="13666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156931" y="17688"/>
                    </a:lnTo>
                    <a:cubicBezTo>
                      <a:pt x="150026" y="11859"/>
                      <a:pt x="143301" y="5851"/>
                      <a:pt x="136666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7"/>
              <p:cNvSpPr/>
              <p:nvPr/>
            </p:nvSpPr>
            <p:spPr>
              <a:xfrm>
                <a:off x="1040266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7"/>
              <p:cNvSpPr/>
              <p:nvPr/>
            </p:nvSpPr>
            <p:spPr>
              <a:xfrm>
                <a:off x="1040266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7"/>
              <p:cNvSpPr/>
              <p:nvPr/>
            </p:nvSpPr>
            <p:spPr>
              <a:xfrm>
                <a:off x="1040266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7"/>
              <p:cNvSpPr/>
              <p:nvPr/>
            </p:nvSpPr>
            <p:spPr>
              <a:xfrm>
                <a:off x="1040266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2" y="0"/>
                    </a:lnTo>
                    <a:lnTo>
                      <a:pt x="376612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7"/>
              <p:cNvSpPr/>
              <p:nvPr/>
            </p:nvSpPr>
            <p:spPr>
              <a:xfrm>
                <a:off x="9108195" y="2638072"/>
                <a:ext cx="17933" cy="4221631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221631" extrusionOk="0">
                    <a:moveTo>
                      <a:pt x="2879" y="3341"/>
                    </a:moveTo>
                    <a:lnTo>
                      <a:pt x="10" y="-246"/>
                    </a:lnTo>
                    <a:lnTo>
                      <a:pt x="10" y="4221386"/>
                    </a:lnTo>
                    <a:lnTo>
                      <a:pt x="17944" y="4221386"/>
                    </a:lnTo>
                    <a:lnTo>
                      <a:pt x="17944" y="24861"/>
                    </a:lnTo>
                    <a:cubicBezTo>
                      <a:pt x="12922" y="17598"/>
                      <a:pt x="7991" y="10425"/>
                      <a:pt x="2879" y="33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7"/>
              <p:cNvSpPr/>
              <p:nvPr/>
            </p:nvSpPr>
            <p:spPr>
              <a:xfrm>
                <a:off x="9096897" y="2886814"/>
                <a:ext cx="423060" cy="3870307"/>
              </a:xfrm>
              <a:custGeom>
                <a:avLst/>
                <a:gdLst/>
                <a:ahLst/>
                <a:cxnLst/>
                <a:rect l="l" t="t" r="r" b="b"/>
                <a:pathLst>
                  <a:path w="423060" h="3870307" extrusionOk="0">
                    <a:moveTo>
                      <a:pt x="393928" y="3843609"/>
                    </a:moveTo>
                    <a:lnTo>
                      <a:pt x="224900" y="3690185"/>
                    </a:lnTo>
                    <a:lnTo>
                      <a:pt x="393928" y="3536760"/>
                    </a:lnTo>
                    <a:lnTo>
                      <a:pt x="411862" y="3520530"/>
                    </a:lnTo>
                    <a:lnTo>
                      <a:pt x="413206" y="3519275"/>
                    </a:lnTo>
                    <a:lnTo>
                      <a:pt x="411862" y="3518020"/>
                    </a:lnTo>
                    <a:lnTo>
                      <a:pt x="393928" y="3501790"/>
                    </a:lnTo>
                    <a:lnTo>
                      <a:pt x="224900" y="3348366"/>
                    </a:lnTo>
                    <a:lnTo>
                      <a:pt x="393928" y="3194941"/>
                    </a:lnTo>
                    <a:lnTo>
                      <a:pt x="411862" y="3178711"/>
                    </a:lnTo>
                    <a:lnTo>
                      <a:pt x="413206" y="3177455"/>
                    </a:lnTo>
                    <a:lnTo>
                      <a:pt x="411862" y="3176200"/>
                    </a:lnTo>
                    <a:lnTo>
                      <a:pt x="393928" y="3159970"/>
                    </a:lnTo>
                    <a:lnTo>
                      <a:pt x="224900" y="3006635"/>
                    </a:lnTo>
                    <a:lnTo>
                      <a:pt x="393928" y="2853211"/>
                    </a:lnTo>
                    <a:lnTo>
                      <a:pt x="411862" y="2836981"/>
                    </a:lnTo>
                    <a:lnTo>
                      <a:pt x="413206" y="2835726"/>
                    </a:lnTo>
                    <a:lnTo>
                      <a:pt x="411862" y="2834470"/>
                    </a:lnTo>
                    <a:lnTo>
                      <a:pt x="393928" y="2818240"/>
                    </a:lnTo>
                    <a:lnTo>
                      <a:pt x="224900" y="2664816"/>
                    </a:lnTo>
                    <a:lnTo>
                      <a:pt x="393928" y="2511482"/>
                    </a:lnTo>
                    <a:lnTo>
                      <a:pt x="411862" y="2495252"/>
                    </a:lnTo>
                    <a:lnTo>
                      <a:pt x="413206" y="2493996"/>
                    </a:lnTo>
                    <a:lnTo>
                      <a:pt x="411862" y="2492741"/>
                    </a:lnTo>
                    <a:lnTo>
                      <a:pt x="393928" y="2476510"/>
                    </a:lnTo>
                    <a:lnTo>
                      <a:pt x="224900" y="2323086"/>
                    </a:lnTo>
                    <a:lnTo>
                      <a:pt x="393928" y="2169752"/>
                    </a:lnTo>
                    <a:lnTo>
                      <a:pt x="411862" y="2153522"/>
                    </a:lnTo>
                    <a:lnTo>
                      <a:pt x="413206" y="2152266"/>
                    </a:lnTo>
                    <a:lnTo>
                      <a:pt x="411862" y="2151011"/>
                    </a:lnTo>
                    <a:lnTo>
                      <a:pt x="393928" y="2134781"/>
                    </a:lnTo>
                    <a:lnTo>
                      <a:pt x="224900" y="1981357"/>
                    </a:lnTo>
                    <a:lnTo>
                      <a:pt x="393928" y="1828022"/>
                    </a:lnTo>
                    <a:lnTo>
                      <a:pt x="411862" y="1811792"/>
                    </a:lnTo>
                    <a:lnTo>
                      <a:pt x="413206" y="1810537"/>
                    </a:lnTo>
                    <a:lnTo>
                      <a:pt x="411862" y="1809281"/>
                    </a:lnTo>
                    <a:lnTo>
                      <a:pt x="393928" y="1793051"/>
                    </a:lnTo>
                    <a:lnTo>
                      <a:pt x="224900" y="1639896"/>
                    </a:lnTo>
                    <a:lnTo>
                      <a:pt x="393928" y="1486561"/>
                    </a:lnTo>
                    <a:lnTo>
                      <a:pt x="411862" y="1470331"/>
                    </a:lnTo>
                    <a:lnTo>
                      <a:pt x="413206" y="1469076"/>
                    </a:lnTo>
                    <a:lnTo>
                      <a:pt x="411862" y="1467820"/>
                    </a:lnTo>
                    <a:lnTo>
                      <a:pt x="393928" y="1451590"/>
                    </a:lnTo>
                    <a:lnTo>
                      <a:pt x="224900" y="1298256"/>
                    </a:lnTo>
                    <a:lnTo>
                      <a:pt x="393928" y="1144831"/>
                    </a:lnTo>
                    <a:lnTo>
                      <a:pt x="411862" y="1128601"/>
                    </a:lnTo>
                    <a:lnTo>
                      <a:pt x="413206" y="1127346"/>
                    </a:lnTo>
                    <a:lnTo>
                      <a:pt x="411862" y="1126091"/>
                    </a:lnTo>
                    <a:lnTo>
                      <a:pt x="393928" y="1109860"/>
                    </a:lnTo>
                    <a:lnTo>
                      <a:pt x="224900" y="956436"/>
                    </a:lnTo>
                    <a:lnTo>
                      <a:pt x="393928" y="803101"/>
                    </a:lnTo>
                    <a:lnTo>
                      <a:pt x="411862" y="786871"/>
                    </a:lnTo>
                    <a:lnTo>
                      <a:pt x="413206" y="785616"/>
                    </a:lnTo>
                    <a:lnTo>
                      <a:pt x="411862" y="784361"/>
                    </a:lnTo>
                    <a:lnTo>
                      <a:pt x="393928" y="768131"/>
                    </a:lnTo>
                    <a:lnTo>
                      <a:pt x="224900" y="614706"/>
                    </a:lnTo>
                    <a:lnTo>
                      <a:pt x="393928" y="461372"/>
                    </a:lnTo>
                    <a:lnTo>
                      <a:pt x="399577" y="456261"/>
                    </a:lnTo>
                    <a:lnTo>
                      <a:pt x="411862" y="445142"/>
                    </a:lnTo>
                    <a:lnTo>
                      <a:pt x="413206" y="443886"/>
                    </a:lnTo>
                    <a:lnTo>
                      <a:pt x="411862" y="442631"/>
                    </a:lnTo>
                    <a:lnTo>
                      <a:pt x="393928" y="426401"/>
                    </a:lnTo>
                    <a:lnTo>
                      <a:pt x="372138" y="406584"/>
                    </a:lnTo>
                    <a:lnTo>
                      <a:pt x="224900" y="272976"/>
                    </a:lnTo>
                    <a:lnTo>
                      <a:pt x="270901" y="231280"/>
                    </a:lnTo>
                    <a:lnTo>
                      <a:pt x="314749" y="191557"/>
                    </a:lnTo>
                    <a:cubicBezTo>
                      <a:pt x="310804" y="186984"/>
                      <a:pt x="306948" y="182590"/>
                      <a:pt x="303093" y="177748"/>
                    </a:cubicBezTo>
                    <a:lnTo>
                      <a:pt x="261396" y="215588"/>
                    </a:lnTo>
                    <a:lnTo>
                      <a:pt x="211539" y="260871"/>
                    </a:lnTo>
                    <a:lnTo>
                      <a:pt x="46459" y="111123"/>
                    </a:lnTo>
                    <a:lnTo>
                      <a:pt x="36595" y="102157"/>
                    </a:lnTo>
                    <a:lnTo>
                      <a:pt x="46459" y="93190"/>
                    </a:lnTo>
                    <a:lnTo>
                      <a:pt x="132989" y="14729"/>
                    </a:lnTo>
                    <a:cubicBezTo>
                      <a:pt x="129671" y="9707"/>
                      <a:pt x="126264" y="4686"/>
                      <a:pt x="122768" y="-246"/>
                    </a:cubicBezTo>
                    <a:lnTo>
                      <a:pt x="29242" y="84312"/>
                    </a:lnTo>
                    <a:lnTo>
                      <a:pt x="11308" y="100542"/>
                    </a:lnTo>
                    <a:lnTo>
                      <a:pt x="9873" y="101888"/>
                    </a:lnTo>
                    <a:lnTo>
                      <a:pt x="11308" y="103233"/>
                    </a:lnTo>
                    <a:lnTo>
                      <a:pt x="29242" y="119463"/>
                    </a:lnTo>
                    <a:lnTo>
                      <a:pt x="198179" y="272707"/>
                    </a:lnTo>
                    <a:lnTo>
                      <a:pt x="29242" y="426042"/>
                    </a:lnTo>
                    <a:lnTo>
                      <a:pt x="11308" y="442272"/>
                    </a:lnTo>
                    <a:lnTo>
                      <a:pt x="9873" y="443617"/>
                    </a:lnTo>
                    <a:lnTo>
                      <a:pt x="11308" y="444962"/>
                    </a:lnTo>
                    <a:lnTo>
                      <a:pt x="29242" y="461192"/>
                    </a:lnTo>
                    <a:lnTo>
                      <a:pt x="198179" y="614437"/>
                    </a:lnTo>
                    <a:lnTo>
                      <a:pt x="29242" y="767772"/>
                    </a:lnTo>
                    <a:lnTo>
                      <a:pt x="11308" y="784002"/>
                    </a:lnTo>
                    <a:lnTo>
                      <a:pt x="9873" y="785347"/>
                    </a:lnTo>
                    <a:lnTo>
                      <a:pt x="11308" y="786692"/>
                    </a:lnTo>
                    <a:lnTo>
                      <a:pt x="29242" y="802922"/>
                    </a:lnTo>
                    <a:lnTo>
                      <a:pt x="198179" y="956167"/>
                    </a:lnTo>
                    <a:lnTo>
                      <a:pt x="29242" y="1109502"/>
                    </a:lnTo>
                    <a:lnTo>
                      <a:pt x="11308" y="1125732"/>
                    </a:lnTo>
                    <a:lnTo>
                      <a:pt x="9873" y="1127077"/>
                    </a:lnTo>
                    <a:lnTo>
                      <a:pt x="11308" y="1128422"/>
                    </a:lnTo>
                    <a:lnTo>
                      <a:pt x="29242" y="1144652"/>
                    </a:lnTo>
                    <a:lnTo>
                      <a:pt x="198179" y="1297987"/>
                    </a:lnTo>
                    <a:lnTo>
                      <a:pt x="29242" y="1451590"/>
                    </a:lnTo>
                    <a:lnTo>
                      <a:pt x="11308" y="1467820"/>
                    </a:lnTo>
                    <a:lnTo>
                      <a:pt x="9873" y="1469165"/>
                    </a:lnTo>
                    <a:lnTo>
                      <a:pt x="11308" y="1470510"/>
                    </a:lnTo>
                    <a:lnTo>
                      <a:pt x="29242" y="1486741"/>
                    </a:lnTo>
                    <a:lnTo>
                      <a:pt x="198179" y="1639896"/>
                    </a:lnTo>
                    <a:lnTo>
                      <a:pt x="29242" y="1792961"/>
                    </a:lnTo>
                    <a:lnTo>
                      <a:pt x="11308" y="1809191"/>
                    </a:lnTo>
                    <a:lnTo>
                      <a:pt x="9873" y="1810537"/>
                    </a:lnTo>
                    <a:lnTo>
                      <a:pt x="11308" y="1811881"/>
                    </a:lnTo>
                    <a:lnTo>
                      <a:pt x="29242" y="1828111"/>
                    </a:lnTo>
                    <a:lnTo>
                      <a:pt x="198179" y="1981357"/>
                    </a:lnTo>
                    <a:lnTo>
                      <a:pt x="29242" y="2134691"/>
                    </a:lnTo>
                    <a:lnTo>
                      <a:pt x="11308" y="2150921"/>
                    </a:lnTo>
                    <a:lnTo>
                      <a:pt x="9873" y="2152266"/>
                    </a:lnTo>
                    <a:lnTo>
                      <a:pt x="11308" y="2153611"/>
                    </a:lnTo>
                    <a:lnTo>
                      <a:pt x="29242" y="2169841"/>
                    </a:lnTo>
                    <a:lnTo>
                      <a:pt x="198179" y="2323086"/>
                    </a:lnTo>
                    <a:lnTo>
                      <a:pt x="29242" y="2476421"/>
                    </a:lnTo>
                    <a:lnTo>
                      <a:pt x="11308" y="2492651"/>
                    </a:lnTo>
                    <a:lnTo>
                      <a:pt x="9873" y="2493996"/>
                    </a:lnTo>
                    <a:lnTo>
                      <a:pt x="11308" y="2495341"/>
                    </a:lnTo>
                    <a:lnTo>
                      <a:pt x="29242" y="2511571"/>
                    </a:lnTo>
                    <a:lnTo>
                      <a:pt x="198179" y="2664816"/>
                    </a:lnTo>
                    <a:lnTo>
                      <a:pt x="29242" y="2818151"/>
                    </a:lnTo>
                    <a:lnTo>
                      <a:pt x="11308" y="2834381"/>
                    </a:lnTo>
                    <a:lnTo>
                      <a:pt x="9873" y="2835726"/>
                    </a:lnTo>
                    <a:lnTo>
                      <a:pt x="11308" y="2837071"/>
                    </a:lnTo>
                    <a:lnTo>
                      <a:pt x="29242" y="2853301"/>
                    </a:lnTo>
                    <a:lnTo>
                      <a:pt x="198179" y="3006635"/>
                    </a:lnTo>
                    <a:lnTo>
                      <a:pt x="29242" y="3159880"/>
                    </a:lnTo>
                    <a:lnTo>
                      <a:pt x="11308" y="3176111"/>
                    </a:lnTo>
                    <a:lnTo>
                      <a:pt x="9873" y="3177455"/>
                    </a:lnTo>
                    <a:lnTo>
                      <a:pt x="11308" y="3178801"/>
                    </a:lnTo>
                    <a:lnTo>
                      <a:pt x="29242" y="3195031"/>
                    </a:lnTo>
                    <a:lnTo>
                      <a:pt x="198179" y="3348366"/>
                    </a:lnTo>
                    <a:lnTo>
                      <a:pt x="29242" y="3501700"/>
                    </a:lnTo>
                    <a:lnTo>
                      <a:pt x="11308" y="3517930"/>
                    </a:lnTo>
                    <a:lnTo>
                      <a:pt x="9873" y="3519275"/>
                    </a:lnTo>
                    <a:lnTo>
                      <a:pt x="11308" y="3520620"/>
                    </a:lnTo>
                    <a:lnTo>
                      <a:pt x="29242" y="3536850"/>
                    </a:lnTo>
                    <a:lnTo>
                      <a:pt x="198179" y="3690185"/>
                    </a:lnTo>
                    <a:lnTo>
                      <a:pt x="29242" y="3843519"/>
                    </a:lnTo>
                    <a:lnTo>
                      <a:pt x="11308" y="3859839"/>
                    </a:lnTo>
                    <a:lnTo>
                      <a:pt x="10" y="3870062"/>
                    </a:lnTo>
                    <a:lnTo>
                      <a:pt x="423070" y="3870062"/>
                    </a:lnTo>
                    <a:lnTo>
                      <a:pt x="411862" y="3859929"/>
                    </a:lnTo>
                    <a:close/>
                    <a:moveTo>
                      <a:pt x="46459" y="452584"/>
                    </a:moveTo>
                    <a:lnTo>
                      <a:pt x="36595" y="443617"/>
                    </a:lnTo>
                    <a:lnTo>
                      <a:pt x="46459" y="434650"/>
                    </a:lnTo>
                    <a:lnTo>
                      <a:pt x="211539" y="284813"/>
                    </a:lnTo>
                    <a:lnTo>
                      <a:pt x="376621" y="434650"/>
                    </a:lnTo>
                    <a:lnTo>
                      <a:pt x="386484" y="443617"/>
                    </a:lnTo>
                    <a:lnTo>
                      <a:pt x="376621" y="452584"/>
                    </a:lnTo>
                    <a:lnTo>
                      <a:pt x="211539" y="602332"/>
                    </a:lnTo>
                    <a:close/>
                    <a:moveTo>
                      <a:pt x="46459" y="794314"/>
                    </a:moveTo>
                    <a:lnTo>
                      <a:pt x="36595" y="785347"/>
                    </a:lnTo>
                    <a:lnTo>
                      <a:pt x="46459" y="776380"/>
                    </a:lnTo>
                    <a:lnTo>
                      <a:pt x="211539" y="626632"/>
                    </a:lnTo>
                    <a:lnTo>
                      <a:pt x="376621" y="776470"/>
                    </a:lnTo>
                    <a:lnTo>
                      <a:pt x="386484" y="785437"/>
                    </a:lnTo>
                    <a:lnTo>
                      <a:pt x="376621" y="794404"/>
                    </a:lnTo>
                    <a:lnTo>
                      <a:pt x="211539" y="944151"/>
                    </a:lnTo>
                    <a:close/>
                    <a:moveTo>
                      <a:pt x="46459" y="1136044"/>
                    </a:moveTo>
                    <a:lnTo>
                      <a:pt x="36595" y="1127077"/>
                    </a:lnTo>
                    <a:lnTo>
                      <a:pt x="46459" y="1118110"/>
                    </a:lnTo>
                    <a:lnTo>
                      <a:pt x="211539" y="968272"/>
                    </a:lnTo>
                    <a:lnTo>
                      <a:pt x="376621" y="1118110"/>
                    </a:lnTo>
                    <a:lnTo>
                      <a:pt x="386484" y="1127077"/>
                    </a:lnTo>
                    <a:lnTo>
                      <a:pt x="376621" y="1136044"/>
                    </a:lnTo>
                    <a:lnTo>
                      <a:pt x="211539" y="1285792"/>
                    </a:lnTo>
                    <a:close/>
                    <a:moveTo>
                      <a:pt x="46459" y="1477774"/>
                    </a:moveTo>
                    <a:lnTo>
                      <a:pt x="36595" y="1468807"/>
                    </a:lnTo>
                    <a:lnTo>
                      <a:pt x="46459" y="1459840"/>
                    </a:lnTo>
                    <a:lnTo>
                      <a:pt x="211539" y="1310092"/>
                    </a:lnTo>
                    <a:lnTo>
                      <a:pt x="376621" y="1459840"/>
                    </a:lnTo>
                    <a:lnTo>
                      <a:pt x="386484" y="1468807"/>
                    </a:lnTo>
                    <a:lnTo>
                      <a:pt x="376621" y="1477774"/>
                    </a:lnTo>
                    <a:lnTo>
                      <a:pt x="211539" y="1627521"/>
                    </a:lnTo>
                    <a:close/>
                    <a:moveTo>
                      <a:pt x="46459" y="1819504"/>
                    </a:moveTo>
                    <a:lnTo>
                      <a:pt x="36595" y="1810537"/>
                    </a:lnTo>
                    <a:lnTo>
                      <a:pt x="46459" y="1801570"/>
                    </a:lnTo>
                    <a:lnTo>
                      <a:pt x="211539" y="1651732"/>
                    </a:lnTo>
                    <a:lnTo>
                      <a:pt x="376621" y="1801300"/>
                    </a:lnTo>
                    <a:lnTo>
                      <a:pt x="386484" y="1810267"/>
                    </a:lnTo>
                    <a:lnTo>
                      <a:pt x="376621" y="1819234"/>
                    </a:lnTo>
                    <a:lnTo>
                      <a:pt x="211539" y="1968982"/>
                    </a:lnTo>
                    <a:close/>
                    <a:moveTo>
                      <a:pt x="46459" y="2161233"/>
                    </a:moveTo>
                    <a:lnTo>
                      <a:pt x="36595" y="2152266"/>
                    </a:lnTo>
                    <a:lnTo>
                      <a:pt x="46459" y="2143299"/>
                    </a:lnTo>
                    <a:lnTo>
                      <a:pt x="211539" y="1993462"/>
                    </a:lnTo>
                    <a:lnTo>
                      <a:pt x="376621" y="2143299"/>
                    </a:lnTo>
                    <a:lnTo>
                      <a:pt x="386484" y="2152266"/>
                    </a:lnTo>
                    <a:lnTo>
                      <a:pt x="376621" y="2161233"/>
                    </a:lnTo>
                    <a:lnTo>
                      <a:pt x="211539" y="2310981"/>
                    </a:lnTo>
                    <a:close/>
                    <a:moveTo>
                      <a:pt x="46459" y="2502963"/>
                    </a:moveTo>
                    <a:lnTo>
                      <a:pt x="36595" y="2493996"/>
                    </a:lnTo>
                    <a:lnTo>
                      <a:pt x="46459" y="2485029"/>
                    </a:lnTo>
                    <a:lnTo>
                      <a:pt x="211539" y="2335191"/>
                    </a:lnTo>
                    <a:lnTo>
                      <a:pt x="376621" y="2485029"/>
                    </a:lnTo>
                    <a:lnTo>
                      <a:pt x="386484" y="2493996"/>
                    </a:lnTo>
                    <a:lnTo>
                      <a:pt x="376621" y="2502963"/>
                    </a:lnTo>
                    <a:lnTo>
                      <a:pt x="211539" y="2653159"/>
                    </a:lnTo>
                    <a:close/>
                    <a:moveTo>
                      <a:pt x="46459" y="2844693"/>
                    </a:moveTo>
                    <a:lnTo>
                      <a:pt x="36595" y="2835726"/>
                    </a:lnTo>
                    <a:lnTo>
                      <a:pt x="46459" y="2826759"/>
                    </a:lnTo>
                    <a:lnTo>
                      <a:pt x="211539" y="2677011"/>
                    </a:lnTo>
                    <a:lnTo>
                      <a:pt x="376621" y="2826759"/>
                    </a:lnTo>
                    <a:lnTo>
                      <a:pt x="386484" y="2835726"/>
                    </a:lnTo>
                    <a:lnTo>
                      <a:pt x="376621" y="2844693"/>
                    </a:lnTo>
                    <a:lnTo>
                      <a:pt x="211539" y="2994530"/>
                    </a:lnTo>
                    <a:close/>
                    <a:moveTo>
                      <a:pt x="46459" y="3186422"/>
                    </a:moveTo>
                    <a:lnTo>
                      <a:pt x="36595" y="3177455"/>
                    </a:lnTo>
                    <a:lnTo>
                      <a:pt x="46459" y="3168488"/>
                    </a:lnTo>
                    <a:lnTo>
                      <a:pt x="211539" y="3018741"/>
                    </a:lnTo>
                    <a:lnTo>
                      <a:pt x="376621" y="3168488"/>
                    </a:lnTo>
                    <a:lnTo>
                      <a:pt x="386484" y="3177455"/>
                    </a:lnTo>
                    <a:lnTo>
                      <a:pt x="376621" y="3186422"/>
                    </a:lnTo>
                    <a:lnTo>
                      <a:pt x="211539" y="3336260"/>
                    </a:lnTo>
                    <a:close/>
                    <a:moveTo>
                      <a:pt x="46459" y="3528242"/>
                    </a:moveTo>
                    <a:lnTo>
                      <a:pt x="36595" y="3519275"/>
                    </a:lnTo>
                    <a:lnTo>
                      <a:pt x="46459" y="3510308"/>
                    </a:lnTo>
                    <a:lnTo>
                      <a:pt x="211539" y="3360471"/>
                    </a:lnTo>
                    <a:lnTo>
                      <a:pt x="376621" y="3510308"/>
                    </a:lnTo>
                    <a:lnTo>
                      <a:pt x="386484" y="3519275"/>
                    </a:lnTo>
                    <a:lnTo>
                      <a:pt x="376621" y="3528242"/>
                    </a:lnTo>
                    <a:lnTo>
                      <a:pt x="211539" y="3678079"/>
                    </a:lnTo>
                    <a:close/>
                    <a:moveTo>
                      <a:pt x="46459" y="3852128"/>
                    </a:moveTo>
                    <a:lnTo>
                      <a:pt x="211539" y="3702290"/>
                    </a:lnTo>
                    <a:lnTo>
                      <a:pt x="376621" y="3852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7"/>
              <p:cNvSpPr/>
              <p:nvPr/>
            </p:nvSpPr>
            <p:spPr>
              <a:xfrm>
                <a:off x="9490815" y="3158512"/>
                <a:ext cx="17933" cy="3701190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701190" extrusionOk="0">
                    <a:moveTo>
                      <a:pt x="14177" y="11949"/>
                    </a:moveTo>
                    <a:cubicBezTo>
                      <a:pt x="9424" y="8003"/>
                      <a:pt x="4672" y="3879"/>
                      <a:pt x="10" y="-246"/>
                    </a:cubicBezTo>
                    <a:lnTo>
                      <a:pt x="10" y="3700945"/>
                    </a:lnTo>
                    <a:lnTo>
                      <a:pt x="17944" y="3700945"/>
                    </a:lnTo>
                    <a:lnTo>
                      <a:pt x="17944" y="147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7"/>
              <p:cNvSpPr/>
              <p:nvPr/>
            </p:nvSpPr>
            <p:spPr>
              <a:xfrm>
                <a:off x="9120300" y="2979981"/>
                <a:ext cx="228298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8298" h="17933" extrusionOk="0">
                    <a:moveTo>
                      <a:pt x="215216" y="-246"/>
                    </a:moveTo>
                    <a:lnTo>
                      <a:pt x="10" y="-246"/>
                    </a:lnTo>
                    <a:lnTo>
                      <a:pt x="10" y="17688"/>
                    </a:lnTo>
                    <a:lnTo>
                      <a:pt x="228309" y="17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7"/>
              <p:cNvSpPr/>
              <p:nvPr/>
            </p:nvSpPr>
            <p:spPr>
              <a:xfrm>
                <a:off x="9120211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7"/>
              <p:cNvSpPr/>
              <p:nvPr/>
            </p:nvSpPr>
            <p:spPr>
              <a:xfrm>
                <a:off x="9120211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7"/>
              <p:cNvSpPr/>
              <p:nvPr/>
            </p:nvSpPr>
            <p:spPr>
              <a:xfrm>
                <a:off x="9120211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7"/>
              <p:cNvSpPr/>
              <p:nvPr/>
            </p:nvSpPr>
            <p:spPr>
              <a:xfrm>
                <a:off x="9120211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7"/>
              <p:cNvSpPr/>
              <p:nvPr/>
            </p:nvSpPr>
            <p:spPr>
              <a:xfrm>
                <a:off x="9120211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7"/>
              <p:cNvSpPr/>
              <p:nvPr/>
            </p:nvSpPr>
            <p:spPr>
              <a:xfrm>
                <a:off x="9120211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7"/>
              <p:cNvSpPr/>
              <p:nvPr/>
            </p:nvSpPr>
            <p:spPr>
              <a:xfrm>
                <a:off x="9120211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7"/>
              <p:cNvSpPr/>
              <p:nvPr/>
            </p:nvSpPr>
            <p:spPr>
              <a:xfrm>
                <a:off x="9120211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7"/>
              <p:cNvSpPr/>
              <p:nvPr/>
            </p:nvSpPr>
            <p:spPr>
              <a:xfrm>
                <a:off x="9120211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7"/>
              <p:cNvSpPr/>
              <p:nvPr/>
            </p:nvSpPr>
            <p:spPr>
              <a:xfrm>
                <a:off x="9120211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7"/>
              <p:cNvSpPr/>
              <p:nvPr/>
            </p:nvSpPr>
            <p:spPr>
              <a:xfrm>
                <a:off x="7825744" y="2305488"/>
                <a:ext cx="17933" cy="45542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54215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54215"/>
                    </a:lnTo>
                    <a:lnTo>
                      <a:pt x="0" y="45542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7"/>
              <p:cNvSpPr/>
              <p:nvPr/>
            </p:nvSpPr>
            <p:spPr>
              <a:xfrm>
                <a:off x="7814625" y="2298942"/>
                <a:ext cx="422880" cy="4458179"/>
              </a:xfrm>
              <a:custGeom>
                <a:avLst/>
                <a:gdLst/>
                <a:ahLst/>
                <a:cxnLst/>
                <a:rect l="l" t="t" r="r" b="b"/>
                <a:pathLst>
                  <a:path w="422880" h="4458179" extrusionOk="0">
                    <a:moveTo>
                      <a:pt x="411682" y="4447801"/>
                    </a:moveTo>
                    <a:lnTo>
                      <a:pt x="393748" y="4431481"/>
                    </a:lnTo>
                    <a:lnTo>
                      <a:pt x="224721" y="4278057"/>
                    </a:lnTo>
                    <a:lnTo>
                      <a:pt x="393748" y="4124632"/>
                    </a:lnTo>
                    <a:lnTo>
                      <a:pt x="411682" y="4108402"/>
                    </a:lnTo>
                    <a:lnTo>
                      <a:pt x="413027" y="4107147"/>
                    </a:lnTo>
                    <a:lnTo>
                      <a:pt x="411682" y="4105892"/>
                    </a:lnTo>
                    <a:lnTo>
                      <a:pt x="393748" y="4089662"/>
                    </a:lnTo>
                    <a:lnTo>
                      <a:pt x="224721" y="3936238"/>
                    </a:lnTo>
                    <a:lnTo>
                      <a:pt x="393748" y="3782813"/>
                    </a:lnTo>
                    <a:lnTo>
                      <a:pt x="411682" y="3766583"/>
                    </a:lnTo>
                    <a:lnTo>
                      <a:pt x="413027" y="3765327"/>
                    </a:lnTo>
                    <a:lnTo>
                      <a:pt x="411682" y="3764072"/>
                    </a:lnTo>
                    <a:lnTo>
                      <a:pt x="393748" y="3747842"/>
                    </a:lnTo>
                    <a:lnTo>
                      <a:pt x="224721" y="3594507"/>
                    </a:lnTo>
                    <a:lnTo>
                      <a:pt x="393748" y="3441083"/>
                    </a:lnTo>
                    <a:lnTo>
                      <a:pt x="411682" y="3424853"/>
                    </a:lnTo>
                    <a:lnTo>
                      <a:pt x="413027" y="3423598"/>
                    </a:lnTo>
                    <a:lnTo>
                      <a:pt x="411682" y="3422342"/>
                    </a:lnTo>
                    <a:lnTo>
                      <a:pt x="393748" y="3406112"/>
                    </a:lnTo>
                    <a:lnTo>
                      <a:pt x="224721" y="3252688"/>
                    </a:lnTo>
                    <a:lnTo>
                      <a:pt x="393748" y="3099354"/>
                    </a:lnTo>
                    <a:lnTo>
                      <a:pt x="411682" y="3083124"/>
                    </a:lnTo>
                    <a:lnTo>
                      <a:pt x="413027" y="3081868"/>
                    </a:lnTo>
                    <a:lnTo>
                      <a:pt x="411682" y="3080613"/>
                    </a:lnTo>
                    <a:lnTo>
                      <a:pt x="393748" y="3064382"/>
                    </a:lnTo>
                    <a:lnTo>
                      <a:pt x="224721" y="2910958"/>
                    </a:lnTo>
                    <a:lnTo>
                      <a:pt x="393748" y="2757624"/>
                    </a:lnTo>
                    <a:lnTo>
                      <a:pt x="411682" y="2741394"/>
                    </a:lnTo>
                    <a:lnTo>
                      <a:pt x="413027" y="2740138"/>
                    </a:lnTo>
                    <a:lnTo>
                      <a:pt x="411682" y="2738883"/>
                    </a:lnTo>
                    <a:lnTo>
                      <a:pt x="393748" y="2722653"/>
                    </a:lnTo>
                    <a:lnTo>
                      <a:pt x="224721" y="2569229"/>
                    </a:lnTo>
                    <a:lnTo>
                      <a:pt x="393748" y="2416073"/>
                    </a:lnTo>
                    <a:lnTo>
                      <a:pt x="411682" y="2399843"/>
                    </a:lnTo>
                    <a:lnTo>
                      <a:pt x="413027" y="2398588"/>
                    </a:lnTo>
                    <a:lnTo>
                      <a:pt x="411682" y="2397332"/>
                    </a:lnTo>
                    <a:lnTo>
                      <a:pt x="393748" y="2381102"/>
                    </a:lnTo>
                    <a:lnTo>
                      <a:pt x="224721" y="2227768"/>
                    </a:lnTo>
                    <a:lnTo>
                      <a:pt x="393748" y="2074433"/>
                    </a:lnTo>
                    <a:lnTo>
                      <a:pt x="411682" y="2058203"/>
                    </a:lnTo>
                    <a:lnTo>
                      <a:pt x="413027" y="2056948"/>
                    </a:lnTo>
                    <a:lnTo>
                      <a:pt x="411682" y="2055692"/>
                    </a:lnTo>
                    <a:lnTo>
                      <a:pt x="393748" y="2039462"/>
                    </a:lnTo>
                    <a:lnTo>
                      <a:pt x="224721" y="1886128"/>
                    </a:lnTo>
                    <a:lnTo>
                      <a:pt x="393748" y="1732703"/>
                    </a:lnTo>
                    <a:lnTo>
                      <a:pt x="411682" y="1716473"/>
                    </a:lnTo>
                    <a:lnTo>
                      <a:pt x="413027" y="1715218"/>
                    </a:lnTo>
                    <a:lnTo>
                      <a:pt x="411682" y="1713963"/>
                    </a:lnTo>
                    <a:lnTo>
                      <a:pt x="393748" y="1697733"/>
                    </a:lnTo>
                    <a:lnTo>
                      <a:pt x="224721" y="1544039"/>
                    </a:lnTo>
                    <a:lnTo>
                      <a:pt x="393748" y="1390705"/>
                    </a:lnTo>
                    <a:lnTo>
                      <a:pt x="411682" y="1374474"/>
                    </a:lnTo>
                    <a:lnTo>
                      <a:pt x="413027" y="1373219"/>
                    </a:lnTo>
                    <a:lnTo>
                      <a:pt x="411682" y="1371964"/>
                    </a:lnTo>
                    <a:lnTo>
                      <a:pt x="393748" y="1355734"/>
                    </a:lnTo>
                    <a:lnTo>
                      <a:pt x="224721" y="1202310"/>
                    </a:lnTo>
                    <a:lnTo>
                      <a:pt x="393748" y="1048975"/>
                    </a:lnTo>
                    <a:lnTo>
                      <a:pt x="411682" y="1032745"/>
                    </a:lnTo>
                    <a:lnTo>
                      <a:pt x="413027" y="1031489"/>
                    </a:lnTo>
                    <a:lnTo>
                      <a:pt x="411682" y="1030234"/>
                    </a:lnTo>
                    <a:lnTo>
                      <a:pt x="393748" y="1014004"/>
                    </a:lnTo>
                    <a:lnTo>
                      <a:pt x="224721" y="860580"/>
                    </a:lnTo>
                    <a:lnTo>
                      <a:pt x="393748" y="707245"/>
                    </a:lnTo>
                    <a:lnTo>
                      <a:pt x="411682" y="691015"/>
                    </a:lnTo>
                    <a:lnTo>
                      <a:pt x="413027" y="689760"/>
                    </a:lnTo>
                    <a:lnTo>
                      <a:pt x="411682" y="688504"/>
                    </a:lnTo>
                    <a:lnTo>
                      <a:pt x="393748" y="672274"/>
                    </a:lnTo>
                    <a:lnTo>
                      <a:pt x="224721" y="518939"/>
                    </a:lnTo>
                    <a:lnTo>
                      <a:pt x="393748" y="365515"/>
                    </a:lnTo>
                    <a:lnTo>
                      <a:pt x="411682" y="349285"/>
                    </a:lnTo>
                    <a:lnTo>
                      <a:pt x="413027" y="348030"/>
                    </a:lnTo>
                    <a:lnTo>
                      <a:pt x="411682" y="346774"/>
                    </a:lnTo>
                    <a:lnTo>
                      <a:pt x="393748" y="330544"/>
                    </a:lnTo>
                    <a:lnTo>
                      <a:pt x="224721" y="177210"/>
                    </a:lnTo>
                    <a:lnTo>
                      <a:pt x="393748" y="23875"/>
                    </a:lnTo>
                    <a:lnTo>
                      <a:pt x="405853" y="12935"/>
                    </a:lnTo>
                    <a:lnTo>
                      <a:pt x="393837" y="-246"/>
                    </a:lnTo>
                    <a:lnTo>
                      <a:pt x="393837" y="-246"/>
                    </a:lnTo>
                    <a:lnTo>
                      <a:pt x="211360" y="165373"/>
                    </a:lnTo>
                    <a:lnTo>
                      <a:pt x="30318" y="1010"/>
                    </a:lnTo>
                    <a:lnTo>
                      <a:pt x="29152" y="-67"/>
                    </a:lnTo>
                    <a:lnTo>
                      <a:pt x="25297" y="4238"/>
                    </a:lnTo>
                    <a:lnTo>
                      <a:pt x="23145" y="6569"/>
                    </a:lnTo>
                    <a:lnTo>
                      <a:pt x="17047" y="13204"/>
                    </a:lnTo>
                    <a:lnTo>
                      <a:pt x="29063" y="24144"/>
                    </a:lnTo>
                    <a:lnTo>
                      <a:pt x="198090" y="177479"/>
                    </a:lnTo>
                    <a:lnTo>
                      <a:pt x="29242" y="330544"/>
                    </a:lnTo>
                    <a:lnTo>
                      <a:pt x="11308" y="346774"/>
                    </a:lnTo>
                    <a:lnTo>
                      <a:pt x="9963" y="348030"/>
                    </a:lnTo>
                    <a:lnTo>
                      <a:pt x="11308" y="349285"/>
                    </a:lnTo>
                    <a:lnTo>
                      <a:pt x="29242" y="365515"/>
                    </a:lnTo>
                    <a:lnTo>
                      <a:pt x="198269" y="518939"/>
                    </a:lnTo>
                    <a:lnTo>
                      <a:pt x="29242" y="672274"/>
                    </a:lnTo>
                    <a:lnTo>
                      <a:pt x="11308" y="688504"/>
                    </a:lnTo>
                    <a:lnTo>
                      <a:pt x="9963" y="689760"/>
                    </a:lnTo>
                    <a:lnTo>
                      <a:pt x="11308" y="691015"/>
                    </a:lnTo>
                    <a:lnTo>
                      <a:pt x="29242" y="707245"/>
                    </a:lnTo>
                    <a:lnTo>
                      <a:pt x="198269" y="860580"/>
                    </a:lnTo>
                    <a:lnTo>
                      <a:pt x="29242" y="1014004"/>
                    </a:lnTo>
                    <a:lnTo>
                      <a:pt x="11308" y="1030234"/>
                    </a:lnTo>
                    <a:lnTo>
                      <a:pt x="9963" y="1031489"/>
                    </a:lnTo>
                    <a:lnTo>
                      <a:pt x="11308" y="1032745"/>
                    </a:lnTo>
                    <a:lnTo>
                      <a:pt x="29242" y="1048975"/>
                    </a:lnTo>
                    <a:lnTo>
                      <a:pt x="198269" y="1202310"/>
                    </a:lnTo>
                    <a:lnTo>
                      <a:pt x="29242" y="1355734"/>
                    </a:lnTo>
                    <a:lnTo>
                      <a:pt x="11308" y="1371964"/>
                    </a:lnTo>
                    <a:lnTo>
                      <a:pt x="9963" y="1373219"/>
                    </a:lnTo>
                    <a:lnTo>
                      <a:pt x="11308" y="1374474"/>
                    </a:lnTo>
                    <a:lnTo>
                      <a:pt x="29242" y="1390705"/>
                    </a:lnTo>
                    <a:lnTo>
                      <a:pt x="198269" y="1544039"/>
                    </a:lnTo>
                    <a:lnTo>
                      <a:pt x="29242" y="1697463"/>
                    </a:lnTo>
                    <a:lnTo>
                      <a:pt x="11308" y="1713694"/>
                    </a:lnTo>
                    <a:lnTo>
                      <a:pt x="9963" y="1714949"/>
                    </a:lnTo>
                    <a:lnTo>
                      <a:pt x="11308" y="1716204"/>
                    </a:lnTo>
                    <a:lnTo>
                      <a:pt x="29242" y="1732434"/>
                    </a:lnTo>
                    <a:lnTo>
                      <a:pt x="198269" y="1885859"/>
                    </a:lnTo>
                    <a:lnTo>
                      <a:pt x="29242" y="2039462"/>
                    </a:lnTo>
                    <a:lnTo>
                      <a:pt x="11308" y="2055692"/>
                    </a:lnTo>
                    <a:lnTo>
                      <a:pt x="9963" y="2056948"/>
                    </a:lnTo>
                    <a:lnTo>
                      <a:pt x="11308" y="2058203"/>
                    </a:lnTo>
                    <a:lnTo>
                      <a:pt x="29242" y="2074433"/>
                    </a:lnTo>
                    <a:lnTo>
                      <a:pt x="198090" y="2227768"/>
                    </a:lnTo>
                    <a:lnTo>
                      <a:pt x="29242" y="2380923"/>
                    </a:lnTo>
                    <a:lnTo>
                      <a:pt x="11308" y="2397153"/>
                    </a:lnTo>
                    <a:lnTo>
                      <a:pt x="9963" y="2398409"/>
                    </a:lnTo>
                    <a:lnTo>
                      <a:pt x="11308" y="2399664"/>
                    </a:lnTo>
                    <a:lnTo>
                      <a:pt x="29242" y="2415894"/>
                    </a:lnTo>
                    <a:lnTo>
                      <a:pt x="198269" y="2569229"/>
                    </a:lnTo>
                    <a:lnTo>
                      <a:pt x="29242" y="2722653"/>
                    </a:lnTo>
                    <a:lnTo>
                      <a:pt x="11308" y="2738883"/>
                    </a:lnTo>
                    <a:lnTo>
                      <a:pt x="9963" y="2740138"/>
                    </a:lnTo>
                    <a:lnTo>
                      <a:pt x="11308" y="2741394"/>
                    </a:lnTo>
                    <a:lnTo>
                      <a:pt x="29242" y="2757624"/>
                    </a:lnTo>
                    <a:lnTo>
                      <a:pt x="198269" y="2910958"/>
                    </a:lnTo>
                    <a:lnTo>
                      <a:pt x="29242" y="3064382"/>
                    </a:lnTo>
                    <a:lnTo>
                      <a:pt x="11308" y="3080613"/>
                    </a:lnTo>
                    <a:lnTo>
                      <a:pt x="9963" y="3081868"/>
                    </a:lnTo>
                    <a:lnTo>
                      <a:pt x="11308" y="3083124"/>
                    </a:lnTo>
                    <a:lnTo>
                      <a:pt x="29242" y="3099354"/>
                    </a:lnTo>
                    <a:lnTo>
                      <a:pt x="198269" y="3252688"/>
                    </a:lnTo>
                    <a:lnTo>
                      <a:pt x="29242" y="3406112"/>
                    </a:lnTo>
                    <a:lnTo>
                      <a:pt x="11308" y="3422342"/>
                    </a:lnTo>
                    <a:lnTo>
                      <a:pt x="9963" y="3423598"/>
                    </a:lnTo>
                    <a:lnTo>
                      <a:pt x="11308" y="3424853"/>
                    </a:lnTo>
                    <a:lnTo>
                      <a:pt x="29242" y="3441083"/>
                    </a:lnTo>
                    <a:lnTo>
                      <a:pt x="198269" y="3594507"/>
                    </a:lnTo>
                    <a:lnTo>
                      <a:pt x="29242" y="3747842"/>
                    </a:lnTo>
                    <a:lnTo>
                      <a:pt x="11308" y="3764072"/>
                    </a:lnTo>
                    <a:lnTo>
                      <a:pt x="9963" y="3765327"/>
                    </a:lnTo>
                    <a:lnTo>
                      <a:pt x="11308" y="3766583"/>
                    </a:lnTo>
                    <a:lnTo>
                      <a:pt x="29242" y="3782813"/>
                    </a:lnTo>
                    <a:lnTo>
                      <a:pt x="198269" y="3936238"/>
                    </a:lnTo>
                    <a:lnTo>
                      <a:pt x="29242" y="4089662"/>
                    </a:lnTo>
                    <a:lnTo>
                      <a:pt x="11308" y="4105892"/>
                    </a:lnTo>
                    <a:lnTo>
                      <a:pt x="9963" y="4107147"/>
                    </a:lnTo>
                    <a:lnTo>
                      <a:pt x="11308" y="4108402"/>
                    </a:lnTo>
                    <a:lnTo>
                      <a:pt x="29242" y="4124632"/>
                    </a:lnTo>
                    <a:lnTo>
                      <a:pt x="198269" y="4278057"/>
                    </a:lnTo>
                    <a:lnTo>
                      <a:pt x="29242" y="4431391"/>
                    </a:lnTo>
                    <a:lnTo>
                      <a:pt x="11308" y="4447711"/>
                    </a:lnTo>
                    <a:lnTo>
                      <a:pt x="10" y="4457934"/>
                    </a:lnTo>
                    <a:lnTo>
                      <a:pt x="422891" y="4457934"/>
                    </a:lnTo>
                    <a:close/>
                    <a:moveTo>
                      <a:pt x="46279" y="356997"/>
                    </a:moveTo>
                    <a:lnTo>
                      <a:pt x="36416" y="348030"/>
                    </a:lnTo>
                    <a:lnTo>
                      <a:pt x="46279" y="339063"/>
                    </a:lnTo>
                    <a:lnTo>
                      <a:pt x="211360" y="189315"/>
                    </a:lnTo>
                    <a:lnTo>
                      <a:pt x="376531" y="339063"/>
                    </a:lnTo>
                    <a:lnTo>
                      <a:pt x="386395" y="348030"/>
                    </a:lnTo>
                    <a:lnTo>
                      <a:pt x="376531" y="356997"/>
                    </a:lnTo>
                    <a:lnTo>
                      <a:pt x="211360" y="506744"/>
                    </a:lnTo>
                    <a:close/>
                    <a:moveTo>
                      <a:pt x="46279" y="698727"/>
                    </a:moveTo>
                    <a:lnTo>
                      <a:pt x="36416" y="689760"/>
                    </a:lnTo>
                    <a:lnTo>
                      <a:pt x="46279" y="680793"/>
                    </a:lnTo>
                    <a:lnTo>
                      <a:pt x="211360" y="531045"/>
                    </a:lnTo>
                    <a:lnTo>
                      <a:pt x="376531" y="680793"/>
                    </a:lnTo>
                    <a:lnTo>
                      <a:pt x="386395" y="689760"/>
                    </a:lnTo>
                    <a:lnTo>
                      <a:pt x="376531" y="698727"/>
                    </a:lnTo>
                    <a:lnTo>
                      <a:pt x="211360" y="848474"/>
                    </a:lnTo>
                    <a:close/>
                    <a:moveTo>
                      <a:pt x="46279" y="1040456"/>
                    </a:moveTo>
                    <a:lnTo>
                      <a:pt x="36416" y="1031489"/>
                    </a:lnTo>
                    <a:lnTo>
                      <a:pt x="46279" y="1022522"/>
                    </a:lnTo>
                    <a:lnTo>
                      <a:pt x="211360" y="872685"/>
                    </a:lnTo>
                    <a:lnTo>
                      <a:pt x="376531" y="1022522"/>
                    </a:lnTo>
                    <a:lnTo>
                      <a:pt x="386395" y="1031489"/>
                    </a:lnTo>
                    <a:lnTo>
                      <a:pt x="376531" y="1040456"/>
                    </a:lnTo>
                    <a:lnTo>
                      <a:pt x="211360" y="1190204"/>
                    </a:lnTo>
                    <a:close/>
                    <a:moveTo>
                      <a:pt x="46279" y="1382186"/>
                    </a:moveTo>
                    <a:lnTo>
                      <a:pt x="36416" y="1373219"/>
                    </a:lnTo>
                    <a:lnTo>
                      <a:pt x="46279" y="1364252"/>
                    </a:lnTo>
                    <a:lnTo>
                      <a:pt x="211360" y="1214504"/>
                    </a:lnTo>
                    <a:lnTo>
                      <a:pt x="376531" y="1364342"/>
                    </a:lnTo>
                    <a:lnTo>
                      <a:pt x="386395" y="1373309"/>
                    </a:lnTo>
                    <a:lnTo>
                      <a:pt x="376531" y="1382276"/>
                    </a:lnTo>
                    <a:lnTo>
                      <a:pt x="211360" y="1532023"/>
                    </a:lnTo>
                    <a:close/>
                    <a:moveTo>
                      <a:pt x="46279" y="1723916"/>
                    </a:moveTo>
                    <a:lnTo>
                      <a:pt x="36416" y="1714949"/>
                    </a:lnTo>
                    <a:lnTo>
                      <a:pt x="46279" y="1705982"/>
                    </a:lnTo>
                    <a:lnTo>
                      <a:pt x="211360" y="1556145"/>
                    </a:lnTo>
                    <a:lnTo>
                      <a:pt x="376531" y="1705982"/>
                    </a:lnTo>
                    <a:lnTo>
                      <a:pt x="386395" y="1714949"/>
                    </a:lnTo>
                    <a:lnTo>
                      <a:pt x="376531" y="1723916"/>
                    </a:lnTo>
                    <a:lnTo>
                      <a:pt x="211360" y="1873664"/>
                    </a:lnTo>
                    <a:close/>
                    <a:moveTo>
                      <a:pt x="46279" y="2065646"/>
                    </a:moveTo>
                    <a:lnTo>
                      <a:pt x="36416" y="2056679"/>
                    </a:lnTo>
                    <a:lnTo>
                      <a:pt x="46279" y="2047712"/>
                    </a:lnTo>
                    <a:lnTo>
                      <a:pt x="211360" y="1897964"/>
                    </a:lnTo>
                    <a:lnTo>
                      <a:pt x="376531" y="2047712"/>
                    </a:lnTo>
                    <a:lnTo>
                      <a:pt x="386395" y="2056679"/>
                    </a:lnTo>
                    <a:lnTo>
                      <a:pt x="376531" y="2065646"/>
                    </a:lnTo>
                    <a:lnTo>
                      <a:pt x="211360" y="2215393"/>
                    </a:lnTo>
                    <a:close/>
                    <a:moveTo>
                      <a:pt x="46279" y="2407376"/>
                    </a:moveTo>
                    <a:lnTo>
                      <a:pt x="36416" y="2398409"/>
                    </a:lnTo>
                    <a:lnTo>
                      <a:pt x="46279" y="2389442"/>
                    </a:lnTo>
                    <a:lnTo>
                      <a:pt x="211360" y="2239604"/>
                    </a:lnTo>
                    <a:lnTo>
                      <a:pt x="376531" y="2389173"/>
                    </a:lnTo>
                    <a:lnTo>
                      <a:pt x="386395" y="2398139"/>
                    </a:lnTo>
                    <a:lnTo>
                      <a:pt x="376531" y="2407106"/>
                    </a:lnTo>
                    <a:lnTo>
                      <a:pt x="211360" y="2556854"/>
                    </a:lnTo>
                    <a:close/>
                    <a:moveTo>
                      <a:pt x="46279" y="2749105"/>
                    </a:moveTo>
                    <a:lnTo>
                      <a:pt x="36416" y="2740138"/>
                    </a:lnTo>
                    <a:lnTo>
                      <a:pt x="46279" y="2731171"/>
                    </a:lnTo>
                    <a:lnTo>
                      <a:pt x="211360" y="2581334"/>
                    </a:lnTo>
                    <a:lnTo>
                      <a:pt x="376531" y="2731171"/>
                    </a:lnTo>
                    <a:lnTo>
                      <a:pt x="386395" y="2740138"/>
                    </a:lnTo>
                    <a:lnTo>
                      <a:pt x="376531" y="2749105"/>
                    </a:lnTo>
                    <a:lnTo>
                      <a:pt x="211360" y="2898853"/>
                    </a:lnTo>
                    <a:close/>
                    <a:moveTo>
                      <a:pt x="46279" y="3090835"/>
                    </a:moveTo>
                    <a:lnTo>
                      <a:pt x="36416" y="3081868"/>
                    </a:lnTo>
                    <a:lnTo>
                      <a:pt x="46279" y="3072901"/>
                    </a:lnTo>
                    <a:lnTo>
                      <a:pt x="211360" y="2923064"/>
                    </a:lnTo>
                    <a:lnTo>
                      <a:pt x="376531" y="3072901"/>
                    </a:lnTo>
                    <a:lnTo>
                      <a:pt x="386395" y="3081868"/>
                    </a:lnTo>
                    <a:lnTo>
                      <a:pt x="376531" y="3090835"/>
                    </a:lnTo>
                    <a:lnTo>
                      <a:pt x="211360" y="3241031"/>
                    </a:lnTo>
                    <a:close/>
                    <a:moveTo>
                      <a:pt x="46279" y="3432565"/>
                    </a:moveTo>
                    <a:lnTo>
                      <a:pt x="36416" y="3423598"/>
                    </a:lnTo>
                    <a:lnTo>
                      <a:pt x="46279" y="3414631"/>
                    </a:lnTo>
                    <a:lnTo>
                      <a:pt x="211360" y="3264883"/>
                    </a:lnTo>
                    <a:lnTo>
                      <a:pt x="376531" y="3414631"/>
                    </a:lnTo>
                    <a:lnTo>
                      <a:pt x="386395" y="3423598"/>
                    </a:lnTo>
                    <a:lnTo>
                      <a:pt x="376531" y="3432565"/>
                    </a:lnTo>
                    <a:lnTo>
                      <a:pt x="211360" y="3582402"/>
                    </a:lnTo>
                    <a:close/>
                    <a:moveTo>
                      <a:pt x="46279" y="3774294"/>
                    </a:moveTo>
                    <a:lnTo>
                      <a:pt x="36416" y="3765327"/>
                    </a:lnTo>
                    <a:lnTo>
                      <a:pt x="46279" y="3756360"/>
                    </a:lnTo>
                    <a:lnTo>
                      <a:pt x="211360" y="3606613"/>
                    </a:lnTo>
                    <a:lnTo>
                      <a:pt x="376531" y="3756360"/>
                    </a:lnTo>
                    <a:lnTo>
                      <a:pt x="386395" y="3765327"/>
                    </a:lnTo>
                    <a:lnTo>
                      <a:pt x="376531" y="3774294"/>
                    </a:lnTo>
                    <a:lnTo>
                      <a:pt x="211360" y="3924132"/>
                    </a:lnTo>
                    <a:close/>
                    <a:moveTo>
                      <a:pt x="46279" y="4116114"/>
                    </a:moveTo>
                    <a:lnTo>
                      <a:pt x="36416" y="4107147"/>
                    </a:lnTo>
                    <a:lnTo>
                      <a:pt x="46279" y="4098180"/>
                    </a:lnTo>
                    <a:lnTo>
                      <a:pt x="211360" y="3948343"/>
                    </a:lnTo>
                    <a:lnTo>
                      <a:pt x="376531" y="4098180"/>
                    </a:lnTo>
                    <a:lnTo>
                      <a:pt x="386395" y="4107147"/>
                    </a:lnTo>
                    <a:lnTo>
                      <a:pt x="376531" y="4116114"/>
                    </a:lnTo>
                    <a:lnTo>
                      <a:pt x="211360" y="4265951"/>
                    </a:lnTo>
                    <a:close/>
                    <a:moveTo>
                      <a:pt x="46279" y="4440000"/>
                    </a:moveTo>
                    <a:lnTo>
                      <a:pt x="211360" y="4290162"/>
                    </a:lnTo>
                    <a:lnTo>
                      <a:pt x="376441" y="444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7"/>
              <p:cNvSpPr/>
              <p:nvPr/>
            </p:nvSpPr>
            <p:spPr>
              <a:xfrm>
                <a:off x="8208363" y="2273655"/>
                <a:ext cx="17933" cy="458604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4586047" extrusionOk="0">
                    <a:moveTo>
                      <a:pt x="0" y="0"/>
                    </a:moveTo>
                    <a:lnTo>
                      <a:pt x="17934" y="0"/>
                    </a:lnTo>
                    <a:lnTo>
                      <a:pt x="17934" y="4586048"/>
                    </a:lnTo>
                    <a:lnTo>
                      <a:pt x="0" y="45860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7"/>
              <p:cNvSpPr/>
              <p:nvPr/>
            </p:nvSpPr>
            <p:spPr>
              <a:xfrm>
                <a:off x="7837760" y="263825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7"/>
              <p:cNvSpPr/>
              <p:nvPr/>
            </p:nvSpPr>
            <p:spPr>
              <a:xfrm>
                <a:off x="7837760" y="2979981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7"/>
              <p:cNvSpPr/>
              <p:nvPr/>
            </p:nvSpPr>
            <p:spPr>
              <a:xfrm>
                <a:off x="7837760" y="332171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7"/>
              <p:cNvSpPr/>
              <p:nvPr/>
            </p:nvSpPr>
            <p:spPr>
              <a:xfrm>
                <a:off x="7837760" y="366344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7"/>
              <p:cNvSpPr/>
              <p:nvPr/>
            </p:nvSpPr>
            <p:spPr>
              <a:xfrm>
                <a:off x="7837760" y="400517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7"/>
              <p:cNvSpPr/>
              <p:nvPr/>
            </p:nvSpPr>
            <p:spPr>
              <a:xfrm>
                <a:off x="783776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7"/>
              <p:cNvSpPr/>
              <p:nvPr/>
            </p:nvSpPr>
            <p:spPr>
              <a:xfrm>
                <a:off x="7837760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7"/>
              <p:cNvSpPr/>
              <p:nvPr/>
            </p:nvSpPr>
            <p:spPr>
              <a:xfrm>
                <a:off x="7837760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7"/>
              <p:cNvSpPr/>
              <p:nvPr/>
            </p:nvSpPr>
            <p:spPr>
              <a:xfrm>
                <a:off x="7837760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7"/>
              <p:cNvSpPr/>
              <p:nvPr/>
            </p:nvSpPr>
            <p:spPr>
              <a:xfrm>
                <a:off x="7837760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7"/>
              <p:cNvSpPr/>
              <p:nvPr/>
            </p:nvSpPr>
            <p:spPr>
              <a:xfrm>
                <a:off x="7837760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7"/>
              <p:cNvSpPr/>
              <p:nvPr/>
            </p:nvSpPr>
            <p:spPr>
              <a:xfrm>
                <a:off x="7837760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7"/>
              <p:cNvSpPr/>
              <p:nvPr/>
            </p:nvSpPr>
            <p:spPr>
              <a:xfrm>
                <a:off x="6543652" y="4320716"/>
                <a:ext cx="17933" cy="2538987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538987" extrusionOk="0">
                    <a:moveTo>
                      <a:pt x="10" y="4596"/>
                    </a:moveTo>
                    <a:lnTo>
                      <a:pt x="10" y="2538741"/>
                    </a:lnTo>
                    <a:lnTo>
                      <a:pt x="17944" y="2538741"/>
                    </a:lnTo>
                    <a:lnTo>
                      <a:pt x="17944" y="-246"/>
                    </a:lnTo>
                    <a:cubicBezTo>
                      <a:pt x="12053" y="1673"/>
                      <a:pt x="6062" y="3287"/>
                      <a:pt x="10" y="4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7"/>
              <p:cNvSpPr/>
              <p:nvPr/>
            </p:nvSpPr>
            <p:spPr>
              <a:xfrm>
                <a:off x="6532354" y="3939981"/>
                <a:ext cx="423059" cy="281714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817141" extrusionOk="0">
                    <a:moveTo>
                      <a:pt x="11308" y="2806673"/>
                    </a:moveTo>
                    <a:lnTo>
                      <a:pt x="10" y="2816895"/>
                    </a:lnTo>
                    <a:lnTo>
                      <a:pt x="423070" y="2816895"/>
                    </a:lnTo>
                    <a:lnTo>
                      <a:pt x="411861" y="2806763"/>
                    </a:lnTo>
                    <a:lnTo>
                      <a:pt x="393927" y="2790443"/>
                    </a:lnTo>
                    <a:lnTo>
                      <a:pt x="224901" y="2637019"/>
                    </a:lnTo>
                    <a:lnTo>
                      <a:pt x="393927" y="2483594"/>
                    </a:lnTo>
                    <a:lnTo>
                      <a:pt x="411861" y="2467364"/>
                    </a:lnTo>
                    <a:lnTo>
                      <a:pt x="413206" y="2466109"/>
                    </a:lnTo>
                    <a:lnTo>
                      <a:pt x="411861" y="2464853"/>
                    </a:lnTo>
                    <a:lnTo>
                      <a:pt x="393927" y="2448623"/>
                    </a:lnTo>
                    <a:lnTo>
                      <a:pt x="224901" y="2295199"/>
                    </a:lnTo>
                    <a:lnTo>
                      <a:pt x="393927" y="2141775"/>
                    </a:lnTo>
                    <a:lnTo>
                      <a:pt x="411861" y="2125545"/>
                    </a:lnTo>
                    <a:lnTo>
                      <a:pt x="413206" y="2124289"/>
                    </a:lnTo>
                    <a:lnTo>
                      <a:pt x="411861" y="2123034"/>
                    </a:lnTo>
                    <a:lnTo>
                      <a:pt x="393927" y="2106804"/>
                    </a:lnTo>
                    <a:lnTo>
                      <a:pt x="224901" y="1953469"/>
                    </a:lnTo>
                    <a:lnTo>
                      <a:pt x="393927" y="1800045"/>
                    </a:lnTo>
                    <a:lnTo>
                      <a:pt x="411861" y="1783815"/>
                    </a:lnTo>
                    <a:lnTo>
                      <a:pt x="413206" y="1782559"/>
                    </a:lnTo>
                    <a:lnTo>
                      <a:pt x="411861" y="1781304"/>
                    </a:lnTo>
                    <a:lnTo>
                      <a:pt x="393927" y="1765074"/>
                    </a:lnTo>
                    <a:lnTo>
                      <a:pt x="224542" y="1611650"/>
                    </a:lnTo>
                    <a:lnTo>
                      <a:pt x="393569" y="1458315"/>
                    </a:lnTo>
                    <a:lnTo>
                      <a:pt x="411503" y="1442085"/>
                    </a:lnTo>
                    <a:lnTo>
                      <a:pt x="412848" y="1440830"/>
                    </a:lnTo>
                    <a:lnTo>
                      <a:pt x="411503" y="1439574"/>
                    </a:lnTo>
                    <a:lnTo>
                      <a:pt x="393569" y="1423344"/>
                    </a:lnTo>
                    <a:lnTo>
                      <a:pt x="224542" y="1269920"/>
                    </a:lnTo>
                    <a:lnTo>
                      <a:pt x="393569" y="1116586"/>
                    </a:lnTo>
                    <a:lnTo>
                      <a:pt x="411503" y="1100356"/>
                    </a:lnTo>
                    <a:lnTo>
                      <a:pt x="412848" y="1099100"/>
                    </a:lnTo>
                    <a:lnTo>
                      <a:pt x="411503" y="1097845"/>
                    </a:lnTo>
                    <a:lnTo>
                      <a:pt x="393569" y="1081614"/>
                    </a:lnTo>
                    <a:lnTo>
                      <a:pt x="224542" y="928190"/>
                    </a:lnTo>
                    <a:lnTo>
                      <a:pt x="393569" y="775035"/>
                    </a:lnTo>
                    <a:lnTo>
                      <a:pt x="411503" y="758805"/>
                    </a:lnTo>
                    <a:lnTo>
                      <a:pt x="412848" y="757549"/>
                    </a:lnTo>
                    <a:lnTo>
                      <a:pt x="411503" y="756294"/>
                    </a:lnTo>
                    <a:lnTo>
                      <a:pt x="393569" y="740064"/>
                    </a:lnTo>
                    <a:lnTo>
                      <a:pt x="224542" y="586729"/>
                    </a:lnTo>
                    <a:lnTo>
                      <a:pt x="393569" y="433395"/>
                    </a:lnTo>
                    <a:lnTo>
                      <a:pt x="411503" y="417165"/>
                    </a:lnTo>
                    <a:lnTo>
                      <a:pt x="412848" y="415909"/>
                    </a:lnTo>
                    <a:lnTo>
                      <a:pt x="411503" y="414654"/>
                    </a:lnTo>
                    <a:lnTo>
                      <a:pt x="393569" y="398424"/>
                    </a:lnTo>
                    <a:lnTo>
                      <a:pt x="224542" y="245089"/>
                    </a:lnTo>
                    <a:lnTo>
                      <a:pt x="393569" y="91665"/>
                    </a:lnTo>
                    <a:lnTo>
                      <a:pt x="411503" y="75435"/>
                    </a:lnTo>
                    <a:lnTo>
                      <a:pt x="412848" y="74179"/>
                    </a:lnTo>
                    <a:lnTo>
                      <a:pt x="411503" y="72924"/>
                    </a:lnTo>
                    <a:lnTo>
                      <a:pt x="393569" y="56694"/>
                    </a:lnTo>
                    <a:lnTo>
                      <a:pt x="330800" y="-246"/>
                    </a:lnTo>
                    <a:lnTo>
                      <a:pt x="322909" y="16791"/>
                    </a:lnTo>
                    <a:lnTo>
                      <a:pt x="376711" y="65213"/>
                    </a:lnTo>
                    <a:lnTo>
                      <a:pt x="386574" y="74179"/>
                    </a:lnTo>
                    <a:lnTo>
                      <a:pt x="376711" y="83146"/>
                    </a:lnTo>
                    <a:lnTo>
                      <a:pt x="226515" y="219085"/>
                    </a:lnTo>
                    <a:cubicBezTo>
                      <a:pt x="219251" y="233970"/>
                      <a:pt x="211809" y="248766"/>
                      <a:pt x="204367" y="263920"/>
                    </a:cubicBezTo>
                    <a:lnTo>
                      <a:pt x="211540" y="257374"/>
                    </a:lnTo>
                    <a:lnTo>
                      <a:pt x="376711" y="407122"/>
                    </a:lnTo>
                    <a:lnTo>
                      <a:pt x="386574" y="416089"/>
                    </a:lnTo>
                    <a:lnTo>
                      <a:pt x="376711" y="425056"/>
                    </a:lnTo>
                    <a:lnTo>
                      <a:pt x="211540" y="574803"/>
                    </a:lnTo>
                    <a:lnTo>
                      <a:pt x="95598" y="469621"/>
                    </a:lnTo>
                    <a:lnTo>
                      <a:pt x="46458" y="424787"/>
                    </a:lnTo>
                    <a:lnTo>
                      <a:pt x="36595" y="415820"/>
                    </a:lnTo>
                    <a:lnTo>
                      <a:pt x="46458" y="406853"/>
                    </a:lnTo>
                    <a:lnTo>
                      <a:pt x="29242" y="406853"/>
                    </a:lnTo>
                    <a:lnTo>
                      <a:pt x="29242" y="398424"/>
                    </a:lnTo>
                    <a:lnTo>
                      <a:pt x="11308" y="414654"/>
                    </a:lnTo>
                    <a:lnTo>
                      <a:pt x="9963" y="415909"/>
                    </a:lnTo>
                    <a:lnTo>
                      <a:pt x="11308" y="417165"/>
                    </a:lnTo>
                    <a:lnTo>
                      <a:pt x="29242" y="433395"/>
                    </a:lnTo>
                    <a:lnTo>
                      <a:pt x="86631" y="485493"/>
                    </a:lnTo>
                    <a:lnTo>
                      <a:pt x="197910" y="586729"/>
                    </a:lnTo>
                    <a:lnTo>
                      <a:pt x="29242" y="739885"/>
                    </a:lnTo>
                    <a:lnTo>
                      <a:pt x="11308" y="756115"/>
                    </a:lnTo>
                    <a:lnTo>
                      <a:pt x="9963" y="757370"/>
                    </a:lnTo>
                    <a:lnTo>
                      <a:pt x="11308" y="758625"/>
                    </a:lnTo>
                    <a:lnTo>
                      <a:pt x="29242" y="774855"/>
                    </a:lnTo>
                    <a:lnTo>
                      <a:pt x="198269" y="928190"/>
                    </a:lnTo>
                    <a:lnTo>
                      <a:pt x="29242" y="1081614"/>
                    </a:lnTo>
                    <a:lnTo>
                      <a:pt x="11308" y="1097845"/>
                    </a:lnTo>
                    <a:lnTo>
                      <a:pt x="9963" y="1099100"/>
                    </a:lnTo>
                    <a:lnTo>
                      <a:pt x="11308" y="1100356"/>
                    </a:lnTo>
                    <a:lnTo>
                      <a:pt x="29242" y="1116586"/>
                    </a:lnTo>
                    <a:lnTo>
                      <a:pt x="198269" y="1269920"/>
                    </a:lnTo>
                    <a:lnTo>
                      <a:pt x="29242" y="1423344"/>
                    </a:lnTo>
                    <a:lnTo>
                      <a:pt x="11308" y="1439574"/>
                    </a:lnTo>
                    <a:lnTo>
                      <a:pt x="9963" y="1440830"/>
                    </a:lnTo>
                    <a:lnTo>
                      <a:pt x="11308" y="1442085"/>
                    </a:lnTo>
                    <a:lnTo>
                      <a:pt x="29242" y="1458315"/>
                    </a:lnTo>
                    <a:lnTo>
                      <a:pt x="198269" y="1611650"/>
                    </a:lnTo>
                    <a:lnTo>
                      <a:pt x="29242" y="1765074"/>
                    </a:lnTo>
                    <a:lnTo>
                      <a:pt x="11308" y="1781304"/>
                    </a:lnTo>
                    <a:lnTo>
                      <a:pt x="9963" y="1782559"/>
                    </a:lnTo>
                    <a:lnTo>
                      <a:pt x="11308" y="1783815"/>
                    </a:lnTo>
                    <a:lnTo>
                      <a:pt x="29242" y="1800045"/>
                    </a:lnTo>
                    <a:lnTo>
                      <a:pt x="198269" y="1953469"/>
                    </a:lnTo>
                    <a:lnTo>
                      <a:pt x="29242" y="2106804"/>
                    </a:lnTo>
                    <a:lnTo>
                      <a:pt x="11308" y="2123034"/>
                    </a:lnTo>
                    <a:lnTo>
                      <a:pt x="9963" y="2124289"/>
                    </a:lnTo>
                    <a:lnTo>
                      <a:pt x="11308" y="2125545"/>
                    </a:lnTo>
                    <a:lnTo>
                      <a:pt x="29242" y="2141775"/>
                    </a:lnTo>
                    <a:lnTo>
                      <a:pt x="198269" y="2295199"/>
                    </a:lnTo>
                    <a:lnTo>
                      <a:pt x="29242" y="2448623"/>
                    </a:lnTo>
                    <a:lnTo>
                      <a:pt x="11308" y="2464853"/>
                    </a:lnTo>
                    <a:lnTo>
                      <a:pt x="9963" y="2466109"/>
                    </a:lnTo>
                    <a:lnTo>
                      <a:pt x="11308" y="2467364"/>
                    </a:lnTo>
                    <a:lnTo>
                      <a:pt x="29242" y="2483594"/>
                    </a:lnTo>
                    <a:lnTo>
                      <a:pt x="198269" y="2637019"/>
                    </a:lnTo>
                    <a:lnTo>
                      <a:pt x="29242" y="2790353"/>
                    </a:lnTo>
                    <a:close/>
                    <a:moveTo>
                      <a:pt x="46100" y="766068"/>
                    </a:moveTo>
                    <a:lnTo>
                      <a:pt x="36237" y="757101"/>
                    </a:lnTo>
                    <a:lnTo>
                      <a:pt x="46100" y="748134"/>
                    </a:lnTo>
                    <a:lnTo>
                      <a:pt x="211181" y="598297"/>
                    </a:lnTo>
                    <a:lnTo>
                      <a:pt x="376352" y="748134"/>
                    </a:lnTo>
                    <a:lnTo>
                      <a:pt x="386216" y="757101"/>
                    </a:lnTo>
                    <a:lnTo>
                      <a:pt x="376352" y="766068"/>
                    </a:lnTo>
                    <a:lnTo>
                      <a:pt x="211181" y="915816"/>
                    </a:lnTo>
                    <a:close/>
                    <a:moveTo>
                      <a:pt x="46100" y="1107798"/>
                    </a:moveTo>
                    <a:lnTo>
                      <a:pt x="36237" y="1098831"/>
                    </a:lnTo>
                    <a:lnTo>
                      <a:pt x="46100" y="1089864"/>
                    </a:lnTo>
                    <a:lnTo>
                      <a:pt x="211181" y="940027"/>
                    </a:lnTo>
                    <a:lnTo>
                      <a:pt x="376352" y="1089864"/>
                    </a:lnTo>
                    <a:lnTo>
                      <a:pt x="386216" y="1098831"/>
                    </a:lnTo>
                    <a:lnTo>
                      <a:pt x="376352" y="1107798"/>
                    </a:lnTo>
                    <a:lnTo>
                      <a:pt x="211181" y="1257546"/>
                    </a:lnTo>
                    <a:close/>
                    <a:moveTo>
                      <a:pt x="46100" y="1449527"/>
                    </a:moveTo>
                    <a:lnTo>
                      <a:pt x="36237" y="1440560"/>
                    </a:lnTo>
                    <a:lnTo>
                      <a:pt x="46100" y="1431593"/>
                    </a:lnTo>
                    <a:lnTo>
                      <a:pt x="211181" y="1281756"/>
                    </a:lnTo>
                    <a:lnTo>
                      <a:pt x="376352" y="1431593"/>
                    </a:lnTo>
                    <a:lnTo>
                      <a:pt x="386216" y="1440560"/>
                    </a:lnTo>
                    <a:lnTo>
                      <a:pt x="376352" y="1449527"/>
                    </a:lnTo>
                    <a:lnTo>
                      <a:pt x="211181" y="1599993"/>
                    </a:lnTo>
                    <a:close/>
                    <a:moveTo>
                      <a:pt x="46100" y="1791258"/>
                    </a:moveTo>
                    <a:lnTo>
                      <a:pt x="36237" y="1782291"/>
                    </a:lnTo>
                    <a:lnTo>
                      <a:pt x="46100" y="1773324"/>
                    </a:lnTo>
                    <a:lnTo>
                      <a:pt x="211181" y="1623576"/>
                    </a:lnTo>
                    <a:lnTo>
                      <a:pt x="376352" y="1773324"/>
                    </a:lnTo>
                    <a:lnTo>
                      <a:pt x="386216" y="1782291"/>
                    </a:lnTo>
                    <a:lnTo>
                      <a:pt x="376352" y="1791258"/>
                    </a:lnTo>
                    <a:lnTo>
                      <a:pt x="211181" y="1941095"/>
                    </a:lnTo>
                    <a:close/>
                    <a:moveTo>
                      <a:pt x="46100" y="2132987"/>
                    </a:moveTo>
                    <a:lnTo>
                      <a:pt x="36237" y="2124020"/>
                    </a:lnTo>
                    <a:lnTo>
                      <a:pt x="46100" y="2115053"/>
                    </a:lnTo>
                    <a:lnTo>
                      <a:pt x="211181" y="1965305"/>
                    </a:lnTo>
                    <a:lnTo>
                      <a:pt x="376352" y="2115053"/>
                    </a:lnTo>
                    <a:lnTo>
                      <a:pt x="386216" y="2124020"/>
                    </a:lnTo>
                    <a:lnTo>
                      <a:pt x="376352" y="2132987"/>
                    </a:lnTo>
                    <a:lnTo>
                      <a:pt x="211181" y="2282825"/>
                    </a:lnTo>
                    <a:close/>
                    <a:moveTo>
                      <a:pt x="46100" y="2474807"/>
                    </a:moveTo>
                    <a:lnTo>
                      <a:pt x="36237" y="2465840"/>
                    </a:lnTo>
                    <a:lnTo>
                      <a:pt x="46100" y="2456873"/>
                    </a:lnTo>
                    <a:lnTo>
                      <a:pt x="211181" y="2307035"/>
                    </a:lnTo>
                    <a:lnTo>
                      <a:pt x="376352" y="2456873"/>
                    </a:lnTo>
                    <a:lnTo>
                      <a:pt x="386216" y="2465840"/>
                    </a:lnTo>
                    <a:lnTo>
                      <a:pt x="376352" y="2474807"/>
                    </a:lnTo>
                    <a:lnTo>
                      <a:pt x="211181" y="2624913"/>
                    </a:lnTo>
                    <a:close/>
                    <a:moveTo>
                      <a:pt x="211181" y="2649124"/>
                    </a:moveTo>
                    <a:lnTo>
                      <a:pt x="376263" y="2798961"/>
                    </a:lnTo>
                    <a:lnTo>
                      <a:pt x="46100" y="27989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7"/>
              <p:cNvSpPr/>
              <p:nvPr/>
            </p:nvSpPr>
            <p:spPr>
              <a:xfrm>
                <a:off x="6925913" y="3670614"/>
                <a:ext cx="17933" cy="318908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3189089" extrusionOk="0">
                    <a:moveTo>
                      <a:pt x="10" y="30331"/>
                    </a:moveTo>
                    <a:lnTo>
                      <a:pt x="10" y="3188844"/>
                    </a:lnTo>
                    <a:lnTo>
                      <a:pt x="17944" y="3188844"/>
                    </a:lnTo>
                    <a:lnTo>
                      <a:pt x="17944" y="292"/>
                    </a:lnTo>
                    <a:lnTo>
                      <a:pt x="17406" y="-246"/>
                    </a:lnTo>
                    <a:cubicBezTo>
                      <a:pt x="12294" y="10066"/>
                      <a:pt x="6107" y="20199"/>
                      <a:pt x="10" y="30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7"/>
              <p:cNvSpPr/>
              <p:nvPr/>
            </p:nvSpPr>
            <p:spPr>
              <a:xfrm>
                <a:off x="6824227" y="4005170"/>
                <a:ext cx="107603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7603" h="17933" extrusionOk="0">
                    <a:moveTo>
                      <a:pt x="107613" y="-246"/>
                    </a:moveTo>
                    <a:lnTo>
                      <a:pt x="107613" y="17688"/>
                    </a:lnTo>
                    <a:lnTo>
                      <a:pt x="10" y="17688"/>
                    </a:lnTo>
                    <a:cubicBezTo>
                      <a:pt x="2790" y="11770"/>
                      <a:pt x="5659" y="5762"/>
                      <a:pt x="8439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7"/>
              <p:cNvSpPr/>
              <p:nvPr/>
            </p:nvSpPr>
            <p:spPr>
              <a:xfrm>
                <a:off x="6555220" y="434690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7"/>
              <p:cNvSpPr/>
              <p:nvPr/>
            </p:nvSpPr>
            <p:spPr>
              <a:xfrm>
                <a:off x="6555309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7"/>
              <p:cNvSpPr/>
              <p:nvPr/>
            </p:nvSpPr>
            <p:spPr>
              <a:xfrm>
                <a:off x="6555309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7"/>
              <p:cNvSpPr/>
              <p:nvPr/>
            </p:nvSpPr>
            <p:spPr>
              <a:xfrm>
                <a:off x="6555309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7"/>
              <p:cNvSpPr/>
              <p:nvPr/>
            </p:nvSpPr>
            <p:spPr>
              <a:xfrm>
                <a:off x="655530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7"/>
              <p:cNvSpPr/>
              <p:nvPr/>
            </p:nvSpPr>
            <p:spPr>
              <a:xfrm>
                <a:off x="655530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7"/>
              <p:cNvSpPr/>
              <p:nvPr/>
            </p:nvSpPr>
            <p:spPr>
              <a:xfrm>
                <a:off x="655530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7"/>
              <p:cNvSpPr/>
              <p:nvPr/>
            </p:nvSpPr>
            <p:spPr>
              <a:xfrm>
                <a:off x="5260843" y="5470815"/>
                <a:ext cx="17933" cy="1388888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388888" extrusionOk="0">
                    <a:moveTo>
                      <a:pt x="10" y="-246"/>
                    </a:moveTo>
                    <a:lnTo>
                      <a:pt x="10" y="1388642"/>
                    </a:lnTo>
                    <a:lnTo>
                      <a:pt x="17944" y="1388642"/>
                    </a:lnTo>
                    <a:lnTo>
                      <a:pt x="17944" y="11321"/>
                    </a:lnTo>
                    <a:cubicBezTo>
                      <a:pt x="11738" y="7824"/>
                      <a:pt x="5749" y="3959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7"/>
              <p:cNvSpPr/>
              <p:nvPr/>
            </p:nvSpPr>
            <p:spPr>
              <a:xfrm>
                <a:off x="5249545" y="5432616"/>
                <a:ext cx="423059" cy="1324953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324953" extrusionOk="0">
                    <a:moveTo>
                      <a:pt x="393927" y="1297807"/>
                    </a:moveTo>
                    <a:lnTo>
                      <a:pt x="224901" y="1144383"/>
                    </a:lnTo>
                    <a:lnTo>
                      <a:pt x="393927" y="990959"/>
                    </a:lnTo>
                    <a:lnTo>
                      <a:pt x="411861" y="974728"/>
                    </a:lnTo>
                    <a:lnTo>
                      <a:pt x="413206" y="973473"/>
                    </a:lnTo>
                    <a:lnTo>
                      <a:pt x="411861" y="972218"/>
                    </a:lnTo>
                    <a:lnTo>
                      <a:pt x="393927" y="955988"/>
                    </a:lnTo>
                    <a:lnTo>
                      <a:pt x="224901" y="802564"/>
                    </a:lnTo>
                    <a:lnTo>
                      <a:pt x="393927" y="649139"/>
                    </a:lnTo>
                    <a:lnTo>
                      <a:pt x="411861" y="632909"/>
                    </a:lnTo>
                    <a:lnTo>
                      <a:pt x="413206" y="631654"/>
                    </a:lnTo>
                    <a:lnTo>
                      <a:pt x="411861" y="630399"/>
                    </a:lnTo>
                    <a:lnTo>
                      <a:pt x="393927" y="614168"/>
                    </a:lnTo>
                    <a:lnTo>
                      <a:pt x="224901" y="460834"/>
                    </a:lnTo>
                    <a:lnTo>
                      <a:pt x="393927" y="307409"/>
                    </a:lnTo>
                    <a:lnTo>
                      <a:pt x="411861" y="291179"/>
                    </a:lnTo>
                    <a:lnTo>
                      <a:pt x="413206" y="289924"/>
                    </a:lnTo>
                    <a:lnTo>
                      <a:pt x="411861" y="288668"/>
                    </a:lnTo>
                    <a:lnTo>
                      <a:pt x="393927" y="272438"/>
                    </a:lnTo>
                    <a:lnTo>
                      <a:pt x="224901" y="119014"/>
                    </a:lnTo>
                    <a:lnTo>
                      <a:pt x="356445" y="-246"/>
                    </a:lnTo>
                    <a:cubicBezTo>
                      <a:pt x="345748" y="2032"/>
                      <a:pt x="334943" y="3771"/>
                      <a:pt x="324075" y="4955"/>
                    </a:cubicBezTo>
                    <a:lnTo>
                      <a:pt x="211540" y="107357"/>
                    </a:lnTo>
                    <a:lnTo>
                      <a:pt x="160249" y="60819"/>
                    </a:lnTo>
                    <a:cubicBezTo>
                      <a:pt x="153694" y="63231"/>
                      <a:pt x="146978" y="65204"/>
                      <a:pt x="140163" y="66737"/>
                    </a:cubicBezTo>
                    <a:lnTo>
                      <a:pt x="198269" y="119462"/>
                    </a:lnTo>
                    <a:lnTo>
                      <a:pt x="29242" y="272887"/>
                    </a:lnTo>
                    <a:lnTo>
                      <a:pt x="11308" y="289117"/>
                    </a:lnTo>
                    <a:lnTo>
                      <a:pt x="9963" y="290372"/>
                    </a:lnTo>
                    <a:lnTo>
                      <a:pt x="11308" y="291628"/>
                    </a:lnTo>
                    <a:lnTo>
                      <a:pt x="29242" y="307858"/>
                    </a:lnTo>
                    <a:lnTo>
                      <a:pt x="198269" y="461282"/>
                    </a:lnTo>
                    <a:lnTo>
                      <a:pt x="29242" y="614617"/>
                    </a:lnTo>
                    <a:lnTo>
                      <a:pt x="11308" y="630847"/>
                    </a:lnTo>
                    <a:lnTo>
                      <a:pt x="9963" y="632102"/>
                    </a:lnTo>
                    <a:lnTo>
                      <a:pt x="11308" y="633357"/>
                    </a:lnTo>
                    <a:lnTo>
                      <a:pt x="29242" y="649587"/>
                    </a:lnTo>
                    <a:lnTo>
                      <a:pt x="198269" y="803012"/>
                    </a:lnTo>
                    <a:lnTo>
                      <a:pt x="29242" y="956436"/>
                    </a:lnTo>
                    <a:lnTo>
                      <a:pt x="11308" y="972666"/>
                    </a:lnTo>
                    <a:lnTo>
                      <a:pt x="9963" y="973922"/>
                    </a:lnTo>
                    <a:lnTo>
                      <a:pt x="11308" y="975177"/>
                    </a:lnTo>
                    <a:lnTo>
                      <a:pt x="29242" y="991407"/>
                    </a:lnTo>
                    <a:lnTo>
                      <a:pt x="198269" y="1144831"/>
                    </a:lnTo>
                    <a:lnTo>
                      <a:pt x="29242" y="1298166"/>
                    </a:lnTo>
                    <a:lnTo>
                      <a:pt x="11308" y="1314486"/>
                    </a:lnTo>
                    <a:lnTo>
                      <a:pt x="10" y="1324708"/>
                    </a:lnTo>
                    <a:lnTo>
                      <a:pt x="423070" y="1324708"/>
                    </a:lnTo>
                    <a:lnTo>
                      <a:pt x="411861" y="1314575"/>
                    </a:lnTo>
                    <a:close/>
                    <a:moveTo>
                      <a:pt x="46458" y="298891"/>
                    </a:moveTo>
                    <a:lnTo>
                      <a:pt x="36595" y="289924"/>
                    </a:lnTo>
                    <a:lnTo>
                      <a:pt x="46458" y="280957"/>
                    </a:lnTo>
                    <a:lnTo>
                      <a:pt x="211540" y="131209"/>
                    </a:lnTo>
                    <a:lnTo>
                      <a:pt x="376711" y="280957"/>
                    </a:lnTo>
                    <a:lnTo>
                      <a:pt x="386574" y="289924"/>
                    </a:lnTo>
                    <a:lnTo>
                      <a:pt x="376711" y="298891"/>
                    </a:lnTo>
                    <a:lnTo>
                      <a:pt x="211540" y="448728"/>
                    </a:lnTo>
                    <a:close/>
                    <a:moveTo>
                      <a:pt x="46458" y="640620"/>
                    </a:moveTo>
                    <a:lnTo>
                      <a:pt x="36595" y="631654"/>
                    </a:lnTo>
                    <a:lnTo>
                      <a:pt x="46458" y="622687"/>
                    </a:lnTo>
                    <a:lnTo>
                      <a:pt x="211540" y="472939"/>
                    </a:lnTo>
                    <a:lnTo>
                      <a:pt x="376711" y="622687"/>
                    </a:lnTo>
                    <a:lnTo>
                      <a:pt x="386574" y="631654"/>
                    </a:lnTo>
                    <a:lnTo>
                      <a:pt x="376711" y="640620"/>
                    </a:lnTo>
                    <a:lnTo>
                      <a:pt x="211540" y="790458"/>
                    </a:lnTo>
                    <a:close/>
                    <a:moveTo>
                      <a:pt x="46458" y="982440"/>
                    </a:moveTo>
                    <a:lnTo>
                      <a:pt x="36595" y="973473"/>
                    </a:lnTo>
                    <a:lnTo>
                      <a:pt x="46458" y="964507"/>
                    </a:lnTo>
                    <a:lnTo>
                      <a:pt x="211540" y="814669"/>
                    </a:lnTo>
                    <a:lnTo>
                      <a:pt x="376711" y="964507"/>
                    </a:lnTo>
                    <a:lnTo>
                      <a:pt x="386574" y="973473"/>
                    </a:lnTo>
                    <a:lnTo>
                      <a:pt x="376711" y="982440"/>
                    </a:lnTo>
                    <a:lnTo>
                      <a:pt x="211540" y="1132278"/>
                    </a:lnTo>
                    <a:close/>
                    <a:moveTo>
                      <a:pt x="46458" y="1306326"/>
                    </a:moveTo>
                    <a:lnTo>
                      <a:pt x="211540" y="1156488"/>
                    </a:lnTo>
                    <a:lnTo>
                      <a:pt x="376621" y="13063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7"/>
              <p:cNvSpPr/>
              <p:nvPr/>
            </p:nvSpPr>
            <p:spPr>
              <a:xfrm>
                <a:off x="5643462" y="5416027"/>
                <a:ext cx="17933" cy="144367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43676" extrusionOk="0">
                    <a:moveTo>
                      <a:pt x="10" y="5941"/>
                    </a:moveTo>
                    <a:lnTo>
                      <a:pt x="10" y="1443430"/>
                    </a:lnTo>
                    <a:lnTo>
                      <a:pt x="17944" y="1443430"/>
                    </a:lnTo>
                    <a:lnTo>
                      <a:pt x="17944" y="-246"/>
                    </a:lnTo>
                    <a:cubicBezTo>
                      <a:pt x="12474" y="1727"/>
                      <a:pt x="6018" y="3878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7"/>
              <p:cNvSpPr/>
              <p:nvPr/>
            </p:nvSpPr>
            <p:spPr>
              <a:xfrm>
                <a:off x="5272859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7"/>
              <p:cNvSpPr/>
              <p:nvPr/>
            </p:nvSpPr>
            <p:spPr>
              <a:xfrm>
                <a:off x="5272859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7"/>
              <p:cNvSpPr/>
              <p:nvPr/>
            </p:nvSpPr>
            <p:spPr>
              <a:xfrm>
                <a:off x="5272859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7"/>
              <p:cNvSpPr/>
              <p:nvPr/>
            </p:nvSpPr>
            <p:spPr>
              <a:xfrm>
                <a:off x="3978392" y="4668454"/>
                <a:ext cx="17933" cy="219124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191249" extrusionOk="0">
                    <a:moveTo>
                      <a:pt x="10" y="-246"/>
                    </a:moveTo>
                    <a:lnTo>
                      <a:pt x="10" y="2191003"/>
                    </a:lnTo>
                    <a:lnTo>
                      <a:pt x="17944" y="2191003"/>
                    </a:lnTo>
                    <a:lnTo>
                      <a:pt x="17944" y="22530"/>
                    </a:lnTo>
                    <a:cubicBezTo>
                      <a:pt x="11667" y="14997"/>
                      <a:pt x="5659" y="7465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7"/>
              <p:cNvSpPr/>
              <p:nvPr/>
            </p:nvSpPr>
            <p:spPr>
              <a:xfrm>
                <a:off x="3967184" y="4684774"/>
                <a:ext cx="422970" cy="2072348"/>
              </a:xfrm>
              <a:custGeom>
                <a:avLst/>
                <a:gdLst/>
                <a:ahLst/>
                <a:cxnLst/>
                <a:rect l="l" t="t" r="r" b="b"/>
                <a:pathLst>
                  <a:path w="422970" h="2072348" extrusionOk="0">
                    <a:moveTo>
                      <a:pt x="393837" y="2045650"/>
                    </a:moveTo>
                    <a:lnTo>
                      <a:pt x="224811" y="1892226"/>
                    </a:lnTo>
                    <a:lnTo>
                      <a:pt x="393837" y="1738801"/>
                    </a:lnTo>
                    <a:lnTo>
                      <a:pt x="411771" y="1722571"/>
                    </a:lnTo>
                    <a:lnTo>
                      <a:pt x="413116" y="1721316"/>
                    </a:lnTo>
                    <a:lnTo>
                      <a:pt x="411771" y="1720060"/>
                    </a:lnTo>
                    <a:lnTo>
                      <a:pt x="393837" y="1703830"/>
                    </a:lnTo>
                    <a:lnTo>
                      <a:pt x="224811" y="1550406"/>
                    </a:lnTo>
                    <a:lnTo>
                      <a:pt x="393837" y="1396982"/>
                    </a:lnTo>
                    <a:lnTo>
                      <a:pt x="411771" y="1380751"/>
                    </a:lnTo>
                    <a:lnTo>
                      <a:pt x="413116" y="1379496"/>
                    </a:lnTo>
                    <a:lnTo>
                      <a:pt x="411771" y="1378241"/>
                    </a:lnTo>
                    <a:lnTo>
                      <a:pt x="393837" y="1362011"/>
                    </a:lnTo>
                    <a:lnTo>
                      <a:pt x="224811" y="1208676"/>
                    </a:lnTo>
                    <a:lnTo>
                      <a:pt x="393837" y="1055252"/>
                    </a:lnTo>
                    <a:lnTo>
                      <a:pt x="411771" y="1039022"/>
                    </a:lnTo>
                    <a:lnTo>
                      <a:pt x="413116" y="1037766"/>
                    </a:lnTo>
                    <a:lnTo>
                      <a:pt x="411771" y="1036511"/>
                    </a:lnTo>
                    <a:lnTo>
                      <a:pt x="393837" y="1020281"/>
                    </a:lnTo>
                    <a:lnTo>
                      <a:pt x="224811" y="866857"/>
                    </a:lnTo>
                    <a:lnTo>
                      <a:pt x="393837" y="713522"/>
                    </a:lnTo>
                    <a:lnTo>
                      <a:pt x="411771" y="697292"/>
                    </a:lnTo>
                    <a:lnTo>
                      <a:pt x="413116" y="696037"/>
                    </a:lnTo>
                    <a:lnTo>
                      <a:pt x="411771" y="694781"/>
                    </a:lnTo>
                    <a:lnTo>
                      <a:pt x="393837" y="678551"/>
                    </a:lnTo>
                    <a:lnTo>
                      <a:pt x="224811" y="525127"/>
                    </a:lnTo>
                    <a:lnTo>
                      <a:pt x="359315" y="403266"/>
                    </a:lnTo>
                    <a:lnTo>
                      <a:pt x="394017" y="371793"/>
                    </a:lnTo>
                    <a:lnTo>
                      <a:pt x="411950" y="355562"/>
                    </a:lnTo>
                    <a:lnTo>
                      <a:pt x="413296" y="354307"/>
                    </a:lnTo>
                    <a:lnTo>
                      <a:pt x="411950" y="353051"/>
                    </a:lnTo>
                    <a:lnTo>
                      <a:pt x="394017" y="336821"/>
                    </a:lnTo>
                    <a:lnTo>
                      <a:pt x="352679" y="299250"/>
                    </a:lnTo>
                    <a:cubicBezTo>
                      <a:pt x="339928" y="297403"/>
                      <a:pt x="327419" y="294157"/>
                      <a:pt x="315377" y="289565"/>
                    </a:cubicBezTo>
                    <a:lnTo>
                      <a:pt x="376621" y="345071"/>
                    </a:lnTo>
                    <a:lnTo>
                      <a:pt x="386484" y="354038"/>
                    </a:lnTo>
                    <a:lnTo>
                      <a:pt x="376621" y="363005"/>
                    </a:lnTo>
                    <a:lnTo>
                      <a:pt x="345595" y="391161"/>
                    </a:lnTo>
                    <a:lnTo>
                      <a:pt x="211091" y="512752"/>
                    </a:lnTo>
                    <a:lnTo>
                      <a:pt x="46010" y="363005"/>
                    </a:lnTo>
                    <a:lnTo>
                      <a:pt x="36147" y="354038"/>
                    </a:lnTo>
                    <a:lnTo>
                      <a:pt x="46010" y="345071"/>
                    </a:lnTo>
                    <a:lnTo>
                      <a:pt x="171547" y="231280"/>
                    </a:lnTo>
                    <a:lnTo>
                      <a:pt x="211271" y="195413"/>
                    </a:lnTo>
                    <a:lnTo>
                      <a:pt x="238172" y="220072"/>
                    </a:lnTo>
                    <a:cubicBezTo>
                      <a:pt x="231957" y="207069"/>
                      <a:pt x="224945" y="194462"/>
                      <a:pt x="217189" y="182321"/>
                    </a:cubicBezTo>
                    <a:cubicBezTo>
                      <a:pt x="216382" y="181066"/>
                      <a:pt x="215306" y="179631"/>
                      <a:pt x="214140" y="178106"/>
                    </a:cubicBezTo>
                    <a:lnTo>
                      <a:pt x="212167" y="176134"/>
                    </a:lnTo>
                    <a:cubicBezTo>
                      <a:pt x="201048" y="164298"/>
                      <a:pt x="190019" y="152551"/>
                      <a:pt x="178093" y="141342"/>
                    </a:cubicBezTo>
                    <a:lnTo>
                      <a:pt x="169126" y="133541"/>
                    </a:lnTo>
                    <a:cubicBezTo>
                      <a:pt x="139715" y="107178"/>
                      <a:pt x="108151" y="83416"/>
                      <a:pt x="78560" y="57322"/>
                    </a:cubicBezTo>
                    <a:cubicBezTo>
                      <a:pt x="58501" y="39693"/>
                      <a:pt x="39939" y="20441"/>
                      <a:pt x="23055" y="-246"/>
                    </a:cubicBezTo>
                    <a:lnTo>
                      <a:pt x="10411" y="11232"/>
                    </a:lnTo>
                    <a:lnTo>
                      <a:pt x="9066" y="12487"/>
                    </a:lnTo>
                    <a:lnTo>
                      <a:pt x="10411" y="13742"/>
                    </a:lnTo>
                    <a:lnTo>
                      <a:pt x="28345" y="29973"/>
                    </a:lnTo>
                    <a:lnTo>
                      <a:pt x="197372" y="183307"/>
                    </a:lnTo>
                    <a:lnTo>
                      <a:pt x="157917" y="219175"/>
                    </a:lnTo>
                    <a:lnTo>
                      <a:pt x="28345" y="336821"/>
                    </a:lnTo>
                    <a:lnTo>
                      <a:pt x="10411" y="353051"/>
                    </a:lnTo>
                    <a:lnTo>
                      <a:pt x="9066" y="354307"/>
                    </a:lnTo>
                    <a:lnTo>
                      <a:pt x="10411" y="355562"/>
                    </a:lnTo>
                    <a:lnTo>
                      <a:pt x="28345" y="371793"/>
                    </a:lnTo>
                    <a:lnTo>
                      <a:pt x="197372" y="525127"/>
                    </a:lnTo>
                    <a:lnTo>
                      <a:pt x="29152" y="678551"/>
                    </a:lnTo>
                    <a:lnTo>
                      <a:pt x="11218" y="694781"/>
                    </a:lnTo>
                    <a:lnTo>
                      <a:pt x="9873" y="696037"/>
                    </a:lnTo>
                    <a:lnTo>
                      <a:pt x="11218" y="697292"/>
                    </a:lnTo>
                    <a:lnTo>
                      <a:pt x="29152" y="713522"/>
                    </a:lnTo>
                    <a:lnTo>
                      <a:pt x="198179" y="866857"/>
                    </a:lnTo>
                    <a:lnTo>
                      <a:pt x="29152" y="1020281"/>
                    </a:lnTo>
                    <a:lnTo>
                      <a:pt x="11218" y="1036511"/>
                    </a:lnTo>
                    <a:lnTo>
                      <a:pt x="9873" y="1037766"/>
                    </a:lnTo>
                    <a:lnTo>
                      <a:pt x="11218" y="1039022"/>
                    </a:lnTo>
                    <a:lnTo>
                      <a:pt x="29152" y="1055252"/>
                    </a:lnTo>
                    <a:lnTo>
                      <a:pt x="198179" y="1208676"/>
                    </a:lnTo>
                    <a:lnTo>
                      <a:pt x="29152" y="1362011"/>
                    </a:lnTo>
                    <a:lnTo>
                      <a:pt x="11218" y="1378241"/>
                    </a:lnTo>
                    <a:lnTo>
                      <a:pt x="9873" y="1379496"/>
                    </a:lnTo>
                    <a:lnTo>
                      <a:pt x="11218" y="1380751"/>
                    </a:lnTo>
                    <a:lnTo>
                      <a:pt x="29152" y="1396982"/>
                    </a:lnTo>
                    <a:lnTo>
                      <a:pt x="198179" y="1550406"/>
                    </a:lnTo>
                    <a:lnTo>
                      <a:pt x="29152" y="1703830"/>
                    </a:lnTo>
                    <a:lnTo>
                      <a:pt x="11218" y="1720060"/>
                    </a:lnTo>
                    <a:lnTo>
                      <a:pt x="9873" y="1721316"/>
                    </a:lnTo>
                    <a:lnTo>
                      <a:pt x="11218" y="1722571"/>
                    </a:lnTo>
                    <a:lnTo>
                      <a:pt x="29152" y="1738801"/>
                    </a:lnTo>
                    <a:lnTo>
                      <a:pt x="198179" y="1892226"/>
                    </a:lnTo>
                    <a:lnTo>
                      <a:pt x="29152" y="2045650"/>
                    </a:lnTo>
                    <a:lnTo>
                      <a:pt x="11218" y="2061970"/>
                    </a:lnTo>
                    <a:lnTo>
                      <a:pt x="10" y="2072102"/>
                    </a:lnTo>
                    <a:lnTo>
                      <a:pt x="422980" y="2072102"/>
                    </a:lnTo>
                    <a:lnTo>
                      <a:pt x="411771" y="2061970"/>
                    </a:lnTo>
                    <a:close/>
                    <a:moveTo>
                      <a:pt x="46369" y="705003"/>
                    </a:moveTo>
                    <a:lnTo>
                      <a:pt x="36505" y="696037"/>
                    </a:lnTo>
                    <a:lnTo>
                      <a:pt x="46369" y="687070"/>
                    </a:lnTo>
                    <a:lnTo>
                      <a:pt x="211450" y="537232"/>
                    </a:lnTo>
                    <a:lnTo>
                      <a:pt x="376621" y="687070"/>
                    </a:lnTo>
                    <a:lnTo>
                      <a:pt x="386484" y="696037"/>
                    </a:lnTo>
                    <a:lnTo>
                      <a:pt x="376621" y="705003"/>
                    </a:lnTo>
                    <a:lnTo>
                      <a:pt x="211450" y="855200"/>
                    </a:lnTo>
                    <a:close/>
                    <a:moveTo>
                      <a:pt x="46369" y="1046733"/>
                    </a:moveTo>
                    <a:lnTo>
                      <a:pt x="36505" y="1037766"/>
                    </a:lnTo>
                    <a:lnTo>
                      <a:pt x="46369" y="1028799"/>
                    </a:lnTo>
                    <a:lnTo>
                      <a:pt x="211450" y="879051"/>
                    </a:lnTo>
                    <a:lnTo>
                      <a:pt x="376621" y="1028799"/>
                    </a:lnTo>
                    <a:lnTo>
                      <a:pt x="386484" y="1037766"/>
                    </a:lnTo>
                    <a:lnTo>
                      <a:pt x="376621" y="1046733"/>
                    </a:lnTo>
                    <a:lnTo>
                      <a:pt x="211450" y="1196571"/>
                    </a:lnTo>
                    <a:close/>
                    <a:moveTo>
                      <a:pt x="46369" y="1388463"/>
                    </a:moveTo>
                    <a:lnTo>
                      <a:pt x="36505" y="1379496"/>
                    </a:lnTo>
                    <a:lnTo>
                      <a:pt x="46369" y="1370529"/>
                    </a:lnTo>
                    <a:lnTo>
                      <a:pt x="211450" y="1220782"/>
                    </a:lnTo>
                    <a:lnTo>
                      <a:pt x="376621" y="1370529"/>
                    </a:lnTo>
                    <a:lnTo>
                      <a:pt x="386484" y="1379496"/>
                    </a:lnTo>
                    <a:lnTo>
                      <a:pt x="376621" y="1388463"/>
                    </a:lnTo>
                    <a:lnTo>
                      <a:pt x="211450" y="1538300"/>
                    </a:lnTo>
                    <a:close/>
                    <a:moveTo>
                      <a:pt x="46369" y="1730283"/>
                    </a:moveTo>
                    <a:lnTo>
                      <a:pt x="36505" y="1721316"/>
                    </a:lnTo>
                    <a:lnTo>
                      <a:pt x="46369" y="1712349"/>
                    </a:lnTo>
                    <a:lnTo>
                      <a:pt x="211450" y="1562511"/>
                    </a:lnTo>
                    <a:lnTo>
                      <a:pt x="376621" y="1712349"/>
                    </a:lnTo>
                    <a:lnTo>
                      <a:pt x="386484" y="1721316"/>
                    </a:lnTo>
                    <a:lnTo>
                      <a:pt x="376621" y="1730283"/>
                    </a:lnTo>
                    <a:lnTo>
                      <a:pt x="211450" y="1880120"/>
                    </a:lnTo>
                    <a:close/>
                    <a:moveTo>
                      <a:pt x="46369" y="2054168"/>
                    </a:moveTo>
                    <a:lnTo>
                      <a:pt x="211450" y="1904331"/>
                    </a:lnTo>
                    <a:lnTo>
                      <a:pt x="376621" y="2054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7"/>
              <p:cNvSpPr/>
              <p:nvPr/>
            </p:nvSpPr>
            <p:spPr>
              <a:xfrm>
                <a:off x="4361011" y="4984269"/>
                <a:ext cx="17933" cy="1875792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875792" extrusionOk="0">
                    <a:moveTo>
                      <a:pt x="10" y="1458"/>
                    </a:moveTo>
                    <a:lnTo>
                      <a:pt x="10" y="1875547"/>
                    </a:lnTo>
                    <a:lnTo>
                      <a:pt x="17944" y="1875547"/>
                    </a:lnTo>
                    <a:lnTo>
                      <a:pt x="17944" y="-246"/>
                    </a:lnTo>
                    <a:cubicBezTo>
                      <a:pt x="12025" y="292"/>
                      <a:pt x="6018" y="1010"/>
                      <a:pt x="10" y="14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7"/>
              <p:cNvSpPr/>
              <p:nvPr/>
            </p:nvSpPr>
            <p:spPr>
              <a:xfrm>
                <a:off x="3990408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7"/>
              <p:cNvSpPr/>
              <p:nvPr/>
            </p:nvSpPr>
            <p:spPr>
              <a:xfrm>
                <a:off x="3990408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7"/>
              <p:cNvSpPr/>
              <p:nvPr/>
            </p:nvSpPr>
            <p:spPr>
              <a:xfrm>
                <a:off x="3990408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7"/>
              <p:cNvSpPr/>
              <p:nvPr/>
            </p:nvSpPr>
            <p:spPr>
              <a:xfrm>
                <a:off x="3990408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7"/>
              <p:cNvSpPr/>
              <p:nvPr/>
            </p:nvSpPr>
            <p:spPr>
              <a:xfrm>
                <a:off x="3990408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7"/>
              <p:cNvSpPr/>
              <p:nvPr/>
            </p:nvSpPr>
            <p:spPr>
              <a:xfrm>
                <a:off x="2695941" y="4423208"/>
                <a:ext cx="17933" cy="243649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36495" extrusionOk="0">
                    <a:moveTo>
                      <a:pt x="10" y="-246"/>
                    </a:moveTo>
                    <a:lnTo>
                      <a:pt x="10" y="2436249"/>
                    </a:lnTo>
                    <a:lnTo>
                      <a:pt x="17944" y="2436249"/>
                    </a:lnTo>
                    <a:lnTo>
                      <a:pt x="17944" y="2713"/>
                    </a:lnTo>
                    <a:cubicBezTo>
                      <a:pt x="11918" y="2041"/>
                      <a:pt x="5928" y="105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7"/>
              <p:cNvSpPr/>
              <p:nvPr/>
            </p:nvSpPr>
            <p:spPr>
              <a:xfrm>
                <a:off x="2684733" y="4315695"/>
                <a:ext cx="423059" cy="244142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2441426" extrusionOk="0">
                    <a:moveTo>
                      <a:pt x="393838" y="2414639"/>
                    </a:moveTo>
                    <a:lnTo>
                      <a:pt x="224811" y="2261304"/>
                    </a:lnTo>
                    <a:lnTo>
                      <a:pt x="393838" y="2107880"/>
                    </a:lnTo>
                    <a:lnTo>
                      <a:pt x="411772" y="2091649"/>
                    </a:lnTo>
                    <a:lnTo>
                      <a:pt x="413116" y="2090395"/>
                    </a:lnTo>
                    <a:lnTo>
                      <a:pt x="411772" y="2089139"/>
                    </a:lnTo>
                    <a:lnTo>
                      <a:pt x="393838" y="2072909"/>
                    </a:lnTo>
                    <a:lnTo>
                      <a:pt x="224811" y="1919485"/>
                    </a:lnTo>
                    <a:lnTo>
                      <a:pt x="393838" y="1766060"/>
                    </a:lnTo>
                    <a:lnTo>
                      <a:pt x="411772" y="1749830"/>
                    </a:lnTo>
                    <a:lnTo>
                      <a:pt x="413116" y="1748575"/>
                    </a:lnTo>
                    <a:lnTo>
                      <a:pt x="411772" y="1747320"/>
                    </a:lnTo>
                    <a:lnTo>
                      <a:pt x="393838" y="1731090"/>
                    </a:lnTo>
                    <a:lnTo>
                      <a:pt x="224811" y="1577755"/>
                    </a:lnTo>
                    <a:lnTo>
                      <a:pt x="393838" y="1424331"/>
                    </a:lnTo>
                    <a:lnTo>
                      <a:pt x="411772" y="1408100"/>
                    </a:lnTo>
                    <a:lnTo>
                      <a:pt x="413116" y="1406845"/>
                    </a:lnTo>
                    <a:lnTo>
                      <a:pt x="411772" y="1405589"/>
                    </a:lnTo>
                    <a:lnTo>
                      <a:pt x="393838" y="1389359"/>
                    </a:lnTo>
                    <a:lnTo>
                      <a:pt x="224811" y="1235935"/>
                    </a:lnTo>
                    <a:lnTo>
                      <a:pt x="393838" y="1082601"/>
                    </a:lnTo>
                    <a:lnTo>
                      <a:pt x="411772" y="1066371"/>
                    </a:lnTo>
                    <a:lnTo>
                      <a:pt x="413116" y="1065115"/>
                    </a:lnTo>
                    <a:lnTo>
                      <a:pt x="411772" y="1063860"/>
                    </a:lnTo>
                    <a:lnTo>
                      <a:pt x="393838" y="1047630"/>
                    </a:lnTo>
                    <a:lnTo>
                      <a:pt x="224811" y="894206"/>
                    </a:lnTo>
                    <a:lnTo>
                      <a:pt x="393838" y="740871"/>
                    </a:lnTo>
                    <a:lnTo>
                      <a:pt x="411772" y="724641"/>
                    </a:lnTo>
                    <a:lnTo>
                      <a:pt x="413116" y="723386"/>
                    </a:lnTo>
                    <a:lnTo>
                      <a:pt x="411772" y="722130"/>
                    </a:lnTo>
                    <a:lnTo>
                      <a:pt x="393838" y="705900"/>
                    </a:lnTo>
                    <a:lnTo>
                      <a:pt x="224811" y="552476"/>
                    </a:lnTo>
                    <a:lnTo>
                      <a:pt x="393838" y="399321"/>
                    </a:lnTo>
                    <a:lnTo>
                      <a:pt x="411772" y="383090"/>
                    </a:lnTo>
                    <a:lnTo>
                      <a:pt x="413116" y="381835"/>
                    </a:lnTo>
                    <a:lnTo>
                      <a:pt x="411772" y="380579"/>
                    </a:lnTo>
                    <a:lnTo>
                      <a:pt x="393838" y="364349"/>
                    </a:lnTo>
                    <a:lnTo>
                      <a:pt x="224811" y="211015"/>
                    </a:lnTo>
                    <a:lnTo>
                      <a:pt x="393838" y="57680"/>
                    </a:lnTo>
                    <a:lnTo>
                      <a:pt x="411772" y="41450"/>
                    </a:lnTo>
                    <a:lnTo>
                      <a:pt x="413116" y="40195"/>
                    </a:lnTo>
                    <a:lnTo>
                      <a:pt x="411772" y="38939"/>
                    </a:lnTo>
                    <a:lnTo>
                      <a:pt x="393838" y="22709"/>
                    </a:lnTo>
                    <a:lnTo>
                      <a:pt x="368551" y="-246"/>
                    </a:lnTo>
                    <a:lnTo>
                      <a:pt x="357790" y="1189"/>
                    </a:lnTo>
                    <a:lnTo>
                      <a:pt x="345506" y="2982"/>
                    </a:lnTo>
                    <a:lnTo>
                      <a:pt x="376621" y="31228"/>
                    </a:lnTo>
                    <a:lnTo>
                      <a:pt x="386485" y="40195"/>
                    </a:lnTo>
                    <a:lnTo>
                      <a:pt x="376621" y="49162"/>
                    </a:lnTo>
                    <a:lnTo>
                      <a:pt x="211540" y="198910"/>
                    </a:lnTo>
                    <a:lnTo>
                      <a:pt x="103130" y="100273"/>
                    </a:lnTo>
                    <a:cubicBezTo>
                      <a:pt x="96826" y="102936"/>
                      <a:pt x="90316" y="105089"/>
                      <a:pt x="83671" y="106729"/>
                    </a:cubicBezTo>
                    <a:lnTo>
                      <a:pt x="198179" y="211015"/>
                    </a:lnTo>
                    <a:lnTo>
                      <a:pt x="29152" y="364170"/>
                    </a:lnTo>
                    <a:lnTo>
                      <a:pt x="11218" y="380400"/>
                    </a:lnTo>
                    <a:lnTo>
                      <a:pt x="9873" y="381656"/>
                    </a:lnTo>
                    <a:lnTo>
                      <a:pt x="11218" y="382911"/>
                    </a:lnTo>
                    <a:lnTo>
                      <a:pt x="29152" y="399141"/>
                    </a:lnTo>
                    <a:lnTo>
                      <a:pt x="198179" y="552476"/>
                    </a:lnTo>
                    <a:lnTo>
                      <a:pt x="29152" y="705900"/>
                    </a:lnTo>
                    <a:lnTo>
                      <a:pt x="11218" y="722130"/>
                    </a:lnTo>
                    <a:lnTo>
                      <a:pt x="9873" y="723386"/>
                    </a:lnTo>
                    <a:lnTo>
                      <a:pt x="11218" y="724641"/>
                    </a:lnTo>
                    <a:lnTo>
                      <a:pt x="29152" y="740871"/>
                    </a:lnTo>
                    <a:lnTo>
                      <a:pt x="198179" y="894206"/>
                    </a:lnTo>
                    <a:lnTo>
                      <a:pt x="29152" y="1047630"/>
                    </a:lnTo>
                    <a:lnTo>
                      <a:pt x="11218" y="1063860"/>
                    </a:lnTo>
                    <a:lnTo>
                      <a:pt x="9873" y="1065115"/>
                    </a:lnTo>
                    <a:lnTo>
                      <a:pt x="11218" y="1066371"/>
                    </a:lnTo>
                    <a:lnTo>
                      <a:pt x="29152" y="1082601"/>
                    </a:lnTo>
                    <a:lnTo>
                      <a:pt x="198179" y="1235935"/>
                    </a:lnTo>
                    <a:lnTo>
                      <a:pt x="29152" y="1389359"/>
                    </a:lnTo>
                    <a:lnTo>
                      <a:pt x="11218" y="1405589"/>
                    </a:lnTo>
                    <a:lnTo>
                      <a:pt x="9873" y="1406845"/>
                    </a:lnTo>
                    <a:lnTo>
                      <a:pt x="11218" y="1408100"/>
                    </a:lnTo>
                    <a:lnTo>
                      <a:pt x="29152" y="1424331"/>
                    </a:lnTo>
                    <a:lnTo>
                      <a:pt x="198179" y="1577755"/>
                    </a:lnTo>
                    <a:lnTo>
                      <a:pt x="29152" y="1731090"/>
                    </a:lnTo>
                    <a:lnTo>
                      <a:pt x="11218" y="1747320"/>
                    </a:lnTo>
                    <a:lnTo>
                      <a:pt x="9873" y="1748575"/>
                    </a:lnTo>
                    <a:lnTo>
                      <a:pt x="11218" y="1749830"/>
                    </a:lnTo>
                    <a:lnTo>
                      <a:pt x="29152" y="1766060"/>
                    </a:lnTo>
                    <a:lnTo>
                      <a:pt x="198179" y="1919485"/>
                    </a:lnTo>
                    <a:lnTo>
                      <a:pt x="29152" y="2072909"/>
                    </a:lnTo>
                    <a:lnTo>
                      <a:pt x="11218" y="2089139"/>
                    </a:lnTo>
                    <a:lnTo>
                      <a:pt x="9873" y="2090395"/>
                    </a:lnTo>
                    <a:lnTo>
                      <a:pt x="11218" y="2091649"/>
                    </a:lnTo>
                    <a:lnTo>
                      <a:pt x="29152" y="2107880"/>
                    </a:lnTo>
                    <a:lnTo>
                      <a:pt x="198179" y="2261304"/>
                    </a:lnTo>
                    <a:lnTo>
                      <a:pt x="29152" y="2414728"/>
                    </a:lnTo>
                    <a:lnTo>
                      <a:pt x="11218" y="2431048"/>
                    </a:lnTo>
                    <a:lnTo>
                      <a:pt x="10" y="2441181"/>
                    </a:lnTo>
                    <a:lnTo>
                      <a:pt x="423070" y="2441181"/>
                    </a:lnTo>
                    <a:lnTo>
                      <a:pt x="411772" y="2430959"/>
                    </a:lnTo>
                    <a:close/>
                    <a:moveTo>
                      <a:pt x="46369" y="390354"/>
                    </a:moveTo>
                    <a:lnTo>
                      <a:pt x="36505" y="381387"/>
                    </a:lnTo>
                    <a:lnTo>
                      <a:pt x="46369" y="372420"/>
                    </a:lnTo>
                    <a:lnTo>
                      <a:pt x="211540" y="222582"/>
                    </a:lnTo>
                    <a:lnTo>
                      <a:pt x="376621" y="372420"/>
                    </a:lnTo>
                    <a:lnTo>
                      <a:pt x="386485" y="381387"/>
                    </a:lnTo>
                    <a:lnTo>
                      <a:pt x="376621" y="390354"/>
                    </a:lnTo>
                    <a:lnTo>
                      <a:pt x="211540" y="540101"/>
                    </a:lnTo>
                    <a:close/>
                    <a:moveTo>
                      <a:pt x="46369" y="732083"/>
                    </a:moveTo>
                    <a:lnTo>
                      <a:pt x="36505" y="723116"/>
                    </a:lnTo>
                    <a:lnTo>
                      <a:pt x="46369" y="714149"/>
                    </a:lnTo>
                    <a:lnTo>
                      <a:pt x="211540" y="564312"/>
                    </a:lnTo>
                    <a:lnTo>
                      <a:pt x="376621" y="714149"/>
                    </a:lnTo>
                    <a:lnTo>
                      <a:pt x="386485" y="723116"/>
                    </a:lnTo>
                    <a:lnTo>
                      <a:pt x="376621" y="732083"/>
                    </a:lnTo>
                    <a:lnTo>
                      <a:pt x="211540" y="881831"/>
                    </a:lnTo>
                    <a:close/>
                    <a:moveTo>
                      <a:pt x="46369" y="1073813"/>
                    </a:moveTo>
                    <a:lnTo>
                      <a:pt x="36505" y="1064846"/>
                    </a:lnTo>
                    <a:lnTo>
                      <a:pt x="46369" y="1055879"/>
                    </a:lnTo>
                    <a:lnTo>
                      <a:pt x="211540" y="906042"/>
                    </a:lnTo>
                    <a:lnTo>
                      <a:pt x="376621" y="1055879"/>
                    </a:lnTo>
                    <a:lnTo>
                      <a:pt x="386485" y="1064846"/>
                    </a:lnTo>
                    <a:lnTo>
                      <a:pt x="376621" y="1073813"/>
                    </a:lnTo>
                    <a:lnTo>
                      <a:pt x="211540" y="1224278"/>
                    </a:lnTo>
                    <a:close/>
                    <a:moveTo>
                      <a:pt x="46369" y="1415543"/>
                    </a:moveTo>
                    <a:lnTo>
                      <a:pt x="36505" y="1406576"/>
                    </a:lnTo>
                    <a:lnTo>
                      <a:pt x="46369" y="1397609"/>
                    </a:lnTo>
                    <a:lnTo>
                      <a:pt x="211540" y="1247861"/>
                    </a:lnTo>
                    <a:lnTo>
                      <a:pt x="376621" y="1397609"/>
                    </a:lnTo>
                    <a:lnTo>
                      <a:pt x="386485" y="1406576"/>
                    </a:lnTo>
                    <a:lnTo>
                      <a:pt x="376621" y="1415543"/>
                    </a:lnTo>
                    <a:lnTo>
                      <a:pt x="211540" y="1565380"/>
                    </a:lnTo>
                    <a:close/>
                    <a:moveTo>
                      <a:pt x="46369" y="1757273"/>
                    </a:moveTo>
                    <a:lnTo>
                      <a:pt x="36505" y="1748306"/>
                    </a:lnTo>
                    <a:lnTo>
                      <a:pt x="46369" y="1739339"/>
                    </a:lnTo>
                    <a:lnTo>
                      <a:pt x="211540" y="1589591"/>
                    </a:lnTo>
                    <a:lnTo>
                      <a:pt x="376621" y="1739339"/>
                    </a:lnTo>
                    <a:lnTo>
                      <a:pt x="386485" y="1748306"/>
                    </a:lnTo>
                    <a:lnTo>
                      <a:pt x="376621" y="1757273"/>
                    </a:lnTo>
                    <a:lnTo>
                      <a:pt x="211540" y="1907110"/>
                    </a:lnTo>
                    <a:close/>
                    <a:moveTo>
                      <a:pt x="46369" y="2099092"/>
                    </a:moveTo>
                    <a:lnTo>
                      <a:pt x="36505" y="2090125"/>
                    </a:lnTo>
                    <a:lnTo>
                      <a:pt x="46369" y="2081158"/>
                    </a:lnTo>
                    <a:lnTo>
                      <a:pt x="211540" y="1931321"/>
                    </a:lnTo>
                    <a:lnTo>
                      <a:pt x="376621" y="2081158"/>
                    </a:lnTo>
                    <a:lnTo>
                      <a:pt x="386485" y="2090125"/>
                    </a:lnTo>
                    <a:lnTo>
                      <a:pt x="376621" y="2099092"/>
                    </a:lnTo>
                    <a:lnTo>
                      <a:pt x="211540" y="2249199"/>
                    </a:lnTo>
                    <a:close/>
                    <a:moveTo>
                      <a:pt x="46369" y="2422978"/>
                    </a:moveTo>
                    <a:lnTo>
                      <a:pt x="211540" y="2273409"/>
                    </a:lnTo>
                    <a:lnTo>
                      <a:pt x="376621" y="24232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7"/>
              <p:cNvSpPr/>
              <p:nvPr/>
            </p:nvSpPr>
            <p:spPr>
              <a:xfrm>
                <a:off x="3078561" y="4242794"/>
                <a:ext cx="17933" cy="2616909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616909" extrusionOk="0">
                    <a:moveTo>
                      <a:pt x="10" y="5941"/>
                    </a:moveTo>
                    <a:lnTo>
                      <a:pt x="10" y="2616664"/>
                    </a:lnTo>
                    <a:lnTo>
                      <a:pt x="17944" y="2616664"/>
                    </a:lnTo>
                    <a:lnTo>
                      <a:pt x="17944" y="-246"/>
                    </a:lnTo>
                    <a:cubicBezTo>
                      <a:pt x="12115" y="1906"/>
                      <a:pt x="6107" y="3879"/>
                      <a:pt x="10" y="59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7"/>
              <p:cNvSpPr/>
              <p:nvPr/>
            </p:nvSpPr>
            <p:spPr>
              <a:xfrm>
                <a:off x="2854746" y="4346900"/>
                <a:ext cx="229822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29822" h="17933" extrusionOk="0">
                    <a:moveTo>
                      <a:pt x="4583" y="12128"/>
                    </a:moveTo>
                    <a:cubicBezTo>
                      <a:pt x="2790" y="14460"/>
                      <a:pt x="1355" y="16253"/>
                      <a:pt x="10" y="17688"/>
                    </a:cubicBezTo>
                    <a:lnTo>
                      <a:pt x="229832" y="17688"/>
                    </a:lnTo>
                    <a:lnTo>
                      <a:pt x="229832" y="-246"/>
                    </a:lnTo>
                    <a:lnTo>
                      <a:pt x="25924" y="-246"/>
                    </a:lnTo>
                    <a:cubicBezTo>
                      <a:pt x="18751" y="3789"/>
                      <a:pt x="11667" y="7914"/>
                      <a:pt x="4583" y="121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7"/>
              <p:cNvSpPr/>
              <p:nvPr/>
            </p:nvSpPr>
            <p:spPr>
              <a:xfrm>
                <a:off x="2707957" y="4688630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7"/>
              <p:cNvSpPr/>
              <p:nvPr/>
            </p:nvSpPr>
            <p:spPr>
              <a:xfrm>
                <a:off x="2707957" y="503035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7"/>
              <p:cNvSpPr/>
              <p:nvPr/>
            </p:nvSpPr>
            <p:spPr>
              <a:xfrm>
                <a:off x="2707957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7"/>
              <p:cNvSpPr/>
              <p:nvPr/>
            </p:nvSpPr>
            <p:spPr>
              <a:xfrm>
                <a:off x="2707957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7"/>
              <p:cNvSpPr/>
              <p:nvPr/>
            </p:nvSpPr>
            <p:spPr>
              <a:xfrm>
                <a:off x="2707957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7"/>
              <p:cNvSpPr/>
              <p:nvPr/>
            </p:nvSpPr>
            <p:spPr>
              <a:xfrm>
                <a:off x="2707957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7"/>
              <p:cNvSpPr/>
              <p:nvPr/>
            </p:nvSpPr>
            <p:spPr>
              <a:xfrm>
                <a:off x="1413491" y="5407688"/>
                <a:ext cx="17933" cy="145201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52015" extrusionOk="0">
                    <a:moveTo>
                      <a:pt x="10" y="-246"/>
                    </a:moveTo>
                    <a:lnTo>
                      <a:pt x="10" y="1451770"/>
                    </a:lnTo>
                    <a:lnTo>
                      <a:pt x="17944" y="1451770"/>
                    </a:lnTo>
                    <a:lnTo>
                      <a:pt x="17944" y="920"/>
                    </a:lnTo>
                    <a:cubicBezTo>
                      <a:pt x="11936" y="741"/>
                      <a:pt x="6018" y="382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7"/>
              <p:cNvSpPr/>
              <p:nvPr/>
            </p:nvSpPr>
            <p:spPr>
              <a:xfrm>
                <a:off x="1402282" y="5303223"/>
                <a:ext cx="423059" cy="1454346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454346" extrusionOk="0">
                    <a:moveTo>
                      <a:pt x="393838" y="1427110"/>
                    </a:moveTo>
                    <a:lnTo>
                      <a:pt x="224811" y="1273776"/>
                    </a:lnTo>
                    <a:lnTo>
                      <a:pt x="393838" y="1120351"/>
                    </a:lnTo>
                    <a:lnTo>
                      <a:pt x="411771" y="1104121"/>
                    </a:lnTo>
                    <a:lnTo>
                      <a:pt x="413116" y="1102866"/>
                    </a:lnTo>
                    <a:lnTo>
                      <a:pt x="411771" y="1101611"/>
                    </a:lnTo>
                    <a:lnTo>
                      <a:pt x="393838" y="1085381"/>
                    </a:lnTo>
                    <a:lnTo>
                      <a:pt x="224811" y="931957"/>
                    </a:lnTo>
                    <a:lnTo>
                      <a:pt x="393838" y="778532"/>
                    </a:lnTo>
                    <a:lnTo>
                      <a:pt x="411771" y="762302"/>
                    </a:lnTo>
                    <a:lnTo>
                      <a:pt x="413116" y="761046"/>
                    </a:lnTo>
                    <a:lnTo>
                      <a:pt x="411771" y="759791"/>
                    </a:lnTo>
                    <a:lnTo>
                      <a:pt x="393838" y="743561"/>
                    </a:lnTo>
                    <a:lnTo>
                      <a:pt x="224811" y="590226"/>
                    </a:lnTo>
                    <a:lnTo>
                      <a:pt x="393838" y="436802"/>
                    </a:lnTo>
                    <a:lnTo>
                      <a:pt x="411771" y="420572"/>
                    </a:lnTo>
                    <a:lnTo>
                      <a:pt x="413116" y="419317"/>
                    </a:lnTo>
                    <a:lnTo>
                      <a:pt x="411771" y="418061"/>
                    </a:lnTo>
                    <a:lnTo>
                      <a:pt x="393838" y="401831"/>
                    </a:lnTo>
                    <a:lnTo>
                      <a:pt x="224811" y="248407"/>
                    </a:lnTo>
                    <a:lnTo>
                      <a:pt x="393838" y="95073"/>
                    </a:lnTo>
                    <a:lnTo>
                      <a:pt x="411771" y="78842"/>
                    </a:lnTo>
                    <a:lnTo>
                      <a:pt x="413116" y="77587"/>
                    </a:lnTo>
                    <a:lnTo>
                      <a:pt x="411771" y="76331"/>
                    </a:lnTo>
                    <a:lnTo>
                      <a:pt x="393838" y="60101"/>
                    </a:lnTo>
                    <a:lnTo>
                      <a:pt x="327392" y="-246"/>
                    </a:lnTo>
                    <a:lnTo>
                      <a:pt x="310624" y="8721"/>
                    </a:lnTo>
                    <a:lnTo>
                      <a:pt x="376621" y="68620"/>
                    </a:lnTo>
                    <a:lnTo>
                      <a:pt x="386485" y="77587"/>
                    </a:lnTo>
                    <a:lnTo>
                      <a:pt x="376621" y="86554"/>
                    </a:lnTo>
                    <a:lnTo>
                      <a:pt x="211540" y="236750"/>
                    </a:lnTo>
                    <a:lnTo>
                      <a:pt x="67620" y="106191"/>
                    </a:lnTo>
                    <a:lnTo>
                      <a:pt x="65648" y="104398"/>
                    </a:lnTo>
                    <a:cubicBezTo>
                      <a:pt x="57309" y="105295"/>
                      <a:pt x="48880" y="105743"/>
                      <a:pt x="40451" y="105833"/>
                    </a:cubicBezTo>
                    <a:lnTo>
                      <a:pt x="47086" y="111841"/>
                    </a:lnTo>
                    <a:lnTo>
                      <a:pt x="198179" y="248855"/>
                    </a:lnTo>
                    <a:lnTo>
                      <a:pt x="29152" y="402280"/>
                    </a:lnTo>
                    <a:lnTo>
                      <a:pt x="11218" y="418510"/>
                    </a:lnTo>
                    <a:lnTo>
                      <a:pt x="9873" y="419765"/>
                    </a:lnTo>
                    <a:lnTo>
                      <a:pt x="11218" y="421020"/>
                    </a:lnTo>
                    <a:lnTo>
                      <a:pt x="29152" y="437250"/>
                    </a:lnTo>
                    <a:lnTo>
                      <a:pt x="198179" y="590675"/>
                    </a:lnTo>
                    <a:lnTo>
                      <a:pt x="29152" y="744009"/>
                    </a:lnTo>
                    <a:lnTo>
                      <a:pt x="11218" y="760240"/>
                    </a:lnTo>
                    <a:lnTo>
                      <a:pt x="9873" y="761495"/>
                    </a:lnTo>
                    <a:lnTo>
                      <a:pt x="11218" y="762750"/>
                    </a:lnTo>
                    <a:lnTo>
                      <a:pt x="29152" y="778980"/>
                    </a:lnTo>
                    <a:lnTo>
                      <a:pt x="198179" y="932405"/>
                    </a:lnTo>
                    <a:lnTo>
                      <a:pt x="29152" y="1085829"/>
                    </a:lnTo>
                    <a:lnTo>
                      <a:pt x="11218" y="1102059"/>
                    </a:lnTo>
                    <a:lnTo>
                      <a:pt x="9873" y="1103314"/>
                    </a:lnTo>
                    <a:lnTo>
                      <a:pt x="11218" y="1104570"/>
                    </a:lnTo>
                    <a:lnTo>
                      <a:pt x="29152" y="1120800"/>
                    </a:lnTo>
                    <a:lnTo>
                      <a:pt x="198179" y="1274224"/>
                    </a:lnTo>
                    <a:lnTo>
                      <a:pt x="29152" y="1427648"/>
                    </a:lnTo>
                    <a:lnTo>
                      <a:pt x="11218" y="1443968"/>
                    </a:lnTo>
                    <a:lnTo>
                      <a:pt x="10" y="1454101"/>
                    </a:lnTo>
                    <a:lnTo>
                      <a:pt x="423070" y="1454101"/>
                    </a:lnTo>
                    <a:lnTo>
                      <a:pt x="411771" y="1443878"/>
                    </a:lnTo>
                    <a:close/>
                    <a:moveTo>
                      <a:pt x="46369" y="428284"/>
                    </a:moveTo>
                    <a:lnTo>
                      <a:pt x="36505" y="419317"/>
                    </a:lnTo>
                    <a:lnTo>
                      <a:pt x="46369" y="410350"/>
                    </a:lnTo>
                    <a:lnTo>
                      <a:pt x="211540" y="260602"/>
                    </a:lnTo>
                    <a:lnTo>
                      <a:pt x="376621" y="410350"/>
                    </a:lnTo>
                    <a:lnTo>
                      <a:pt x="386485" y="419317"/>
                    </a:lnTo>
                    <a:lnTo>
                      <a:pt x="376621" y="428284"/>
                    </a:lnTo>
                    <a:lnTo>
                      <a:pt x="211540" y="578121"/>
                    </a:lnTo>
                    <a:close/>
                    <a:moveTo>
                      <a:pt x="46369" y="770013"/>
                    </a:moveTo>
                    <a:lnTo>
                      <a:pt x="36505" y="761046"/>
                    </a:lnTo>
                    <a:lnTo>
                      <a:pt x="46369" y="752079"/>
                    </a:lnTo>
                    <a:lnTo>
                      <a:pt x="211540" y="602332"/>
                    </a:lnTo>
                    <a:lnTo>
                      <a:pt x="376621" y="752079"/>
                    </a:lnTo>
                    <a:lnTo>
                      <a:pt x="386485" y="761046"/>
                    </a:lnTo>
                    <a:lnTo>
                      <a:pt x="376621" y="770013"/>
                    </a:lnTo>
                    <a:lnTo>
                      <a:pt x="211540" y="919851"/>
                    </a:lnTo>
                    <a:close/>
                    <a:moveTo>
                      <a:pt x="46369" y="1111833"/>
                    </a:moveTo>
                    <a:lnTo>
                      <a:pt x="36505" y="1102866"/>
                    </a:lnTo>
                    <a:lnTo>
                      <a:pt x="46369" y="1093899"/>
                    </a:lnTo>
                    <a:lnTo>
                      <a:pt x="211540" y="944062"/>
                    </a:lnTo>
                    <a:lnTo>
                      <a:pt x="376621" y="1093899"/>
                    </a:lnTo>
                    <a:lnTo>
                      <a:pt x="386485" y="1102866"/>
                    </a:lnTo>
                    <a:lnTo>
                      <a:pt x="376621" y="1111833"/>
                    </a:lnTo>
                    <a:lnTo>
                      <a:pt x="211540" y="1261670"/>
                    </a:lnTo>
                    <a:close/>
                    <a:moveTo>
                      <a:pt x="46369" y="1435719"/>
                    </a:moveTo>
                    <a:lnTo>
                      <a:pt x="211540" y="1285881"/>
                    </a:lnTo>
                    <a:lnTo>
                      <a:pt x="376621" y="14357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7"/>
              <p:cNvSpPr/>
              <p:nvPr/>
            </p:nvSpPr>
            <p:spPr>
              <a:xfrm>
                <a:off x="1796110" y="5253457"/>
                <a:ext cx="17933" cy="160624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06246" extrusionOk="0">
                    <a:moveTo>
                      <a:pt x="10" y="10873"/>
                    </a:moveTo>
                    <a:lnTo>
                      <a:pt x="17944" y="-246"/>
                    </a:lnTo>
                    <a:lnTo>
                      <a:pt x="17944" y="1606001"/>
                    </a:lnTo>
                    <a:lnTo>
                      <a:pt x="10" y="16060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7"/>
              <p:cNvSpPr/>
              <p:nvPr/>
            </p:nvSpPr>
            <p:spPr>
              <a:xfrm>
                <a:off x="1543690" y="5372089"/>
                <a:ext cx="25842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258427" h="17933" extrusionOk="0">
                    <a:moveTo>
                      <a:pt x="10" y="17688"/>
                    </a:moveTo>
                    <a:lnTo>
                      <a:pt x="258437" y="17688"/>
                    </a:lnTo>
                    <a:lnTo>
                      <a:pt x="258437" y="-246"/>
                    </a:lnTo>
                    <a:lnTo>
                      <a:pt x="43679" y="-246"/>
                    </a:lnTo>
                    <a:cubicBezTo>
                      <a:pt x="29466" y="6524"/>
                      <a:pt x="14886" y="12514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7"/>
              <p:cNvSpPr/>
              <p:nvPr/>
            </p:nvSpPr>
            <p:spPr>
              <a:xfrm>
                <a:off x="142550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7"/>
              <p:cNvSpPr/>
              <p:nvPr/>
            </p:nvSpPr>
            <p:spPr>
              <a:xfrm>
                <a:off x="142550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7"/>
              <p:cNvSpPr/>
              <p:nvPr/>
            </p:nvSpPr>
            <p:spPr>
              <a:xfrm>
                <a:off x="142550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7"/>
              <p:cNvSpPr/>
              <p:nvPr/>
            </p:nvSpPr>
            <p:spPr>
              <a:xfrm>
                <a:off x="131040" y="5168809"/>
                <a:ext cx="17933" cy="169089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690894" extrusionOk="0">
                    <a:moveTo>
                      <a:pt x="10" y="-246"/>
                    </a:moveTo>
                    <a:lnTo>
                      <a:pt x="17944" y="10066"/>
                    </a:lnTo>
                    <a:lnTo>
                      <a:pt x="17944" y="1690649"/>
                    </a:lnTo>
                    <a:lnTo>
                      <a:pt x="10" y="1690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7"/>
              <p:cNvSpPr/>
              <p:nvPr/>
            </p:nvSpPr>
            <p:spPr>
              <a:xfrm>
                <a:off x="119831" y="5247000"/>
                <a:ext cx="423059" cy="1510121"/>
              </a:xfrm>
              <a:custGeom>
                <a:avLst/>
                <a:gdLst/>
                <a:ahLst/>
                <a:cxnLst/>
                <a:rect l="l" t="t" r="r" b="b"/>
                <a:pathLst>
                  <a:path w="423059" h="1510121" extrusionOk="0">
                    <a:moveTo>
                      <a:pt x="411771" y="1499653"/>
                    </a:moveTo>
                    <a:lnTo>
                      <a:pt x="393838" y="1483333"/>
                    </a:lnTo>
                    <a:lnTo>
                      <a:pt x="224811" y="1329999"/>
                    </a:lnTo>
                    <a:lnTo>
                      <a:pt x="393838" y="1176574"/>
                    </a:lnTo>
                    <a:lnTo>
                      <a:pt x="411771" y="1160344"/>
                    </a:lnTo>
                    <a:lnTo>
                      <a:pt x="413116" y="1159089"/>
                    </a:lnTo>
                    <a:lnTo>
                      <a:pt x="411771" y="1157834"/>
                    </a:lnTo>
                    <a:lnTo>
                      <a:pt x="393838" y="1141603"/>
                    </a:lnTo>
                    <a:lnTo>
                      <a:pt x="224811" y="988179"/>
                    </a:lnTo>
                    <a:lnTo>
                      <a:pt x="393838" y="834755"/>
                    </a:lnTo>
                    <a:lnTo>
                      <a:pt x="411771" y="818525"/>
                    </a:lnTo>
                    <a:lnTo>
                      <a:pt x="413116" y="817269"/>
                    </a:lnTo>
                    <a:lnTo>
                      <a:pt x="411771" y="816014"/>
                    </a:lnTo>
                    <a:lnTo>
                      <a:pt x="393838" y="799784"/>
                    </a:lnTo>
                    <a:lnTo>
                      <a:pt x="224811" y="646449"/>
                    </a:lnTo>
                    <a:lnTo>
                      <a:pt x="393838" y="493025"/>
                    </a:lnTo>
                    <a:lnTo>
                      <a:pt x="411771" y="476795"/>
                    </a:lnTo>
                    <a:lnTo>
                      <a:pt x="413116" y="475539"/>
                    </a:lnTo>
                    <a:lnTo>
                      <a:pt x="411771" y="474284"/>
                    </a:lnTo>
                    <a:lnTo>
                      <a:pt x="393838" y="458054"/>
                    </a:lnTo>
                    <a:lnTo>
                      <a:pt x="224811" y="304630"/>
                    </a:lnTo>
                    <a:lnTo>
                      <a:pt x="393838" y="151295"/>
                    </a:lnTo>
                    <a:lnTo>
                      <a:pt x="411771" y="135065"/>
                    </a:lnTo>
                    <a:lnTo>
                      <a:pt x="413116" y="133810"/>
                    </a:lnTo>
                    <a:lnTo>
                      <a:pt x="411771" y="132554"/>
                    </a:lnTo>
                    <a:lnTo>
                      <a:pt x="393838" y="116324"/>
                    </a:lnTo>
                    <a:lnTo>
                      <a:pt x="368640" y="93459"/>
                    </a:lnTo>
                    <a:cubicBezTo>
                      <a:pt x="353038" y="87541"/>
                      <a:pt x="337256" y="81264"/>
                      <a:pt x="321564" y="74897"/>
                    </a:cubicBezTo>
                    <a:lnTo>
                      <a:pt x="376621" y="124843"/>
                    </a:lnTo>
                    <a:lnTo>
                      <a:pt x="386485" y="133810"/>
                    </a:lnTo>
                    <a:lnTo>
                      <a:pt x="376621" y="142777"/>
                    </a:lnTo>
                    <a:lnTo>
                      <a:pt x="211540" y="292973"/>
                    </a:lnTo>
                    <a:lnTo>
                      <a:pt x="46369" y="143225"/>
                    </a:lnTo>
                    <a:lnTo>
                      <a:pt x="36505" y="134258"/>
                    </a:lnTo>
                    <a:lnTo>
                      <a:pt x="46369" y="125291"/>
                    </a:lnTo>
                    <a:lnTo>
                      <a:pt x="174417" y="8721"/>
                    </a:lnTo>
                    <a:lnTo>
                      <a:pt x="157110" y="-246"/>
                    </a:lnTo>
                    <a:lnTo>
                      <a:pt x="29152" y="116324"/>
                    </a:lnTo>
                    <a:lnTo>
                      <a:pt x="11218" y="132554"/>
                    </a:lnTo>
                    <a:lnTo>
                      <a:pt x="9873" y="133810"/>
                    </a:lnTo>
                    <a:lnTo>
                      <a:pt x="11218" y="135065"/>
                    </a:lnTo>
                    <a:lnTo>
                      <a:pt x="29152" y="151295"/>
                    </a:lnTo>
                    <a:lnTo>
                      <a:pt x="198179" y="304630"/>
                    </a:lnTo>
                    <a:lnTo>
                      <a:pt x="29152" y="458054"/>
                    </a:lnTo>
                    <a:lnTo>
                      <a:pt x="11218" y="474284"/>
                    </a:lnTo>
                    <a:lnTo>
                      <a:pt x="9873" y="475539"/>
                    </a:lnTo>
                    <a:lnTo>
                      <a:pt x="11218" y="476795"/>
                    </a:lnTo>
                    <a:lnTo>
                      <a:pt x="29152" y="493025"/>
                    </a:lnTo>
                    <a:lnTo>
                      <a:pt x="198179" y="646449"/>
                    </a:lnTo>
                    <a:lnTo>
                      <a:pt x="29152" y="799784"/>
                    </a:lnTo>
                    <a:lnTo>
                      <a:pt x="11218" y="816014"/>
                    </a:lnTo>
                    <a:lnTo>
                      <a:pt x="9873" y="817269"/>
                    </a:lnTo>
                    <a:lnTo>
                      <a:pt x="11218" y="818525"/>
                    </a:lnTo>
                    <a:lnTo>
                      <a:pt x="29152" y="834755"/>
                    </a:lnTo>
                    <a:lnTo>
                      <a:pt x="198179" y="988179"/>
                    </a:lnTo>
                    <a:lnTo>
                      <a:pt x="29152" y="1141603"/>
                    </a:lnTo>
                    <a:lnTo>
                      <a:pt x="11218" y="1157834"/>
                    </a:lnTo>
                    <a:lnTo>
                      <a:pt x="9873" y="1159089"/>
                    </a:lnTo>
                    <a:lnTo>
                      <a:pt x="11218" y="1160344"/>
                    </a:lnTo>
                    <a:lnTo>
                      <a:pt x="29152" y="1176574"/>
                    </a:lnTo>
                    <a:lnTo>
                      <a:pt x="198179" y="1329999"/>
                    </a:lnTo>
                    <a:lnTo>
                      <a:pt x="29152" y="1483423"/>
                    </a:lnTo>
                    <a:lnTo>
                      <a:pt x="11218" y="1499743"/>
                    </a:lnTo>
                    <a:lnTo>
                      <a:pt x="10" y="1509875"/>
                    </a:lnTo>
                    <a:lnTo>
                      <a:pt x="423070" y="1509875"/>
                    </a:lnTo>
                    <a:close/>
                    <a:moveTo>
                      <a:pt x="46369" y="484506"/>
                    </a:moveTo>
                    <a:lnTo>
                      <a:pt x="36505" y="475539"/>
                    </a:lnTo>
                    <a:lnTo>
                      <a:pt x="46369" y="466573"/>
                    </a:lnTo>
                    <a:lnTo>
                      <a:pt x="211540" y="316825"/>
                    </a:lnTo>
                    <a:lnTo>
                      <a:pt x="376621" y="466573"/>
                    </a:lnTo>
                    <a:lnTo>
                      <a:pt x="386485" y="475539"/>
                    </a:lnTo>
                    <a:lnTo>
                      <a:pt x="376621" y="484506"/>
                    </a:lnTo>
                    <a:lnTo>
                      <a:pt x="211540" y="634344"/>
                    </a:lnTo>
                    <a:close/>
                    <a:moveTo>
                      <a:pt x="46369" y="826236"/>
                    </a:moveTo>
                    <a:lnTo>
                      <a:pt x="36505" y="817269"/>
                    </a:lnTo>
                    <a:lnTo>
                      <a:pt x="46369" y="808302"/>
                    </a:lnTo>
                    <a:lnTo>
                      <a:pt x="211540" y="658555"/>
                    </a:lnTo>
                    <a:lnTo>
                      <a:pt x="376621" y="808302"/>
                    </a:lnTo>
                    <a:lnTo>
                      <a:pt x="386485" y="817269"/>
                    </a:lnTo>
                    <a:lnTo>
                      <a:pt x="376621" y="826236"/>
                    </a:lnTo>
                    <a:lnTo>
                      <a:pt x="211540" y="976074"/>
                    </a:lnTo>
                    <a:close/>
                    <a:moveTo>
                      <a:pt x="46369" y="1168056"/>
                    </a:moveTo>
                    <a:lnTo>
                      <a:pt x="36505" y="1159089"/>
                    </a:lnTo>
                    <a:lnTo>
                      <a:pt x="46369" y="1150122"/>
                    </a:lnTo>
                    <a:lnTo>
                      <a:pt x="211540" y="1000285"/>
                    </a:lnTo>
                    <a:lnTo>
                      <a:pt x="376621" y="1150122"/>
                    </a:lnTo>
                    <a:lnTo>
                      <a:pt x="386485" y="1159089"/>
                    </a:lnTo>
                    <a:lnTo>
                      <a:pt x="376621" y="1168056"/>
                    </a:lnTo>
                    <a:lnTo>
                      <a:pt x="211540" y="1317893"/>
                    </a:lnTo>
                    <a:close/>
                    <a:moveTo>
                      <a:pt x="46369" y="1491942"/>
                    </a:moveTo>
                    <a:lnTo>
                      <a:pt x="211540" y="1342104"/>
                    </a:lnTo>
                    <a:lnTo>
                      <a:pt x="376621" y="1491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7"/>
              <p:cNvSpPr/>
              <p:nvPr/>
            </p:nvSpPr>
            <p:spPr>
              <a:xfrm>
                <a:off x="513659" y="5350120"/>
                <a:ext cx="17933" cy="1509583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509583" extrusionOk="0">
                    <a:moveTo>
                      <a:pt x="10" y="-246"/>
                    </a:moveTo>
                    <a:cubicBezTo>
                      <a:pt x="6018" y="1996"/>
                      <a:pt x="11936" y="4148"/>
                      <a:pt x="17944" y="6211"/>
                    </a:cubicBezTo>
                    <a:lnTo>
                      <a:pt x="17944" y="1509337"/>
                    </a:lnTo>
                    <a:lnTo>
                      <a:pt x="10" y="15093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7"/>
              <p:cNvSpPr/>
              <p:nvPr/>
            </p:nvSpPr>
            <p:spPr>
              <a:xfrm>
                <a:off x="143056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7"/>
              <p:cNvSpPr/>
              <p:nvPr/>
            </p:nvSpPr>
            <p:spPr>
              <a:xfrm>
                <a:off x="143056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7"/>
              <p:cNvSpPr/>
              <p:nvPr/>
            </p:nvSpPr>
            <p:spPr>
              <a:xfrm>
                <a:off x="143056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7"/>
              <p:cNvSpPr/>
              <p:nvPr/>
            </p:nvSpPr>
            <p:spPr>
              <a:xfrm>
                <a:off x="143056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0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0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7"/>
              <p:cNvSpPr/>
              <p:nvPr/>
            </p:nvSpPr>
            <p:spPr>
              <a:xfrm>
                <a:off x="11672738" y="5101647"/>
                <a:ext cx="17933" cy="1758056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758056" extrusionOk="0">
                    <a:moveTo>
                      <a:pt x="10" y="7914"/>
                    </a:moveTo>
                    <a:lnTo>
                      <a:pt x="10" y="1757811"/>
                    </a:lnTo>
                    <a:lnTo>
                      <a:pt x="17944" y="1757811"/>
                    </a:lnTo>
                    <a:lnTo>
                      <a:pt x="17944" y="-246"/>
                    </a:lnTo>
                    <a:cubicBezTo>
                      <a:pt x="12115" y="2821"/>
                      <a:pt x="6108" y="5547"/>
                      <a:pt x="10" y="79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7"/>
              <p:cNvSpPr/>
              <p:nvPr/>
            </p:nvSpPr>
            <p:spPr>
              <a:xfrm>
                <a:off x="11661440" y="4637877"/>
                <a:ext cx="423777" cy="2119244"/>
              </a:xfrm>
              <a:custGeom>
                <a:avLst/>
                <a:gdLst/>
                <a:ahLst/>
                <a:cxnLst/>
                <a:rect l="l" t="t" r="r" b="b"/>
                <a:pathLst>
                  <a:path w="423777" h="2119244" extrusionOk="0">
                    <a:moveTo>
                      <a:pt x="394196" y="2092457"/>
                    </a:moveTo>
                    <a:lnTo>
                      <a:pt x="225259" y="1939122"/>
                    </a:lnTo>
                    <a:lnTo>
                      <a:pt x="394196" y="1785788"/>
                    </a:lnTo>
                    <a:lnTo>
                      <a:pt x="412130" y="1769557"/>
                    </a:lnTo>
                    <a:lnTo>
                      <a:pt x="413565" y="1768213"/>
                    </a:lnTo>
                    <a:lnTo>
                      <a:pt x="412130" y="1766867"/>
                    </a:lnTo>
                    <a:lnTo>
                      <a:pt x="394196" y="1750637"/>
                    </a:lnTo>
                    <a:lnTo>
                      <a:pt x="225259" y="1597303"/>
                    </a:lnTo>
                    <a:lnTo>
                      <a:pt x="394196" y="1443968"/>
                    </a:lnTo>
                    <a:lnTo>
                      <a:pt x="412130" y="1427738"/>
                    </a:lnTo>
                    <a:lnTo>
                      <a:pt x="413565" y="1426393"/>
                    </a:lnTo>
                    <a:lnTo>
                      <a:pt x="412130" y="1425048"/>
                    </a:lnTo>
                    <a:lnTo>
                      <a:pt x="394196" y="1408818"/>
                    </a:lnTo>
                    <a:lnTo>
                      <a:pt x="225259" y="1255573"/>
                    </a:lnTo>
                    <a:lnTo>
                      <a:pt x="394196" y="1102239"/>
                    </a:lnTo>
                    <a:lnTo>
                      <a:pt x="412130" y="1086008"/>
                    </a:lnTo>
                    <a:lnTo>
                      <a:pt x="413565" y="1084663"/>
                    </a:lnTo>
                    <a:lnTo>
                      <a:pt x="412130" y="1083318"/>
                    </a:lnTo>
                    <a:lnTo>
                      <a:pt x="394196" y="1067088"/>
                    </a:lnTo>
                    <a:lnTo>
                      <a:pt x="225259" y="913753"/>
                    </a:lnTo>
                    <a:lnTo>
                      <a:pt x="394196" y="760509"/>
                    </a:lnTo>
                    <a:lnTo>
                      <a:pt x="412130" y="744279"/>
                    </a:lnTo>
                    <a:lnTo>
                      <a:pt x="413565" y="742933"/>
                    </a:lnTo>
                    <a:lnTo>
                      <a:pt x="412130" y="741588"/>
                    </a:lnTo>
                    <a:lnTo>
                      <a:pt x="394196" y="725358"/>
                    </a:lnTo>
                    <a:lnTo>
                      <a:pt x="225259" y="572024"/>
                    </a:lnTo>
                    <a:lnTo>
                      <a:pt x="394196" y="418779"/>
                    </a:lnTo>
                    <a:lnTo>
                      <a:pt x="412130" y="402548"/>
                    </a:lnTo>
                    <a:lnTo>
                      <a:pt x="413565" y="401204"/>
                    </a:lnTo>
                    <a:lnTo>
                      <a:pt x="412130" y="399859"/>
                    </a:lnTo>
                    <a:lnTo>
                      <a:pt x="394196" y="383628"/>
                    </a:lnTo>
                    <a:lnTo>
                      <a:pt x="235482" y="239440"/>
                    </a:lnTo>
                    <a:lnTo>
                      <a:pt x="225349" y="230473"/>
                    </a:lnTo>
                    <a:lnTo>
                      <a:pt x="253236" y="205187"/>
                    </a:lnTo>
                    <a:lnTo>
                      <a:pt x="394196" y="77139"/>
                    </a:lnTo>
                    <a:lnTo>
                      <a:pt x="412130" y="60909"/>
                    </a:lnTo>
                    <a:lnTo>
                      <a:pt x="413565" y="59563"/>
                    </a:lnTo>
                    <a:lnTo>
                      <a:pt x="412130" y="58219"/>
                    </a:lnTo>
                    <a:lnTo>
                      <a:pt x="394196" y="41988"/>
                    </a:lnTo>
                    <a:lnTo>
                      <a:pt x="347748" y="-246"/>
                    </a:lnTo>
                    <a:cubicBezTo>
                      <a:pt x="345326" y="5673"/>
                      <a:pt x="342815" y="11501"/>
                      <a:pt x="340304" y="17688"/>
                    </a:cubicBezTo>
                    <a:lnTo>
                      <a:pt x="376980" y="50955"/>
                    </a:lnTo>
                    <a:lnTo>
                      <a:pt x="386843" y="59922"/>
                    </a:lnTo>
                    <a:lnTo>
                      <a:pt x="376980" y="68889"/>
                    </a:lnTo>
                    <a:lnTo>
                      <a:pt x="275026" y="161428"/>
                    </a:lnTo>
                    <a:lnTo>
                      <a:pt x="215665" y="215230"/>
                    </a:lnTo>
                    <a:cubicBezTo>
                      <a:pt x="205800" y="232536"/>
                      <a:pt x="195669" y="249662"/>
                      <a:pt x="185536" y="266790"/>
                    </a:cubicBezTo>
                    <a:lnTo>
                      <a:pt x="211898" y="242847"/>
                    </a:lnTo>
                    <a:lnTo>
                      <a:pt x="226604" y="256208"/>
                    </a:lnTo>
                    <a:lnTo>
                      <a:pt x="376980" y="392685"/>
                    </a:lnTo>
                    <a:lnTo>
                      <a:pt x="386843" y="401652"/>
                    </a:lnTo>
                    <a:lnTo>
                      <a:pt x="376980" y="410619"/>
                    </a:lnTo>
                    <a:lnTo>
                      <a:pt x="211898" y="560367"/>
                    </a:lnTo>
                    <a:lnTo>
                      <a:pt x="100439" y="459220"/>
                    </a:lnTo>
                    <a:lnTo>
                      <a:pt x="72374" y="433844"/>
                    </a:lnTo>
                    <a:cubicBezTo>
                      <a:pt x="67979" y="437968"/>
                      <a:pt x="63407" y="441913"/>
                      <a:pt x="58744" y="445679"/>
                    </a:cubicBezTo>
                    <a:lnTo>
                      <a:pt x="89679" y="473746"/>
                    </a:lnTo>
                    <a:lnTo>
                      <a:pt x="198538" y="572382"/>
                    </a:lnTo>
                    <a:lnTo>
                      <a:pt x="29242" y="725358"/>
                    </a:lnTo>
                    <a:lnTo>
                      <a:pt x="11308" y="741588"/>
                    </a:lnTo>
                    <a:lnTo>
                      <a:pt x="9873" y="742933"/>
                    </a:lnTo>
                    <a:lnTo>
                      <a:pt x="11308" y="744279"/>
                    </a:lnTo>
                    <a:lnTo>
                      <a:pt x="29242" y="760509"/>
                    </a:lnTo>
                    <a:lnTo>
                      <a:pt x="198179" y="913753"/>
                    </a:lnTo>
                    <a:lnTo>
                      <a:pt x="29242" y="1067088"/>
                    </a:lnTo>
                    <a:lnTo>
                      <a:pt x="11308" y="1083318"/>
                    </a:lnTo>
                    <a:lnTo>
                      <a:pt x="9873" y="1084663"/>
                    </a:lnTo>
                    <a:lnTo>
                      <a:pt x="11308" y="1086008"/>
                    </a:lnTo>
                    <a:lnTo>
                      <a:pt x="29242" y="1102239"/>
                    </a:lnTo>
                    <a:lnTo>
                      <a:pt x="198179" y="1255573"/>
                    </a:lnTo>
                    <a:lnTo>
                      <a:pt x="29242" y="1408818"/>
                    </a:lnTo>
                    <a:lnTo>
                      <a:pt x="11308" y="1425048"/>
                    </a:lnTo>
                    <a:lnTo>
                      <a:pt x="9873" y="1426393"/>
                    </a:lnTo>
                    <a:lnTo>
                      <a:pt x="11308" y="1427738"/>
                    </a:lnTo>
                    <a:lnTo>
                      <a:pt x="29242" y="1443968"/>
                    </a:lnTo>
                    <a:lnTo>
                      <a:pt x="198179" y="1597303"/>
                    </a:lnTo>
                    <a:lnTo>
                      <a:pt x="29242" y="1750637"/>
                    </a:lnTo>
                    <a:lnTo>
                      <a:pt x="11308" y="1766867"/>
                    </a:lnTo>
                    <a:lnTo>
                      <a:pt x="9873" y="1768213"/>
                    </a:lnTo>
                    <a:lnTo>
                      <a:pt x="11308" y="1769557"/>
                    </a:lnTo>
                    <a:lnTo>
                      <a:pt x="29242" y="1785788"/>
                    </a:lnTo>
                    <a:lnTo>
                      <a:pt x="198179" y="1939122"/>
                    </a:lnTo>
                    <a:lnTo>
                      <a:pt x="29242" y="2092457"/>
                    </a:lnTo>
                    <a:lnTo>
                      <a:pt x="11308" y="2108777"/>
                    </a:lnTo>
                    <a:lnTo>
                      <a:pt x="10" y="2118999"/>
                    </a:lnTo>
                    <a:lnTo>
                      <a:pt x="423787" y="2118999"/>
                    </a:lnTo>
                    <a:lnTo>
                      <a:pt x="412489" y="2108777"/>
                    </a:lnTo>
                    <a:close/>
                    <a:moveTo>
                      <a:pt x="47176" y="751900"/>
                    </a:moveTo>
                    <a:lnTo>
                      <a:pt x="37313" y="742933"/>
                    </a:lnTo>
                    <a:lnTo>
                      <a:pt x="47176" y="733967"/>
                    </a:lnTo>
                    <a:lnTo>
                      <a:pt x="212258" y="584129"/>
                    </a:lnTo>
                    <a:lnTo>
                      <a:pt x="377338" y="733967"/>
                    </a:lnTo>
                    <a:lnTo>
                      <a:pt x="387202" y="742933"/>
                    </a:lnTo>
                    <a:lnTo>
                      <a:pt x="377338" y="751900"/>
                    </a:lnTo>
                    <a:lnTo>
                      <a:pt x="211898" y="902096"/>
                    </a:lnTo>
                    <a:close/>
                    <a:moveTo>
                      <a:pt x="47176" y="1093630"/>
                    </a:moveTo>
                    <a:lnTo>
                      <a:pt x="37313" y="1084663"/>
                    </a:lnTo>
                    <a:lnTo>
                      <a:pt x="47176" y="1075696"/>
                    </a:lnTo>
                    <a:lnTo>
                      <a:pt x="212258" y="925948"/>
                    </a:lnTo>
                    <a:lnTo>
                      <a:pt x="377338" y="1075696"/>
                    </a:lnTo>
                    <a:lnTo>
                      <a:pt x="387202" y="1084663"/>
                    </a:lnTo>
                    <a:lnTo>
                      <a:pt x="377338" y="1093630"/>
                    </a:lnTo>
                    <a:lnTo>
                      <a:pt x="212258" y="1243468"/>
                    </a:lnTo>
                    <a:close/>
                    <a:moveTo>
                      <a:pt x="47176" y="1435360"/>
                    </a:moveTo>
                    <a:lnTo>
                      <a:pt x="37313" y="1426393"/>
                    </a:lnTo>
                    <a:lnTo>
                      <a:pt x="47176" y="1417426"/>
                    </a:lnTo>
                    <a:lnTo>
                      <a:pt x="212258" y="1267679"/>
                    </a:lnTo>
                    <a:lnTo>
                      <a:pt x="377338" y="1417426"/>
                    </a:lnTo>
                    <a:lnTo>
                      <a:pt x="387202" y="1426393"/>
                    </a:lnTo>
                    <a:lnTo>
                      <a:pt x="377338" y="1435360"/>
                    </a:lnTo>
                    <a:lnTo>
                      <a:pt x="212258" y="1585197"/>
                    </a:lnTo>
                    <a:close/>
                    <a:moveTo>
                      <a:pt x="47176" y="1777180"/>
                    </a:moveTo>
                    <a:lnTo>
                      <a:pt x="37313" y="1768213"/>
                    </a:lnTo>
                    <a:lnTo>
                      <a:pt x="47176" y="1759246"/>
                    </a:lnTo>
                    <a:lnTo>
                      <a:pt x="212258" y="1609408"/>
                    </a:lnTo>
                    <a:lnTo>
                      <a:pt x="377338" y="1759246"/>
                    </a:lnTo>
                    <a:lnTo>
                      <a:pt x="387202" y="1768213"/>
                    </a:lnTo>
                    <a:lnTo>
                      <a:pt x="377338" y="1777180"/>
                    </a:lnTo>
                    <a:lnTo>
                      <a:pt x="212258" y="1927017"/>
                    </a:lnTo>
                    <a:close/>
                    <a:moveTo>
                      <a:pt x="47176" y="2101065"/>
                    </a:moveTo>
                    <a:lnTo>
                      <a:pt x="211898" y="1951228"/>
                    </a:lnTo>
                    <a:lnTo>
                      <a:pt x="376980" y="21010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7"/>
              <p:cNvSpPr/>
              <p:nvPr/>
            </p:nvSpPr>
            <p:spPr>
              <a:xfrm>
                <a:off x="12055626" y="4447598"/>
                <a:ext cx="17933" cy="2412105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2412105" extrusionOk="0">
                    <a:moveTo>
                      <a:pt x="10" y="42347"/>
                    </a:moveTo>
                    <a:lnTo>
                      <a:pt x="10" y="2411859"/>
                    </a:lnTo>
                    <a:lnTo>
                      <a:pt x="17944" y="2411859"/>
                    </a:lnTo>
                    <a:lnTo>
                      <a:pt x="17944" y="-246"/>
                    </a:lnTo>
                    <a:cubicBezTo>
                      <a:pt x="11667" y="13922"/>
                      <a:pt x="6108" y="28179"/>
                      <a:pt x="10" y="423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7"/>
              <p:cNvSpPr/>
              <p:nvPr/>
            </p:nvSpPr>
            <p:spPr>
              <a:xfrm>
                <a:off x="11955286" y="4688361"/>
                <a:ext cx="10634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106347" h="17933" extrusionOk="0">
                    <a:moveTo>
                      <a:pt x="10" y="17688"/>
                    </a:moveTo>
                    <a:lnTo>
                      <a:pt x="106358" y="17688"/>
                    </a:lnTo>
                    <a:lnTo>
                      <a:pt x="106358" y="-246"/>
                    </a:lnTo>
                    <a:lnTo>
                      <a:pt x="8977" y="-246"/>
                    </a:lnTo>
                    <a:cubicBezTo>
                      <a:pt x="6018" y="6031"/>
                      <a:pt x="2969" y="11949"/>
                      <a:pt x="10" y="176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7"/>
              <p:cNvSpPr/>
              <p:nvPr/>
            </p:nvSpPr>
            <p:spPr>
              <a:xfrm>
                <a:off x="11754965" y="5030360"/>
                <a:ext cx="306937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06937" h="17933" extrusionOk="0">
                    <a:moveTo>
                      <a:pt x="7452" y="7465"/>
                    </a:moveTo>
                    <a:cubicBezTo>
                      <a:pt x="5120" y="10963"/>
                      <a:pt x="2609" y="14370"/>
                      <a:pt x="10" y="17688"/>
                    </a:cubicBezTo>
                    <a:lnTo>
                      <a:pt x="306948" y="17688"/>
                    </a:lnTo>
                    <a:lnTo>
                      <a:pt x="306948" y="-246"/>
                    </a:lnTo>
                    <a:lnTo>
                      <a:pt x="12652" y="-246"/>
                    </a:lnTo>
                    <a:cubicBezTo>
                      <a:pt x="10590" y="2264"/>
                      <a:pt x="8977" y="4954"/>
                      <a:pt x="7452" y="74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7"/>
              <p:cNvSpPr/>
              <p:nvPr/>
            </p:nvSpPr>
            <p:spPr>
              <a:xfrm>
                <a:off x="11685112" y="537208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7"/>
              <p:cNvSpPr/>
              <p:nvPr/>
            </p:nvSpPr>
            <p:spPr>
              <a:xfrm>
                <a:off x="11685112" y="571381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7"/>
              <p:cNvSpPr/>
              <p:nvPr/>
            </p:nvSpPr>
            <p:spPr>
              <a:xfrm>
                <a:off x="11685112" y="6055549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7"/>
              <p:cNvSpPr/>
              <p:nvPr/>
            </p:nvSpPr>
            <p:spPr>
              <a:xfrm>
                <a:off x="11685112" y="6397368"/>
                <a:ext cx="376611" cy="17933"/>
              </a:xfrm>
              <a:custGeom>
                <a:avLst/>
                <a:gdLst/>
                <a:ahLst/>
                <a:cxnLst/>
                <a:rect l="l" t="t" r="r" b="b"/>
                <a:pathLst>
                  <a:path w="376611" h="17933" extrusionOk="0">
                    <a:moveTo>
                      <a:pt x="-1" y="0"/>
                    </a:moveTo>
                    <a:lnTo>
                      <a:pt x="376611" y="0"/>
                    </a:lnTo>
                    <a:lnTo>
                      <a:pt x="376611" y="17934"/>
                    </a:lnTo>
                    <a:lnTo>
                      <a:pt x="-1" y="179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7"/>
              <p:cNvSpPr/>
              <p:nvPr/>
            </p:nvSpPr>
            <p:spPr>
              <a:xfrm>
                <a:off x="148974" y="5129086"/>
                <a:ext cx="142753" cy="118273"/>
              </a:xfrm>
              <a:custGeom>
                <a:avLst/>
                <a:gdLst/>
                <a:ahLst/>
                <a:cxnLst/>
                <a:rect l="l" t="t" r="r" b="b"/>
                <a:pathLst>
                  <a:path w="142753" h="118273" extrusionOk="0">
                    <a:moveTo>
                      <a:pt x="10" y="-246"/>
                    </a:moveTo>
                    <a:lnTo>
                      <a:pt x="10" y="49789"/>
                    </a:lnTo>
                    <a:cubicBezTo>
                      <a:pt x="42872" y="74117"/>
                      <a:pt x="85525" y="96866"/>
                      <a:pt x="127968" y="118028"/>
                    </a:cubicBezTo>
                    <a:lnTo>
                      <a:pt x="142763" y="104578"/>
                    </a:lnTo>
                    <a:cubicBezTo>
                      <a:pt x="89316" y="78412"/>
                      <a:pt x="40973" y="42921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7"/>
              <p:cNvSpPr/>
              <p:nvPr/>
            </p:nvSpPr>
            <p:spPr>
              <a:xfrm>
                <a:off x="294238" y="5242069"/>
                <a:ext cx="147147" cy="80074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80074" extrusionOk="0">
                    <a:moveTo>
                      <a:pt x="15254" y="-246"/>
                    </a:moveTo>
                    <a:lnTo>
                      <a:pt x="10" y="13653"/>
                    </a:lnTo>
                    <a:cubicBezTo>
                      <a:pt x="49447" y="37864"/>
                      <a:pt x="98496" y="59922"/>
                      <a:pt x="147157" y="79829"/>
                    </a:cubicBezTo>
                    <a:lnTo>
                      <a:pt x="84389" y="22530"/>
                    </a:lnTo>
                    <a:cubicBezTo>
                      <a:pt x="60678" y="17132"/>
                      <a:pt x="37530" y="9501"/>
                      <a:pt x="15254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7"/>
              <p:cNvSpPr/>
              <p:nvPr/>
            </p:nvSpPr>
            <p:spPr>
              <a:xfrm>
                <a:off x="1413491" y="5405087"/>
                <a:ext cx="69403" cy="18561"/>
              </a:xfrm>
              <a:custGeom>
                <a:avLst/>
                <a:gdLst/>
                <a:ahLst/>
                <a:cxnLst/>
                <a:rect l="l" t="t" r="r" b="b"/>
                <a:pathLst>
                  <a:path w="69403" h="18561" extrusionOk="0">
                    <a:moveTo>
                      <a:pt x="10" y="2354"/>
                    </a:moveTo>
                    <a:lnTo>
                      <a:pt x="10" y="18316"/>
                    </a:lnTo>
                    <a:lnTo>
                      <a:pt x="17944" y="13922"/>
                    </a:lnTo>
                    <a:cubicBezTo>
                      <a:pt x="23952" y="12487"/>
                      <a:pt x="29959" y="10873"/>
                      <a:pt x="35878" y="9259"/>
                    </a:cubicBezTo>
                    <a:cubicBezTo>
                      <a:pt x="41796" y="7645"/>
                      <a:pt x="49597" y="5583"/>
                      <a:pt x="56412" y="3610"/>
                    </a:cubicBezTo>
                    <a:lnTo>
                      <a:pt x="69414" y="-246"/>
                    </a:lnTo>
                    <a:cubicBezTo>
                      <a:pt x="46485" y="3619"/>
                      <a:pt x="23162" y="4489"/>
                      <a:pt x="10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7"/>
              <p:cNvSpPr/>
              <p:nvPr/>
            </p:nvSpPr>
            <p:spPr>
              <a:xfrm>
                <a:off x="2851876" y="4289870"/>
                <a:ext cx="178352" cy="77832"/>
              </a:xfrm>
              <a:custGeom>
                <a:avLst/>
                <a:gdLst/>
                <a:ahLst/>
                <a:cxnLst/>
                <a:rect l="l" t="t" r="r" b="b"/>
                <a:pathLst>
                  <a:path w="178352" h="77832" extrusionOk="0">
                    <a:moveTo>
                      <a:pt x="53722" y="43692"/>
                    </a:moveTo>
                    <a:cubicBezTo>
                      <a:pt x="37761" y="51493"/>
                      <a:pt x="22606" y="60102"/>
                      <a:pt x="7452" y="69158"/>
                    </a:cubicBezTo>
                    <a:cubicBezTo>
                      <a:pt x="5273" y="72216"/>
                      <a:pt x="2771" y="75040"/>
                      <a:pt x="10" y="77587"/>
                    </a:cubicBezTo>
                    <a:lnTo>
                      <a:pt x="7093" y="74718"/>
                    </a:lnTo>
                    <a:cubicBezTo>
                      <a:pt x="23593" y="68172"/>
                      <a:pt x="40540" y="62164"/>
                      <a:pt x="57757" y="56784"/>
                    </a:cubicBezTo>
                    <a:cubicBezTo>
                      <a:pt x="97175" y="44284"/>
                      <a:pt x="137491" y="34842"/>
                      <a:pt x="178362" y="28538"/>
                    </a:cubicBezTo>
                    <a:lnTo>
                      <a:pt x="146619" y="-246"/>
                    </a:lnTo>
                    <a:cubicBezTo>
                      <a:pt x="116311" y="15715"/>
                      <a:pt x="84568" y="28717"/>
                      <a:pt x="53722" y="4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7"/>
              <p:cNvSpPr/>
              <p:nvPr/>
            </p:nvSpPr>
            <p:spPr>
              <a:xfrm>
                <a:off x="2695941" y="4423208"/>
                <a:ext cx="35867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5867" h="26900" extrusionOk="0">
                    <a:moveTo>
                      <a:pt x="10" y="-246"/>
                    </a:moveTo>
                    <a:lnTo>
                      <a:pt x="10" y="26655"/>
                    </a:lnTo>
                    <a:cubicBezTo>
                      <a:pt x="5928" y="22709"/>
                      <a:pt x="11936" y="18943"/>
                      <a:pt x="17944" y="15177"/>
                    </a:cubicBezTo>
                    <a:cubicBezTo>
                      <a:pt x="23952" y="11411"/>
                      <a:pt x="30049" y="7824"/>
                      <a:pt x="35878" y="4148"/>
                    </a:cubicBezTo>
                    <a:cubicBezTo>
                      <a:pt x="23799" y="4013"/>
                      <a:pt x="11766" y="2534"/>
                      <a:pt x="10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7"/>
              <p:cNvSpPr/>
              <p:nvPr/>
            </p:nvSpPr>
            <p:spPr>
              <a:xfrm>
                <a:off x="3015074" y="4242794"/>
                <a:ext cx="81419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81419" h="72632" extrusionOk="0">
                    <a:moveTo>
                      <a:pt x="51659" y="8990"/>
                    </a:moveTo>
                    <a:lnTo>
                      <a:pt x="42065" y="11321"/>
                    </a:lnTo>
                    <a:cubicBezTo>
                      <a:pt x="38532" y="13931"/>
                      <a:pt x="34855" y="16325"/>
                      <a:pt x="31036" y="18495"/>
                    </a:cubicBezTo>
                    <a:cubicBezTo>
                      <a:pt x="20813" y="25400"/>
                      <a:pt x="10232" y="31856"/>
                      <a:pt x="10" y="37774"/>
                    </a:cubicBezTo>
                    <a:lnTo>
                      <a:pt x="38209" y="72386"/>
                    </a:lnTo>
                    <a:cubicBezTo>
                      <a:pt x="46728" y="71310"/>
                      <a:pt x="55067" y="70414"/>
                      <a:pt x="63496" y="69696"/>
                    </a:cubicBezTo>
                    <a:cubicBezTo>
                      <a:pt x="69504" y="69158"/>
                      <a:pt x="75422" y="68620"/>
                      <a:pt x="81430" y="68262"/>
                    </a:cubicBezTo>
                    <a:lnTo>
                      <a:pt x="81430" y="-246"/>
                    </a:lnTo>
                    <a:cubicBezTo>
                      <a:pt x="71683" y="3368"/>
                      <a:pt x="61747" y="6452"/>
                      <a:pt x="51659" y="8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7"/>
              <p:cNvSpPr/>
              <p:nvPr/>
            </p:nvSpPr>
            <p:spPr>
              <a:xfrm>
                <a:off x="3977047" y="4668723"/>
                <a:ext cx="403242" cy="464397"/>
              </a:xfrm>
              <a:custGeom>
                <a:avLst/>
                <a:gdLst/>
                <a:ahLst/>
                <a:cxnLst/>
                <a:rect l="l" t="t" r="r" b="b"/>
                <a:pathLst>
                  <a:path w="403242" h="464397" extrusionOk="0">
                    <a:moveTo>
                      <a:pt x="401908" y="315300"/>
                    </a:moveTo>
                    <a:cubicBezTo>
                      <a:pt x="334566" y="326419"/>
                      <a:pt x="260499" y="302478"/>
                      <a:pt x="229474" y="238095"/>
                    </a:cubicBezTo>
                    <a:cubicBezTo>
                      <a:pt x="223107" y="224573"/>
                      <a:pt x="215862" y="211481"/>
                      <a:pt x="207774" y="198910"/>
                    </a:cubicBezTo>
                    <a:cubicBezTo>
                      <a:pt x="206967" y="197654"/>
                      <a:pt x="205891" y="196219"/>
                      <a:pt x="204725" y="194695"/>
                    </a:cubicBezTo>
                    <a:lnTo>
                      <a:pt x="202752" y="192723"/>
                    </a:lnTo>
                    <a:cubicBezTo>
                      <a:pt x="190468" y="179631"/>
                      <a:pt x="178362" y="166629"/>
                      <a:pt x="165002" y="154434"/>
                    </a:cubicBezTo>
                    <a:cubicBezTo>
                      <a:pt x="134245" y="126367"/>
                      <a:pt x="100709" y="101439"/>
                      <a:pt x="69504" y="73731"/>
                    </a:cubicBezTo>
                    <a:cubicBezTo>
                      <a:pt x="44172" y="51619"/>
                      <a:pt x="21324" y="26808"/>
                      <a:pt x="1355" y="-246"/>
                    </a:cubicBezTo>
                    <a:lnTo>
                      <a:pt x="1355" y="27641"/>
                    </a:lnTo>
                    <a:lnTo>
                      <a:pt x="10" y="28897"/>
                    </a:lnTo>
                    <a:lnTo>
                      <a:pt x="1355" y="30152"/>
                    </a:lnTo>
                    <a:lnTo>
                      <a:pt x="1355" y="94893"/>
                    </a:lnTo>
                    <a:lnTo>
                      <a:pt x="19289" y="111930"/>
                    </a:lnTo>
                    <a:cubicBezTo>
                      <a:pt x="45831" y="137038"/>
                      <a:pt x="72436" y="162388"/>
                      <a:pt x="99095" y="187970"/>
                    </a:cubicBezTo>
                    <a:lnTo>
                      <a:pt x="148861" y="235494"/>
                    </a:lnTo>
                    <a:lnTo>
                      <a:pt x="161863" y="247869"/>
                    </a:lnTo>
                    <a:cubicBezTo>
                      <a:pt x="202214" y="286158"/>
                      <a:pt x="242566" y="324357"/>
                      <a:pt x="284082" y="361659"/>
                    </a:cubicBezTo>
                    <a:lnTo>
                      <a:pt x="303989" y="379593"/>
                    </a:lnTo>
                    <a:cubicBezTo>
                      <a:pt x="314570" y="389098"/>
                      <a:pt x="325151" y="398424"/>
                      <a:pt x="335732" y="407749"/>
                    </a:cubicBezTo>
                    <a:lnTo>
                      <a:pt x="349272" y="419586"/>
                    </a:lnTo>
                    <a:lnTo>
                      <a:pt x="383974" y="449177"/>
                    </a:lnTo>
                    <a:lnTo>
                      <a:pt x="401908" y="464151"/>
                    </a:lnTo>
                    <a:lnTo>
                      <a:pt x="401908" y="371613"/>
                    </a:lnTo>
                    <a:lnTo>
                      <a:pt x="403253" y="370358"/>
                    </a:lnTo>
                    <a:lnTo>
                      <a:pt x="401908" y="369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7"/>
              <p:cNvSpPr/>
              <p:nvPr/>
            </p:nvSpPr>
            <p:spPr>
              <a:xfrm>
                <a:off x="6542307" y="4203250"/>
                <a:ext cx="194403" cy="350607"/>
              </a:xfrm>
              <a:custGeom>
                <a:avLst/>
                <a:gdLst/>
                <a:ahLst/>
                <a:cxnLst/>
                <a:rect l="l" t="t" r="r" b="b"/>
                <a:pathLst>
                  <a:path w="194403" h="350607" extrusionOk="0">
                    <a:moveTo>
                      <a:pt x="36147" y="143404"/>
                    </a:moveTo>
                    <a:lnTo>
                      <a:pt x="19289" y="143404"/>
                    </a:lnTo>
                    <a:lnTo>
                      <a:pt x="19289" y="117221"/>
                    </a:lnTo>
                    <a:cubicBezTo>
                      <a:pt x="13398" y="119077"/>
                      <a:pt x="7408" y="120637"/>
                      <a:pt x="1355" y="121884"/>
                    </a:cubicBezTo>
                    <a:lnTo>
                      <a:pt x="1355" y="150937"/>
                    </a:lnTo>
                    <a:lnTo>
                      <a:pt x="10" y="152192"/>
                    </a:lnTo>
                    <a:lnTo>
                      <a:pt x="1355" y="153447"/>
                    </a:lnTo>
                    <a:lnTo>
                      <a:pt x="1355" y="350361"/>
                    </a:lnTo>
                    <a:cubicBezTo>
                      <a:pt x="7453" y="340498"/>
                      <a:pt x="13371" y="330634"/>
                      <a:pt x="19289" y="320681"/>
                    </a:cubicBezTo>
                    <a:cubicBezTo>
                      <a:pt x="38837" y="288220"/>
                      <a:pt x="57963" y="255339"/>
                      <a:pt x="76678" y="222044"/>
                    </a:cubicBezTo>
                    <a:cubicBezTo>
                      <a:pt x="79726" y="216754"/>
                      <a:pt x="82775" y="211374"/>
                      <a:pt x="85644" y="205993"/>
                    </a:cubicBezTo>
                    <a:cubicBezTo>
                      <a:pt x="93957" y="191225"/>
                      <a:pt x="102143" y="176286"/>
                      <a:pt x="110214" y="161159"/>
                    </a:cubicBezTo>
                    <a:lnTo>
                      <a:pt x="119987" y="143225"/>
                    </a:lnTo>
                    <a:cubicBezTo>
                      <a:pt x="145337" y="96059"/>
                      <a:pt x="170140" y="48238"/>
                      <a:pt x="194413" y="-2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7"/>
              <p:cNvSpPr/>
              <p:nvPr/>
            </p:nvSpPr>
            <p:spPr>
              <a:xfrm>
                <a:off x="6798313" y="3670614"/>
                <a:ext cx="147147" cy="269097"/>
              </a:xfrm>
              <a:custGeom>
                <a:avLst/>
                <a:gdLst/>
                <a:ahLst/>
                <a:cxnLst/>
                <a:rect l="l" t="t" r="r" b="b"/>
                <a:pathLst>
                  <a:path w="147147" h="269097" extrusionOk="0">
                    <a:moveTo>
                      <a:pt x="145543" y="292"/>
                    </a:moveTo>
                    <a:lnTo>
                      <a:pt x="145005" y="-246"/>
                    </a:lnTo>
                    <a:cubicBezTo>
                      <a:pt x="137832" y="13384"/>
                      <a:pt x="130057" y="26834"/>
                      <a:pt x="121691" y="40105"/>
                    </a:cubicBezTo>
                    <a:cubicBezTo>
                      <a:pt x="99013" y="76923"/>
                      <a:pt x="63217" y="103771"/>
                      <a:pt x="21530" y="115248"/>
                    </a:cubicBezTo>
                    <a:lnTo>
                      <a:pt x="12563" y="123498"/>
                    </a:lnTo>
                    <a:cubicBezTo>
                      <a:pt x="10653" y="152542"/>
                      <a:pt x="6457" y="181379"/>
                      <a:pt x="10" y="209760"/>
                    </a:cubicBezTo>
                    <a:lnTo>
                      <a:pt x="65109" y="268852"/>
                    </a:lnTo>
                    <a:cubicBezTo>
                      <a:pt x="86272" y="223120"/>
                      <a:pt x="107192" y="177272"/>
                      <a:pt x="127878" y="131299"/>
                    </a:cubicBezTo>
                    <a:cubicBezTo>
                      <a:pt x="133886" y="118028"/>
                      <a:pt x="139804" y="104398"/>
                      <a:pt x="145812" y="91396"/>
                    </a:cubicBezTo>
                    <a:lnTo>
                      <a:pt x="145812" y="2803"/>
                    </a:lnTo>
                    <a:lnTo>
                      <a:pt x="147157" y="15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7"/>
              <p:cNvSpPr/>
              <p:nvPr/>
            </p:nvSpPr>
            <p:spPr>
              <a:xfrm>
                <a:off x="7825924" y="2305488"/>
                <a:ext cx="10580" cy="6994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94" extrusionOk="0">
                    <a:moveTo>
                      <a:pt x="10" y="-246"/>
                    </a:moveTo>
                    <a:lnTo>
                      <a:pt x="10591" y="-246"/>
                    </a:lnTo>
                    <a:cubicBezTo>
                      <a:pt x="7004" y="1996"/>
                      <a:pt x="3507" y="4417"/>
                      <a:pt x="10" y="67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7"/>
              <p:cNvSpPr/>
              <p:nvPr/>
            </p:nvSpPr>
            <p:spPr>
              <a:xfrm>
                <a:off x="7840002" y="2298852"/>
                <a:ext cx="5021" cy="4304"/>
              </a:xfrm>
              <a:custGeom>
                <a:avLst/>
                <a:gdLst/>
                <a:ahLst/>
                <a:cxnLst/>
                <a:rect l="l" t="t" r="r" b="b"/>
                <a:pathLst>
                  <a:path w="5021" h="4304" extrusionOk="0">
                    <a:moveTo>
                      <a:pt x="3866" y="-246"/>
                    </a:moveTo>
                    <a:lnTo>
                      <a:pt x="5031" y="830"/>
                    </a:lnTo>
                    <a:lnTo>
                      <a:pt x="10" y="40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7"/>
              <p:cNvSpPr/>
              <p:nvPr/>
            </p:nvSpPr>
            <p:spPr>
              <a:xfrm>
                <a:off x="9106760" y="2638072"/>
                <a:ext cx="146430" cy="248383"/>
              </a:xfrm>
              <a:custGeom>
                <a:avLst/>
                <a:gdLst/>
                <a:ahLst/>
                <a:cxnLst/>
                <a:rect l="l" t="t" r="r" b="b"/>
                <a:pathLst>
                  <a:path w="146430" h="248383" extrusionOk="0">
                    <a:moveTo>
                      <a:pt x="120705" y="177837"/>
                    </a:moveTo>
                    <a:cubicBezTo>
                      <a:pt x="88424" y="128161"/>
                      <a:pt x="56592" y="78035"/>
                      <a:pt x="22696" y="29435"/>
                    </a:cubicBezTo>
                    <a:lnTo>
                      <a:pt x="19379" y="26475"/>
                    </a:lnTo>
                    <a:lnTo>
                      <a:pt x="19379" y="24772"/>
                    </a:lnTo>
                    <a:cubicBezTo>
                      <a:pt x="14357" y="17598"/>
                      <a:pt x="9426" y="10425"/>
                      <a:pt x="4314" y="3341"/>
                    </a:cubicBezTo>
                    <a:lnTo>
                      <a:pt x="1445" y="-246"/>
                    </a:lnTo>
                    <a:lnTo>
                      <a:pt x="1445" y="7555"/>
                    </a:lnTo>
                    <a:lnTo>
                      <a:pt x="10" y="8900"/>
                    </a:lnTo>
                    <a:lnTo>
                      <a:pt x="1445" y="10245"/>
                    </a:lnTo>
                    <a:lnTo>
                      <a:pt x="1445" y="95252"/>
                    </a:lnTo>
                    <a:cubicBezTo>
                      <a:pt x="7453" y="102963"/>
                      <a:pt x="13460" y="110765"/>
                      <a:pt x="19379" y="118566"/>
                    </a:cubicBezTo>
                    <a:cubicBezTo>
                      <a:pt x="51122" y="160414"/>
                      <a:pt x="82327" y="203599"/>
                      <a:pt x="112904" y="248138"/>
                    </a:cubicBezTo>
                    <a:lnTo>
                      <a:pt x="146441" y="2177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7"/>
              <p:cNvSpPr/>
              <p:nvPr/>
            </p:nvSpPr>
            <p:spPr>
              <a:xfrm>
                <a:off x="9229698" y="2871391"/>
                <a:ext cx="280216" cy="494078"/>
              </a:xfrm>
              <a:custGeom>
                <a:avLst/>
                <a:gdLst/>
                <a:ahLst/>
                <a:cxnLst/>
                <a:rect l="l" t="t" r="r" b="b"/>
                <a:pathLst>
                  <a:path w="280216" h="494078" extrusionOk="0">
                    <a:moveTo>
                      <a:pt x="279061" y="301850"/>
                    </a:moveTo>
                    <a:lnTo>
                      <a:pt x="275294" y="299070"/>
                    </a:lnTo>
                    <a:cubicBezTo>
                      <a:pt x="176658" y="218368"/>
                      <a:pt x="102860" y="107447"/>
                      <a:pt x="33187" y="-246"/>
                    </a:cubicBezTo>
                    <a:lnTo>
                      <a:pt x="10" y="29883"/>
                    </a:lnTo>
                    <a:cubicBezTo>
                      <a:pt x="17585" y="55645"/>
                      <a:pt x="34890" y="81801"/>
                      <a:pt x="52017" y="108344"/>
                    </a:cubicBezTo>
                    <a:lnTo>
                      <a:pt x="63585" y="126278"/>
                    </a:lnTo>
                    <a:cubicBezTo>
                      <a:pt x="85464" y="160468"/>
                      <a:pt x="107074" y="195296"/>
                      <a:pt x="128416" y="230742"/>
                    </a:cubicBezTo>
                    <a:cubicBezTo>
                      <a:pt x="131644" y="235943"/>
                      <a:pt x="134782" y="241144"/>
                      <a:pt x="137921" y="246434"/>
                    </a:cubicBezTo>
                    <a:cubicBezTo>
                      <a:pt x="172264" y="303581"/>
                      <a:pt x="205980" y="362018"/>
                      <a:pt x="239157" y="421738"/>
                    </a:cubicBezTo>
                    <a:cubicBezTo>
                      <a:pt x="244448" y="431153"/>
                      <a:pt x="249649" y="440568"/>
                      <a:pt x="254849" y="450073"/>
                    </a:cubicBezTo>
                    <a:cubicBezTo>
                      <a:pt x="256912" y="453750"/>
                      <a:pt x="258975" y="457426"/>
                      <a:pt x="260947" y="461103"/>
                    </a:cubicBezTo>
                    <a:cubicBezTo>
                      <a:pt x="262920" y="464779"/>
                      <a:pt x="263547" y="465676"/>
                      <a:pt x="264713" y="468007"/>
                    </a:cubicBezTo>
                    <a:cubicBezTo>
                      <a:pt x="265431" y="469101"/>
                      <a:pt x="266058" y="470240"/>
                      <a:pt x="266597" y="471415"/>
                    </a:cubicBezTo>
                    <a:lnTo>
                      <a:pt x="278881" y="493832"/>
                    </a:lnTo>
                    <a:lnTo>
                      <a:pt x="278881" y="460296"/>
                    </a:lnTo>
                    <a:lnTo>
                      <a:pt x="280226" y="459040"/>
                    </a:lnTo>
                    <a:lnTo>
                      <a:pt x="278881" y="4577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7"/>
              <p:cNvSpPr/>
              <p:nvPr/>
            </p:nvSpPr>
            <p:spPr>
              <a:xfrm>
                <a:off x="10390467" y="4843937"/>
                <a:ext cx="82764" cy="173241"/>
              </a:xfrm>
              <a:custGeom>
                <a:avLst/>
                <a:gdLst/>
                <a:ahLst/>
                <a:cxnLst/>
                <a:rect l="l" t="t" r="r" b="b"/>
                <a:pathLst>
                  <a:path w="82764" h="173241" extrusionOk="0">
                    <a:moveTo>
                      <a:pt x="62778" y="94176"/>
                    </a:moveTo>
                    <a:cubicBezTo>
                      <a:pt x="39195" y="64531"/>
                      <a:pt x="18213" y="32941"/>
                      <a:pt x="10" y="-246"/>
                    </a:cubicBezTo>
                    <a:lnTo>
                      <a:pt x="10" y="141970"/>
                    </a:lnTo>
                    <a:cubicBezTo>
                      <a:pt x="5928" y="150130"/>
                      <a:pt x="11935" y="158200"/>
                      <a:pt x="17944" y="166180"/>
                    </a:cubicBezTo>
                    <a:lnTo>
                      <a:pt x="23054" y="172995"/>
                    </a:lnTo>
                    <a:lnTo>
                      <a:pt x="82774" y="119194"/>
                    </a:lnTo>
                    <a:cubicBezTo>
                      <a:pt x="76049" y="110675"/>
                      <a:pt x="69234" y="102605"/>
                      <a:pt x="62778" y="941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7"/>
              <p:cNvSpPr/>
              <p:nvPr/>
            </p:nvSpPr>
            <p:spPr>
              <a:xfrm>
                <a:off x="10423823" y="4976289"/>
                <a:ext cx="367374" cy="397594"/>
              </a:xfrm>
              <a:custGeom>
                <a:avLst/>
                <a:gdLst/>
                <a:ahLst/>
                <a:cxnLst/>
                <a:rect l="l" t="t" r="r" b="b"/>
                <a:pathLst>
                  <a:path w="367374" h="397594" extrusionOk="0">
                    <a:moveTo>
                      <a:pt x="249381" y="217023"/>
                    </a:moveTo>
                    <a:cubicBezTo>
                      <a:pt x="234944" y="188212"/>
                      <a:pt x="221852" y="159070"/>
                      <a:pt x="210106" y="129596"/>
                    </a:cubicBezTo>
                    <a:cubicBezTo>
                      <a:pt x="155945" y="91997"/>
                      <a:pt x="106089" y="48444"/>
                      <a:pt x="61613" y="-246"/>
                    </a:cubicBezTo>
                    <a:lnTo>
                      <a:pt x="1982" y="53556"/>
                    </a:lnTo>
                    <a:lnTo>
                      <a:pt x="10" y="53556"/>
                    </a:lnTo>
                    <a:lnTo>
                      <a:pt x="818" y="54632"/>
                    </a:lnTo>
                    <a:cubicBezTo>
                      <a:pt x="5211" y="60281"/>
                      <a:pt x="9785" y="65930"/>
                      <a:pt x="13999" y="71490"/>
                    </a:cubicBezTo>
                    <a:cubicBezTo>
                      <a:pt x="24669" y="85209"/>
                      <a:pt x="35520" y="98390"/>
                      <a:pt x="46369" y="111751"/>
                    </a:cubicBezTo>
                    <a:cubicBezTo>
                      <a:pt x="141867" y="227155"/>
                      <a:pt x="242117" y="321398"/>
                      <a:pt x="349451" y="386767"/>
                    </a:cubicBezTo>
                    <a:lnTo>
                      <a:pt x="349451" y="386767"/>
                    </a:lnTo>
                    <a:cubicBezTo>
                      <a:pt x="355369" y="390354"/>
                      <a:pt x="361378" y="393941"/>
                      <a:pt x="367385" y="397348"/>
                    </a:cubicBezTo>
                    <a:lnTo>
                      <a:pt x="367385" y="389637"/>
                    </a:lnTo>
                    <a:cubicBezTo>
                      <a:pt x="319950" y="338104"/>
                      <a:pt x="280137" y="279962"/>
                      <a:pt x="249381" y="2170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7"/>
              <p:cNvSpPr/>
              <p:nvPr/>
            </p:nvSpPr>
            <p:spPr>
              <a:xfrm>
                <a:off x="11673365" y="4642181"/>
                <a:ext cx="329266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329266" h="563750" extrusionOk="0">
                    <a:moveTo>
                      <a:pt x="89052" y="395644"/>
                    </a:moveTo>
                    <a:cubicBezTo>
                      <a:pt x="67711" y="428338"/>
                      <a:pt x="36506" y="453445"/>
                      <a:pt x="10" y="467380"/>
                    </a:cubicBezTo>
                    <a:lnTo>
                      <a:pt x="10" y="563505"/>
                    </a:lnTo>
                    <a:cubicBezTo>
                      <a:pt x="6018" y="556959"/>
                      <a:pt x="12026" y="550324"/>
                      <a:pt x="17944" y="543509"/>
                    </a:cubicBezTo>
                    <a:cubicBezTo>
                      <a:pt x="38299" y="520195"/>
                      <a:pt x="58385" y="495536"/>
                      <a:pt x="78023" y="469263"/>
                    </a:cubicBezTo>
                    <a:cubicBezTo>
                      <a:pt x="81610" y="464537"/>
                      <a:pt x="85196" y="459695"/>
                      <a:pt x="88783" y="454737"/>
                    </a:cubicBezTo>
                    <a:cubicBezTo>
                      <a:pt x="100171" y="439071"/>
                      <a:pt x="111469" y="422877"/>
                      <a:pt x="122678" y="406135"/>
                    </a:cubicBezTo>
                    <a:lnTo>
                      <a:pt x="134514" y="388202"/>
                    </a:lnTo>
                    <a:cubicBezTo>
                      <a:pt x="152807" y="360108"/>
                      <a:pt x="170741" y="330607"/>
                      <a:pt x="188315" y="299698"/>
                    </a:cubicBezTo>
                    <a:cubicBezTo>
                      <a:pt x="197282" y="284006"/>
                      <a:pt x="206249" y="267955"/>
                      <a:pt x="215216" y="251725"/>
                    </a:cubicBezTo>
                    <a:cubicBezTo>
                      <a:pt x="218176" y="246345"/>
                      <a:pt x="221045" y="240875"/>
                      <a:pt x="224183" y="235405"/>
                    </a:cubicBezTo>
                    <a:cubicBezTo>
                      <a:pt x="230102" y="224107"/>
                      <a:pt x="236110" y="212540"/>
                      <a:pt x="242117" y="200972"/>
                    </a:cubicBezTo>
                    <a:cubicBezTo>
                      <a:pt x="249471" y="186446"/>
                      <a:pt x="256823" y="171829"/>
                      <a:pt x="263997" y="156945"/>
                    </a:cubicBezTo>
                    <a:cubicBezTo>
                      <a:pt x="278613" y="127058"/>
                      <a:pt x="292870" y="96212"/>
                      <a:pt x="306949" y="64406"/>
                    </a:cubicBezTo>
                    <a:cubicBezTo>
                      <a:pt x="309638" y="58488"/>
                      <a:pt x="312239" y="52480"/>
                      <a:pt x="314840" y="46472"/>
                    </a:cubicBezTo>
                    <a:cubicBezTo>
                      <a:pt x="319681" y="35443"/>
                      <a:pt x="324524" y="24413"/>
                      <a:pt x="329276" y="13204"/>
                    </a:cubicBezTo>
                    <a:lnTo>
                      <a:pt x="314481" y="-246"/>
                    </a:lnTo>
                    <a:cubicBezTo>
                      <a:pt x="249381" y="137190"/>
                      <a:pt x="174058" y="269524"/>
                      <a:pt x="89052" y="395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7"/>
              <p:cNvSpPr/>
              <p:nvPr/>
            </p:nvSpPr>
            <p:spPr>
              <a:xfrm>
                <a:off x="11995009" y="4447598"/>
                <a:ext cx="78550" cy="190188"/>
              </a:xfrm>
              <a:custGeom>
                <a:avLst/>
                <a:gdLst/>
                <a:ahLst/>
                <a:cxnLst/>
                <a:rect l="l" t="t" r="r" b="b"/>
                <a:pathLst>
                  <a:path w="78550" h="190188" extrusionOk="0">
                    <a:moveTo>
                      <a:pt x="38209" y="93817"/>
                    </a:moveTo>
                    <a:cubicBezTo>
                      <a:pt x="25924" y="121704"/>
                      <a:pt x="13102" y="149412"/>
                      <a:pt x="10" y="177120"/>
                    </a:cubicBezTo>
                    <a:lnTo>
                      <a:pt x="14178" y="189943"/>
                    </a:lnTo>
                    <a:cubicBezTo>
                      <a:pt x="29960" y="152461"/>
                      <a:pt x="45473" y="114199"/>
                      <a:pt x="60626" y="75166"/>
                    </a:cubicBezTo>
                    <a:cubicBezTo>
                      <a:pt x="66635" y="59743"/>
                      <a:pt x="72553" y="44230"/>
                      <a:pt x="78560" y="28628"/>
                    </a:cubicBezTo>
                    <a:lnTo>
                      <a:pt x="78560" y="-246"/>
                    </a:lnTo>
                    <a:cubicBezTo>
                      <a:pt x="65469" y="31255"/>
                      <a:pt x="52018" y="62612"/>
                      <a:pt x="38209" y="938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5" name="Google Shape;1615;p7"/>
            <p:cNvSpPr/>
            <p:nvPr/>
          </p:nvSpPr>
          <p:spPr>
            <a:xfrm>
              <a:off x="1" y="2177475"/>
              <a:ext cx="12191999" cy="3403847"/>
            </a:xfrm>
            <a:custGeom>
              <a:avLst/>
              <a:gdLst/>
              <a:ahLst/>
              <a:cxnLst/>
              <a:rect l="l" t="t" r="r" b="b"/>
              <a:pathLst>
                <a:path w="12191999" h="3455682" extrusionOk="0">
                  <a:moveTo>
                    <a:pt x="8222721" y="6"/>
                  </a:moveTo>
                  <a:cubicBezTo>
                    <a:pt x="8599332" y="-1339"/>
                    <a:pt x="8939089" y="199699"/>
                    <a:pt x="9261989" y="614420"/>
                  </a:cubicBezTo>
                  <a:cubicBezTo>
                    <a:pt x="9536197" y="966551"/>
                    <a:pt x="9764137" y="1424224"/>
                    <a:pt x="9984723" y="1866921"/>
                  </a:cubicBezTo>
                  <a:cubicBezTo>
                    <a:pt x="10345642" y="2591808"/>
                    <a:pt x="10686386" y="3275985"/>
                    <a:pt x="11127380" y="3275985"/>
                  </a:cubicBezTo>
                  <a:lnTo>
                    <a:pt x="11132491" y="3275985"/>
                  </a:lnTo>
                  <a:cubicBezTo>
                    <a:pt x="11359623" y="3273205"/>
                    <a:pt x="11542907" y="3136011"/>
                    <a:pt x="11709512" y="2844227"/>
                  </a:cubicBezTo>
                  <a:cubicBezTo>
                    <a:pt x="11869214" y="2564459"/>
                    <a:pt x="11992689" y="2180674"/>
                    <a:pt x="12123337" y="1774382"/>
                  </a:cubicBezTo>
                  <a:cubicBezTo>
                    <a:pt x="12145215" y="1706350"/>
                    <a:pt x="12167365" y="1637843"/>
                    <a:pt x="12189782" y="1568860"/>
                  </a:cubicBezTo>
                  <a:lnTo>
                    <a:pt x="12191999" y="1569543"/>
                  </a:lnTo>
                  <a:lnTo>
                    <a:pt x="12191999" y="2153883"/>
                  </a:lnTo>
                  <a:lnTo>
                    <a:pt x="12122424" y="2355705"/>
                  </a:lnTo>
                  <a:cubicBezTo>
                    <a:pt x="12045711" y="2569453"/>
                    <a:pt x="11964421" y="2765811"/>
                    <a:pt x="11869662" y="2931655"/>
                  </a:cubicBezTo>
                  <a:cubicBezTo>
                    <a:pt x="11670596" y="3280378"/>
                    <a:pt x="11430282" y="3451737"/>
                    <a:pt x="11134373" y="3455323"/>
                  </a:cubicBezTo>
                  <a:lnTo>
                    <a:pt x="11126662" y="3455323"/>
                  </a:lnTo>
                  <a:cubicBezTo>
                    <a:pt x="10571519" y="3455323"/>
                    <a:pt x="10206116" y="2721828"/>
                    <a:pt x="9819373" y="1945471"/>
                  </a:cubicBezTo>
                  <a:cubicBezTo>
                    <a:pt x="9602822" y="1510665"/>
                    <a:pt x="9378828" y="1061063"/>
                    <a:pt x="9115648" y="723099"/>
                  </a:cubicBezTo>
                  <a:cubicBezTo>
                    <a:pt x="8831217" y="357248"/>
                    <a:pt x="8540061" y="179703"/>
                    <a:pt x="8226218" y="179703"/>
                  </a:cubicBezTo>
                  <a:lnTo>
                    <a:pt x="8223349" y="179703"/>
                  </a:lnTo>
                  <a:cubicBezTo>
                    <a:pt x="7649465" y="181676"/>
                    <a:pt x="7344589" y="867198"/>
                    <a:pt x="7023035" y="1592892"/>
                  </a:cubicBezTo>
                  <a:cubicBezTo>
                    <a:pt x="6826659" y="2035230"/>
                    <a:pt x="6623648" y="2492634"/>
                    <a:pt x="6342803" y="2844944"/>
                  </a:cubicBezTo>
                  <a:cubicBezTo>
                    <a:pt x="6015331" y="3255809"/>
                    <a:pt x="5631458" y="3455593"/>
                    <a:pt x="5169570" y="3455682"/>
                  </a:cubicBezTo>
                  <a:lnTo>
                    <a:pt x="5165446" y="3455682"/>
                  </a:lnTo>
                  <a:cubicBezTo>
                    <a:pt x="4719699" y="3454517"/>
                    <a:pt x="4396620" y="3145516"/>
                    <a:pt x="4084302" y="2846827"/>
                  </a:cubicBezTo>
                  <a:cubicBezTo>
                    <a:pt x="3763376" y="2539890"/>
                    <a:pt x="3460293" y="2249988"/>
                    <a:pt x="3050684" y="2307018"/>
                  </a:cubicBezTo>
                  <a:cubicBezTo>
                    <a:pt x="2728323" y="2351853"/>
                    <a:pt x="2524235" y="2572080"/>
                    <a:pt x="2308222" y="2805131"/>
                  </a:cubicBezTo>
                  <a:cubicBezTo>
                    <a:pt x="2070867" y="3061137"/>
                    <a:pt x="1801859" y="3351307"/>
                    <a:pt x="1341497" y="3430396"/>
                  </a:cubicBezTo>
                  <a:cubicBezTo>
                    <a:pt x="938680" y="3499598"/>
                    <a:pt x="503115" y="3389204"/>
                    <a:pt x="45135" y="3102217"/>
                  </a:cubicBezTo>
                  <a:lnTo>
                    <a:pt x="0" y="3071658"/>
                  </a:lnTo>
                  <a:lnTo>
                    <a:pt x="0" y="2852990"/>
                  </a:lnTo>
                  <a:lnTo>
                    <a:pt x="101483" y="2924065"/>
                  </a:lnTo>
                  <a:cubicBezTo>
                    <a:pt x="535288" y="3206210"/>
                    <a:pt x="940989" y="3317065"/>
                    <a:pt x="1309754" y="3253747"/>
                  </a:cubicBezTo>
                  <a:cubicBezTo>
                    <a:pt x="1708244" y="3185329"/>
                    <a:pt x="1944075" y="2930937"/>
                    <a:pt x="2172283" y="2684705"/>
                  </a:cubicBezTo>
                  <a:cubicBezTo>
                    <a:pt x="2400492" y="2438474"/>
                    <a:pt x="2636950" y="2183454"/>
                    <a:pt x="3024769" y="2129473"/>
                  </a:cubicBezTo>
                  <a:cubicBezTo>
                    <a:pt x="3523958" y="2059531"/>
                    <a:pt x="3874027" y="2394535"/>
                    <a:pt x="4212260" y="2718241"/>
                  </a:cubicBezTo>
                  <a:cubicBezTo>
                    <a:pt x="4511935" y="3004287"/>
                    <a:pt x="4795111" y="3274998"/>
                    <a:pt x="5165893" y="3275985"/>
                  </a:cubicBezTo>
                  <a:lnTo>
                    <a:pt x="5169480" y="3275985"/>
                  </a:lnTo>
                  <a:cubicBezTo>
                    <a:pt x="6075948" y="3275985"/>
                    <a:pt x="6471838" y="2383954"/>
                    <a:pt x="6854726" y="1521156"/>
                  </a:cubicBezTo>
                  <a:cubicBezTo>
                    <a:pt x="7026712" y="1133605"/>
                    <a:pt x="7189192" y="767485"/>
                    <a:pt x="7394714" y="487807"/>
                  </a:cubicBezTo>
                  <a:cubicBezTo>
                    <a:pt x="7635118" y="160693"/>
                    <a:pt x="7905829" y="1082"/>
                    <a:pt x="82227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6" name="Google Shape;1616;p7"/>
          <p:cNvSpPr txBox="1">
            <a:spLocks noGrp="1"/>
          </p:cNvSpPr>
          <p:nvPr>
            <p:ph type="title"/>
          </p:nvPr>
        </p:nvSpPr>
        <p:spPr>
          <a:xfrm>
            <a:off x="4961300" y="1812575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7" name="Google Shape;1617;p7"/>
          <p:cNvSpPr txBox="1">
            <a:spLocks noGrp="1"/>
          </p:cNvSpPr>
          <p:nvPr>
            <p:ph type="body" idx="1"/>
          </p:nvPr>
        </p:nvSpPr>
        <p:spPr>
          <a:xfrm>
            <a:off x="4961418" y="2584625"/>
            <a:ext cx="6598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618" name="Google Shape;1618;p7"/>
          <p:cNvGrpSpPr/>
          <p:nvPr/>
        </p:nvGrpSpPr>
        <p:grpSpPr>
          <a:xfrm flipH="1">
            <a:off x="-1181110" y="517753"/>
            <a:ext cx="6233315" cy="6340113"/>
            <a:chOff x="-1322821" y="-545792"/>
            <a:chExt cx="7418847" cy="7545957"/>
          </a:xfrm>
        </p:grpSpPr>
        <p:grpSp>
          <p:nvGrpSpPr>
            <p:cNvPr id="1619" name="Google Shape;1619;p7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1620" name="Google Shape;1620;p7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21" name="Google Shape;1621;p7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1622" name="Google Shape;1622;p7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7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7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7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7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7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7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7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0" name="Google Shape;1630;p7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1631" name="Google Shape;163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5" name="Google Shape;1635;p7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36" name="Google Shape;163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40" name="Google Shape;1640;p7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41" name="Google Shape;164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45" name="Google Shape;1645;p7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1646" name="Google Shape;164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0" name="Google Shape;1650;p7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1651" name="Google Shape;165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55" name="Google Shape;1655;p7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1656" name="Google Shape;165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60" name="Google Shape;1660;p7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61" name="Google Shape;166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65" name="Google Shape;1665;p7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1666" name="Google Shape;166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70" name="Google Shape;1670;p7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71" name="Google Shape;167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4" name="Google Shape;167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75" name="Google Shape;1675;p7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76" name="Google Shape;167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8" name="Google Shape;167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80" name="Google Shape;1680;p7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81" name="Google Shape;168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85" name="Google Shape;1685;p7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86" name="Google Shape;168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90" name="Google Shape;1690;p7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1691" name="Google Shape;169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95" name="Google Shape;1695;p7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1696" name="Google Shape;169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00" name="Google Shape;1700;p7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1701" name="Google Shape;1701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05" name="Google Shape;1705;p7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1706" name="Google Shape;1706;p7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7" name="Google Shape;1707;p7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8" name="Google Shape;1708;p7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9" name="Google Shape;1709;p7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710" name="Google Shape;1710;p7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1" name="Google Shape;1711;p7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1712" name="Google Shape;1712;p7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3" name="Google Shape;1713;p7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1714" name="Google Shape;1714;p7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5" name="Google Shape;1715;p7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16" name="Google Shape;1716;p7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17" name="Google Shape;1717;p7"/>
          <p:cNvGrpSpPr/>
          <p:nvPr/>
        </p:nvGrpSpPr>
        <p:grpSpPr>
          <a:xfrm>
            <a:off x="780819" y="2914528"/>
            <a:ext cx="3750500" cy="3943264"/>
            <a:chOff x="1659465" y="1166502"/>
            <a:chExt cx="4879651" cy="5130451"/>
          </a:xfrm>
        </p:grpSpPr>
        <p:sp>
          <p:nvSpPr>
            <p:cNvPr id="1718" name="Google Shape;1718;p7"/>
            <p:cNvSpPr/>
            <p:nvPr/>
          </p:nvSpPr>
          <p:spPr>
            <a:xfrm flipH="1">
              <a:off x="1659465" y="4088269"/>
              <a:ext cx="4879651" cy="2205179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7"/>
            <p:cNvSpPr/>
            <p:nvPr/>
          </p:nvSpPr>
          <p:spPr>
            <a:xfrm flipH="1">
              <a:off x="2157555" y="4088269"/>
              <a:ext cx="3898314" cy="2205179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7"/>
            <p:cNvSpPr/>
            <p:nvPr/>
          </p:nvSpPr>
          <p:spPr>
            <a:xfrm flipH="1">
              <a:off x="2598122" y="4088269"/>
              <a:ext cx="3022169" cy="2205179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7"/>
            <p:cNvSpPr/>
            <p:nvPr/>
          </p:nvSpPr>
          <p:spPr>
            <a:xfrm flipH="1">
              <a:off x="3079811" y="4088269"/>
              <a:ext cx="2057797" cy="2205179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7"/>
            <p:cNvSpPr/>
            <p:nvPr/>
          </p:nvSpPr>
          <p:spPr>
            <a:xfrm flipH="1">
              <a:off x="3561705" y="4088269"/>
              <a:ext cx="1072050" cy="2205179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7"/>
            <p:cNvSpPr/>
            <p:nvPr/>
          </p:nvSpPr>
          <p:spPr>
            <a:xfrm flipH="1">
              <a:off x="4006559" y="4088157"/>
              <a:ext cx="181088" cy="2201108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7"/>
            <p:cNvSpPr/>
            <p:nvPr/>
          </p:nvSpPr>
          <p:spPr>
            <a:xfrm flipH="1">
              <a:off x="3470731" y="1166523"/>
              <a:ext cx="627417" cy="27696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"/>
            <p:cNvSpPr/>
            <p:nvPr/>
          </p:nvSpPr>
          <p:spPr>
            <a:xfrm rot="10800000" flipH="1">
              <a:off x="4080310" y="1166502"/>
              <a:ext cx="26807" cy="567922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"/>
            <p:cNvSpPr/>
            <p:nvPr/>
          </p:nvSpPr>
          <p:spPr>
            <a:xfrm flipH="1">
              <a:off x="1781838" y="1893732"/>
              <a:ext cx="4635108" cy="2252120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"/>
            <p:cNvSpPr/>
            <p:nvPr/>
          </p:nvSpPr>
          <p:spPr>
            <a:xfrm flipH="1">
              <a:off x="2103530" y="1893732"/>
              <a:ext cx="3991516" cy="2252120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7"/>
            <p:cNvSpPr/>
            <p:nvPr/>
          </p:nvSpPr>
          <p:spPr>
            <a:xfrm flipH="1">
              <a:off x="2510079" y="1893732"/>
              <a:ext cx="3177129" cy="2252120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7"/>
            <p:cNvSpPr/>
            <p:nvPr/>
          </p:nvSpPr>
          <p:spPr>
            <a:xfrm flipH="1">
              <a:off x="3107700" y="1893732"/>
              <a:ext cx="1980657" cy="2252120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7"/>
            <p:cNvSpPr/>
            <p:nvPr/>
          </p:nvSpPr>
          <p:spPr>
            <a:xfrm flipH="1">
              <a:off x="3710179" y="1893732"/>
              <a:ext cx="774233" cy="2252120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7"/>
            <p:cNvSpPr/>
            <p:nvPr/>
          </p:nvSpPr>
          <p:spPr>
            <a:xfrm flipH="1">
              <a:off x="2507429" y="4145788"/>
              <a:ext cx="598235" cy="20035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7"/>
            <p:cNvSpPr/>
            <p:nvPr/>
          </p:nvSpPr>
          <p:spPr>
            <a:xfrm flipH="1">
              <a:off x="2099621" y="4145788"/>
              <a:ext cx="407194" cy="21042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7"/>
            <p:cNvSpPr/>
            <p:nvPr/>
          </p:nvSpPr>
          <p:spPr>
            <a:xfrm flipH="1">
              <a:off x="5687173" y="4145788"/>
              <a:ext cx="407194" cy="205769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7"/>
            <p:cNvSpPr/>
            <p:nvPr/>
          </p:nvSpPr>
          <p:spPr>
            <a:xfrm flipH="1">
              <a:off x="6094697" y="4145788"/>
              <a:ext cx="321875" cy="2103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7"/>
            <p:cNvSpPr/>
            <p:nvPr/>
          </p:nvSpPr>
          <p:spPr>
            <a:xfrm flipH="1">
              <a:off x="5088973" y="4145788"/>
              <a:ext cx="598800" cy="205052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"/>
            <p:cNvSpPr/>
            <p:nvPr/>
          </p:nvSpPr>
          <p:spPr>
            <a:xfrm flipH="1">
              <a:off x="4485146" y="4145448"/>
              <a:ext cx="603212" cy="210045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7"/>
            <p:cNvSpPr/>
            <p:nvPr/>
          </p:nvSpPr>
          <p:spPr>
            <a:xfrm flipH="1">
              <a:off x="3710293" y="4145788"/>
              <a:ext cx="774233" cy="199980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"/>
            <p:cNvSpPr/>
            <p:nvPr/>
          </p:nvSpPr>
          <p:spPr>
            <a:xfrm flipH="1">
              <a:off x="3106284" y="4145788"/>
              <a:ext cx="603212" cy="195186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"/>
            <p:cNvSpPr/>
            <p:nvPr/>
          </p:nvSpPr>
          <p:spPr>
            <a:xfrm flipH="1">
              <a:off x="1777305" y="4145788"/>
              <a:ext cx="321670" cy="200038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"/>
            <p:cNvSpPr/>
            <p:nvPr/>
          </p:nvSpPr>
          <p:spPr>
            <a:xfrm flipH="1">
              <a:off x="3628373" y="1657543"/>
              <a:ext cx="937789" cy="707838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7"/>
            <p:cNvSpPr/>
            <p:nvPr/>
          </p:nvSpPr>
          <p:spPr>
            <a:xfrm flipH="1">
              <a:off x="3693568" y="1657543"/>
              <a:ext cx="807714" cy="707838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7"/>
            <p:cNvSpPr/>
            <p:nvPr/>
          </p:nvSpPr>
          <p:spPr>
            <a:xfrm flipH="1">
              <a:off x="3775941" y="1657543"/>
              <a:ext cx="642800" cy="707838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7"/>
            <p:cNvSpPr/>
            <p:nvPr/>
          </p:nvSpPr>
          <p:spPr>
            <a:xfrm flipH="1">
              <a:off x="3896845" y="1657543"/>
              <a:ext cx="400746" cy="707838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7"/>
            <p:cNvSpPr/>
            <p:nvPr/>
          </p:nvSpPr>
          <p:spPr>
            <a:xfrm flipH="1">
              <a:off x="4018763" y="1657543"/>
              <a:ext cx="156656" cy="707838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7"/>
            <p:cNvSpPr/>
            <p:nvPr/>
          </p:nvSpPr>
          <p:spPr>
            <a:xfrm flipH="1">
              <a:off x="3775405" y="2365316"/>
              <a:ext cx="121026" cy="63057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7"/>
            <p:cNvSpPr/>
            <p:nvPr/>
          </p:nvSpPr>
          <p:spPr>
            <a:xfrm flipH="1">
              <a:off x="3692823" y="2365316"/>
              <a:ext cx="82456" cy="66177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7"/>
            <p:cNvSpPr/>
            <p:nvPr/>
          </p:nvSpPr>
          <p:spPr>
            <a:xfrm flipH="1">
              <a:off x="4418713" y="2365316"/>
              <a:ext cx="82456" cy="64772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7"/>
            <p:cNvSpPr/>
            <p:nvPr/>
          </p:nvSpPr>
          <p:spPr>
            <a:xfrm flipH="1">
              <a:off x="4501124" y="2365316"/>
              <a:ext cx="65145" cy="66169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7"/>
            <p:cNvSpPr/>
            <p:nvPr/>
          </p:nvSpPr>
          <p:spPr>
            <a:xfrm flipH="1">
              <a:off x="4297375" y="2365316"/>
              <a:ext cx="120687" cy="64510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7"/>
            <p:cNvSpPr/>
            <p:nvPr/>
          </p:nvSpPr>
          <p:spPr>
            <a:xfrm flipH="1">
              <a:off x="4175546" y="2365316"/>
              <a:ext cx="122044" cy="66057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"/>
            <p:cNvSpPr/>
            <p:nvPr/>
          </p:nvSpPr>
          <p:spPr>
            <a:xfrm flipH="1">
              <a:off x="4018764" y="2365316"/>
              <a:ext cx="156429" cy="62888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"/>
            <p:cNvSpPr/>
            <p:nvPr/>
          </p:nvSpPr>
          <p:spPr>
            <a:xfrm flipH="1">
              <a:off x="3896558" y="2364864"/>
              <a:ext cx="121931" cy="61434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"/>
            <p:cNvSpPr/>
            <p:nvPr/>
          </p:nvSpPr>
          <p:spPr>
            <a:xfrm flipH="1">
              <a:off x="3627661" y="2365316"/>
              <a:ext cx="65096" cy="62907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4" name="Google Shape;1754;p7"/>
            <p:cNvGrpSpPr/>
            <p:nvPr/>
          </p:nvGrpSpPr>
          <p:grpSpPr>
            <a:xfrm flipH="1">
              <a:off x="1777038" y="4150507"/>
              <a:ext cx="4639492" cy="210982"/>
              <a:chOff x="2422006" y="4665565"/>
              <a:chExt cx="5073810" cy="230732"/>
            </a:xfrm>
          </p:grpSpPr>
          <p:sp>
            <p:nvSpPr>
              <p:cNvPr id="1755" name="Google Shape;1755;p7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7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7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7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7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7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7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7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4" name="Google Shape;1764;p7"/>
            <p:cNvGrpSpPr/>
            <p:nvPr/>
          </p:nvGrpSpPr>
          <p:grpSpPr>
            <a:xfrm flipH="1">
              <a:off x="3631973" y="2369121"/>
              <a:ext cx="938653" cy="66698"/>
              <a:chOff x="4445473" y="2718342"/>
              <a:chExt cx="1026523" cy="72941"/>
            </a:xfrm>
          </p:grpSpPr>
          <p:sp>
            <p:nvSpPr>
              <p:cNvPr id="1765" name="Google Shape;1765;p7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7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7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7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7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7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7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7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7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4" name="Google Shape;1774;p7"/>
            <p:cNvSpPr/>
            <p:nvPr/>
          </p:nvSpPr>
          <p:spPr>
            <a:xfrm flipH="1">
              <a:off x="4091213" y="4418222"/>
              <a:ext cx="9596" cy="172658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7"/>
            <p:cNvSpPr/>
            <p:nvPr/>
          </p:nvSpPr>
          <p:spPr>
            <a:xfrm flipH="1">
              <a:off x="4090928" y="4380349"/>
              <a:ext cx="856" cy="3685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7"/>
            <p:cNvSpPr/>
            <p:nvPr/>
          </p:nvSpPr>
          <p:spPr>
            <a:xfrm flipH="1">
              <a:off x="4090207" y="4380594"/>
              <a:ext cx="766" cy="36546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"/>
            <p:cNvSpPr/>
            <p:nvPr/>
          </p:nvSpPr>
          <p:spPr>
            <a:xfrm flipH="1">
              <a:off x="3565239" y="4398886"/>
              <a:ext cx="1049459" cy="1893953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"/>
            <p:cNvSpPr/>
            <p:nvPr/>
          </p:nvSpPr>
          <p:spPr>
            <a:xfrm flipH="1">
              <a:off x="3569462" y="4402999"/>
              <a:ext cx="1049459" cy="1893953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9" name="Google Shape;1779;p7"/>
            <p:cNvGrpSpPr/>
            <p:nvPr/>
          </p:nvGrpSpPr>
          <p:grpSpPr>
            <a:xfrm flipH="1">
              <a:off x="3332170" y="4593467"/>
              <a:ext cx="1522938" cy="1702243"/>
              <a:chOff x="1969851" y="5110588"/>
              <a:chExt cx="1665505" cy="1861596"/>
            </a:xfrm>
          </p:grpSpPr>
          <p:sp>
            <p:nvSpPr>
              <p:cNvPr id="1780" name="Google Shape;1780;p7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7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3"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p14"/>
          <p:cNvSpPr/>
          <p:nvPr/>
        </p:nvSpPr>
        <p:spPr>
          <a:xfrm>
            <a:off x="8374725" y="1481562"/>
            <a:ext cx="3665100" cy="522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9" name="Google Shape;3479;p14"/>
          <p:cNvSpPr/>
          <p:nvPr/>
        </p:nvSpPr>
        <p:spPr>
          <a:xfrm>
            <a:off x="8374725" y="1481562"/>
            <a:ext cx="3665100" cy="5229300"/>
          </a:xfrm>
          <a:prstGeom prst="frame">
            <a:avLst>
              <a:gd name="adj1" fmla="val 767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0" name="Google Shape;3480;p14"/>
          <p:cNvSpPr/>
          <p:nvPr/>
        </p:nvSpPr>
        <p:spPr>
          <a:xfrm>
            <a:off x="4019550" y="1481550"/>
            <a:ext cx="4179300" cy="22897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1" name="Google Shape;3481;p14"/>
          <p:cNvSpPr/>
          <p:nvPr/>
        </p:nvSpPr>
        <p:spPr>
          <a:xfrm>
            <a:off x="4019550" y="4192402"/>
            <a:ext cx="4179300" cy="251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2" name="Google Shape;3482;p14"/>
          <p:cNvSpPr/>
          <p:nvPr/>
        </p:nvSpPr>
        <p:spPr>
          <a:xfrm>
            <a:off x="4019550" y="1481562"/>
            <a:ext cx="4179300" cy="2289698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3" name="Google Shape;3483;p14"/>
          <p:cNvSpPr/>
          <p:nvPr/>
        </p:nvSpPr>
        <p:spPr>
          <a:xfrm>
            <a:off x="4019550" y="3958755"/>
            <a:ext cx="4179300" cy="2752154"/>
          </a:xfrm>
          <a:prstGeom prst="frame">
            <a:avLst>
              <a:gd name="adj1" fmla="val 8314"/>
            </a:avLst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4" name="Google Shape;3484;p14"/>
          <p:cNvGrpSpPr/>
          <p:nvPr/>
        </p:nvGrpSpPr>
        <p:grpSpPr>
          <a:xfrm flipH="1">
            <a:off x="-1559476" y="575232"/>
            <a:ext cx="6176932" cy="6282764"/>
            <a:chOff x="-1322821" y="-545792"/>
            <a:chExt cx="7418847" cy="7545957"/>
          </a:xfrm>
        </p:grpSpPr>
        <p:grpSp>
          <p:nvGrpSpPr>
            <p:cNvPr id="3485" name="Google Shape;3485;p14"/>
            <p:cNvGrpSpPr/>
            <p:nvPr/>
          </p:nvGrpSpPr>
          <p:grpSpPr>
            <a:xfrm>
              <a:off x="-1322821" y="-545792"/>
              <a:ext cx="7418847" cy="7418847"/>
              <a:chOff x="563338" y="2416651"/>
              <a:chExt cx="3811769" cy="3811769"/>
            </a:xfrm>
          </p:grpSpPr>
          <p:sp>
            <p:nvSpPr>
              <p:cNvPr id="3486" name="Google Shape;3486;p14"/>
              <p:cNvSpPr/>
              <p:nvPr/>
            </p:nvSpPr>
            <p:spPr>
              <a:xfrm>
                <a:off x="1006882" y="2853886"/>
                <a:ext cx="2935083" cy="2935089"/>
              </a:xfrm>
              <a:custGeom>
                <a:avLst/>
                <a:gdLst/>
                <a:ahLst/>
                <a:cxnLst/>
                <a:rect l="l" t="t" r="r" b="b"/>
                <a:pathLst>
                  <a:path w="2949832" h="2949838" extrusionOk="0">
                    <a:moveTo>
                      <a:pt x="1474424" y="2949666"/>
                    </a:moveTo>
                    <a:cubicBezTo>
                      <a:pt x="659850" y="2949544"/>
                      <a:pt x="-393" y="2289102"/>
                      <a:pt x="-271" y="1474534"/>
                    </a:cubicBezTo>
                    <a:cubicBezTo>
                      <a:pt x="-154" y="659960"/>
                      <a:pt x="660288" y="-289"/>
                      <a:pt x="1474861" y="-167"/>
                    </a:cubicBezTo>
                    <a:cubicBezTo>
                      <a:pt x="2289435" y="-44"/>
                      <a:pt x="2949678" y="660397"/>
                      <a:pt x="2949562" y="1474971"/>
                    </a:cubicBezTo>
                    <a:cubicBezTo>
                      <a:pt x="2949503" y="1866147"/>
                      <a:pt x="2794046" y="2241280"/>
                      <a:pt x="2517398" y="2517841"/>
                    </a:cubicBezTo>
                    <a:cubicBezTo>
                      <a:pt x="2241368" y="2795300"/>
                      <a:pt x="1865803" y="2950798"/>
                      <a:pt x="1474424" y="2949666"/>
                    </a:cubicBezTo>
                    <a:close/>
                    <a:moveTo>
                      <a:pt x="1474424" y="17281"/>
                    </a:moveTo>
                    <a:cubicBezTo>
                      <a:pt x="670821" y="17281"/>
                      <a:pt x="17014" y="670855"/>
                      <a:pt x="17014" y="1474691"/>
                    </a:cubicBezTo>
                    <a:cubicBezTo>
                      <a:pt x="17014" y="2278528"/>
                      <a:pt x="670587" y="2932160"/>
                      <a:pt x="1474424" y="2932160"/>
                    </a:cubicBezTo>
                    <a:cubicBezTo>
                      <a:pt x="2278260" y="2932160"/>
                      <a:pt x="2931892" y="2278586"/>
                      <a:pt x="2931892" y="1474691"/>
                    </a:cubicBezTo>
                    <a:cubicBezTo>
                      <a:pt x="2931892" y="670796"/>
                      <a:pt x="2278085" y="17281"/>
                      <a:pt x="1474424" y="17281"/>
                    </a:cubicBezTo>
                    <a:close/>
                  </a:path>
                </a:pathLst>
              </a:custGeom>
              <a:solidFill>
                <a:srgbClr val="022B3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87" name="Google Shape;3487;p14"/>
              <p:cNvGrpSpPr/>
              <p:nvPr/>
            </p:nvGrpSpPr>
            <p:grpSpPr>
              <a:xfrm rot="-4004204">
                <a:off x="1018398" y="2871711"/>
                <a:ext cx="2901649" cy="2901649"/>
                <a:chOff x="1225090" y="909059"/>
                <a:chExt cx="4619207" cy="4619207"/>
              </a:xfrm>
            </p:grpSpPr>
            <p:sp>
              <p:nvSpPr>
                <p:cNvPr id="3488" name="Google Shape;3488;p14"/>
                <p:cNvSpPr/>
                <p:nvPr/>
              </p:nvSpPr>
              <p:spPr>
                <a:xfrm rot="-4138533">
                  <a:off x="3521779" y="909696"/>
                  <a:ext cx="27569" cy="4618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4" extrusionOk="0">
                      <a:moveTo>
                        <a:pt x="0" y="0"/>
                      </a:moveTo>
                      <a:lnTo>
                        <a:pt x="17506" y="0"/>
                      </a:lnTo>
                      <a:lnTo>
                        <a:pt x="17506" y="2932385"/>
                      </a:lnTo>
                      <a:lnTo>
                        <a:pt x="0" y="2932385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9" name="Google Shape;3489;p14"/>
                <p:cNvSpPr/>
                <p:nvPr/>
              </p:nvSpPr>
              <p:spPr>
                <a:xfrm rot="-4138533">
                  <a:off x="1227652" y="3204013"/>
                  <a:ext cx="4618039" cy="2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4" h="17506" extrusionOk="0">
                      <a:moveTo>
                        <a:pt x="0" y="0"/>
                      </a:moveTo>
                      <a:lnTo>
                        <a:pt x="2932384" y="0"/>
                      </a:lnTo>
                      <a:lnTo>
                        <a:pt x="2932384" y="17506"/>
                      </a:lnTo>
                      <a:lnTo>
                        <a:pt x="0" y="17506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0" name="Google Shape;3490;p14"/>
                <p:cNvSpPr/>
                <p:nvPr/>
              </p:nvSpPr>
              <p:spPr>
                <a:xfrm rot="-6837749">
                  <a:off x="1226417" y="3202908"/>
                  <a:ext cx="4620903" cy="2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1" name="Google Shape;3491;p14"/>
                <p:cNvSpPr/>
                <p:nvPr/>
              </p:nvSpPr>
              <p:spPr>
                <a:xfrm rot="-5487289">
                  <a:off x="1226115" y="3204872"/>
                  <a:ext cx="4619996" cy="27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39"/>
                      </a:lnTo>
                      <a:lnTo>
                        <a:pt x="-271" y="1733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2" name="Google Shape;3492;p14"/>
                <p:cNvSpPr/>
                <p:nvPr/>
              </p:nvSpPr>
              <p:spPr>
                <a:xfrm rot="-8192473">
                  <a:off x="1221339" y="3202828"/>
                  <a:ext cx="4625599" cy="2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385" h="17506" extrusionOk="0">
                      <a:moveTo>
                        <a:pt x="-271" y="-167"/>
                      </a:moveTo>
                      <a:lnTo>
                        <a:pt x="2932114" y="-167"/>
                      </a:lnTo>
                      <a:lnTo>
                        <a:pt x="2932114" y="17340"/>
                      </a:lnTo>
                      <a:lnTo>
                        <a:pt x="-271" y="17340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3" name="Google Shape;3493;p14"/>
                <p:cNvSpPr/>
                <p:nvPr/>
              </p:nvSpPr>
              <p:spPr>
                <a:xfrm rot="-6837749">
                  <a:off x="3522869" y="908449"/>
                  <a:ext cx="27586" cy="4620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4" name="Google Shape;3494;p14"/>
                <p:cNvSpPr/>
                <p:nvPr/>
              </p:nvSpPr>
              <p:spPr>
                <a:xfrm rot="-8192473">
                  <a:off x="3522891" y="903370"/>
                  <a:ext cx="27614" cy="462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5" name="Google Shape;3495;p14"/>
                <p:cNvSpPr/>
                <p:nvPr/>
              </p:nvSpPr>
              <p:spPr>
                <a:xfrm rot="-5487289">
                  <a:off x="3520903" y="908170"/>
                  <a:ext cx="27581" cy="4619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6" h="2932385" extrusionOk="0">
                      <a:moveTo>
                        <a:pt x="-271" y="-167"/>
                      </a:moveTo>
                      <a:lnTo>
                        <a:pt x="17236" y="-167"/>
                      </a:lnTo>
                      <a:lnTo>
                        <a:pt x="17236" y="2932219"/>
                      </a:lnTo>
                      <a:lnTo>
                        <a:pt x="-271" y="2932219"/>
                      </a:lnTo>
                      <a:close/>
                    </a:path>
                  </a:pathLst>
                </a:custGeom>
                <a:solidFill>
                  <a:srgbClr val="022B3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43950" tIns="71950" rIns="143950" bIns="719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96" name="Google Shape;3496;p14"/>
              <p:cNvGrpSpPr/>
              <p:nvPr/>
            </p:nvGrpSpPr>
            <p:grpSpPr>
              <a:xfrm>
                <a:off x="2313507" y="2766645"/>
                <a:ext cx="362700" cy="329770"/>
                <a:chOff x="5827769" y="3261698"/>
                <a:chExt cx="529876" cy="393520"/>
              </a:xfrm>
            </p:grpSpPr>
            <p:sp>
              <p:nvSpPr>
                <p:cNvPr id="3497" name="Google Shape;349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8" name="Google Shape;349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9" name="Google Shape;349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0" name="Google Shape;350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01" name="Google Shape;3501;p14"/>
              <p:cNvGrpSpPr/>
              <p:nvPr/>
            </p:nvGrpSpPr>
            <p:grpSpPr>
              <a:xfrm>
                <a:off x="1771419" y="2870262"/>
                <a:ext cx="362700" cy="329770"/>
                <a:chOff x="5827769" y="3261698"/>
                <a:chExt cx="529876" cy="393520"/>
              </a:xfrm>
            </p:grpSpPr>
            <p:sp>
              <p:nvSpPr>
                <p:cNvPr id="3502" name="Google Shape;350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3" name="Google Shape;350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4" name="Google Shape;350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5" name="Google Shape;350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06" name="Google Shape;3506;p14"/>
              <p:cNvGrpSpPr/>
              <p:nvPr/>
            </p:nvGrpSpPr>
            <p:grpSpPr>
              <a:xfrm>
                <a:off x="1288736" y="3169672"/>
                <a:ext cx="362700" cy="329770"/>
                <a:chOff x="5827769" y="3261698"/>
                <a:chExt cx="529876" cy="393520"/>
              </a:xfrm>
            </p:grpSpPr>
            <p:sp>
              <p:nvSpPr>
                <p:cNvPr id="3507" name="Google Shape;350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8" name="Google Shape;350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9" name="Google Shape;350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0" name="Google Shape;351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11" name="Google Shape;3511;p14"/>
              <p:cNvGrpSpPr/>
              <p:nvPr/>
            </p:nvGrpSpPr>
            <p:grpSpPr>
              <a:xfrm>
                <a:off x="953933" y="3635002"/>
                <a:ext cx="362700" cy="329770"/>
                <a:chOff x="5827769" y="3261698"/>
                <a:chExt cx="529876" cy="393520"/>
              </a:xfrm>
            </p:grpSpPr>
            <p:sp>
              <p:nvSpPr>
                <p:cNvPr id="3512" name="Google Shape;351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3" name="Google Shape;351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4" name="Google Shape;351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5" name="Google Shape;351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16" name="Google Shape;3516;p14"/>
              <p:cNvGrpSpPr/>
              <p:nvPr/>
            </p:nvGrpSpPr>
            <p:grpSpPr>
              <a:xfrm>
                <a:off x="843472" y="4204766"/>
                <a:ext cx="362700" cy="329770"/>
                <a:chOff x="5827769" y="3261698"/>
                <a:chExt cx="529876" cy="393520"/>
              </a:xfrm>
            </p:grpSpPr>
            <p:sp>
              <p:nvSpPr>
                <p:cNvPr id="3517" name="Google Shape;351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8" name="Google Shape;351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9" name="Google Shape;351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0" name="Google Shape;352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21" name="Google Shape;3521;p14"/>
              <p:cNvGrpSpPr/>
              <p:nvPr/>
            </p:nvGrpSpPr>
            <p:grpSpPr>
              <a:xfrm>
                <a:off x="947093" y="4746850"/>
                <a:ext cx="362700" cy="329770"/>
                <a:chOff x="5827769" y="3261698"/>
                <a:chExt cx="529876" cy="393520"/>
              </a:xfrm>
            </p:grpSpPr>
            <p:sp>
              <p:nvSpPr>
                <p:cNvPr id="3522" name="Google Shape;352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4" name="Google Shape;352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5" name="Google Shape;352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8DE4E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26" name="Google Shape;3526;p14"/>
              <p:cNvGrpSpPr/>
              <p:nvPr/>
            </p:nvGrpSpPr>
            <p:grpSpPr>
              <a:xfrm>
                <a:off x="1253001" y="5217084"/>
                <a:ext cx="362700" cy="329770"/>
                <a:chOff x="5827769" y="3261698"/>
                <a:chExt cx="529876" cy="393520"/>
              </a:xfrm>
            </p:grpSpPr>
            <p:sp>
              <p:nvSpPr>
                <p:cNvPr id="3527" name="Google Shape;352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8" name="Google Shape;352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9" name="Google Shape;352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0" name="Google Shape;353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31" name="Google Shape;3531;p14"/>
              <p:cNvGrpSpPr/>
              <p:nvPr/>
            </p:nvGrpSpPr>
            <p:grpSpPr>
              <a:xfrm>
                <a:off x="1712270" y="5539216"/>
                <a:ext cx="362700" cy="329770"/>
                <a:chOff x="5827769" y="3261698"/>
                <a:chExt cx="529876" cy="393520"/>
              </a:xfrm>
            </p:grpSpPr>
            <p:sp>
              <p:nvSpPr>
                <p:cNvPr id="3532" name="Google Shape;353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3" name="Google Shape;353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4" name="Google Shape;353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5" name="Google Shape;353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00B8D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36" name="Google Shape;3536;p14"/>
              <p:cNvGrpSpPr/>
              <p:nvPr/>
            </p:nvGrpSpPr>
            <p:grpSpPr>
              <a:xfrm>
                <a:off x="2269249" y="5662021"/>
                <a:ext cx="362700" cy="329770"/>
                <a:chOff x="5827769" y="3261698"/>
                <a:chExt cx="529876" cy="393520"/>
              </a:xfrm>
            </p:grpSpPr>
            <p:sp>
              <p:nvSpPr>
                <p:cNvPr id="3537" name="Google Shape;353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8" name="Google Shape;353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9" name="Google Shape;353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0" name="Google Shape;354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41" name="Google Shape;3541;p14"/>
              <p:cNvGrpSpPr/>
              <p:nvPr/>
            </p:nvGrpSpPr>
            <p:grpSpPr>
              <a:xfrm flipH="1">
                <a:off x="2858594" y="2889231"/>
                <a:ext cx="362700" cy="329770"/>
                <a:chOff x="5827769" y="3261698"/>
                <a:chExt cx="529876" cy="393520"/>
              </a:xfrm>
            </p:grpSpPr>
            <p:sp>
              <p:nvSpPr>
                <p:cNvPr id="3542" name="Google Shape;354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989DDA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46" name="Google Shape;3546;p14"/>
              <p:cNvGrpSpPr/>
              <p:nvPr/>
            </p:nvGrpSpPr>
            <p:grpSpPr>
              <a:xfrm flipH="1">
                <a:off x="3330530" y="320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547" name="Google Shape;354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3DC3C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51" name="Google Shape;3551;p14"/>
              <p:cNvGrpSpPr/>
              <p:nvPr/>
            </p:nvGrpSpPr>
            <p:grpSpPr>
              <a:xfrm flipH="1">
                <a:off x="3648891" y="3682034"/>
                <a:ext cx="362700" cy="329770"/>
                <a:chOff x="5827769" y="3261698"/>
                <a:chExt cx="529876" cy="393520"/>
              </a:xfrm>
            </p:grpSpPr>
            <p:sp>
              <p:nvSpPr>
                <p:cNvPr id="3552" name="Google Shape;355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4" name="Google Shape;355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5" name="Google Shape;355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7DD5A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56" name="Google Shape;3556;p14"/>
              <p:cNvGrpSpPr/>
              <p:nvPr/>
            </p:nvGrpSpPr>
            <p:grpSpPr>
              <a:xfrm flipH="1">
                <a:off x="3739404" y="4255301"/>
                <a:ext cx="362700" cy="329770"/>
                <a:chOff x="5827769" y="3261698"/>
                <a:chExt cx="529876" cy="393520"/>
              </a:xfrm>
            </p:grpSpPr>
            <p:sp>
              <p:nvSpPr>
                <p:cNvPr id="3557" name="Google Shape;355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8" name="Google Shape;355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0" name="Google Shape;356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FD58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61" name="Google Shape;3561;p14"/>
              <p:cNvGrpSpPr/>
              <p:nvPr/>
            </p:nvGrpSpPr>
            <p:grpSpPr>
              <a:xfrm flipH="1">
                <a:off x="3616926" y="4793444"/>
                <a:ext cx="362700" cy="329770"/>
                <a:chOff x="5827769" y="3261698"/>
                <a:chExt cx="529876" cy="393520"/>
              </a:xfrm>
            </p:grpSpPr>
            <p:sp>
              <p:nvSpPr>
                <p:cNvPr id="3562" name="Google Shape;356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3" name="Google Shape;356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4" name="Google Shape;356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5" name="Google Shape;356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F1B9C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66" name="Google Shape;3566;p14"/>
              <p:cNvGrpSpPr/>
              <p:nvPr/>
            </p:nvGrpSpPr>
            <p:grpSpPr>
              <a:xfrm flipH="1">
                <a:off x="3294796" y="5252713"/>
                <a:ext cx="362700" cy="329770"/>
                <a:chOff x="5827769" y="3261698"/>
                <a:chExt cx="529876" cy="393520"/>
              </a:xfrm>
            </p:grpSpPr>
            <p:sp>
              <p:nvSpPr>
                <p:cNvPr id="3567" name="Google Shape;3567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8" name="Google Shape;3568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9" name="Google Shape;3569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0" name="Google Shape;3570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E78BB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71" name="Google Shape;3571;p14"/>
              <p:cNvGrpSpPr/>
              <p:nvPr/>
            </p:nvGrpSpPr>
            <p:grpSpPr>
              <a:xfrm flipH="1">
                <a:off x="2824566" y="5558618"/>
                <a:ext cx="362700" cy="329770"/>
                <a:chOff x="5827769" y="3261698"/>
                <a:chExt cx="529876" cy="393520"/>
              </a:xfrm>
            </p:grpSpPr>
            <p:sp>
              <p:nvSpPr>
                <p:cNvPr id="3572" name="Google Shape;3572;p14"/>
                <p:cNvSpPr/>
                <p:nvPr/>
              </p:nvSpPr>
              <p:spPr>
                <a:xfrm rot="-10334090">
                  <a:off x="6284892" y="3311773"/>
                  <a:ext cx="23222" cy="169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1" h="169354" extrusionOk="0">
                      <a:moveTo>
                        <a:pt x="-266" y="650"/>
                      </a:moveTo>
                      <a:lnTo>
                        <a:pt x="22975" y="650"/>
                      </a:lnTo>
                      <a:lnTo>
                        <a:pt x="22975" y="170005"/>
                      </a:lnTo>
                      <a:lnTo>
                        <a:pt x="-266" y="170005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3" name="Google Shape;3573;p14"/>
                <p:cNvSpPr/>
                <p:nvPr/>
              </p:nvSpPr>
              <p:spPr>
                <a:xfrm rot="-482944">
                  <a:off x="5884370" y="3311643"/>
                  <a:ext cx="23234" cy="16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7" h="169329" extrusionOk="0">
                      <a:moveTo>
                        <a:pt x="-269" y="650"/>
                      </a:moveTo>
                      <a:lnTo>
                        <a:pt x="22969" y="650"/>
                      </a:lnTo>
                      <a:lnTo>
                        <a:pt x="22969" y="169979"/>
                      </a:lnTo>
                      <a:lnTo>
                        <a:pt x="-269" y="169979"/>
                      </a:lnTo>
                      <a:close/>
                    </a:path>
                  </a:pathLst>
                </a:custGeom>
                <a:solidFill>
                  <a:srgbClr val="0B384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4" name="Google Shape;3574;p14"/>
                <p:cNvSpPr/>
                <p:nvPr/>
              </p:nvSpPr>
              <p:spPr>
                <a:xfrm>
                  <a:off x="5827769" y="3261698"/>
                  <a:ext cx="529876" cy="13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876" h="134228" extrusionOk="0">
                      <a:moveTo>
                        <a:pt x="529610" y="76470"/>
                      </a:moveTo>
                      <a:lnTo>
                        <a:pt x="529610" y="107235"/>
                      </a:lnTo>
                      <a:cubicBezTo>
                        <a:pt x="529095" y="123009"/>
                        <a:pt x="515884" y="135373"/>
                        <a:pt x="500111" y="134858"/>
                      </a:cubicBezTo>
                      <a:cubicBezTo>
                        <a:pt x="496034" y="134725"/>
                        <a:pt x="492024" y="133715"/>
                        <a:pt x="488366" y="131905"/>
                      </a:cubicBezTo>
                      <a:cubicBezTo>
                        <a:pt x="486033" y="130582"/>
                        <a:pt x="483880" y="128943"/>
                        <a:pt x="481985" y="127048"/>
                      </a:cubicBezTo>
                      <a:lnTo>
                        <a:pt x="465602" y="127048"/>
                      </a:lnTo>
                      <a:lnTo>
                        <a:pt x="264719" y="123333"/>
                      </a:lnTo>
                      <a:lnTo>
                        <a:pt x="63742" y="127048"/>
                      </a:lnTo>
                      <a:lnTo>
                        <a:pt x="47359" y="127048"/>
                      </a:lnTo>
                      <a:cubicBezTo>
                        <a:pt x="45464" y="128943"/>
                        <a:pt x="43311" y="130582"/>
                        <a:pt x="40977" y="131905"/>
                      </a:cubicBezTo>
                      <a:cubicBezTo>
                        <a:pt x="26833" y="138906"/>
                        <a:pt x="9697" y="133124"/>
                        <a:pt x="2687" y="118980"/>
                      </a:cubicBezTo>
                      <a:cubicBezTo>
                        <a:pt x="877" y="115322"/>
                        <a:pt x="-133" y="111322"/>
                        <a:pt x="-266" y="107235"/>
                      </a:cubicBezTo>
                      <a:lnTo>
                        <a:pt x="-266" y="76470"/>
                      </a:lnTo>
                      <a:cubicBezTo>
                        <a:pt x="-276" y="60573"/>
                        <a:pt x="6030" y="45333"/>
                        <a:pt x="17260" y="34083"/>
                      </a:cubicBezTo>
                      <a:cubicBezTo>
                        <a:pt x="38710" y="12652"/>
                        <a:pt x="67800" y="622"/>
                        <a:pt x="98127" y="651"/>
                      </a:cubicBezTo>
                      <a:lnTo>
                        <a:pt x="431502" y="651"/>
                      </a:lnTo>
                      <a:cubicBezTo>
                        <a:pt x="461830" y="622"/>
                        <a:pt x="490919" y="12652"/>
                        <a:pt x="512369" y="34083"/>
                      </a:cubicBezTo>
                      <a:cubicBezTo>
                        <a:pt x="523495" y="45371"/>
                        <a:pt x="529695" y="60620"/>
                        <a:pt x="529610" y="76470"/>
                      </a:cubicBez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5" name="Google Shape;3575;p14"/>
                <p:cNvSpPr/>
                <p:nvPr/>
              </p:nvSpPr>
              <p:spPr>
                <a:xfrm>
                  <a:off x="5878824" y="3471100"/>
                  <a:ext cx="427767" cy="18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767" h="184118" extrusionOk="0">
                      <a:moveTo>
                        <a:pt x="427768" y="0"/>
                      </a:moveTo>
                      <a:lnTo>
                        <a:pt x="404432" y="184118"/>
                      </a:lnTo>
                      <a:lnTo>
                        <a:pt x="23336" y="184118"/>
                      </a:lnTo>
                      <a:lnTo>
                        <a:pt x="0" y="0"/>
                      </a:lnTo>
                      <a:lnTo>
                        <a:pt x="427768" y="0"/>
                      </a:lnTo>
                      <a:close/>
                    </a:path>
                  </a:pathLst>
                </a:custGeom>
                <a:solidFill>
                  <a:srgbClr val="C27ABC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34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576" name="Google Shape;3576;p14"/>
            <p:cNvSpPr/>
            <p:nvPr/>
          </p:nvSpPr>
          <p:spPr>
            <a:xfrm>
              <a:off x="291113" y="1109101"/>
              <a:ext cx="4190436" cy="4106462"/>
            </a:xfrm>
            <a:custGeom>
              <a:avLst/>
              <a:gdLst/>
              <a:ahLst/>
              <a:cxnLst/>
              <a:rect l="l" t="t" r="r" b="b"/>
              <a:pathLst>
                <a:path w="1860349" h="1860232" extrusionOk="0">
                  <a:moveTo>
                    <a:pt x="929846" y="1860066"/>
                  </a:moveTo>
                  <a:cubicBezTo>
                    <a:pt x="417024" y="1860066"/>
                    <a:pt x="-271" y="1442830"/>
                    <a:pt x="-271" y="929950"/>
                  </a:cubicBezTo>
                  <a:cubicBezTo>
                    <a:pt x="-271" y="417070"/>
                    <a:pt x="417024" y="-167"/>
                    <a:pt x="929846" y="-167"/>
                  </a:cubicBezTo>
                  <a:cubicBezTo>
                    <a:pt x="1442667" y="-167"/>
                    <a:pt x="1860078" y="417070"/>
                    <a:pt x="1860078" y="929950"/>
                  </a:cubicBezTo>
                  <a:cubicBezTo>
                    <a:pt x="1860078" y="1442830"/>
                    <a:pt x="1442725" y="1860066"/>
                    <a:pt x="929846" y="1860066"/>
                  </a:cubicBezTo>
                  <a:close/>
                  <a:moveTo>
                    <a:pt x="929846" y="17340"/>
                  </a:moveTo>
                  <a:cubicBezTo>
                    <a:pt x="426652" y="17340"/>
                    <a:pt x="17236" y="426757"/>
                    <a:pt x="17236" y="929950"/>
                  </a:cubicBezTo>
                  <a:cubicBezTo>
                    <a:pt x="17236" y="1433143"/>
                    <a:pt x="426652" y="1842560"/>
                    <a:pt x="929846" y="1842560"/>
                  </a:cubicBezTo>
                  <a:cubicBezTo>
                    <a:pt x="1433038" y="1842560"/>
                    <a:pt x="1842572" y="1433201"/>
                    <a:pt x="1842572" y="929950"/>
                  </a:cubicBezTo>
                  <a:cubicBezTo>
                    <a:pt x="1842572" y="426698"/>
                    <a:pt x="1433097" y="17340"/>
                    <a:pt x="929846" y="17340"/>
                  </a:cubicBezTo>
                  <a:close/>
                </a:path>
              </a:pathLst>
            </a:custGeom>
            <a:solidFill>
              <a:srgbClr val="022B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77" name="Google Shape;3577;p14"/>
            <p:cNvGrpSpPr/>
            <p:nvPr/>
          </p:nvGrpSpPr>
          <p:grpSpPr>
            <a:xfrm>
              <a:off x="1109157" y="2941998"/>
              <a:ext cx="2538755" cy="4058167"/>
              <a:chOff x="4244107" y="3277890"/>
              <a:chExt cx="1196679" cy="1912876"/>
            </a:xfrm>
          </p:grpSpPr>
          <p:sp>
            <p:nvSpPr>
              <p:cNvPr id="3578" name="Google Shape;3578;p14"/>
              <p:cNvSpPr/>
              <p:nvPr/>
            </p:nvSpPr>
            <p:spPr>
              <a:xfrm>
                <a:off x="4707521" y="3277890"/>
                <a:ext cx="262704" cy="262318"/>
              </a:xfrm>
              <a:custGeom>
                <a:avLst/>
                <a:gdLst/>
                <a:ahLst/>
                <a:cxnLst/>
                <a:rect l="l" t="t" r="r" b="b"/>
                <a:pathLst>
                  <a:path w="648652" h="647700" extrusionOk="0">
                    <a:moveTo>
                      <a:pt x="323850" y="438150"/>
                    </a:moveTo>
                    <a:cubicBezTo>
                      <a:pt x="260985" y="438150"/>
                      <a:pt x="209550" y="386715"/>
                      <a:pt x="209550" y="323850"/>
                    </a:cubicBezTo>
                    <a:cubicBezTo>
                      <a:pt x="209550" y="260985"/>
                      <a:pt x="260985" y="209550"/>
                      <a:pt x="323850" y="209550"/>
                    </a:cubicBezTo>
                    <a:cubicBezTo>
                      <a:pt x="386715" y="209550"/>
                      <a:pt x="438150" y="260985"/>
                      <a:pt x="438150" y="323850"/>
                    </a:cubicBezTo>
                    <a:cubicBezTo>
                      <a:pt x="438150" y="386715"/>
                      <a:pt x="386715" y="438150"/>
                      <a:pt x="323850" y="438150"/>
                    </a:cubicBezTo>
                    <a:close/>
                    <a:moveTo>
                      <a:pt x="581025" y="252413"/>
                    </a:moveTo>
                    <a:cubicBezTo>
                      <a:pt x="575310" y="231458"/>
                      <a:pt x="566738" y="211455"/>
                      <a:pt x="556260" y="193358"/>
                    </a:cubicBezTo>
                    <a:lnTo>
                      <a:pt x="580073" y="121920"/>
                    </a:lnTo>
                    <a:lnTo>
                      <a:pt x="525780" y="67628"/>
                    </a:lnTo>
                    <a:lnTo>
                      <a:pt x="454343" y="91440"/>
                    </a:lnTo>
                    <a:cubicBezTo>
                      <a:pt x="435293" y="80963"/>
                      <a:pt x="415290" y="72390"/>
                      <a:pt x="394335" y="66675"/>
                    </a:cubicBezTo>
                    <a:lnTo>
                      <a:pt x="361950" y="0"/>
                    </a:lnTo>
                    <a:lnTo>
                      <a:pt x="285750" y="0"/>
                    </a:lnTo>
                    <a:lnTo>
                      <a:pt x="252413" y="66675"/>
                    </a:lnTo>
                    <a:cubicBezTo>
                      <a:pt x="231458" y="72390"/>
                      <a:pt x="211455" y="80963"/>
                      <a:pt x="193358" y="91440"/>
                    </a:cubicBezTo>
                    <a:lnTo>
                      <a:pt x="121920" y="67628"/>
                    </a:lnTo>
                    <a:lnTo>
                      <a:pt x="67628" y="121920"/>
                    </a:lnTo>
                    <a:lnTo>
                      <a:pt x="91440" y="193358"/>
                    </a:lnTo>
                    <a:cubicBezTo>
                      <a:pt x="80963" y="212408"/>
                      <a:pt x="72390" y="232410"/>
                      <a:pt x="66675" y="253365"/>
                    </a:cubicBezTo>
                    <a:lnTo>
                      <a:pt x="0" y="285750"/>
                    </a:lnTo>
                    <a:lnTo>
                      <a:pt x="0" y="361950"/>
                    </a:lnTo>
                    <a:lnTo>
                      <a:pt x="66675" y="395288"/>
                    </a:lnTo>
                    <a:cubicBezTo>
                      <a:pt x="72390" y="416243"/>
                      <a:pt x="80963" y="436245"/>
                      <a:pt x="91440" y="454343"/>
                    </a:cubicBezTo>
                    <a:lnTo>
                      <a:pt x="67628" y="525780"/>
                    </a:lnTo>
                    <a:lnTo>
                      <a:pt x="121920" y="580073"/>
                    </a:lnTo>
                    <a:lnTo>
                      <a:pt x="193358" y="556260"/>
                    </a:lnTo>
                    <a:cubicBezTo>
                      <a:pt x="212408" y="566738"/>
                      <a:pt x="232410" y="575310"/>
                      <a:pt x="253365" y="581025"/>
                    </a:cubicBezTo>
                    <a:lnTo>
                      <a:pt x="286703" y="647700"/>
                    </a:lnTo>
                    <a:lnTo>
                      <a:pt x="362903" y="647700"/>
                    </a:lnTo>
                    <a:lnTo>
                      <a:pt x="396240" y="581025"/>
                    </a:lnTo>
                    <a:cubicBezTo>
                      <a:pt x="417195" y="575310"/>
                      <a:pt x="437198" y="566738"/>
                      <a:pt x="455295" y="556260"/>
                    </a:cubicBezTo>
                    <a:lnTo>
                      <a:pt x="526733" y="580073"/>
                    </a:lnTo>
                    <a:lnTo>
                      <a:pt x="581025" y="525780"/>
                    </a:lnTo>
                    <a:lnTo>
                      <a:pt x="557213" y="454343"/>
                    </a:lnTo>
                    <a:cubicBezTo>
                      <a:pt x="567690" y="435293"/>
                      <a:pt x="576263" y="415290"/>
                      <a:pt x="581978" y="394335"/>
                    </a:cubicBezTo>
                    <a:lnTo>
                      <a:pt x="648653" y="360998"/>
                    </a:lnTo>
                    <a:lnTo>
                      <a:pt x="648653" y="284798"/>
                    </a:lnTo>
                    <a:lnTo>
                      <a:pt x="581025" y="25241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79" name="Google Shape;3579;p14"/>
              <p:cNvGrpSpPr/>
              <p:nvPr/>
            </p:nvGrpSpPr>
            <p:grpSpPr>
              <a:xfrm>
                <a:off x="4244107" y="3389095"/>
                <a:ext cx="1196679" cy="1801671"/>
                <a:chOff x="9628189" y="3549300"/>
                <a:chExt cx="1196679" cy="1801671"/>
              </a:xfrm>
            </p:grpSpPr>
            <p:sp>
              <p:nvSpPr>
                <p:cNvPr id="3580" name="Google Shape;3580;p14"/>
                <p:cNvSpPr/>
                <p:nvPr/>
              </p:nvSpPr>
              <p:spPr>
                <a:xfrm rot="-4364553">
                  <a:off x="9023276" y="4398956"/>
                  <a:ext cx="1861672" cy="10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979" h="46683" extrusionOk="0">
                      <a:moveTo>
                        <a:pt x="-271" y="-167"/>
                      </a:moveTo>
                      <a:lnTo>
                        <a:pt x="2103709" y="-167"/>
                      </a:lnTo>
                      <a:lnTo>
                        <a:pt x="2103709" y="46517"/>
                      </a:lnTo>
                      <a:lnTo>
                        <a:pt x="-271" y="46517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1" name="Google Shape;3581;p14"/>
                <p:cNvSpPr/>
                <p:nvPr/>
              </p:nvSpPr>
              <p:spPr>
                <a:xfrm rot="-803187">
                  <a:off x="10447779" y="3519339"/>
                  <a:ext cx="102332" cy="1861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3" h="2103979" extrusionOk="0">
                      <a:moveTo>
                        <a:pt x="-271" y="-167"/>
                      </a:moveTo>
                      <a:lnTo>
                        <a:pt x="46413" y="-167"/>
                      </a:lnTo>
                      <a:lnTo>
                        <a:pt x="46413" y="2103813"/>
                      </a:lnTo>
                      <a:lnTo>
                        <a:pt x="-271" y="2103813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498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82" name="Google Shape;3582;p14"/>
              <p:cNvSpPr/>
              <p:nvPr/>
            </p:nvSpPr>
            <p:spPr>
              <a:xfrm>
                <a:off x="4775718" y="3345895"/>
                <a:ext cx="126300" cy="1263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83" name="Google Shape;3583;p14"/>
          <p:cNvGrpSpPr/>
          <p:nvPr/>
        </p:nvGrpSpPr>
        <p:grpSpPr>
          <a:xfrm flipH="1">
            <a:off x="419224" y="3958755"/>
            <a:ext cx="2757899" cy="2899240"/>
            <a:chOff x="1070831" y="743674"/>
            <a:chExt cx="5280296" cy="5550910"/>
          </a:xfrm>
        </p:grpSpPr>
        <p:sp>
          <p:nvSpPr>
            <p:cNvPr id="3584" name="Google Shape;3584;p14"/>
            <p:cNvSpPr/>
            <p:nvPr/>
          </p:nvSpPr>
          <p:spPr>
            <a:xfrm flipH="1">
              <a:off x="1070831" y="3904879"/>
              <a:ext cx="5280296" cy="238623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4"/>
            <p:cNvSpPr/>
            <p:nvPr/>
          </p:nvSpPr>
          <p:spPr>
            <a:xfrm flipH="1">
              <a:off x="1609910" y="3904879"/>
              <a:ext cx="4218386" cy="238623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4"/>
            <p:cNvSpPr/>
            <p:nvPr/>
          </p:nvSpPr>
          <p:spPr>
            <a:xfrm flipH="1">
              <a:off x="2086734" y="3904879"/>
              <a:ext cx="3270304" cy="238623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4"/>
            <p:cNvSpPr/>
            <p:nvPr/>
          </p:nvSpPr>
          <p:spPr>
            <a:xfrm flipH="1">
              <a:off x="2608066" y="3904879"/>
              <a:ext cx="2226753" cy="238623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4"/>
            <p:cNvSpPr/>
            <p:nvPr/>
          </p:nvSpPr>
          <p:spPr>
            <a:xfrm flipH="1">
              <a:off x="3129624" y="3904879"/>
              <a:ext cx="1160071" cy="238623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4"/>
            <p:cNvSpPr/>
            <p:nvPr/>
          </p:nvSpPr>
          <p:spPr>
            <a:xfrm flipH="1">
              <a:off x="3611089" y="3904757"/>
              <a:ext cx="195956" cy="238183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4"/>
            <p:cNvSpPr/>
            <p:nvPr/>
          </p:nvSpPr>
          <p:spPr>
            <a:xfrm flipH="1">
              <a:off x="3031284" y="743807"/>
              <a:ext cx="678931" cy="299704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4"/>
            <p:cNvSpPr/>
            <p:nvPr/>
          </p:nvSpPr>
          <p:spPr>
            <a:xfrm rot="10800000" flipH="1">
              <a:off x="3690916" y="743674"/>
              <a:ext cx="29008" cy="614551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4"/>
            <p:cNvSpPr/>
            <p:nvPr/>
          </p:nvSpPr>
          <p:spPr>
            <a:xfrm flipH="1">
              <a:off x="1203275" y="1530583"/>
              <a:ext cx="5015675" cy="2437031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4"/>
            <p:cNvSpPr/>
            <p:nvPr/>
          </p:nvSpPr>
          <p:spPr>
            <a:xfrm flipH="1">
              <a:off x="1551442" y="1530583"/>
              <a:ext cx="4319241" cy="2437031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4"/>
            <p:cNvSpPr/>
            <p:nvPr/>
          </p:nvSpPr>
          <p:spPr>
            <a:xfrm flipH="1">
              <a:off x="1991449" y="1530583"/>
              <a:ext cx="3437988" cy="2437031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4"/>
            <p:cNvSpPr/>
            <p:nvPr/>
          </p:nvSpPr>
          <p:spPr>
            <a:xfrm flipH="1">
              <a:off x="2638255" y="1530583"/>
              <a:ext cx="2143280" cy="2437031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4"/>
            <p:cNvSpPr/>
            <p:nvPr/>
          </p:nvSpPr>
          <p:spPr>
            <a:xfrm flipH="1">
              <a:off x="3290316" y="1530583"/>
              <a:ext cx="837802" cy="2437031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4"/>
            <p:cNvSpPr/>
            <p:nvPr/>
          </p:nvSpPr>
          <p:spPr>
            <a:xfrm flipH="1">
              <a:off x="1989081" y="3967109"/>
              <a:ext cx="647353" cy="216809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4"/>
            <p:cNvSpPr/>
            <p:nvPr/>
          </p:nvSpPr>
          <p:spPr>
            <a:xfrm flipH="1">
              <a:off x="1547906" y="3967109"/>
              <a:ext cx="440626" cy="227702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4"/>
            <p:cNvSpPr/>
            <p:nvPr/>
          </p:nvSpPr>
          <p:spPr>
            <a:xfrm flipH="1">
              <a:off x="5429320" y="3967109"/>
              <a:ext cx="440626" cy="222664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4"/>
            <p:cNvSpPr/>
            <p:nvPr/>
          </p:nvSpPr>
          <p:spPr>
            <a:xfrm flipH="1">
              <a:off x="5870243" y="3967109"/>
              <a:ext cx="348303" cy="227663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4"/>
            <p:cNvSpPr/>
            <p:nvPr/>
          </p:nvSpPr>
          <p:spPr>
            <a:xfrm flipH="1">
              <a:off x="4782084" y="3967109"/>
              <a:ext cx="647965" cy="221887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4"/>
            <p:cNvSpPr/>
            <p:nvPr/>
          </p:nvSpPr>
          <p:spPr>
            <a:xfrm flipH="1">
              <a:off x="4128796" y="3966741"/>
              <a:ext cx="652739" cy="227291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4"/>
            <p:cNvSpPr/>
            <p:nvPr/>
          </p:nvSpPr>
          <p:spPr>
            <a:xfrm flipH="1">
              <a:off x="3290440" y="3967109"/>
              <a:ext cx="837802" cy="216399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4"/>
            <p:cNvSpPr/>
            <p:nvPr/>
          </p:nvSpPr>
          <p:spPr>
            <a:xfrm flipH="1">
              <a:off x="2636989" y="3967109"/>
              <a:ext cx="652739" cy="21121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4"/>
            <p:cNvSpPr/>
            <p:nvPr/>
          </p:nvSpPr>
          <p:spPr>
            <a:xfrm flipH="1">
              <a:off x="1199206" y="3967109"/>
              <a:ext cx="348081" cy="21646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4"/>
            <p:cNvSpPr/>
            <p:nvPr/>
          </p:nvSpPr>
          <p:spPr>
            <a:xfrm flipH="1">
              <a:off x="3201778" y="1275047"/>
              <a:ext cx="1014786" cy="765955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4"/>
            <p:cNvSpPr/>
            <p:nvPr/>
          </p:nvSpPr>
          <p:spPr>
            <a:xfrm flipH="1">
              <a:off x="3272339" y="1275047"/>
              <a:ext cx="874031" cy="765955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4"/>
            <p:cNvSpPr/>
            <p:nvPr/>
          </p:nvSpPr>
          <p:spPr>
            <a:xfrm flipH="1">
              <a:off x="3361492" y="1275047"/>
              <a:ext cx="695577" cy="765955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4"/>
            <p:cNvSpPr/>
            <p:nvPr/>
          </p:nvSpPr>
          <p:spPr>
            <a:xfrm flipH="1">
              <a:off x="3492345" y="1275047"/>
              <a:ext cx="433649" cy="765955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4"/>
            <p:cNvSpPr/>
            <p:nvPr/>
          </p:nvSpPr>
          <p:spPr>
            <a:xfrm flipH="1">
              <a:off x="3624297" y="1275047"/>
              <a:ext cx="169518" cy="765955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4"/>
            <p:cNvSpPr/>
            <p:nvPr/>
          </p:nvSpPr>
          <p:spPr>
            <a:xfrm flipH="1">
              <a:off x="3361012" y="2040796"/>
              <a:ext cx="130963" cy="68235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4"/>
            <p:cNvSpPr/>
            <p:nvPr/>
          </p:nvSpPr>
          <p:spPr>
            <a:xfrm flipH="1">
              <a:off x="3271673" y="2040796"/>
              <a:ext cx="89227" cy="71610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4"/>
            <p:cNvSpPr/>
            <p:nvPr/>
          </p:nvSpPr>
          <p:spPr>
            <a:xfrm flipH="1">
              <a:off x="4057022" y="2040796"/>
              <a:ext cx="89227" cy="70090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4"/>
            <p:cNvSpPr/>
            <p:nvPr/>
          </p:nvSpPr>
          <p:spPr>
            <a:xfrm flipH="1">
              <a:off x="4146187" y="2040796"/>
              <a:ext cx="70494" cy="71601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4"/>
            <p:cNvSpPr/>
            <p:nvPr/>
          </p:nvSpPr>
          <p:spPr>
            <a:xfrm flipH="1">
              <a:off x="3925738" y="2040796"/>
              <a:ext cx="130596" cy="69806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4"/>
            <p:cNvSpPr/>
            <p:nvPr/>
          </p:nvSpPr>
          <p:spPr>
            <a:xfrm flipH="1">
              <a:off x="3793929" y="2040796"/>
              <a:ext cx="132065" cy="71481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4"/>
            <p:cNvSpPr/>
            <p:nvPr/>
          </p:nvSpPr>
          <p:spPr>
            <a:xfrm flipH="1">
              <a:off x="3624299" y="2040796"/>
              <a:ext cx="169273" cy="68051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4"/>
            <p:cNvSpPr/>
            <p:nvPr/>
          </p:nvSpPr>
          <p:spPr>
            <a:xfrm flipH="1">
              <a:off x="3492089" y="2040306"/>
              <a:ext cx="131943" cy="66478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4"/>
            <p:cNvSpPr/>
            <p:nvPr/>
          </p:nvSpPr>
          <p:spPr>
            <a:xfrm flipH="1">
              <a:off x="3201177" y="2040796"/>
              <a:ext cx="70441" cy="68072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0" name="Google Shape;3620;p14"/>
            <p:cNvGrpSpPr/>
            <p:nvPr/>
          </p:nvGrpSpPr>
          <p:grpSpPr>
            <a:xfrm flipH="1">
              <a:off x="1198979" y="3972214"/>
              <a:ext cx="5019520" cy="228263"/>
              <a:chOff x="2422006" y="4665565"/>
              <a:chExt cx="5073810" cy="230732"/>
            </a:xfrm>
          </p:grpSpPr>
          <p:sp>
            <p:nvSpPr>
              <p:cNvPr id="3621" name="Google Shape;3621;p14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14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14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14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14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14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14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14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14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0" name="Google Shape;3630;p14"/>
            <p:cNvGrpSpPr/>
            <p:nvPr/>
          </p:nvGrpSpPr>
          <p:grpSpPr>
            <a:xfrm flipH="1">
              <a:off x="3205855" y="2044913"/>
              <a:ext cx="1015539" cy="72161"/>
              <a:chOff x="4445473" y="2718342"/>
              <a:chExt cx="1026523" cy="72941"/>
            </a:xfrm>
          </p:grpSpPr>
          <p:sp>
            <p:nvSpPr>
              <p:cNvPr id="3631" name="Google Shape;3631;p14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14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14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14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14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14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14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14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14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40" name="Google Shape;3640;p14"/>
            <p:cNvSpPr/>
            <p:nvPr/>
          </p:nvSpPr>
          <p:spPr>
            <a:xfrm flipH="1">
              <a:off x="3702403" y="4220883"/>
              <a:ext cx="926" cy="39873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4"/>
            <p:cNvSpPr/>
            <p:nvPr/>
          </p:nvSpPr>
          <p:spPr>
            <a:xfrm flipH="1">
              <a:off x="3691902" y="4261858"/>
              <a:ext cx="10444" cy="187474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4"/>
            <p:cNvSpPr/>
            <p:nvPr/>
          </p:nvSpPr>
          <p:spPr>
            <a:xfrm flipH="1">
              <a:off x="3701624" y="4221148"/>
              <a:ext cx="829" cy="39542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4"/>
            <p:cNvSpPr/>
            <p:nvPr/>
          </p:nvSpPr>
          <p:spPr>
            <a:xfrm flipH="1">
              <a:off x="3133596" y="424093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4"/>
            <p:cNvSpPr/>
            <p:nvPr/>
          </p:nvSpPr>
          <p:spPr>
            <a:xfrm flipH="1">
              <a:off x="3138165" y="4245389"/>
              <a:ext cx="1135481" cy="2049195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45" name="Google Shape;3645;p14"/>
            <p:cNvGrpSpPr/>
            <p:nvPr/>
          </p:nvGrpSpPr>
          <p:grpSpPr>
            <a:xfrm flipH="1">
              <a:off x="2881495" y="4451458"/>
              <a:ext cx="1647684" cy="1841677"/>
              <a:chOff x="1969851" y="5110588"/>
              <a:chExt cx="1665505" cy="1861596"/>
            </a:xfrm>
          </p:grpSpPr>
          <p:sp>
            <p:nvSpPr>
              <p:cNvPr id="3646" name="Google Shape;3646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48" name="Google Shape;3648;p14"/>
          <p:cNvGrpSpPr/>
          <p:nvPr/>
        </p:nvGrpSpPr>
        <p:grpSpPr>
          <a:xfrm>
            <a:off x="0" y="4443955"/>
            <a:ext cx="2299256" cy="2414040"/>
            <a:chOff x="1" y="-2009238"/>
            <a:chExt cx="9091561" cy="9545435"/>
          </a:xfrm>
        </p:grpSpPr>
        <p:sp>
          <p:nvSpPr>
            <p:cNvPr id="3649" name="Google Shape;3649;p14"/>
            <p:cNvSpPr/>
            <p:nvPr/>
          </p:nvSpPr>
          <p:spPr>
            <a:xfrm>
              <a:off x="1" y="3427599"/>
              <a:ext cx="9091561" cy="4108597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898955" y="3427599"/>
              <a:ext cx="7263175" cy="4108597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1709235" y="3427599"/>
              <a:ext cx="5630777" cy="4108597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2607136" y="3427599"/>
              <a:ext cx="3834001" cy="4108597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3544423" y="3427599"/>
              <a:ext cx="1997399" cy="4108597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4"/>
            <p:cNvSpPr/>
            <p:nvPr/>
          </p:nvSpPr>
          <p:spPr>
            <a:xfrm>
              <a:off x="4374290" y="3427390"/>
              <a:ext cx="337395" cy="4101013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4"/>
            <p:cNvSpPr/>
            <p:nvPr/>
          </p:nvSpPr>
          <p:spPr>
            <a:xfrm>
              <a:off x="4540780" y="-2007538"/>
              <a:ext cx="1168977" cy="516028"/>
            </a:xfrm>
            <a:custGeom>
              <a:avLst/>
              <a:gdLst/>
              <a:ahLst/>
              <a:cxnLst/>
              <a:rect l="l" t="t" r="r" b="b"/>
              <a:pathLst>
                <a:path w="528351" h="233233" extrusionOk="0">
                  <a:moveTo>
                    <a:pt x="157376" y="173083"/>
                  </a:moveTo>
                  <a:cubicBezTo>
                    <a:pt x="147280" y="188418"/>
                    <a:pt x="122229" y="209849"/>
                    <a:pt x="137374" y="220708"/>
                  </a:cubicBezTo>
                  <a:cubicBezTo>
                    <a:pt x="153357" y="229864"/>
                    <a:pt x="171664" y="234136"/>
                    <a:pt x="190047" y="232995"/>
                  </a:cubicBezTo>
                  <a:cubicBezTo>
                    <a:pt x="314167" y="234581"/>
                    <a:pt x="434639" y="191016"/>
                    <a:pt x="529042" y="110408"/>
                  </a:cubicBezTo>
                  <a:lnTo>
                    <a:pt x="335494" y="122314"/>
                  </a:lnTo>
                  <a:lnTo>
                    <a:pt x="433125" y="18206"/>
                  </a:lnTo>
                  <a:lnTo>
                    <a:pt x="234338" y="73070"/>
                  </a:lnTo>
                  <a:cubicBezTo>
                    <a:pt x="213383" y="78880"/>
                    <a:pt x="184713" y="81357"/>
                    <a:pt x="175855" y="61450"/>
                  </a:cubicBezTo>
                  <a:cubicBezTo>
                    <a:pt x="166330" y="39923"/>
                    <a:pt x="191666" y="20016"/>
                    <a:pt x="212907" y="9919"/>
                  </a:cubicBezTo>
                  <a:cubicBezTo>
                    <a:pt x="143575" y="-5261"/>
                    <a:pt x="71546" y="-2904"/>
                    <a:pt x="3357" y="16777"/>
                  </a:cubicBezTo>
                  <a:cubicBezTo>
                    <a:pt x="-3120" y="91072"/>
                    <a:pt x="7072" y="158986"/>
                    <a:pt x="690" y="233281"/>
                  </a:cubicBezTo>
                  <a:cubicBezTo>
                    <a:pt x="1166" y="229375"/>
                    <a:pt x="114895" y="190513"/>
                    <a:pt x="157376" y="1730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4"/>
            <p:cNvSpPr/>
            <p:nvPr/>
          </p:nvSpPr>
          <p:spPr>
            <a:xfrm rot="10800000">
              <a:off x="4524018" y="-2009238"/>
              <a:ext cx="49945" cy="1058128"/>
            </a:xfrm>
            <a:custGeom>
              <a:avLst/>
              <a:gdLst/>
              <a:ahLst/>
              <a:cxnLst/>
              <a:rect l="l" t="t" r="r" b="b"/>
              <a:pathLst>
                <a:path w="22574" h="478250" extrusionOk="0">
                  <a:moveTo>
                    <a:pt x="690" y="47"/>
                  </a:moveTo>
                  <a:lnTo>
                    <a:pt x="23264" y="47"/>
                  </a:lnTo>
                  <a:lnTo>
                    <a:pt x="23264" y="478297"/>
                  </a:lnTo>
                  <a:lnTo>
                    <a:pt x="690" y="478297"/>
                  </a:lnTo>
                  <a:close/>
                </a:path>
              </a:pathLst>
            </a:custGeom>
            <a:solidFill>
              <a:srgbClr val="50505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227268" y="-654758"/>
              <a:ext cx="8635938" cy="4196055"/>
            </a:xfrm>
            <a:custGeom>
              <a:avLst/>
              <a:gdLst/>
              <a:ahLst/>
              <a:cxnLst/>
              <a:rect l="l" t="t" r="r" b="b"/>
              <a:pathLst>
                <a:path w="3903249" h="1896522" extrusionOk="0">
                  <a:moveTo>
                    <a:pt x="1956458" y="47"/>
                  </a:moveTo>
                  <a:cubicBezTo>
                    <a:pt x="1732240" y="429943"/>
                    <a:pt x="1437470" y="819168"/>
                    <a:pt x="1084445" y="1151524"/>
                  </a:cubicBezTo>
                  <a:cubicBezTo>
                    <a:pt x="763195" y="1453562"/>
                    <a:pt x="397740" y="1704803"/>
                    <a:pt x="690" y="1896570"/>
                  </a:cubicBezTo>
                  <a:lnTo>
                    <a:pt x="3903940" y="1896570"/>
                  </a:lnTo>
                  <a:cubicBezTo>
                    <a:pt x="3473515" y="1697821"/>
                    <a:pt x="3080970" y="1425663"/>
                    <a:pt x="2743890" y="1092279"/>
                  </a:cubicBezTo>
                  <a:cubicBezTo>
                    <a:pt x="2422774" y="774291"/>
                    <a:pt x="2156674" y="405195"/>
                    <a:pt x="195645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826076" y="-654758"/>
              <a:ext cx="7436825" cy="4196055"/>
            </a:xfrm>
            <a:custGeom>
              <a:avLst/>
              <a:gdLst/>
              <a:ahLst/>
              <a:cxnLst/>
              <a:rect l="l" t="t" r="r" b="b"/>
              <a:pathLst>
                <a:path w="3361277" h="1896522" extrusionOk="0">
                  <a:moveTo>
                    <a:pt x="1685091" y="47"/>
                  </a:moveTo>
                  <a:cubicBezTo>
                    <a:pt x="1549741" y="301322"/>
                    <a:pt x="1317045" y="733472"/>
                    <a:pt x="934140" y="1151524"/>
                  </a:cubicBezTo>
                  <a:cubicBezTo>
                    <a:pt x="664697" y="1448047"/>
                    <a:pt x="349562" y="1699564"/>
                    <a:pt x="690" y="1896570"/>
                  </a:cubicBezTo>
                  <a:lnTo>
                    <a:pt x="3361968" y="1896570"/>
                  </a:lnTo>
                  <a:cubicBezTo>
                    <a:pt x="3108222" y="1760553"/>
                    <a:pt x="2731889" y="1516236"/>
                    <a:pt x="2362986" y="1092279"/>
                  </a:cubicBezTo>
                  <a:cubicBezTo>
                    <a:pt x="2014656" y="691657"/>
                    <a:pt x="1805773" y="283606"/>
                    <a:pt x="1685091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1584754" y="-654758"/>
              <a:ext cx="5919493" cy="4196055"/>
            </a:xfrm>
            <a:custGeom>
              <a:avLst/>
              <a:gdLst/>
              <a:ahLst/>
              <a:cxnLst/>
              <a:rect l="l" t="t" r="r" b="b"/>
              <a:pathLst>
                <a:path w="2675477" h="1896522" extrusionOk="0">
                  <a:moveTo>
                    <a:pt x="1341429" y="47"/>
                  </a:moveTo>
                  <a:cubicBezTo>
                    <a:pt x="1233606" y="301322"/>
                    <a:pt x="1048440" y="733472"/>
                    <a:pt x="743640" y="1151524"/>
                  </a:cubicBezTo>
                  <a:cubicBezTo>
                    <a:pt x="471130" y="1525476"/>
                    <a:pt x="199191" y="1756743"/>
                    <a:pt x="690" y="1896570"/>
                  </a:cubicBezTo>
                  <a:lnTo>
                    <a:pt x="2676168" y="1896570"/>
                  </a:lnTo>
                  <a:cubicBezTo>
                    <a:pt x="2474237" y="1760553"/>
                    <a:pt x="2174676" y="1516236"/>
                    <a:pt x="1881020" y="1092279"/>
                  </a:cubicBezTo>
                  <a:cubicBezTo>
                    <a:pt x="1603652" y="691657"/>
                    <a:pt x="1437346" y="283606"/>
                    <a:pt x="1341429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2698756" y="-654758"/>
              <a:ext cx="3690277" cy="4196055"/>
            </a:xfrm>
            <a:custGeom>
              <a:avLst/>
              <a:gdLst/>
              <a:ahLst/>
              <a:cxnLst/>
              <a:rect l="l" t="t" r="r" b="b"/>
              <a:pathLst>
                <a:path w="1667922" h="1896522" extrusionOk="0">
                  <a:moveTo>
                    <a:pt x="836413" y="47"/>
                  </a:moveTo>
                  <a:cubicBezTo>
                    <a:pt x="769262" y="301322"/>
                    <a:pt x="653819" y="733472"/>
                    <a:pt x="463795" y="1151524"/>
                  </a:cubicBezTo>
                  <a:cubicBezTo>
                    <a:pt x="293869" y="1525476"/>
                    <a:pt x="124324" y="1756743"/>
                    <a:pt x="690" y="1896570"/>
                  </a:cubicBezTo>
                  <a:lnTo>
                    <a:pt x="1668613" y="1896570"/>
                  </a:lnTo>
                  <a:cubicBezTo>
                    <a:pt x="1542692" y="1760553"/>
                    <a:pt x="1356002" y="1516236"/>
                    <a:pt x="1173313" y="1092279"/>
                  </a:cubicBezTo>
                  <a:cubicBezTo>
                    <a:pt x="999577" y="691657"/>
                    <a:pt x="896326" y="283606"/>
                    <a:pt x="83641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3822238" y="-654758"/>
              <a:ext cx="1442519" cy="4196055"/>
            </a:xfrm>
            <a:custGeom>
              <a:avLst/>
              <a:gdLst/>
              <a:ahLst/>
              <a:cxnLst/>
              <a:rect l="l" t="t" r="r" b="b"/>
              <a:pathLst>
                <a:path w="651986" h="1896522" extrusionOk="0">
                  <a:moveTo>
                    <a:pt x="327302" y="47"/>
                  </a:moveTo>
                  <a:cubicBezTo>
                    <a:pt x="301013" y="301322"/>
                    <a:pt x="255865" y="733472"/>
                    <a:pt x="181665" y="1151524"/>
                  </a:cubicBezTo>
                  <a:cubicBezTo>
                    <a:pt x="114990" y="1525476"/>
                    <a:pt x="48982" y="1756743"/>
                    <a:pt x="690" y="1896570"/>
                  </a:cubicBezTo>
                  <a:lnTo>
                    <a:pt x="652676" y="1896570"/>
                  </a:lnTo>
                  <a:cubicBezTo>
                    <a:pt x="603432" y="1760553"/>
                    <a:pt x="530471" y="1516236"/>
                    <a:pt x="458938" y="1092279"/>
                  </a:cubicBezTo>
                  <a:cubicBezTo>
                    <a:pt x="391215" y="691657"/>
                    <a:pt x="350638" y="283606"/>
                    <a:pt x="32730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6387035" y="3534599"/>
              <a:ext cx="1114607" cy="373300"/>
            </a:xfrm>
            <a:custGeom>
              <a:avLst/>
              <a:gdLst/>
              <a:ahLst/>
              <a:cxnLst/>
              <a:rect l="l" t="t" r="r" b="b"/>
              <a:pathLst>
                <a:path w="503777" h="168723" extrusionOk="0">
                  <a:moveTo>
                    <a:pt x="504467" y="47"/>
                  </a:moveTo>
                  <a:cubicBezTo>
                    <a:pt x="502753" y="4142"/>
                    <a:pt x="500848" y="8143"/>
                    <a:pt x="498943" y="12143"/>
                  </a:cubicBezTo>
                  <a:cubicBezTo>
                    <a:pt x="456109" y="101993"/>
                    <a:pt x="368136" y="161753"/>
                    <a:pt x="268819" y="168449"/>
                  </a:cubicBezTo>
                  <a:cubicBezTo>
                    <a:pt x="152995" y="174021"/>
                    <a:pt x="45963" y="106803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501036" y="3534599"/>
              <a:ext cx="758666" cy="392055"/>
            </a:xfrm>
            <a:custGeom>
              <a:avLst/>
              <a:gdLst/>
              <a:ahLst/>
              <a:cxnLst/>
              <a:rect l="l" t="t" r="r" b="b"/>
              <a:pathLst>
                <a:path w="342900" h="177200" extrusionOk="0">
                  <a:moveTo>
                    <a:pt x="343590" y="47"/>
                  </a:moveTo>
                  <a:lnTo>
                    <a:pt x="343590" y="26812"/>
                  </a:lnTo>
                  <a:cubicBezTo>
                    <a:pt x="328636" y="109298"/>
                    <a:pt x="262246" y="171973"/>
                    <a:pt x="184427" y="176926"/>
                  </a:cubicBezTo>
                  <a:cubicBezTo>
                    <a:pt x="90987" y="182927"/>
                    <a:pt x="5548" y="1040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827342" y="3534599"/>
              <a:ext cx="758666" cy="383380"/>
            </a:xfrm>
            <a:custGeom>
              <a:avLst/>
              <a:gdLst/>
              <a:ahLst/>
              <a:cxnLst/>
              <a:rect l="l" t="t" r="r" b="b"/>
              <a:pathLst>
                <a:path w="342900" h="173279" extrusionOk="0">
                  <a:moveTo>
                    <a:pt x="343590" y="47"/>
                  </a:moveTo>
                  <a:cubicBezTo>
                    <a:pt x="320825" y="126539"/>
                    <a:pt x="262818" y="168353"/>
                    <a:pt x="172140" y="173116"/>
                  </a:cubicBezTo>
                  <a:cubicBezTo>
                    <a:pt x="70032" y="178450"/>
                    <a:pt x="6214" y="8120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227962" y="3534599"/>
              <a:ext cx="599705" cy="391989"/>
            </a:xfrm>
            <a:custGeom>
              <a:avLst/>
              <a:gdLst/>
              <a:ahLst/>
              <a:cxnLst/>
              <a:rect l="l" t="t" r="r" b="b"/>
              <a:pathLst>
                <a:path w="271053" h="177170" extrusionOk="0">
                  <a:moveTo>
                    <a:pt x="271744" y="47"/>
                  </a:moveTo>
                  <a:cubicBezTo>
                    <a:pt x="270791" y="6905"/>
                    <a:pt x="269934" y="13477"/>
                    <a:pt x="268886" y="19859"/>
                  </a:cubicBezTo>
                  <a:cubicBezTo>
                    <a:pt x="252598" y="129682"/>
                    <a:pt x="229357" y="176354"/>
                    <a:pt x="124963" y="177212"/>
                  </a:cubicBezTo>
                  <a:cubicBezTo>
                    <a:pt x="27618" y="178069"/>
                    <a:pt x="-3529" y="83009"/>
                    <a:pt x="113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1583701" y="3534599"/>
              <a:ext cx="1115660" cy="382043"/>
            </a:xfrm>
            <a:custGeom>
              <a:avLst/>
              <a:gdLst/>
              <a:ahLst/>
              <a:cxnLst/>
              <a:rect l="l" t="t" r="r" b="b"/>
              <a:pathLst>
                <a:path w="504253" h="172675" extrusionOk="0">
                  <a:moveTo>
                    <a:pt x="504944" y="47"/>
                  </a:moveTo>
                  <a:cubicBezTo>
                    <a:pt x="504944" y="1094"/>
                    <a:pt x="504086" y="2237"/>
                    <a:pt x="503610" y="3285"/>
                  </a:cubicBezTo>
                  <a:cubicBezTo>
                    <a:pt x="463167" y="102688"/>
                    <a:pt x="368069" y="169020"/>
                    <a:pt x="260818" y="172640"/>
                  </a:cubicBezTo>
                  <a:cubicBezTo>
                    <a:pt x="149299" y="175373"/>
                    <a:pt x="47391" y="109813"/>
                    <a:pt x="3643" y="7190"/>
                  </a:cubicBezTo>
                  <a:cubicBezTo>
                    <a:pt x="2595" y="4809"/>
                    <a:pt x="1642" y="2428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2698756" y="3533966"/>
              <a:ext cx="1123879" cy="391347"/>
            </a:xfrm>
            <a:custGeom>
              <a:avLst/>
              <a:gdLst/>
              <a:ahLst/>
              <a:cxnLst/>
              <a:rect l="l" t="t" r="r" b="b"/>
              <a:pathLst>
                <a:path w="507968" h="176880" extrusionOk="0">
                  <a:moveTo>
                    <a:pt x="508658" y="333"/>
                  </a:moveTo>
                  <a:cubicBezTo>
                    <a:pt x="469234" y="105889"/>
                    <a:pt x="368736" y="176145"/>
                    <a:pt x="256055" y="176926"/>
                  </a:cubicBezTo>
                  <a:cubicBezTo>
                    <a:pt x="142298" y="177250"/>
                    <a:pt x="40381" y="106660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3822025" y="3534599"/>
              <a:ext cx="1442519" cy="372594"/>
            </a:xfrm>
            <a:custGeom>
              <a:avLst/>
              <a:gdLst/>
              <a:ahLst/>
              <a:cxnLst/>
              <a:rect l="l" t="t" r="r" b="b"/>
              <a:pathLst>
                <a:path w="651986" h="168404" extrusionOk="0">
                  <a:moveTo>
                    <a:pt x="652676" y="47"/>
                  </a:moveTo>
                  <a:cubicBezTo>
                    <a:pt x="651724" y="1380"/>
                    <a:pt x="649914" y="3952"/>
                    <a:pt x="647152" y="7381"/>
                  </a:cubicBezTo>
                  <a:cubicBezTo>
                    <a:pt x="620768" y="41671"/>
                    <a:pt x="511040" y="167782"/>
                    <a:pt x="328064" y="168449"/>
                  </a:cubicBezTo>
                  <a:cubicBezTo>
                    <a:pt x="129659" y="169115"/>
                    <a:pt x="16311" y="21573"/>
                    <a:pt x="1547" y="1285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5263764" y="3534599"/>
              <a:ext cx="1123879" cy="363662"/>
            </a:xfrm>
            <a:custGeom>
              <a:avLst/>
              <a:gdLst/>
              <a:ahLst/>
              <a:cxnLst/>
              <a:rect l="l" t="t" r="r" b="b"/>
              <a:pathLst>
                <a:path w="507968" h="164367" extrusionOk="0">
                  <a:moveTo>
                    <a:pt x="508658" y="47"/>
                  </a:moveTo>
                  <a:lnTo>
                    <a:pt x="508087" y="1190"/>
                  </a:lnTo>
                  <a:cubicBezTo>
                    <a:pt x="464557" y="95535"/>
                    <a:pt x="372555" y="158200"/>
                    <a:pt x="268819" y="164162"/>
                  </a:cubicBezTo>
                  <a:cubicBezTo>
                    <a:pt x="154404" y="168982"/>
                    <a:pt x="48448" y="104126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3670164" y="-1094126"/>
              <a:ext cx="1747249" cy="1318814"/>
            </a:xfrm>
            <a:custGeom>
              <a:avLst/>
              <a:gdLst/>
              <a:ahLst/>
              <a:cxnLst/>
              <a:rect l="l" t="t" r="r" b="b"/>
              <a:pathLst>
                <a:path w="789717" h="596074" extrusionOk="0">
                  <a:moveTo>
                    <a:pt x="396168" y="47"/>
                  </a:moveTo>
                  <a:cubicBezTo>
                    <a:pt x="354048" y="128137"/>
                    <a:pt x="294708" y="249903"/>
                    <a:pt x="219765" y="361997"/>
                  </a:cubicBezTo>
                  <a:cubicBezTo>
                    <a:pt x="160091" y="451539"/>
                    <a:pt x="86072" y="530640"/>
                    <a:pt x="690" y="596121"/>
                  </a:cubicBezTo>
                  <a:lnTo>
                    <a:pt x="790408" y="596121"/>
                  </a:lnTo>
                  <a:cubicBezTo>
                    <a:pt x="730781" y="553354"/>
                    <a:pt x="642389" y="476582"/>
                    <a:pt x="555712" y="343328"/>
                  </a:cubicBezTo>
                  <a:cubicBezTo>
                    <a:pt x="487580" y="236464"/>
                    <a:pt x="433925" y="121029"/>
                    <a:pt x="396168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3790855" y="-1094126"/>
              <a:ext cx="1504898" cy="1318814"/>
            </a:xfrm>
            <a:custGeom>
              <a:avLst/>
              <a:gdLst/>
              <a:ahLst/>
              <a:cxnLst/>
              <a:rect l="l" t="t" r="r" b="b"/>
              <a:pathLst>
                <a:path w="680180" h="596074" extrusionOk="0">
                  <a:moveTo>
                    <a:pt x="341495" y="47"/>
                  </a:moveTo>
                  <a:cubicBezTo>
                    <a:pt x="305918" y="126482"/>
                    <a:pt x="254893" y="248049"/>
                    <a:pt x="189571" y="361997"/>
                  </a:cubicBezTo>
                  <a:cubicBezTo>
                    <a:pt x="120324" y="479535"/>
                    <a:pt x="51172" y="552497"/>
                    <a:pt x="690" y="596121"/>
                  </a:cubicBezTo>
                  <a:lnTo>
                    <a:pt x="680870" y="596121"/>
                  </a:lnTo>
                  <a:cubicBezTo>
                    <a:pt x="629530" y="553354"/>
                    <a:pt x="553330" y="476582"/>
                    <a:pt x="478654" y="343328"/>
                  </a:cubicBezTo>
                  <a:cubicBezTo>
                    <a:pt x="419409" y="234781"/>
                    <a:pt x="373356" y="119534"/>
                    <a:pt x="341495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3944401" y="-1094126"/>
              <a:ext cx="1197637" cy="1318814"/>
            </a:xfrm>
            <a:custGeom>
              <a:avLst/>
              <a:gdLst/>
              <a:ahLst/>
              <a:cxnLst/>
              <a:rect l="l" t="t" r="r" b="b"/>
              <a:pathLst>
                <a:path w="541305" h="596074" extrusionOk="0">
                  <a:moveTo>
                    <a:pt x="271962" y="47"/>
                  </a:moveTo>
                  <a:cubicBezTo>
                    <a:pt x="244225" y="124544"/>
                    <a:pt x="203687" y="245838"/>
                    <a:pt x="150995" y="361997"/>
                  </a:cubicBezTo>
                  <a:cubicBezTo>
                    <a:pt x="95845" y="479535"/>
                    <a:pt x="40790" y="552497"/>
                    <a:pt x="690" y="596121"/>
                  </a:cubicBezTo>
                  <a:lnTo>
                    <a:pt x="541996" y="596121"/>
                  </a:lnTo>
                  <a:cubicBezTo>
                    <a:pt x="501134" y="553354"/>
                    <a:pt x="440555" y="476582"/>
                    <a:pt x="381119" y="343328"/>
                  </a:cubicBezTo>
                  <a:cubicBezTo>
                    <a:pt x="333379" y="232827"/>
                    <a:pt x="296803" y="117828"/>
                    <a:pt x="271962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4169770" y="-1094126"/>
              <a:ext cx="746652" cy="1318814"/>
            </a:xfrm>
            <a:custGeom>
              <a:avLst/>
              <a:gdLst/>
              <a:ahLst/>
              <a:cxnLst/>
              <a:rect l="l" t="t" r="r" b="b"/>
              <a:pathLst>
                <a:path w="337470" h="596074" extrusionOk="0">
                  <a:moveTo>
                    <a:pt x="169759" y="47"/>
                  </a:moveTo>
                  <a:cubicBezTo>
                    <a:pt x="152966" y="122281"/>
                    <a:pt x="127792" y="243216"/>
                    <a:pt x="94416" y="361997"/>
                  </a:cubicBezTo>
                  <a:cubicBezTo>
                    <a:pt x="60031" y="479535"/>
                    <a:pt x="25741" y="552497"/>
                    <a:pt x="690" y="596121"/>
                  </a:cubicBezTo>
                  <a:lnTo>
                    <a:pt x="338161" y="596121"/>
                  </a:lnTo>
                  <a:cubicBezTo>
                    <a:pt x="312729" y="553354"/>
                    <a:pt x="274915" y="476582"/>
                    <a:pt x="237862" y="343328"/>
                  </a:cubicBezTo>
                  <a:cubicBezTo>
                    <a:pt x="207640" y="230522"/>
                    <a:pt x="184894" y="115846"/>
                    <a:pt x="169759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4397037" y="-1094126"/>
              <a:ext cx="291875" cy="1318814"/>
            </a:xfrm>
            <a:custGeom>
              <a:avLst/>
              <a:gdLst/>
              <a:ahLst/>
              <a:cxnLst/>
              <a:rect l="l" t="t" r="r" b="b"/>
              <a:pathLst>
                <a:path w="131921" h="596074" extrusionOk="0">
                  <a:moveTo>
                    <a:pt x="66794" y="47"/>
                  </a:moveTo>
                  <a:cubicBezTo>
                    <a:pt x="61460" y="94725"/>
                    <a:pt x="52315" y="230456"/>
                    <a:pt x="37266" y="361997"/>
                  </a:cubicBezTo>
                  <a:cubicBezTo>
                    <a:pt x="29150" y="440621"/>
                    <a:pt x="16940" y="518768"/>
                    <a:pt x="690" y="596121"/>
                  </a:cubicBezTo>
                  <a:lnTo>
                    <a:pt x="132611" y="596121"/>
                  </a:lnTo>
                  <a:cubicBezTo>
                    <a:pt x="114523" y="512712"/>
                    <a:pt x="101417" y="428297"/>
                    <a:pt x="93368" y="343328"/>
                  </a:cubicBezTo>
                  <a:cubicBezTo>
                    <a:pt x="79747" y="217407"/>
                    <a:pt x="71556" y="89201"/>
                    <a:pt x="66794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4916020" y="222500"/>
              <a:ext cx="225491" cy="117486"/>
            </a:xfrm>
            <a:custGeom>
              <a:avLst/>
              <a:gdLst/>
              <a:ahLst/>
              <a:cxnLst/>
              <a:rect l="l" t="t" r="r" b="b"/>
              <a:pathLst>
                <a:path w="101917" h="53101" extrusionOk="0">
                  <a:moveTo>
                    <a:pt x="102608" y="47"/>
                  </a:moveTo>
                  <a:lnTo>
                    <a:pt x="101465" y="3857"/>
                  </a:lnTo>
                  <a:cubicBezTo>
                    <a:pt x="92702" y="32432"/>
                    <a:pt x="74795" y="51482"/>
                    <a:pt x="54983" y="53006"/>
                  </a:cubicBezTo>
                  <a:cubicBezTo>
                    <a:pt x="31932" y="55101"/>
                    <a:pt x="10120" y="33956"/>
                    <a:pt x="690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5141391" y="222500"/>
              <a:ext cx="153629" cy="123298"/>
            </a:xfrm>
            <a:custGeom>
              <a:avLst/>
              <a:gdLst/>
              <a:ahLst/>
              <a:cxnLst/>
              <a:rect l="l" t="t" r="r" b="b"/>
              <a:pathLst>
                <a:path w="69437" h="55728" extrusionOk="0">
                  <a:moveTo>
                    <a:pt x="70127" y="47"/>
                  </a:moveTo>
                  <a:lnTo>
                    <a:pt x="70127" y="8524"/>
                  </a:lnTo>
                  <a:cubicBezTo>
                    <a:pt x="67079" y="34432"/>
                    <a:pt x="53649" y="54149"/>
                    <a:pt x="37837" y="55673"/>
                  </a:cubicBezTo>
                  <a:cubicBezTo>
                    <a:pt x="18787" y="57578"/>
                    <a:pt x="1643" y="32813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3791065" y="222500"/>
              <a:ext cx="153629" cy="120681"/>
            </a:xfrm>
            <a:custGeom>
              <a:avLst/>
              <a:gdLst/>
              <a:ahLst/>
              <a:cxnLst/>
              <a:rect l="l" t="t" r="r" b="b"/>
              <a:pathLst>
                <a:path w="69437" h="54545" extrusionOk="0">
                  <a:moveTo>
                    <a:pt x="70127" y="47"/>
                  </a:moveTo>
                  <a:cubicBezTo>
                    <a:pt x="65460" y="39861"/>
                    <a:pt x="53744" y="53006"/>
                    <a:pt x="35361" y="54530"/>
                  </a:cubicBezTo>
                  <a:cubicBezTo>
                    <a:pt x="14692" y="56149"/>
                    <a:pt x="1738" y="2595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3669964" y="222500"/>
              <a:ext cx="121376" cy="123283"/>
            </a:xfrm>
            <a:custGeom>
              <a:avLst/>
              <a:gdLst/>
              <a:ahLst/>
              <a:cxnLst/>
              <a:rect l="l" t="t" r="r" b="b"/>
              <a:pathLst>
                <a:path w="54859" h="55721" extrusionOk="0">
                  <a:moveTo>
                    <a:pt x="55550" y="47"/>
                  </a:moveTo>
                  <a:cubicBezTo>
                    <a:pt x="55550" y="2206"/>
                    <a:pt x="55360" y="4302"/>
                    <a:pt x="54978" y="6333"/>
                  </a:cubicBezTo>
                  <a:cubicBezTo>
                    <a:pt x="51645" y="40814"/>
                    <a:pt x="46978" y="55482"/>
                    <a:pt x="25832" y="55768"/>
                  </a:cubicBezTo>
                  <a:cubicBezTo>
                    <a:pt x="6211" y="55768"/>
                    <a:pt x="-171" y="26145"/>
                    <a:pt x="781" y="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4"/>
            <p:cNvSpPr/>
            <p:nvPr/>
          </p:nvSpPr>
          <p:spPr>
            <a:xfrm>
              <a:off x="3945664" y="222500"/>
              <a:ext cx="224859" cy="120192"/>
            </a:xfrm>
            <a:custGeom>
              <a:avLst/>
              <a:gdLst/>
              <a:ahLst/>
              <a:cxnLst/>
              <a:rect l="l" t="t" r="r" b="b"/>
              <a:pathLst>
                <a:path w="101631" h="54324" extrusionOk="0">
                  <a:moveTo>
                    <a:pt x="102322" y="47"/>
                  </a:moveTo>
                  <a:lnTo>
                    <a:pt x="102322" y="1094"/>
                  </a:lnTo>
                  <a:cubicBezTo>
                    <a:pt x="94035" y="32432"/>
                    <a:pt x="74699" y="53387"/>
                    <a:pt x="53173" y="54339"/>
                  </a:cubicBezTo>
                  <a:cubicBezTo>
                    <a:pt x="31646" y="55292"/>
                    <a:pt x="10120" y="34622"/>
                    <a:pt x="1262" y="2333"/>
                  </a:cubicBezTo>
                  <a:lnTo>
                    <a:pt x="690" y="4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4"/>
            <p:cNvSpPr/>
            <p:nvPr/>
          </p:nvSpPr>
          <p:spPr>
            <a:xfrm>
              <a:off x="4169770" y="222500"/>
              <a:ext cx="227387" cy="123075"/>
            </a:xfrm>
            <a:custGeom>
              <a:avLst/>
              <a:gdLst/>
              <a:ahLst/>
              <a:cxnLst/>
              <a:rect l="l" t="t" r="r" b="b"/>
              <a:pathLst>
                <a:path w="102774" h="55627" extrusionOk="0">
                  <a:moveTo>
                    <a:pt x="103465" y="47"/>
                  </a:moveTo>
                  <a:cubicBezTo>
                    <a:pt x="95559" y="33289"/>
                    <a:pt x="74890" y="55482"/>
                    <a:pt x="52316" y="55673"/>
                  </a:cubicBezTo>
                  <a:cubicBezTo>
                    <a:pt x="29741" y="55863"/>
                    <a:pt x="8691" y="33575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4397456" y="222500"/>
              <a:ext cx="291453" cy="117170"/>
            </a:xfrm>
            <a:custGeom>
              <a:avLst/>
              <a:gdLst/>
              <a:ahLst/>
              <a:cxnLst/>
              <a:rect l="l" t="t" r="r" b="b"/>
              <a:pathLst>
                <a:path w="131730" h="52958" extrusionOk="0">
                  <a:moveTo>
                    <a:pt x="132421" y="47"/>
                  </a:moveTo>
                  <a:lnTo>
                    <a:pt x="131278" y="2428"/>
                  </a:lnTo>
                  <a:cubicBezTo>
                    <a:pt x="125944" y="13191"/>
                    <a:pt x="103751" y="52815"/>
                    <a:pt x="66698" y="53006"/>
                  </a:cubicBezTo>
                  <a:cubicBezTo>
                    <a:pt x="26598" y="53006"/>
                    <a:pt x="3643" y="6905"/>
                    <a:pt x="690" y="523"/>
                  </a:cubicBezTo>
                  <a:lnTo>
                    <a:pt x="690" y="5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4688964" y="221658"/>
              <a:ext cx="227177" cy="114461"/>
            </a:xfrm>
            <a:custGeom>
              <a:avLst/>
              <a:gdLst/>
              <a:ahLst/>
              <a:cxnLst/>
              <a:rect l="l" t="t" r="r" b="b"/>
              <a:pathLst>
                <a:path w="102679" h="51734" extrusionOk="0">
                  <a:moveTo>
                    <a:pt x="103370" y="428"/>
                  </a:moveTo>
                  <a:lnTo>
                    <a:pt x="103370" y="428"/>
                  </a:lnTo>
                  <a:cubicBezTo>
                    <a:pt x="94416" y="30241"/>
                    <a:pt x="75747" y="50053"/>
                    <a:pt x="54887" y="51672"/>
                  </a:cubicBezTo>
                  <a:cubicBezTo>
                    <a:pt x="32123" y="53482"/>
                    <a:pt x="10501" y="32622"/>
                    <a:pt x="690" y="47"/>
                  </a:cubicBezTo>
                  <a:close/>
                </a:path>
              </a:pathLst>
            </a:custGeom>
            <a:solidFill>
              <a:srgbClr val="FFFB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5294902" y="222500"/>
              <a:ext cx="121285" cy="117205"/>
            </a:xfrm>
            <a:custGeom>
              <a:avLst/>
              <a:gdLst/>
              <a:ahLst/>
              <a:cxnLst/>
              <a:rect l="l" t="t" r="r" b="b"/>
              <a:pathLst>
                <a:path w="54818" h="52974" extrusionOk="0">
                  <a:moveTo>
                    <a:pt x="29281" y="53006"/>
                  </a:moveTo>
                  <a:cubicBezTo>
                    <a:pt x="15374" y="53672"/>
                    <a:pt x="134" y="32336"/>
                    <a:pt x="706" y="4047"/>
                  </a:cubicBezTo>
                  <a:cubicBezTo>
                    <a:pt x="706" y="5571"/>
                    <a:pt x="706" y="7000"/>
                    <a:pt x="706" y="8524"/>
                  </a:cubicBezTo>
                  <a:lnTo>
                    <a:pt x="706" y="47"/>
                  </a:lnTo>
                  <a:lnTo>
                    <a:pt x="55188" y="47"/>
                  </a:lnTo>
                  <a:cubicBezTo>
                    <a:pt x="57856" y="29003"/>
                    <a:pt x="43377" y="52339"/>
                    <a:pt x="29281" y="530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84" name="Google Shape;3684;p14"/>
            <p:cNvGrpSpPr/>
            <p:nvPr/>
          </p:nvGrpSpPr>
          <p:grpSpPr>
            <a:xfrm>
              <a:off x="3661858" y="229578"/>
              <a:ext cx="1746116" cy="124073"/>
              <a:chOff x="4445473" y="2718342"/>
              <a:chExt cx="1026523" cy="72941"/>
            </a:xfrm>
          </p:grpSpPr>
          <p:sp>
            <p:nvSpPr>
              <p:cNvPr id="3685" name="Google Shape;3685;p14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14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14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14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14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14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14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14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14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94" name="Google Shape;3694;p14"/>
            <p:cNvSpPr/>
            <p:nvPr/>
          </p:nvSpPr>
          <p:spPr>
            <a:xfrm>
              <a:off x="4535830" y="4041388"/>
              <a:ext cx="17828" cy="320785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4552619" y="3970936"/>
              <a:ext cx="1589" cy="68469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4554308" y="4041388"/>
              <a:ext cx="17935" cy="321926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4554126" y="3971392"/>
              <a:ext cx="1423" cy="6790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3579873" y="4005421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3572018" y="4013072"/>
              <a:ext cx="1949815" cy="3518820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00" name="Google Shape;3700;p14"/>
            <p:cNvGrpSpPr/>
            <p:nvPr/>
          </p:nvGrpSpPr>
          <p:grpSpPr>
            <a:xfrm>
              <a:off x="3132655" y="4367387"/>
              <a:ext cx="2833024" cy="3166575"/>
              <a:chOff x="1969851" y="5110588"/>
              <a:chExt cx="1665505" cy="1861596"/>
            </a:xfrm>
          </p:grpSpPr>
          <p:sp>
            <p:nvSpPr>
              <p:cNvPr id="3701" name="Google Shape;3701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03" name="Google Shape;3703;p14"/>
            <p:cNvSpPr/>
            <p:nvPr/>
          </p:nvSpPr>
          <p:spPr>
            <a:xfrm>
              <a:off x="8259714" y="3534599"/>
              <a:ext cx="599322" cy="372702"/>
            </a:xfrm>
            <a:custGeom>
              <a:avLst/>
              <a:gdLst/>
              <a:ahLst/>
              <a:cxnLst/>
              <a:rect l="l" t="t" r="r" b="b"/>
              <a:pathLst>
                <a:path w="270880" h="168453" extrusionOk="0">
                  <a:moveTo>
                    <a:pt x="142136" y="168449"/>
                  </a:moveTo>
                  <a:cubicBezTo>
                    <a:pt x="73366" y="170639"/>
                    <a:pt x="-1691" y="102631"/>
                    <a:pt x="2881" y="12620"/>
                  </a:cubicBezTo>
                  <a:cubicBezTo>
                    <a:pt x="2404" y="17382"/>
                    <a:pt x="1547" y="22145"/>
                    <a:pt x="690" y="26812"/>
                  </a:cubicBezTo>
                  <a:lnTo>
                    <a:pt x="690" y="47"/>
                  </a:lnTo>
                  <a:lnTo>
                    <a:pt x="270057" y="47"/>
                  </a:lnTo>
                  <a:cubicBezTo>
                    <a:pt x="282916" y="92153"/>
                    <a:pt x="211574" y="166163"/>
                    <a:pt x="142136" y="1684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04" name="Google Shape;3704;p14"/>
            <p:cNvGrpSpPr/>
            <p:nvPr/>
          </p:nvGrpSpPr>
          <p:grpSpPr>
            <a:xfrm>
              <a:off x="228041" y="3543376"/>
              <a:ext cx="8630551" cy="392476"/>
              <a:chOff x="2422006" y="4665565"/>
              <a:chExt cx="5073810" cy="230732"/>
            </a:xfrm>
          </p:grpSpPr>
          <p:sp>
            <p:nvSpPr>
              <p:cNvPr id="3705" name="Google Shape;3705;p14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14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14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14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14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14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14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14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14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14" name="Google Shape;3714;p14"/>
          <p:cNvGrpSpPr/>
          <p:nvPr/>
        </p:nvGrpSpPr>
        <p:grpSpPr>
          <a:xfrm>
            <a:off x="1387433" y="3730599"/>
            <a:ext cx="2976392" cy="3127396"/>
            <a:chOff x="-2738032" y="-4257501"/>
            <a:chExt cx="9954489" cy="10459519"/>
          </a:xfrm>
        </p:grpSpPr>
        <p:sp>
          <p:nvSpPr>
            <p:cNvPr id="3715" name="Google Shape;3715;p14"/>
            <p:cNvSpPr/>
            <p:nvPr/>
          </p:nvSpPr>
          <p:spPr>
            <a:xfrm>
              <a:off x="-2738032" y="1700056"/>
              <a:ext cx="9954489" cy="4498566"/>
            </a:xfrm>
            <a:custGeom>
              <a:avLst/>
              <a:gdLst/>
              <a:ahLst/>
              <a:cxnLst/>
              <a:rect l="l" t="t" r="r" b="b"/>
              <a:pathLst>
                <a:path w="4109180" h="1856993" extrusionOk="0">
                  <a:moveTo>
                    <a:pt x="690" y="1857041"/>
                  </a:moveTo>
                  <a:cubicBezTo>
                    <a:pt x="115342" y="1698945"/>
                    <a:pt x="215479" y="1530809"/>
                    <a:pt x="299870" y="1354692"/>
                  </a:cubicBezTo>
                  <a:cubicBezTo>
                    <a:pt x="552188" y="827865"/>
                    <a:pt x="612576" y="334279"/>
                    <a:pt x="621625" y="47"/>
                  </a:cubicBezTo>
                  <a:lnTo>
                    <a:pt x="3494746" y="47"/>
                  </a:lnTo>
                  <a:cubicBezTo>
                    <a:pt x="3501699" y="327326"/>
                    <a:pt x="3557897" y="815291"/>
                    <a:pt x="3805070" y="1337738"/>
                  </a:cubicBezTo>
                  <a:cubicBezTo>
                    <a:pt x="3890424" y="1518103"/>
                    <a:pt x="3992465" y="1690077"/>
                    <a:pt x="4109870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-1752883" y="1700056"/>
              <a:ext cx="7952561" cy="4498566"/>
            </a:xfrm>
            <a:custGeom>
              <a:avLst/>
              <a:gdLst/>
              <a:ahLst/>
              <a:cxnLst/>
              <a:rect l="l" t="t" r="r" b="b"/>
              <a:pathLst>
                <a:path w="3282791" h="1856993" extrusionOk="0">
                  <a:moveTo>
                    <a:pt x="690" y="1857041"/>
                  </a:moveTo>
                  <a:cubicBezTo>
                    <a:pt x="93616" y="1696230"/>
                    <a:pt x="173531" y="1528247"/>
                    <a:pt x="239673" y="1354692"/>
                  </a:cubicBezTo>
                  <a:cubicBezTo>
                    <a:pt x="441317" y="827865"/>
                    <a:pt x="489513" y="334279"/>
                    <a:pt x="496848" y="47"/>
                  </a:cubicBezTo>
                  <a:lnTo>
                    <a:pt x="2792372" y="47"/>
                  </a:lnTo>
                  <a:cubicBezTo>
                    <a:pt x="2797897" y="327326"/>
                    <a:pt x="2842760" y="815291"/>
                    <a:pt x="3040022" y="1337738"/>
                  </a:cubicBezTo>
                  <a:cubicBezTo>
                    <a:pt x="3106878" y="1515379"/>
                    <a:pt x="3188317" y="1687191"/>
                    <a:pt x="3283481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-864910" y="1700056"/>
              <a:ext cx="6165224" cy="4498566"/>
            </a:xfrm>
            <a:custGeom>
              <a:avLst/>
              <a:gdLst/>
              <a:ahLst/>
              <a:cxnLst/>
              <a:rect l="l" t="t" r="r" b="b"/>
              <a:pathLst>
                <a:path w="2544984" h="1856993" extrusionOk="0">
                  <a:moveTo>
                    <a:pt x="690" y="1857041"/>
                  </a:moveTo>
                  <a:cubicBezTo>
                    <a:pt x="73547" y="1693897"/>
                    <a:pt x="135440" y="1526075"/>
                    <a:pt x="185951" y="1354692"/>
                  </a:cubicBezTo>
                  <a:cubicBezTo>
                    <a:pt x="342256" y="827865"/>
                    <a:pt x="379594" y="334279"/>
                    <a:pt x="385214" y="47"/>
                  </a:cubicBezTo>
                  <a:lnTo>
                    <a:pt x="2164675" y="47"/>
                  </a:lnTo>
                  <a:cubicBezTo>
                    <a:pt x="2168961" y="327326"/>
                    <a:pt x="2203823" y="815291"/>
                    <a:pt x="2356889" y="1337738"/>
                  </a:cubicBezTo>
                  <a:cubicBezTo>
                    <a:pt x="2407876" y="1513122"/>
                    <a:pt x="2470961" y="1684762"/>
                    <a:pt x="2545675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119087" y="1700056"/>
              <a:ext cx="4197907" cy="4498566"/>
            </a:xfrm>
            <a:custGeom>
              <a:avLst/>
              <a:gdLst/>
              <a:ahLst/>
              <a:cxnLst/>
              <a:rect l="l" t="t" r="r" b="b"/>
              <a:pathLst>
                <a:path w="1732882" h="1856993" extrusionOk="0">
                  <a:moveTo>
                    <a:pt x="690" y="1857041"/>
                  </a:moveTo>
                  <a:cubicBezTo>
                    <a:pt x="43457" y="1717023"/>
                    <a:pt x="87367" y="1550050"/>
                    <a:pt x="126801" y="1354692"/>
                  </a:cubicBezTo>
                  <a:cubicBezTo>
                    <a:pt x="233290" y="827865"/>
                    <a:pt x="258722" y="334279"/>
                    <a:pt x="262532" y="47"/>
                  </a:cubicBezTo>
                  <a:lnTo>
                    <a:pt x="1474112" y="47"/>
                  </a:lnTo>
                  <a:cubicBezTo>
                    <a:pt x="1477065" y="327326"/>
                    <a:pt x="1500782" y="815291"/>
                    <a:pt x="1604985" y="1337738"/>
                  </a:cubicBezTo>
                  <a:cubicBezTo>
                    <a:pt x="1639190" y="1511016"/>
                    <a:pt x="1682100" y="1682466"/>
                    <a:pt x="1733573" y="1851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1146246" y="1700056"/>
              <a:ext cx="2186982" cy="4498566"/>
            </a:xfrm>
            <a:custGeom>
              <a:avLst/>
              <a:gdLst/>
              <a:ahLst/>
              <a:cxnLst/>
              <a:rect l="l" t="t" r="r" b="b"/>
              <a:pathLst>
                <a:path w="902779" h="1856993" extrusionOk="0">
                  <a:moveTo>
                    <a:pt x="690" y="1857041"/>
                  </a:moveTo>
                  <a:cubicBezTo>
                    <a:pt x="22978" y="1717023"/>
                    <a:pt x="45838" y="1550050"/>
                    <a:pt x="66412" y="1354692"/>
                  </a:cubicBezTo>
                  <a:cubicBezTo>
                    <a:pt x="121848" y="827865"/>
                    <a:pt x="135088" y="334279"/>
                    <a:pt x="137088" y="47"/>
                  </a:cubicBezTo>
                  <a:lnTo>
                    <a:pt x="768595" y="47"/>
                  </a:lnTo>
                  <a:cubicBezTo>
                    <a:pt x="770119" y="327326"/>
                    <a:pt x="782502" y="815291"/>
                    <a:pt x="836794" y="1337738"/>
                  </a:cubicBezTo>
                  <a:cubicBezTo>
                    <a:pt x="857654" y="1538810"/>
                    <a:pt x="881085" y="1709213"/>
                    <a:pt x="903469" y="18514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2055684" y="1699826"/>
              <a:ext cx="369419" cy="4490261"/>
            </a:xfrm>
            <a:custGeom>
              <a:avLst/>
              <a:gdLst/>
              <a:ahLst/>
              <a:cxnLst/>
              <a:rect l="l" t="t" r="r" b="b"/>
              <a:pathLst>
                <a:path w="152495" h="1853565" extrusionOk="0">
                  <a:moveTo>
                    <a:pt x="0" y="0"/>
                  </a:moveTo>
                  <a:lnTo>
                    <a:pt x="152495" y="0"/>
                  </a:lnTo>
                  <a:lnTo>
                    <a:pt x="152495" y="1853565"/>
                  </a:lnTo>
                  <a:lnTo>
                    <a:pt x="0" y="1853565"/>
                  </a:lnTo>
                  <a:close/>
                </a:path>
              </a:pathLst>
            </a:custGeom>
            <a:solidFill>
              <a:srgbClr val="F3F5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21" name="Google Shape;3721;p14"/>
            <p:cNvGrpSpPr/>
            <p:nvPr/>
          </p:nvGrpSpPr>
          <p:grpSpPr>
            <a:xfrm>
              <a:off x="-2489100" y="-4257501"/>
              <a:ext cx="9458950" cy="6504111"/>
              <a:chOff x="4146327" y="1266920"/>
              <a:chExt cx="3903334" cy="2683989"/>
            </a:xfrm>
          </p:grpSpPr>
          <p:sp>
            <p:nvSpPr>
              <p:cNvPr id="3722" name="Google Shape;3722;p14"/>
              <p:cNvSpPr/>
              <p:nvPr/>
            </p:nvSpPr>
            <p:spPr>
              <a:xfrm>
                <a:off x="6096995" y="1267429"/>
                <a:ext cx="528351" cy="233233"/>
              </a:xfrm>
              <a:custGeom>
                <a:avLst/>
                <a:gdLst/>
                <a:ahLst/>
                <a:cxnLst/>
                <a:rect l="l" t="t" r="r" b="b"/>
                <a:pathLst>
                  <a:path w="528351" h="233233" extrusionOk="0">
                    <a:moveTo>
                      <a:pt x="157376" y="173083"/>
                    </a:moveTo>
                    <a:cubicBezTo>
                      <a:pt x="147280" y="188418"/>
                      <a:pt x="122229" y="209849"/>
                      <a:pt x="137374" y="220708"/>
                    </a:cubicBezTo>
                    <a:cubicBezTo>
                      <a:pt x="153357" y="229864"/>
                      <a:pt x="171664" y="234136"/>
                      <a:pt x="190047" y="232995"/>
                    </a:cubicBezTo>
                    <a:cubicBezTo>
                      <a:pt x="314167" y="234581"/>
                      <a:pt x="434639" y="191016"/>
                      <a:pt x="529042" y="110408"/>
                    </a:cubicBezTo>
                    <a:lnTo>
                      <a:pt x="335494" y="122314"/>
                    </a:lnTo>
                    <a:lnTo>
                      <a:pt x="433125" y="18206"/>
                    </a:lnTo>
                    <a:lnTo>
                      <a:pt x="234338" y="73070"/>
                    </a:lnTo>
                    <a:cubicBezTo>
                      <a:pt x="213383" y="78880"/>
                      <a:pt x="184713" y="81357"/>
                      <a:pt x="175855" y="61450"/>
                    </a:cubicBezTo>
                    <a:cubicBezTo>
                      <a:pt x="166330" y="39923"/>
                      <a:pt x="191666" y="20016"/>
                      <a:pt x="212907" y="9919"/>
                    </a:cubicBezTo>
                    <a:cubicBezTo>
                      <a:pt x="143575" y="-5261"/>
                      <a:pt x="71546" y="-2904"/>
                      <a:pt x="3357" y="16777"/>
                    </a:cubicBezTo>
                    <a:cubicBezTo>
                      <a:pt x="-3120" y="91072"/>
                      <a:pt x="7072" y="158986"/>
                      <a:pt x="690" y="233281"/>
                    </a:cubicBezTo>
                    <a:cubicBezTo>
                      <a:pt x="1166" y="229375"/>
                      <a:pt x="114895" y="190513"/>
                      <a:pt x="157376" y="1730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14"/>
              <p:cNvSpPr/>
              <p:nvPr/>
            </p:nvSpPr>
            <p:spPr>
              <a:xfrm rot="10800000">
                <a:off x="6089427" y="1266920"/>
                <a:ext cx="22574" cy="478250"/>
              </a:xfrm>
              <a:custGeom>
                <a:avLst/>
                <a:gdLst/>
                <a:ahLst/>
                <a:cxnLst/>
                <a:rect l="l" t="t" r="r" b="b"/>
                <a:pathLst>
                  <a:path w="22574" h="478250" extrusionOk="0">
                    <a:moveTo>
                      <a:pt x="690" y="47"/>
                    </a:moveTo>
                    <a:lnTo>
                      <a:pt x="23264" y="47"/>
                    </a:lnTo>
                    <a:lnTo>
                      <a:pt x="23264" y="478297"/>
                    </a:lnTo>
                    <a:lnTo>
                      <a:pt x="690" y="478297"/>
                    </a:lnTo>
                    <a:close/>
                  </a:path>
                </a:pathLst>
              </a:custGeom>
              <a:solidFill>
                <a:srgbClr val="50505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14"/>
              <p:cNvSpPr/>
              <p:nvPr/>
            </p:nvSpPr>
            <p:spPr>
              <a:xfrm>
                <a:off x="4146327" y="1879187"/>
                <a:ext cx="3903249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903249" h="1896522" extrusionOk="0">
                    <a:moveTo>
                      <a:pt x="1956458" y="47"/>
                    </a:moveTo>
                    <a:cubicBezTo>
                      <a:pt x="1732240" y="429943"/>
                      <a:pt x="1437470" y="819168"/>
                      <a:pt x="1084445" y="1151524"/>
                    </a:cubicBezTo>
                    <a:cubicBezTo>
                      <a:pt x="763195" y="1453562"/>
                      <a:pt x="397740" y="1704803"/>
                      <a:pt x="690" y="1896570"/>
                    </a:cubicBezTo>
                    <a:lnTo>
                      <a:pt x="3903940" y="1896570"/>
                    </a:lnTo>
                    <a:cubicBezTo>
                      <a:pt x="3473515" y="1697821"/>
                      <a:pt x="3080970" y="1425663"/>
                      <a:pt x="2743890" y="1092279"/>
                    </a:cubicBezTo>
                    <a:cubicBezTo>
                      <a:pt x="2422774" y="774291"/>
                      <a:pt x="2156674" y="405195"/>
                      <a:pt x="195645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14"/>
              <p:cNvSpPr/>
              <p:nvPr/>
            </p:nvSpPr>
            <p:spPr>
              <a:xfrm>
                <a:off x="4417122" y="1879187"/>
                <a:ext cx="33612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3361277" h="1896522" extrusionOk="0">
                    <a:moveTo>
                      <a:pt x="1685091" y="47"/>
                    </a:moveTo>
                    <a:cubicBezTo>
                      <a:pt x="1549741" y="301322"/>
                      <a:pt x="1317045" y="733472"/>
                      <a:pt x="934140" y="1151524"/>
                    </a:cubicBezTo>
                    <a:cubicBezTo>
                      <a:pt x="664697" y="1448047"/>
                      <a:pt x="349562" y="1699564"/>
                      <a:pt x="690" y="1896570"/>
                    </a:cubicBezTo>
                    <a:lnTo>
                      <a:pt x="3361968" y="1896570"/>
                    </a:lnTo>
                    <a:cubicBezTo>
                      <a:pt x="3108222" y="1760553"/>
                      <a:pt x="2731889" y="1516236"/>
                      <a:pt x="2362986" y="1092279"/>
                    </a:cubicBezTo>
                    <a:cubicBezTo>
                      <a:pt x="2014656" y="691657"/>
                      <a:pt x="1805773" y="283606"/>
                      <a:pt x="1685091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14"/>
              <p:cNvSpPr/>
              <p:nvPr/>
            </p:nvSpPr>
            <p:spPr>
              <a:xfrm>
                <a:off x="4760213" y="1879187"/>
                <a:ext cx="2675477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2675477" h="1896522" extrusionOk="0">
                    <a:moveTo>
                      <a:pt x="1341429" y="47"/>
                    </a:moveTo>
                    <a:cubicBezTo>
                      <a:pt x="1233606" y="301322"/>
                      <a:pt x="1048440" y="733472"/>
                      <a:pt x="743640" y="1151524"/>
                    </a:cubicBezTo>
                    <a:cubicBezTo>
                      <a:pt x="471130" y="1525476"/>
                      <a:pt x="199191" y="1756743"/>
                      <a:pt x="690" y="1896570"/>
                    </a:cubicBezTo>
                    <a:lnTo>
                      <a:pt x="2676168" y="1896570"/>
                    </a:lnTo>
                    <a:cubicBezTo>
                      <a:pt x="2474237" y="1760553"/>
                      <a:pt x="2174676" y="1516236"/>
                      <a:pt x="1881020" y="1092279"/>
                    </a:cubicBezTo>
                    <a:cubicBezTo>
                      <a:pt x="1603652" y="691657"/>
                      <a:pt x="1437346" y="283606"/>
                      <a:pt x="1341429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14"/>
              <p:cNvSpPr/>
              <p:nvPr/>
            </p:nvSpPr>
            <p:spPr>
              <a:xfrm>
                <a:off x="5263990" y="1879187"/>
                <a:ext cx="1667922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1667922" h="1896522" extrusionOk="0">
                    <a:moveTo>
                      <a:pt x="836413" y="47"/>
                    </a:moveTo>
                    <a:cubicBezTo>
                      <a:pt x="769262" y="301322"/>
                      <a:pt x="653819" y="733472"/>
                      <a:pt x="463795" y="1151524"/>
                    </a:cubicBezTo>
                    <a:cubicBezTo>
                      <a:pt x="293869" y="1525476"/>
                      <a:pt x="124324" y="1756743"/>
                      <a:pt x="690" y="1896570"/>
                    </a:cubicBezTo>
                    <a:lnTo>
                      <a:pt x="1668613" y="1896570"/>
                    </a:lnTo>
                    <a:cubicBezTo>
                      <a:pt x="1542692" y="1760553"/>
                      <a:pt x="1356002" y="1516236"/>
                      <a:pt x="1173313" y="1092279"/>
                    </a:cubicBezTo>
                    <a:cubicBezTo>
                      <a:pt x="999577" y="691657"/>
                      <a:pt x="896326" y="283606"/>
                      <a:pt x="836413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14"/>
              <p:cNvSpPr/>
              <p:nvPr/>
            </p:nvSpPr>
            <p:spPr>
              <a:xfrm>
                <a:off x="5772054" y="1879187"/>
                <a:ext cx="651986" cy="1896522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896522" extrusionOk="0">
                    <a:moveTo>
                      <a:pt x="327302" y="47"/>
                    </a:moveTo>
                    <a:cubicBezTo>
                      <a:pt x="301013" y="301322"/>
                      <a:pt x="255865" y="733472"/>
                      <a:pt x="181665" y="1151524"/>
                    </a:cubicBezTo>
                    <a:cubicBezTo>
                      <a:pt x="114990" y="1525476"/>
                      <a:pt x="48982" y="1756743"/>
                      <a:pt x="690" y="1896570"/>
                    </a:cubicBezTo>
                    <a:lnTo>
                      <a:pt x="652676" y="1896570"/>
                    </a:lnTo>
                    <a:cubicBezTo>
                      <a:pt x="603432" y="1760553"/>
                      <a:pt x="530471" y="1516236"/>
                      <a:pt x="458938" y="1092279"/>
                    </a:cubicBezTo>
                    <a:cubicBezTo>
                      <a:pt x="391215" y="691657"/>
                      <a:pt x="350638" y="283606"/>
                      <a:pt x="32730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14"/>
              <p:cNvSpPr/>
              <p:nvPr/>
            </p:nvSpPr>
            <p:spPr>
              <a:xfrm>
                <a:off x="6931913" y="3773709"/>
                <a:ext cx="503777" cy="168723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14"/>
              <p:cNvSpPr/>
              <p:nvPr/>
            </p:nvSpPr>
            <p:spPr>
              <a:xfrm>
                <a:off x="7435690" y="3773709"/>
                <a:ext cx="342900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14"/>
              <p:cNvSpPr/>
              <p:nvPr/>
            </p:nvSpPr>
            <p:spPr>
              <a:xfrm>
                <a:off x="4417694" y="3773709"/>
                <a:ext cx="342900" cy="173279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14"/>
              <p:cNvSpPr/>
              <p:nvPr/>
            </p:nvSpPr>
            <p:spPr>
              <a:xfrm>
                <a:off x="4146641" y="3773709"/>
                <a:ext cx="271053" cy="177170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14"/>
              <p:cNvSpPr/>
              <p:nvPr/>
            </p:nvSpPr>
            <p:spPr>
              <a:xfrm>
                <a:off x="4759737" y="3773709"/>
                <a:ext cx="504253" cy="172675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14"/>
              <p:cNvSpPr/>
              <p:nvPr/>
            </p:nvSpPr>
            <p:spPr>
              <a:xfrm>
                <a:off x="5263990" y="3773423"/>
                <a:ext cx="507968" cy="176880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14"/>
              <p:cNvSpPr/>
              <p:nvPr/>
            </p:nvSpPr>
            <p:spPr>
              <a:xfrm>
                <a:off x="5771958" y="3773709"/>
                <a:ext cx="651986" cy="168404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14"/>
              <p:cNvSpPr/>
              <p:nvPr/>
            </p:nvSpPr>
            <p:spPr>
              <a:xfrm>
                <a:off x="6423945" y="3773709"/>
                <a:ext cx="507968" cy="16436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14"/>
              <p:cNvSpPr/>
              <p:nvPr/>
            </p:nvSpPr>
            <p:spPr>
              <a:xfrm>
                <a:off x="7778781" y="3773709"/>
                <a:ext cx="270880" cy="168453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14"/>
              <p:cNvSpPr/>
              <p:nvPr/>
            </p:nvSpPr>
            <p:spPr>
              <a:xfrm>
                <a:off x="5703283" y="1680495"/>
                <a:ext cx="789717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789717" h="596074" extrusionOk="0">
                    <a:moveTo>
                      <a:pt x="396168" y="47"/>
                    </a:moveTo>
                    <a:cubicBezTo>
                      <a:pt x="354048" y="128137"/>
                      <a:pt x="294708" y="249903"/>
                      <a:pt x="219765" y="361997"/>
                    </a:cubicBezTo>
                    <a:cubicBezTo>
                      <a:pt x="160091" y="451539"/>
                      <a:pt x="86072" y="530640"/>
                      <a:pt x="690" y="596121"/>
                    </a:cubicBezTo>
                    <a:lnTo>
                      <a:pt x="790408" y="596121"/>
                    </a:lnTo>
                    <a:cubicBezTo>
                      <a:pt x="730781" y="553354"/>
                      <a:pt x="642389" y="476582"/>
                      <a:pt x="555712" y="343328"/>
                    </a:cubicBezTo>
                    <a:cubicBezTo>
                      <a:pt x="487580" y="236464"/>
                      <a:pt x="433925" y="121029"/>
                      <a:pt x="396168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14"/>
              <p:cNvSpPr/>
              <p:nvPr/>
            </p:nvSpPr>
            <p:spPr>
              <a:xfrm>
                <a:off x="5757862" y="1680495"/>
                <a:ext cx="68018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680180" h="596074" extrusionOk="0">
                    <a:moveTo>
                      <a:pt x="341495" y="47"/>
                    </a:moveTo>
                    <a:cubicBezTo>
                      <a:pt x="305918" y="126482"/>
                      <a:pt x="254893" y="248049"/>
                      <a:pt x="189571" y="361997"/>
                    </a:cubicBezTo>
                    <a:cubicBezTo>
                      <a:pt x="120324" y="479535"/>
                      <a:pt x="51172" y="552497"/>
                      <a:pt x="690" y="596121"/>
                    </a:cubicBezTo>
                    <a:lnTo>
                      <a:pt x="680870" y="596121"/>
                    </a:lnTo>
                    <a:cubicBezTo>
                      <a:pt x="629530" y="553354"/>
                      <a:pt x="553330" y="476582"/>
                      <a:pt x="478654" y="343328"/>
                    </a:cubicBezTo>
                    <a:cubicBezTo>
                      <a:pt x="419409" y="234781"/>
                      <a:pt x="373356" y="119534"/>
                      <a:pt x="341495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14"/>
              <p:cNvSpPr/>
              <p:nvPr/>
            </p:nvSpPr>
            <p:spPr>
              <a:xfrm>
                <a:off x="5827299" y="1680495"/>
                <a:ext cx="541305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541305" h="596074" extrusionOk="0">
                    <a:moveTo>
                      <a:pt x="271962" y="47"/>
                    </a:moveTo>
                    <a:cubicBezTo>
                      <a:pt x="244225" y="124544"/>
                      <a:pt x="203687" y="245838"/>
                      <a:pt x="150995" y="361997"/>
                    </a:cubicBezTo>
                    <a:cubicBezTo>
                      <a:pt x="95845" y="479535"/>
                      <a:pt x="40790" y="552497"/>
                      <a:pt x="690" y="596121"/>
                    </a:cubicBezTo>
                    <a:lnTo>
                      <a:pt x="541996" y="596121"/>
                    </a:lnTo>
                    <a:cubicBezTo>
                      <a:pt x="501134" y="553354"/>
                      <a:pt x="440555" y="476582"/>
                      <a:pt x="381119" y="343328"/>
                    </a:cubicBezTo>
                    <a:cubicBezTo>
                      <a:pt x="333379" y="232827"/>
                      <a:pt x="296803" y="117828"/>
                      <a:pt x="271962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14"/>
              <p:cNvSpPr/>
              <p:nvPr/>
            </p:nvSpPr>
            <p:spPr>
              <a:xfrm>
                <a:off x="5929216" y="1680495"/>
                <a:ext cx="337470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337470" h="596074" extrusionOk="0">
                    <a:moveTo>
                      <a:pt x="169759" y="47"/>
                    </a:moveTo>
                    <a:cubicBezTo>
                      <a:pt x="152966" y="122281"/>
                      <a:pt x="127792" y="243216"/>
                      <a:pt x="94416" y="361997"/>
                    </a:cubicBezTo>
                    <a:cubicBezTo>
                      <a:pt x="60031" y="479535"/>
                      <a:pt x="25741" y="552497"/>
                      <a:pt x="690" y="596121"/>
                    </a:cubicBezTo>
                    <a:lnTo>
                      <a:pt x="338161" y="596121"/>
                    </a:lnTo>
                    <a:cubicBezTo>
                      <a:pt x="312729" y="553354"/>
                      <a:pt x="274915" y="476582"/>
                      <a:pt x="237862" y="343328"/>
                    </a:cubicBezTo>
                    <a:cubicBezTo>
                      <a:pt x="207640" y="230522"/>
                      <a:pt x="184894" y="115846"/>
                      <a:pt x="169759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14"/>
              <p:cNvSpPr/>
              <p:nvPr/>
            </p:nvSpPr>
            <p:spPr>
              <a:xfrm>
                <a:off x="6031991" y="1680495"/>
                <a:ext cx="131921" cy="596074"/>
              </a:xfrm>
              <a:custGeom>
                <a:avLst/>
                <a:gdLst/>
                <a:ahLst/>
                <a:cxnLst/>
                <a:rect l="l" t="t" r="r" b="b"/>
                <a:pathLst>
                  <a:path w="131921" h="596074" extrusionOk="0">
                    <a:moveTo>
                      <a:pt x="66794" y="47"/>
                    </a:moveTo>
                    <a:cubicBezTo>
                      <a:pt x="61460" y="94725"/>
                      <a:pt x="52315" y="230456"/>
                      <a:pt x="37266" y="361997"/>
                    </a:cubicBezTo>
                    <a:cubicBezTo>
                      <a:pt x="29150" y="440621"/>
                      <a:pt x="16940" y="518768"/>
                      <a:pt x="690" y="596121"/>
                    </a:cubicBezTo>
                    <a:lnTo>
                      <a:pt x="132611" y="596121"/>
                    </a:lnTo>
                    <a:cubicBezTo>
                      <a:pt x="114523" y="512712"/>
                      <a:pt x="101417" y="428297"/>
                      <a:pt x="93368" y="343328"/>
                    </a:cubicBezTo>
                    <a:cubicBezTo>
                      <a:pt x="79747" y="217407"/>
                      <a:pt x="71556" y="89201"/>
                      <a:pt x="66794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14"/>
              <p:cNvSpPr/>
              <p:nvPr/>
            </p:nvSpPr>
            <p:spPr>
              <a:xfrm>
                <a:off x="6266687" y="2275903"/>
                <a:ext cx="101917" cy="5310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14"/>
              <p:cNvSpPr/>
              <p:nvPr/>
            </p:nvSpPr>
            <p:spPr>
              <a:xfrm>
                <a:off x="6368605" y="2275903"/>
                <a:ext cx="69437" cy="5572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14"/>
              <p:cNvSpPr/>
              <p:nvPr/>
            </p:nvSpPr>
            <p:spPr>
              <a:xfrm>
                <a:off x="5757957" y="2275903"/>
                <a:ext cx="69437" cy="54545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14"/>
              <p:cNvSpPr/>
              <p:nvPr/>
            </p:nvSpPr>
            <p:spPr>
              <a:xfrm>
                <a:off x="5703192" y="2275903"/>
                <a:ext cx="54859" cy="55721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14"/>
              <p:cNvSpPr/>
              <p:nvPr/>
            </p:nvSpPr>
            <p:spPr>
              <a:xfrm>
                <a:off x="5827870" y="2275903"/>
                <a:ext cx="101631" cy="54324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14"/>
              <p:cNvSpPr/>
              <p:nvPr/>
            </p:nvSpPr>
            <p:spPr>
              <a:xfrm>
                <a:off x="5929216" y="2275903"/>
                <a:ext cx="102774" cy="55627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14"/>
              <p:cNvSpPr/>
              <p:nvPr/>
            </p:nvSpPr>
            <p:spPr>
              <a:xfrm>
                <a:off x="6032181" y="2275903"/>
                <a:ext cx="131730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14"/>
              <p:cNvSpPr/>
              <p:nvPr/>
            </p:nvSpPr>
            <p:spPr>
              <a:xfrm>
                <a:off x="6164007" y="2275522"/>
                <a:ext cx="102679" cy="5173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FFFB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14"/>
              <p:cNvSpPr/>
              <p:nvPr/>
            </p:nvSpPr>
            <p:spPr>
              <a:xfrm>
                <a:off x="6438026" y="2275903"/>
                <a:ext cx="54818" cy="52974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2" name="Google Shape;3752;p14"/>
            <p:cNvGrpSpPr/>
            <p:nvPr/>
          </p:nvGrpSpPr>
          <p:grpSpPr>
            <a:xfrm>
              <a:off x="-2488127" y="1826934"/>
              <a:ext cx="9458089" cy="430108"/>
              <a:chOff x="2422006" y="4665565"/>
              <a:chExt cx="5073810" cy="230732"/>
            </a:xfrm>
          </p:grpSpPr>
          <p:sp>
            <p:nvSpPr>
              <p:cNvPr id="3753" name="Google Shape;3753;p14"/>
              <p:cNvSpPr/>
              <p:nvPr/>
            </p:nvSpPr>
            <p:spPr>
              <a:xfrm>
                <a:off x="6042770" y="4665937"/>
                <a:ext cx="654910" cy="219340"/>
              </a:xfrm>
              <a:custGeom>
                <a:avLst/>
                <a:gdLst/>
                <a:ahLst/>
                <a:cxnLst/>
                <a:rect l="l" t="t" r="r" b="b"/>
                <a:pathLst>
                  <a:path w="503777" h="168723" extrusionOk="0">
                    <a:moveTo>
                      <a:pt x="504467" y="47"/>
                    </a:moveTo>
                    <a:cubicBezTo>
                      <a:pt x="502753" y="4142"/>
                      <a:pt x="500848" y="8143"/>
                      <a:pt x="498943" y="12143"/>
                    </a:cubicBezTo>
                    <a:cubicBezTo>
                      <a:pt x="456109" y="101993"/>
                      <a:pt x="368136" y="161753"/>
                      <a:pt x="268819" y="168449"/>
                    </a:cubicBezTo>
                    <a:cubicBezTo>
                      <a:pt x="152995" y="174021"/>
                      <a:pt x="45963" y="10680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14"/>
              <p:cNvSpPr/>
              <p:nvPr/>
            </p:nvSpPr>
            <p:spPr>
              <a:xfrm>
                <a:off x="6697664" y="4665937"/>
                <a:ext cx="445770" cy="230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7200" extrusionOk="0">
                    <a:moveTo>
                      <a:pt x="343590" y="47"/>
                    </a:moveTo>
                    <a:lnTo>
                      <a:pt x="343590" y="26812"/>
                    </a:lnTo>
                    <a:cubicBezTo>
                      <a:pt x="328636" y="109298"/>
                      <a:pt x="262246" y="171973"/>
                      <a:pt x="184427" y="176926"/>
                    </a:cubicBezTo>
                    <a:cubicBezTo>
                      <a:pt x="90987" y="182927"/>
                      <a:pt x="5548" y="1040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14"/>
              <p:cNvSpPr/>
              <p:nvPr/>
            </p:nvSpPr>
            <p:spPr>
              <a:xfrm>
                <a:off x="2774366" y="4665937"/>
                <a:ext cx="445770" cy="225263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173279" extrusionOk="0">
                    <a:moveTo>
                      <a:pt x="343590" y="47"/>
                    </a:moveTo>
                    <a:cubicBezTo>
                      <a:pt x="320825" y="126539"/>
                      <a:pt x="262818" y="168353"/>
                      <a:pt x="172140" y="173116"/>
                    </a:cubicBezTo>
                    <a:cubicBezTo>
                      <a:pt x="70032" y="178450"/>
                      <a:pt x="6214" y="8120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14"/>
              <p:cNvSpPr/>
              <p:nvPr/>
            </p:nvSpPr>
            <p:spPr>
              <a:xfrm>
                <a:off x="2422006" y="4665937"/>
                <a:ext cx="352369" cy="230321"/>
              </a:xfrm>
              <a:custGeom>
                <a:avLst/>
                <a:gdLst/>
                <a:ahLst/>
                <a:cxnLst/>
                <a:rect l="l" t="t" r="r" b="b"/>
                <a:pathLst>
                  <a:path w="271053" h="177170" extrusionOk="0">
                    <a:moveTo>
                      <a:pt x="271744" y="47"/>
                    </a:moveTo>
                    <a:cubicBezTo>
                      <a:pt x="270791" y="6905"/>
                      <a:pt x="269934" y="13477"/>
                      <a:pt x="268886" y="19859"/>
                    </a:cubicBezTo>
                    <a:cubicBezTo>
                      <a:pt x="252598" y="129682"/>
                      <a:pt x="229357" y="176354"/>
                      <a:pt x="124963" y="177212"/>
                    </a:cubicBezTo>
                    <a:cubicBezTo>
                      <a:pt x="27618" y="178069"/>
                      <a:pt x="-3529" y="83009"/>
                      <a:pt x="1138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14"/>
              <p:cNvSpPr/>
              <p:nvPr/>
            </p:nvSpPr>
            <p:spPr>
              <a:xfrm>
                <a:off x="3219011" y="4665937"/>
                <a:ext cx="655529" cy="224478"/>
              </a:xfrm>
              <a:custGeom>
                <a:avLst/>
                <a:gdLst/>
                <a:ahLst/>
                <a:cxnLst/>
                <a:rect l="l" t="t" r="r" b="b"/>
                <a:pathLst>
                  <a:path w="504253" h="172675" extrusionOk="0">
                    <a:moveTo>
                      <a:pt x="504944" y="47"/>
                    </a:moveTo>
                    <a:cubicBezTo>
                      <a:pt x="504944" y="1094"/>
                      <a:pt x="504086" y="2237"/>
                      <a:pt x="503610" y="3285"/>
                    </a:cubicBezTo>
                    <a:cubicBezTo>
                      <a:pt x="463167" y="102688"/>
                      <a:pt x="368069" y="169020"/>
                      <a:pt x="260818" y="172640"/>
                    </a:cubicBezTo>
                    <a:cubicBezTo>
                      <a:pt x="149299" y="175373"/>
                      <a:pt x="47391" y="109813"/>
                      <a:pt x="3643" y="7190"/>
                    </a:cubicBezTo>
                    <a:cubicBezTo>
                      <a:pt x="2595" y="4809"/>
                      <a:pt x="1642" y="2428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14"/>
              <p:cNvSpPr/>
              <p:nvPr/>
            </p:nvSpPr>
            <p:spPr>
              <a:xfrm>
                <a:off x="3874524" y="4665565"/>
                <a:ext cx="660358" cy="229944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76880" extrusionOk="0">
                    <a:moveTo>
                      <a:pt x="508658" y="333"/>
                    </a:moveTo>
                    <a:cubicBezTo>
                      <a:pt x="469234" y="105889"/>
                      <a:pt x="368736" y="176145"/>
                      <a:pt x="256055" y="176926"/>
                    </a:cubicBezTo>
                    <a:cubicBezTo>
                      <a:pt x="142298" y="177250"/>
                      <a:pt x="40381" y="106660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14"/>
              <p:cNvSpPr/>
              <p:nvPr/>
            </p:nvSpPr>
            <p:spPr>
              <a:xfrm>
                <a:off x="4534866" y="4665937"/>
                <a:ext cx="847582" cy="218925"/>
              </a:xfrm>
              <a:custGeom>
                <a:avLst/>
                <a:gdLst/>
                <a:ahLst/>
                <a:cxnLst/>
                <a:rect l="l" t="t" r="r" b="b"/>
                <a:pathLst>
                  <a:path w="651986" h="168404" extrusionOk="0">
                    <a:moveTo>
                      <a:pt x="652676" y="47"/>
                    </a:moveTo>
                    <a:cubicBezTo>
                      <a:pt x="651724" y="1380"/>
                      <a:pt x="649914" y="3952"/>
                      <a:pt x="647152" y="7381"/>
                    </a:cubicBezTo>
                    <a:cubicBezTo>
                      <a:pt x="620768" y="41671"/>
                      <a:pt x="511040" y="167782"/>
                      <a:pt x="328064" y="168449"/>
                    </a:cubicBezTo>
                    <a:cubicBezTo>
                      <a:pt x="129659" y="169115"/>
                      <a:pt x="16311" y="21573"/>
                      <a:pt x="1547" y="1285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14"/>
              <p:cNvSpPr/>
              <p:nvPr/>
            </p:nvSpPr>
            <p:spPr>
              <a:xfrm>
                <a:off x="5382428" y="4665937"/>
                <a:ext cx="660358" cy="213677"/>
              </a:xfrm>
              <a:custGeom>
                <a:avLst/>
                <a:gdLst/>
                <a:ahLst/>
                <a:cxnLst/>
                <a:rect l="l" t="t" r="r" b="b"/>
                <a:pathLst>
                  <a:path w="507968" h="164367" extrusionOk="0">
                    <a:moveTo>
                      <a:pt x="508658" y="47"/>
                    </a:moveTo>
                    <a:lnTo>
                      <a:pt x="508087" y="1190"/>
                    </a:lnTo>
                    <a:cubicBezTo>
                      <a:pt x="464557" y="95535"/>
                      <a:pt x="372555" y="158200"/>
                      <a:pt x="268819" y="164162"/>
                    </a:cubicBezTo>
                    <a:cubicBezTo>
                      <a:pt x="154404" y="168982"/>
                      <a:pt x="48448" y="10412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14"/>
              <p:cNvSpPr/>
              <p:nvPr/>
            </p:nvSpPr>
            <p:spPr>
              <a:xfrm>
                <a:off x="7143672" y="4665937"/>
                <a:ext cx="352144" cy="218989"/>
              </a:xfrm>
              <a:custGeom>
                <a:avLst/>
                <a:gdLst/>
                <a:ahLst/>
                <a:cxnLst/>
                <a:rect l="l" t="t" r="r" b="b"/>
                <a:pathLst>
                  <a:path w="270880" h="168453" extrusionOk="0">
                    <a:moveTo>
                      <a:pt x="142136" y="168449"/>
                    </a:moveTo>
                    <a:cubicBezTo>
                      <a:pt x="73366" y="170639"/>
                      <a:pt x="-1691" y="102631"/>
                      <a:pt x="2881" y="12620"/>
                    </a:cubicBezTo>
                    <a:cubicBezTo>
                      <a:pt x="2404" y="17382"/>
                      <a:pt x="1547" y="22145"/>
                      <a:pt x="690" y="26812"/>
                    </a:cubicBezTo>
                    <a:lnTo>
                      <a:pt x="690" y="47"/>
                    </a:lnTo>
                    <a:lnTo>
                      <a:pt x="270057" y="47"/>
                    </a:lnTo>
                    <a:cubicBezTo>
                      <a:pt x="282916" y="92153"/>
                      <a:pt x="211574" y="166163"/>
                      <a:pt x="142136" y="168449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62" name="Google Shape;3762;p14"/>
            <p:cNvGrpSpPr/>
            <p:nvPr/>
          </p:nvGrpSpPr>
          <p:grpSpPr>
            <a:xfrm>
              <a:off x="1274941" y="-1804607"/>
              <a:ext cx="1913542" cy="135970"/>
              <a:chOff x="4445473" y="2718342"/>
              <a:chExt cx="1026523" cy="72941"/>
            </a:xfrm>
          </p:grpSpPr>
          <p:sp>
            <p:nvSpPr>
              <p:cNvPr id="3763" name="Google Shape;3763;p14"/>
              <p:cNvSpPr/>
              <p:nvPr/>
            </p:nvSpPr>
            <p:spPr>
              <a:xfrm>
                <a:off x="5177998" y="2718837"/>
                <a:ext cx="132492" cy="69031"/>
              </a:xfrm>
              <a:custGeom>
                <a:avLst/>
                <a:gdLst/>
                <a:ahLst/>
                <a:cxnLst/>
                <a:rect l="l" t="t" r="r" b="b"/>
                <a:pathLst>
                  <a:path w="101917" h="53101" extrusionOk="0">
                    <a:moveTo>
                      <a:pt x="102608" y="47"/>
                    </a:moveTo>
                    <a:lnTo>
                      <a:pt x="101465" y="3857"/>
                    </a:lnTo>
                    <a:cubicBezTo>
                      <a:pt x="92702" y="32432"/>
                      <a:pt x="74795" y="51482"/>
                      <a:pt x="54983" y="53006"/>
                    </a:cubicBezTo>
                    <a:cubicBezTo>
                      <a:pt x="31932" y="55101"/>
                      <a:pt x="10120" y="33956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14"/>
              <p:cNvSpPr/>
              <p:nvPr/>
            </p:nvSpPr>
            <p:spPr>
              <a:xfrm>
                <a:off x="5310488" y="2718837"/>
                <a:ext cx="90268" cy="72446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5728" extrusionOk="0">
                    <a:moveTo>
                      <a:pt x="70127" y="47"/>
                    </a:moveTo>
                    <a:lnTo>
                      <a:pt x="70127" y="8524"/>
                    </a:lnTo>
                    <a:cubicBezTo>
                      <a:pt x="67079" y="34432"/>
                      <a:pt x="53649" y="54149"/>
                      <a:pt x="37837" y="55673"/>
                    </a:cubicBezTo>
                    <a:cubicBezTo>
                      <a:pt x="18787" y="57578"/>
                      <a:pt x="1643" y="32813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14"/>
              <p:cNvSpPr/>
              <p:nvPr/>
            </p:nvSpPr>
            <p:spPr>
              <a:xfrm>
                <a:off x="4516665" y="2718837"/>
                <a:ext cx="90268" cy="70908"/>
              </a:xfrm>
              <a:custGeom>
                <a:avLst/>
                <a:gdLst/>
                <a:ahLst/>
                <a:cxnLst/>
                <a:rect l="l" t="t" r="r" b="b"/>
                <a:pathLst>
                  <a:path w="69437" h="54545" extrusionOk="0">
                    <a:moveTo>
                      <a:pt x="70127" y="47"/>
                    </a:moveTo>
                    <a:cubicBezTo>
                      <a:pt x="65460" y="39861"/>
                      <a:pt x="53744" y="53006"/>
                      <a:pt x="35361" y="54530"/>
                    </a:cubicBezTo>
                    <a:cubicBezTo>
                      <a:pt x="14692" y="56149"/>
                      <a:pt x="1738" y="2595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14"/>
              <p:cNvSpPr/>
              <p:nvPr/>
            </p:nvSpPr>
            <p:spPr>
              <a:xfrm>
                <a:off x="4445473" y="2718837"/>
                <a:ext cx="71317" cy="72437"/>
              </a:xfrm>
              <a:custGeom>
                <a:avLst/>
                <a:gdLst/>
                <a:ahLst/>
                <a:cxnLst/>
                <a:rect l="l" t="t" r="r" b="b"/>
                <a:pathLst>
                  <a:path w="54859" h="55721" extrusionOk="0">
                    <a:moveTo>
                      <a:pt x="55550" y="47"/>
                    </a:moveTo>
                    <a:cubicBezTo>
                      <a:pt x="55550" y="2206"/>
                      <a:pt x="55360" y="4302"/>
                      <a:pt x="54978" y="6333"/>
                    </a:cubicBezTo>
                    <a:cubicBezTo>
                      <a:pt x="51645" y="40814"/>
                      <a:pt x="46978" y="55482"/>
                      <a:pt x="25832" y="55768"/>
                    </a:cubicBezTo>
                    <a:cubicBezTo>
                      <a:pt x="6211" y="55768"/>
                      <a:pt x="-171" y="26145"/>
                      <a:pt x="781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14"/>
              <p:cNvSpPr/>
              <p:nvPr/>
            </p:nvSpPr>
            <p:spPr>
              <a:xfrm>
                <a:off x="4607550" y="2718837"/>
                <a:ext cx="132120" cy="70621"/>
              </a:xfrm>
              <a:custGeom>
                <a:avLst/>
                <a:gdLst/>
                <a:ahLst/>
                <a:cxnLst/>
                <a:rect l="l" t="t" r="r" b="b"/>
                <a:pathLst>
                  <a:path w="101631" h="54324" extrusionOk="0">
                    <a:moveTo>
                      <a:pt x="102322" y="47"/>
                    </a:moveTo>
                    <a:lnTo>
                      <a:pt x="102322" y="1094"/>
                    </a:lnTo>
                    <a:cubicBezTo>
                      <a:pt x="94035" y="32432"/>
                      <a:pt x="74699" y="53387"/>
                      <a:pt x="53173" y="54339"/>
                    </a:cubicBezTo>
                    <a:cubicBezTo>
                      <a:pt x="31646" y="55292"/>
                      <a:pt x="10120" y="34622"/>
                      <a:pt x="1262" y="2333"/>
                    </a:cubicBezTo>
                    <a:lnTo>
                      <a:pt x="690" y="47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14"/>
              <p:cNvSpPr/>
              <p:nvPr/>
            </p:nvSpPr>
            <p:spPr>
              <a:xfrm>
                <a:off x="4739297" y="2718837"/>
                <a:ext cx="133606" cy="72315"/>
              </a:xfrm>
              <a:custGeom>
                <a:avLst/>
                <a:gdLst/>
                <a:ahLst/>
                <a:cxnLst/>
                <a:rect l="l" t="t" r="r" b="b"/>
                <a:pathLst>
                  <a:path w="102774" h="55627" extrusionOk="0">
                    <a:moveTo>
                      <a:pt x="103465" y="47"/>
                    </a:moveTo>
                    <a:cubicBezTo>
                      <a:pt x="95559" y="33289"/>
                      <a:pt x="74890" y="55482"/>
                      <a:pt x="52316" y="55673"/>
                    </a:cubicBezTo>
                    <a:cubicBezTo>
                      <a:pt x="29741" y="55863"/>
                      <a:pt x="8691" y="33575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14"/>
              <p:cNvSpPr/>
              <p:nvPr/>
            </p:nvSpPr>
            <p:spPr>
              <a:xfrm>
                <a:off x="4873148" y="2718837"/>
                <a:ext cx="171249" cy="68845"/>
              </a:xfrm>
              <a:custGeom>
                <a:avLst/>
                <a:gdLst/>
                <a:ahLst/>
                <a:cxnLst/>
                <a:rect l="l" t="t" r="r" b="b"/>
                <a:pathLst>
                  <a:path w="131730" h="52958" extrusionOk="0">
                    <a:moveTo>
                      <a:pt x="132421" y="47"/>
                    </a:moveTo>
                    <a:lnTo>
                      <a:pt x="131278" y="2428"/>
                    </a:lnTo>
                    <a:cubicBezTo>
                      <a:pt x="125944" y="13191"/>
                      <a:pt x="103751" y="52815"/>
                      <a:pt x="66698" y="53006"/>
                    </a:cubicBezTo>
                    <a:cubicBezTo>
                      <a:pt x="26598" y="53006"/>
                      <a:pt x="3643" y="6905"/>
                      <a:pt x="690" y="523"/>
                    </a:cubicBezTo>
                    <a:lnTo>
                      <a:pt x="690" y="523"/>
                    </a:ln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14"/>
              <p:cNvSpPr/>
              <p:nvPr/>
            </p:nvSpPr>
            <p:spPr>
              <a:xfrm>
                <a:off x="5044517" y="2718342"/>
                <a:ext cx="133483" cy="67254"/>
              </a:xfrm>
              <a:custGeom>
                <a:avLst/>
                <a:gdLst/>
                <a:ahLst/>
                <a:cxnLst/>
                <a:rect l="l" t="t" r="r" b="b"/>
                <a:pathLst>
                  <a:path w="102679" h="51734" extrusionOk="0">
                    <a:moveTo>
                      <a:pt x="103370" y="428"/>
                    </a:moveTo>
                    <a:lnTo>
                      <a:pt x="103370" y="428"/>
                    </a:lnTo>
                    <a:cubicBezTo>
                      <a:pt x="94416" y="30241"/>
                      <a:pt x="75747" y="50053"/>
                      <a:pt x="54887" y="51672"/>
                    </a:cubicBezTo>
                    <a:cubicBezTo>
                      <a:pt x="32123" y="53482"/>
                      <a:pt x="10501" y="32622"/>
                      <a:pt x="690" y="47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14"/>
              <p:cNvSpPr/>
              <p:nvPr/>
            </p:nvSpPr>
            <p:spPr>
              <a:xfrm>
                <a:off x="5400733" y="2718837"/>
                <a:ext cx="71263" cy="68866"/>
              </a:xfrm>
              <a:custGeom>
                <a:avLst/>
                <a:gdLst/>
                <a:ahLst/>
                <a:cxnLst/>
                <a:rect l="l" t="t" r="r" b="b"/>
                <a:pathLst>
                  <a:path w="54818" h="52974" extrusionOk="0">
                    <a:moveTo>
                      <a:pt x="29281" y="53006"/>
                    </a:moveTo>
                    <a:cubicBezTo>
                      <a:pt x="15374" y="53672"/>
                      <a:pt x="134" y="32336"/>
                      <a:pt x="706" y="4047"/>
                    </a:cubicBezTo>
                    <a:cubicBezTo>
                      <a:pt x="706" y="5571"/>
                      <a:pt x="706" y="7000"/>
                      <a:pt x="706" y="8524"/>
                    </a:cubicBezTo>
                    <a:lnTo>
                      <a:pt x="706" y="47"/>
                    </a:lnTo>
                    <a:lnTo>
                      <a:pt x="55188" y="47"/>
                    </a:lnTo>
                    <a:cubicBezTo>
                      <a:pt x="57856" y="29003"/>
                      <a:pt x="43377" y="52339"/>
                      <a:pt x="29281" y="53006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72" name="Google Shape;3772;p14"/>
            <p:cNvSpPr/>
            <p:nvPr/>
          </p:nvSpPr>
          <p:spPr>
            <a:xfrm>
              <a:off x="2232714" y="2372698"/>
              <a:ext cx="19558" cy="351920"/>
            </a:xfrm>
            <a:custGeom>
              <a:avLst/>
              <a:gdLst/>
              <a:ahLst/>
              <a:cxnLst/>
              <a:rect l="l" t="t" r="r" b="b"/>
              <a:pathLst>
                <a:path w="10487" h="188697" extrusionOk="0">
                  <a:moveTo>
                    <a:pt x="9947" y="414"/>
                  </a:moveTo>
                  <a:cubicBezTo>
                    <a:pt x="10223" y="63467"/>
                    <a:pt x="6725" y="126480"/>
                    <a:pt x="-525" y="189111"/>
                  </a:cubicBezTo>
                  <a:cubicBezTo>
                    <a:pt x="6792" y="103455"/>
                    <a:pt x="9343" y="39012"/>
                    <a:pt x="9947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2251112" y="2295491"/>
              <a:ext cx="1744" cy="75115"/>
            </a:xfrm>
            <a:custGeom>
              <a:avLst/>
              <a:gdLst/>
              <a:ahLst/>
              <a:cxnLst/>
              <a:rect l="l" t="t" r="r" b="b"/>
              <a:pathLst>
                <a:path w="935" h="40276" extrusionOk="0">
                  <a:moveTo>
                    <a:pt x="77" y="40691"/>
                  </a:moveTo>
                  <a:cubicBezTo>
                    <a:pt x="77" y="14846"/>
                    <a:pt x="-863" y="414"/>
                    <a:pt x="-393" y="414"/>
                  </a:cubicBezTo>
                  <a:cubicBezTo>
                    <a:pt x="339" y="7569"/>
                    <a:pt x="560" y="14772"/>
                    <a:pt x="278" y="21962"/>
                  </a:cubicBezTo>
                  <a:cubicBezTo>
                    <a:pt x="480" y="27466"/>
                    <a:pt x="480" y="33642"/>
                    <a:pt x="77" y="406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2252963" y="2372698"/>
              <a:ext cx="19676" cy="353171"/>
            </a:xfrm>
            <a:custGeom>
              <a:avLst/>
              <a:gdLst/>
              <a:ahLst/>
              <a:cxnLst/>
              <a:rect l="l" t="t" r="r" b="b"/>
              <a:pathLst>
                <a:path w="10550" h="189368" extrusionOk="0">
                  <a:moveTo>
                    <a:pt x="-513" y="414"/>
                  </a:moveTo>
                  <a:cubicBezTo>
                    <a:pt x="91" y="39080"/>
                    <a:pt x="2642" y="103791"/>
                    <a:pt x="10026" y="189782"/>
                  </a:cubicBezTo>
                  <a:cubicBezTo>
                    <a:pt x="2763" y="126923"/>
                    <a:pt x="-755" y="63689"/>
                    <a:pt x="-513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2252764" y="2295990"/>
              <a:ext cx="1561" cy="74490"/>
            </a:xfrm>
            <a:custGeom>
              <a:avLst/>
              <a:gdLst/>
              <a:ahLst/>
              <a:cxnLst/>
              <a:rect l="l" t="t" r="r" b="b"/>
              <a:pathLst>
                <a:path w="837" h="39941" extrusionOk="0">
                  <a:moveTo>
                    <a:pt x="-406" y="40355"/>
                  </a:moveTo>
                  <a:cubicBezTo>
                    <a:pt x="-406" y="33642"/>
                    <a:pt x="-406" y="26930"/>
                    <a:pt x="-406" y="21962"/>
                  </a:cubicBezTo>
                  <a:cubicBezTo>
                    <a:pt x="-688" y="14773"/>
                    <a:pt x="-467" y="7570"/>
                    <a:pt x="265" y="414"/>
                  </a:cubicBezTo>
                  <a:cubicBezTo>
                    <a:pt x="534" y="347"/>
                    <a:pt x="-406" y="14578"/>
                    <a:pt x="-406" y="403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1185095" y="2333281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1176487" y="2341666"/>
              <a:ext cx="2139062" cy="3860352"/>
            </a:xfrm>
            <a:custGeom>
              <a:avLst/>
              <a:gdLst/>
              <a:ahLst/>
              <a:cxnLst/>
              <a:rect l="l" t="t" r="r" b="b"/>
              <a:pathLst>
                <a:path w="1146950" h="2069894" extrusionOk="0">
                  <a:moveTo>
                    <a:pt x="1146426" y="2070308"/>
                  </a:moveTo>
                  <a:lnTo>
                    <a:pt x="-525" y="2070308"/>
                  </a:lnTo>
                  <a:cubicBezTo>
                    <a:pt x="114305" y="1858237"/>
                    <a:pt x="213037" y="1637842"/>
                    <a:pt x="294839" y="1410976"/>
                  </a:cubicBezTo>
                  <a:cubicBezTo>
                    <a:pt x="476421" y="906978"/>
                    <a:pt x="540461" y="463866"/>
                    <a:pt x="562278" y="208712"/>
                  </a:cubicBezTo>
                  <a:cubicBezTo>
                    <a:pt x="569528" y="146082"/>
                    <a:pt x="573025" y="83068"/>
                    <a:pt x="572750" y="20015"/>
                  </a:cubicBezTo>
                  <a:cubicBezTo>
                    <a:pt x="572783" y="19632"/>
                    <a:pt x="572783" y="19257"/>
                    <a:pt x="572750" y="18874"/>
                  </a:cubicBezTo>
                  <a:cubicBezTo>
                    <a:pt x="572750" y="11826"/>
                    <a:pt x="572750" y="5448"/>
                    <a:pt x="572750" y="414"/>
                  </a:cubicBezTo>
                  <a:cubicBezTo>
                    <a:pt x="572750" y="5650"/>
                    <a:pt x="572750" y="11758"/>
                    <a:pt x="572750" y="18807"/>
                  </a:cubicBezTo>
                  <a:cubicBezTo>
                    <a:pt x="572682" y="19209"/>
                    <a:pt x="572682" y="19612"/>
                    <a:pt x="572750" y="20015"/>
                  </a:cubicBezTo>
                  <a:cubicBezTo>
                    <a:pt x="572508" y="83290"/>
                    <a:pt x="576025" y="146525"/>
                    <a:pt x="583289" y="209383"/>
                  </a:cubicBezTo>
                  <a:cubicBezTo>
                    <a:pt x="605105" y="464470"/>
                    <a:pt x="669213" y="907515"/>
                    <a:pt x="850660" y="1410976"/>
                  </a:cubicBezTo>
                  <a:cubicBezTo>
                    <a:pt x="932590" y="1637856"/>
                    <a:pt x="1031456" y="1858250"/>
                    <a:pt x="1146426" y="2070308"/>
                  </a:cubicBezTo>
                  <a:close/>
                </a:path>
              </a:pathLst>
            </a:custGeom>
            <a:solidFill>
              <a:srgbClr val="FFFFFF">
                <a:alpha val="2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78" name="Google Shape;3778;p14"/>
            <p:cNvGrpSpPr/>
            <p:nvPr/>
          </p:nvGrpSpPr>
          <p:grpSpPr>
            <a:xfrm>
              <a:off x="694995" y="2729954"/>
              <a:ext cx="3104668" cy="3470201"/>
              <a:chOff x="1969851" y="5110588"/>
              <a:chExt cx="1665505" cy="1861596"/>
            </a:xfrm>
          </p:grpSpPr>
          <p:sp>
            <p:nvSpPr>
              <p:cNvPr id="3779" name="Google Shape;3779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14"/>
              <p:cNvSpPr/>
              <p:nvPr/>
            </p:nvSpPr>
            <p:spPr>
              <a:xfrm>
                <a:off x="1969851" y="5110588"/>
                <a:ext cx="1665505" cy="1861596"/>
              </a:xfrm>
              <a:custGeom>
                <a:avLst/>
                <a:gdLst/>
                <a:ahLst/>
                <a:cxnLst/>
                <a:rect l="l" t="t" r="r" b="b"/>
                <a:pathLst>
                  <a:path w="1665505" h="1861596" extrusionOk="0">
                    <a:moveTo>
                      <a:pt x="834257" y="671"/>
                    </a:moveTo>
                    <a:cubicBezTo>
                      <a:pt x="854396" y="176412"/>
                      <a:pt x="910716" y="427874"/>
                      <a:pt x="1065849" y="665239"/>
                    </a:cubicBezTo>
                    <a:cubicBezTo>
                      <a:pt x="1184532" y="846887"/>
                      <a:pt x="1334362" y="979532"/>
                      <a:pt x="1481574" y="1077204"/>
                    </a:cubicBezTo>
                    <a:cubicBezTo>
                      <a:pt x="1540761" y="1116447"/>
                      <a:pt x="1602169" y="1152219"/>
                      <a:pt x="1665505" y="1184340"/>
                    </a:cubicBezTo>
                    <a:cubicBezTo>
                      <a:pt x="1601787" y="1276990"/>
                      <a:pt x="1547795" y="1375971"/>
                      <a:pt x="1504397" y="1479704"/>
                    </a:cubicBezTo>
                    <a:cubicBezTo>
                      <a:pt x="1496295" y="1499171"/>
                      <a:pt x="1488689" y="1518369"/>
                      <a:pt x="1481574" y="1537299"/>
                    </a:cubicBezTo>
                    <a:cubicBezTo>
                      <a:pt x="1442344" y="1642214"/>
                      <a:pt x="1414003" y="1750888"/>
                      <a:pt x="1396992" y="1861595"/>
                    </a:cubicBezTo>
                    <a:cubicBezTo>
                      <a:pt x="1282163" y="1649524"/>
                      <a:pt x="1183431" y="1429129"/>
                      <a:pt x="1101629" y="1202263"/>
                    </a:cubicBezTo>
                    <a:cubicBezTo>
                      <a:pt x="920383" y="698803"/>
                      <a:pt x="856074" y="255757"/>
                      <a:pt x="834257" y="671"/>
                    </a:cubicBezTo>
                    <a:close/>
                    <a:moveTo>
                      <a:pt x="831315" y="0"/>
                    </a:moveTo>
                    <a:cubicBezTo>
                      <a:pt x="809498" y="255086"/>
                      <a:pt x="745458" y="698132"/>
                      <a:pt x="563876" y="1202264"/>
                    </a:cubicBezTo>
                    <a:cubicBezTo>
                      <a:pt x="482074" y="1429130"/>
                      <a:pt x="383342" y="1649525"/>
                      <a:pt x="268513" y="1861596"/>
                    </a:cubicBezTo>
                    <a:cubicBezTo>
                      <a:pt x="251530" y="1751291"/>
                      <a:pt x="223329" y="1643013"/>
                      <a:pt x="184334" y="1538441"/>
                    </a:cubicBezTo>
                    <a:cubicBezTo>
                      <a:pt x="177132" y="1519108"/>
                      <a:pt x="169385" y="1499527"/>
                      <a:pt x="161108" y="1479704"/>
                    </a:cubicBezTo>
                    <a:cubicBezTo>
                      <a:pt x="117710" y="1375971"/>
                      <a:pt x="63718" y="1276991"/>
                      <a:pt x="0" y="1184340"/>
                    </a:cubicBezTo>
                    <a:cubicBezTo>
                      <a:pt x="63477" y="1152146"/>
                      <a:pt x="125027" y="1116279"/>
                      <a:pt x="184334" y="1076935"/>
                    </a:cubicBezTo>
                    <a:cubicBezTo>
                      <a:pt x="331278" y="979264"/>
                      <a:pt x="481041" y="846686"/>
                      <a:pt x="599656" y="665239"/>
                    </a:cubicBezTo>
                    <a:cubicBezTo>
                      <a:pt x="754990" y="427538"/>
                      <a:pt x="811378" y="175741"/>
                      <a:pt x="831315" y="0"/>
                    </a:cubicBezTo>
                    <a:close/>
                  </a:path>
                </a:pathLst>
              </a:custGeom>
              <a:solidFill>
                <a:srgbClr val="000000">
                  <a:alpha val="247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Two blocks">
  <p:cSld name="013 Two block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/>
          <p:nvPr/>
        </p:nvSpPr>
        <p:spPr>
          <a:xfrm>
            <a:off x="217797" y="1747600"/>
            <a:ext cx="5794200" cy="4871200"/>
          </a:xfrm>
          <a:prstGeom prst="roundRect">
            <a:avLst>
              <a:gd name="adj" fmla="val 4889"/>
            </a:avLst>
          </a:prstGeom>
          <a:solidFill>
            <a:srgbClr val="F2F0F1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33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7" name="Google Shape;157;p14"/>
          <p:cNvSpPr/>
          <p:nvPr/>
        </p:nvSpPr>
        <p:spPr>
          <a:xfrm>
            <a:off x="6200052" y="1747600"/>
            <a:ext cx="5794200" cy="4871200"/>
          </a:xfrm>
          <a:prstGeom prst="roundRect">
            <a:avLst>
              <a:gd name="adj" fmla="val 4889"/>
            </a:avLst>
          </a:prstGeom>
          <a:solidFill>
            <a:srgbClr val="F2F0F1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33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58" name="Google Shape;158;p14"/>
          <p:cNvSpPr/>
          <p:nvPr/>
        </p:nvSpPr>
        <p:spPr>
          <a:xfrm>
            <a:off x="599440" y="568960"/>
            <a:ext cx="5069840" cy="1594050"/>
          </a:xfrm>
          <a:prstGeom prst="roundRect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/>
          </a:p>
        </p:txBody>
      </p:sp>
      <p:sp>
        <p:nvSpPr>
          <p:cNvPr id="159" name="Google Shape;159;p14"/>
          <p:cNvSpPr/>
          <p:nvPr/>
        </p:nvSpPr>
        <p:spPr>
          <a:xfrm>
            <a:off x="6624322" y="568960"/>
            <a:ext cx="5171438" cy="1594050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/>
          </a:p>
        </p:txBody>
      </p:sp>
    </p:spTree>
    <p:extLst>
      <p:ext uri="{BB962C8B-B14F-4D97-AF65-F5344CB8AC3E}">
        <p14:creationId xmlns:p14="http://schemas.microsoft.com/office/powerpoint/2010/main" val="401997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5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ochi Hand"/>
              <a:buNone/>
              <a:defRPr sz="4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ystery Quest"/>
              <a:buNone/>
              <a:defRPr sz="4000">
                <a:solidFill>
                  <a:schemeClr val="dk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●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Questrial"/>
              <a:buChar char="○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Questrial"/>
              <a:buChar char="■"/>
              <a:defRPr sz="1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03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</a:t>
            </a:r>
            <a:r>
              <a:rPr lang="en" dirty="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ảo mnt</a:t>
            </a:r>
            <a:endParaRPr dirty="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83678B-D1A7-49A9-8614-C311D5AA459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3709"/>
            <a:ext cx="1728192" cy="2938821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004B93B-6978-4B9C-B77C-01EB45E2AFB7}"/>
              </a:ext>
            </a:extLst>
          </p:cNvPr>
          <p:cNvSpPr txBox="1"/>
          <p:nvPr userDrawn="1"/>
        </p:nvSpPr>
        <p:spPr>
          <a:xfrm>
            <a:off x="1255963" y="854370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7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7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7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60" r:id="rId7"/>
    <p:sldLayoutId id="2147483664" r:id="rId8"/>
    <p:sldLayoutId id="214748366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Google Shape;3796;p16"/>
          <p:cNvSpPr/>
          <p:nvPr/>
        </p:nvSpPr>
        <p:spPr>
          <a:xfrm>
            <a:off x="455186" y="1165333"/>
            <a:ext cx="5521806" cy="18874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 err="1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Showcard Gothic" panose="04020904020102020604" pitchFamily="82" charset="0"/>
              </a:rPr>
              <a:t>Ôn</a:t>
            </a:r>
            <a:r>
              <a:rPr lang="en-US" b="1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Showcard Gothic" panose="04020904020102020604" pitchFamily="82" charset="0"/>
              </a:rPr>
              <a:t> </a:t>
            </a:r>
            <a:r>
              <a:rPr lang="en-US" b="1" dirty="0" err="1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Showcard Gothic" panose="04020904020102020604" pitchFamily="82" charset="0"/>
              </a:rPr>
              <a:t>tâp</a:t>
            </a:r>
            <a:endParaRPr b="1" i="0" dirty="0"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Showcard Gothic" panose="04020904020102020604" pitchFamily="82" charset="0"/>
            </a:endParaRPr>
          </a:p>
        </p:txBody>
      </p:sp>
      <p:sp>
        <p:nvSpPr>
          <p:cNvPr id="3797" name="Google Shape;3797;p16"/>
          <p:cNvSpPr txBox="1"/>
          <p:nvPr/>
        </p:nvSpPr>
        <p:spPr>
          <a:xfrm>
            <a:off x="604036" y="137094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dk1"/>
                </a:solidFill>
                <a:latin typeface="SVN-Apple" panose="02040603050506020204" pitchFamily="18" charset="0"/>
                <a:ea typeface="Gochi Hand"/>
                <a:cs typeface="Gochi Hand"/>
                <a:sym typeface="Gochi Hand"/>
              </a:rPr>
              <a:t>Tiếng</a:t>
            </a:r>
            <a:r>
              <a:rPr lang="en-US" sz="9600" dirty="0">
                <a:solidFill>
                  <a:schemeClr val="dk1"/>
                </a:solidFill>
                <a:latin typeface="SVN-Apple" panose="02040603050506020204" pitchFamily="18" charset="0"/>
                <a:ea typeface="Gochi Hand"/>
                <a:cs typeface="Gochi Hand"/>
                <a:sym typeface="Gochi Hand"/>
              </a:rPr>
              <a:t> </a:t>
            </a:r>
            <a:r>
              <a:rPr lang="en-US" sz="9600" dirty="0" err="1">
                <a:solidFill>
                  <a:schemeClr val="dk1"/>
                </a:solidFill>
                <a:latin typeface="SVN-Apple" panose="02040603050506020204" pitchFamily="18" charset="0"/>
                <a:ea typeface="Gochi Hand"/>
                <a:cs typeface="Gochi Hand"/>
                <a:sym typeface="Gochi Hand"/>
              </a:rPr>
              <a:t>Việt</a:t>
            </a:r>
            <a:endParaRPr sz="9600" dirty="0">
              <a:solidFill>
                <a:schemeClr val="dk1"/>
              </a:solidFill>
              <a:latin typeface="SVN-Apple" panose="02040603050506020204" pitchFamily="18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798" name="Google Shape;3798;p16"/>
          <p:cNvSpPr/>
          <p:nvPr/>
        </p:nvSpPr>
        <p:spPr>
          <a:xfrm>
            <a:off x="702535" y="1434610"/>
            <a:ext cx="1008550" cy="11251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lt1"/>
                </a:solidFill>
                <a:latin typeface="Showcard Gothic" panose="04020904020102020604" pitchFamily="82" charset="0"/>
              </a:rPr>
              <a:t>ô</a:t>
            </a:r>
            <a:endParaRPr sz="1800" b="1" i="0" dirty="0">
              <a:ln>
                <a:noFill/>
              </a:ln>
              <a:solidFill>
                <a:schemeClr val="lt1"/>
              </a:solidFill>
              <a:latin typeface="Showcard Gothic" panose="04020904020102020604" pitchFamily="82" charset="0"/>
            </a:endParaRPr>
          </a:p>
        </p:txBody>
      </p:sp>
      <p:sp>
        <p:nvSpPr>
          <p:cNvPr id="3799" name="Google Shape;3799;p16"/>
          <p:cNvSpPr/>
          <p:nvPr/>
        </p:nvSpPr>
        <p:spPr>
          <a:xfrm>
            <a:off x="1711085" y="1646250"/>
            <a:ext cx="884072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dk2"/>
                </a:solidFill>
                <a:latin typeface="Showcard Gothic" panose="04020904020102020604" pitchFamily="82" charset="0"/>
              </a:rPr>
              <a:t>n</a:t>
            </a:r>
            <a:endParaRPr sz="1800" b="1" i="0" dirty="0">
              <a:ln>
                <a:noFill/>
              </a:ln>
              <a:solidFill>
                <a:schemeClr val="dk2"/>
              </a:solidFill>
              <a:latin typeface="Showcard Gothic" panose="04020904020102020604" pitchFamily="82" charset="0"/>
            </a:endParaRPr>
          </a:p>
        </p:txBody>
      </p:sp>
      <p:sp>
        <p:nvSpPr>
          <p:cNvPr id="3800" name="Google Shape;3800;p16"/>
          <p:cNvSpPr/>
          <p:nvPr/>
        </p:nvSpPr>
        <p:spPr>
          <a:xfrm>
            <a:off x="2802189" y="1646250"/>
            <a:ext cx="827801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lt2"/>
                </a:solidFill>
                <a:latin typeface="Showcard Gothic" panose="04020904020102020604" pitchFamily="82" charset="0"/>
              </a:rPr>
              <a:t>t</a:t>
            </a:r>
            <a:endParaRPr sz="1800" b="1" i="0" dirty="0">
              <a:ln>
                <a:noFill/>
              </a:ln>
              <a:solidFill>
                <a:schemeClr val="lt2"/>
              </a:solidFill>
              <a:latin typeface="Showcard Gothic" panose="04020904020102020604" pitchFamily="82" charset="0"/>
            </a:endParaRPr>
          </a:p>
        </p:txBody>
      </p:sp>
      <p:sp>
        <p:nvSpPr>
          <p:cNvPr id="3801" name="Google Shape;3801;p16"/>
          <p:cNvSpPr/>
          <p:nvPr/>
        </p:nvSpPr>
        <p:spPr>
          <a:xfrm>
            <a:off x="3602282" y="1416969"/>
            <a:ext cx="992066" cy="11251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accent1"/>
                </a:solidFill>
                <a:latin typeface="Showcard Gothic" panose="04020904020102020604" pitchFamily="82" charset="0"/>
              </a:rPr>
              <a:t>â</a:t>
            </a:r>
          </a:p>
        </p:txBody>
      </p:sp>
      <p:sp>
        <p:nvSpPr>
          <p:cNvPr id="3802" name="Google Shape;3802;p16"/>
          <p:cNvSpPr/>
          <p:nvPr/>
        </p:nvSpPr>
        <p:spPr>
          <a:xfrm>
            <a:off x="4653933" y="1646250"/>
            <a:ext cx="982765" cy="895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accent2"/>
                </a:solidFill>
                <a:latin typeface="Showcard Gothic" panose="04020904020102020604" pitchFamily="82" charset="0"/>
              </a:rPr>
              <a:t>p</a:t>
            </a:r>
            <a:endParaRPr sz="1800" b="1" i="0" dirty="0">
              <a:ln>
                <a:noFill/>
              </a:ln>
              <a:solidFill>
                <a:schemeClr val="accent2"/>
              </a:solidFill>
              <a:latin typeface="Showcard Gothic" panose="04020904020102020604" pitchFamily="82" charset="0"/>
            </a:endParaRPr>
          </a:p>
        </p:txBody>
      </p:sp>
      <p:sp>
        <p:nvSpPr>
          <p:cNvPr id="3803" name="Google Shape;3803;p16"/>
          <p:cNvSpPr/>
          <p:nvPr/>
        </p:nvSpPr>
        <p:spPr>
          <a:xfrm>
            <a:off x="5036374" y="3215719"/>
            <a:ext cx="600324" cy="80711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0" dirty="0">
                <a:ln>
                  <a:noFill/>
                </a:ln>
                <a:solidFill>
                  <a:schemeClr val="accent3"/>
                </a:solidFill>
                <a:latin typeface="Showcard Gothic" panose="04020904020102020604" pitchFamily="82" charset="0"/>
              </a:rPr>
              <a:t>3</a:t>
            </a:r>
            <a:endParaRPr sz="1800" b="1" i="0" dirty="0">
              <a:ln>
                <a:noFill/>
              </a:ln>
              <a:solidFill>
                <a:schemeClr val="accent3"/>
              </a:solidFill>
              <a:latin typeface="Showcard Gothic" panose="04020904020102020604" pitchFamily="82" charset="0"/>
            </a:endParaRPr>
          </a:p>
        </p:txBody>
      </p:sp>
      <p:sp>
        <p:nvSpPr>
          <p:cNvPr id="3804" name="Google Shape;3804;p16"/>
          <p:cNvSpPr/>
          <p:nvPr/>
        </p:nvSpPr>
        <p:spPr>
          <a:xfrm>
            <a:off x="4294185" y="3209023"/>
            <a:ext cx="600325" cy="764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accent4"/>
                </a:solidFill>
                <a:latin typeface="Showcard Gothic" panose="04020904020102020604" pitchFamily="82" charset="0"/>
              </a:rPr>
              <a:t>t</a:t>
            </a:r>
            <a:endParaRPr sz="1800" b="1" i="0" dirty="0">
              <a:ln>
                <a:noFill/>
              </a:ln>
              <a:solidFill>
                <a:schemeClr val="accent4"/>
              </a:solidFill>
              <a:latin typeface="Showcard Gothic" panose="04020904020102020604" pitchFamily="82" charset="0"/>
            </a:endParaRPr>
          </a:p>
        </p:txBody>
      </p:sp>
      <p:sp>
        <p:nvSpPr>
          <p:cNvPr id="11" name="Google Shape;3804;p16">
            <a:extLst>
              <a:ext uri="{FF2B5EF4-FFF2-40B4-BE49-F238E27FC236}">
                <a16:creationId xmlns:a16="http://schemas.microsoft.com/office/drawing/2014/main" id="{C65C7838-A6A4-4E26-B086-FB15B0A7CE22}"/>
              </a:ext>
            </a:extLst>
          </p:cNvPr>
          <p:cNvSpPr/>
          <p:nvPr/>
        </p:nvSpPr>
        <p:spPr>
          <a:xfrm>
            <a:off x="3497990" y="3118595"/>
            <a:ext cx="600325" cy="1001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i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latin typeface="Showcard Gothic" panose="04020904020102020604" pitchFamily="82" charset="0"/>
              </a:rPr>
              <a:t>(</a:t>
            </a:r>
            <a:endParaRPr sz="1800" b="1" i="0" dirty="0">
              <a:ln>
                <a:noFill/>
              </a:ln>
              <a:solidFill>
                <a:schemeClr val="tx2">
                  <a:lumMod val="25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2" name="Google Shape;3804;p16">
            <a:extLst>
              <a:ext uri="{FF2B5EF4-FFF2-40B4-BE49-F238E27FC236}">
                <a16:creationId xmlns:a16="http://schemas.microsoft.com/office/drawing/2014/main" id="{9AD50D10-4386-479F-BBCC-E37384F803A5}"/>
              </a:ext>
            </a:extLst>
          </p:cNvPr>
          <p:cNvSpPr/>
          <p:nvPr/>
        </p:nvSpPr>
        <p:spPr>
          <a:xfrm>
            <a:off x="5753556" y="3118595"/>
            <a:ext cx="600325" cy="1001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Showcard Gothic" panose="04020904020102020604" pitchFamily="82" charset="0"/>
              </a:rPr>
              <a:t>)</a:t>
            </a:r>
            <a:endParaRPr sz="1800" b="1" i="0" dirty="0">
              <a:ln>
                <a:noFill/>
              </a:ln>
              <a:solidFill>
                <a:schemeClr val="bg2">
                  <a:lumMod val="75000"/>
                </a:schemeClr>
              </a:solidFill>
              <a:latin typeface="Showcard Gothic" panose="04020904020102020604" pitchFamily="8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CE14A-E610-4DEF-932F-9C2BCF1D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61" y="-597840"/>
            <a:ext cx="1161187" cy="19767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14">
            <a:extLst>
              <a:ext uri="{FF2B5EF4-FFF2-40B4-BE49-F238E27FC236}">
                <a16:creationId xmlns:a16="http://schemas.microsoft.com/office/drawing/2014/main" id="{92F47383-AC42-40D8-907D-0F0C49B4DCD8}"/>
              </a:ext>
            </a:extLst>
          </p:cNvPr>
          <p:cNvSpPr/>
          <p:nvPr/>
        </p:nvSpPr>
        <p:spPr>
          <a:xfrm>
            <a:off x="3216159" y="533400"/>
            <a:ext cx="5759681" cy="1931648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các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bài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tập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đọc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thuộc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chủ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điểm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“ </a:t>
            </a:r>
            <a:r>
              <a:rPr lang="en-US" altLang="en-US" sz="40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Vẻ</a:t>
            </a:r>
            <a:r>
              <a:rPr lang="en-US" altLang="en-US" sz="40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đẹp</a:t>
            </a:r>
            <a:r>
              <a:rPr lang="en-US" altLang="en-US" sz="40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muôn</a:t>
            </a:r>
            <a:r>
              <a:rPr lang="en-US" altLang="en-US" sz="40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màu</a:t>
            </a:r>
            <a:r>
              <a:rPr lang="en-US" altLang="en-US" sz="40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0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”</a:t>
            </a:r>
            <a:endParaRPr sz="36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3" name="Google Shape;561;p35">
            <a:extLst>
              <a:ext uri="{FF2B5EF4-FFF2-40B4-BE49-F238E27FC236}">
                <a16:creationId xmlns:a16="http://schemas.microsoft.com/office/drawing/2014/main" id="{97A99328-E5C3-4EC7-BCE0-CCB17B5A932B}"/>
              </a:ext>
            </a:extLst>
          </p:cNvPr>
          <p:cNvSpPr txBox="1"/>
          <p:nvPr/>
        </p:nvSpPr>
        <p:spPr>
          <a:xfrm>
            <a:off x="419099" y="3035300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FFC000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C000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Sầu riêng</a:t>
            </a:r>
            <a:endParaRPr sz="4000" dirty="0">
              <a:solidFill>
                <a:srgbClr val="FFC000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4" name="Google Shape;561;p35">
            <a:extLst>
              <a:ext uri="{FF2B5EF4-FFF2-40B4-BE49-F238E27FC236}">
                <a16:creationId xmlns:a16="http://schemas.microsoft.com/office/drawing/2014/main" id="{E960C694-1DF3-4433-805A-523C169E7041}"/>
              </a:ext>
            </a:extLst>
          </p:cNvPr>
          <p:cNvSpPr txBox="1"/>
          <p:nvPr/>
        </p:nvSpPr>
        <p:spPr>
          <a:xfrm>
            <a:off x="2399151" y="3035298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FF0000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0000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Chợ Tết</a:t>
            </a:r>
            <a:endParaRPr sz="4000" dirty="0">
              <a:solidFill>
                <a:srgbClr val="FF0000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561;p35">
            <a:extLst>
              <a:ext uri="{FF2B5EF4-FFF2-40B4-BE49-F238E27FC236}">
                <a16:creationId xmlns:a16="http://schemas.microsoft.com/office/drawing/2014/main" id="{06500BA6-87C1-45E3-91E1-E2DA383F32E0}"/>
              </a:ext>
            </a:extLst>
          </p:cNvPr>
          <p:cNvSpPr txBox="1"/>
          <p:nvPr/>
        </p:nvSpPr>
        <p:spPr>
          <a:xfrm>
            <a:off x="4408125" y="3035298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bg2">
                <a:lumMod val="75000"/>
              </a:schemeClr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>
                    <a:lumMod val="75000"/>
                  </a:schemeClr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Hoa học trò</a:t>
            </a:r>
            <a:endParaRPr sz="4000" dirty="0">
              <a:solidFill>
                <a:schemeClr val="bg2">
                  <a:lumMod val="75000"/>
                </a:schemeClr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6" name="Google Shape;561;p35">
            <a:extLst>
              <a:ext uri="{FF2B5EF4-FFF2-40B4-BE49-F238E27FC236}">
                <a16:creationId xmlns:a16="http://schemas.microsoft.com/office/drawing/2014/main" id="{D395A649-4488-4AD5-9BE3-FCD843681B55}"/>
              </a:ext>
            </a:extLst>
          </p:cNvPr>
          <p:cNvSpPr txBox="1"/>
          <p:nvPr/>
        </p:nvSpPr>
        <p:spPr>
          <a:xfrm>
            <a:off x="6417099" y="3035298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>
                    <a:lumMod val="50000"/>
                  </a:schemeClr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Khúc hát ru những em bé lớn lên trên lưng mẹ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7" name="Google Shape;561;p35">
            <a:extLst>
              <a:ext uri="{FF2B5EF4-FFF2-40B4-BE49-F238E27FC236}">
                <a16:creationId xmlns:a16="http://schemas.microsoft.com/office/drawing/2014/main" id="{0E8341DC-F880-4858-AA23-C501DD4B8BA2}"/>
              </a:ext>
            </a:extLst>
          </p:cNvPr>
          <p:cNvSpPr txBox="1"/>
          <p:nvPr/>
        </p:nvSpPr>
        <p:spPr>
          <a:xfrm>
            <a:off x="8365056" y="3035297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tx1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Vẽ về cuộc sống an toàn</a:t>
            </a:r>
            <a:endParaRPr sz="3600" dirty="0"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561;p35">
            <a:extLst>
              <a:ext uri="{FF2B5EF4-FFF2-40B4-BE49-F238E27FC236}">
                <a16:creationId xmlns:a16="http://schemas.microsoft.com/office/drawing/2014/main" id="{5CEDAE39-760F-4A4B-92A4-82F596AFA29A}"/>
              </a:ext>
            </a:extLst>
          </p:cNvPr>
          <p:cNvSpPr txBox="1"/>
          <p:nvPr/>
        </p:nvSpPr>
        <p:spPr>
          <a:xfrm>
            <a:off x="10313013" y="3035297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DA6A04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DA6A04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Đoàn thuyền đánh cá</a:t>
            </a:r>
            <a:endParaRPr sz="3600" dirty="0">
              <a:solidFill>
                <a:srgbClr val="DA6A04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9115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CCC5C53-7A0B-4573-A4A7-4959B4EC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55" y="3166949"/>
            <a:ext cx="4830784" cy="3256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AC8B3D-4ACF-4757-97D6-410EFA074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630">
            <a:off x="2204709" y="3347839"/>
            <a:ext cx="4620547" cy="3468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561;p35">
            <a:extLst>
              <a:ext uri="{FF2B5EF4-FFF2-40B4-BE49-F238E27FC236}">
                <a16:creationId xmlns:a16="http://schemas.microsoft.com/office/drawing/2014/main" id="{97A99328-E5C3-4EC7-BCE0-CCB17B5A932B}"/>
              </a:ext>
            </a:extLst>
          </p:cNvPr>
          <p:cNvSpPr txBox="1"/>
          <p:nvPr/>
        </p:nvSpPr>
        <p:spPr>
          <a:xfrm>
            <a:off x="494383" y="1986673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FFC000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C000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Sầu riêng</a:t>
            </a:r>
            <a:endParaRPr sz="4000" dirty="0">
              <a:solidFill>
                <a:srgbClr val="FFC000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06" y="1336085"/>
            <a:ext cx="857821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#9Slide07 SVNSmirk" pitchFamily="2" charset="0"/>
              </a:rPr>
              <a:t>Giá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trị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và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vẻ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đặc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sắc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của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sầu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riêng</a:t>
            </a:r>
            <a:r>
              <a:rPr lang="en-US" altLang="en-US" sz="4000" b="1" dirty="0">
                <a:latin typeface="#9Slide07 SVNSmirk" pitchFamily="2" charset="0"/>
              </a:rPr>
              <a:t>- </a:t>
            </a:r>
            <a:r>
              <a:rPr lang="en-US" altLang="en-US" sz="4000" b="1" dirty="0" err="1">
                <a:latin typeface="#9Slide07 SVNSmirk" pitchFamily="2" charset="0"/>
              </a:rPr>
              <a:t>loại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cây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ăn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quả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đặc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sản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của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miền</a:t>
            </a:r>
            <a:r>
              <a:rPr lang="en-US" altLang="en-US" sz="4000" b="1" dirty="0">
                <a:latin typeface="#9Slide07 SVNSmirk" pitchFamily="2" charset="0"/>
              </a:rPr>
              <a:t> Nam </a:t>
            </a:r>
            <a:r>
              <a:rPr lang="en-US" altLang="en-US" sz="4000" b="1" dirty="0" err="1">
                <a:latin typeface="#9Slide07 SVNSmirk" pitchFamily="2" charset="0"/>
              </a:rPr>
              <a:t>nước</a:t>
            </a:r>
            <a:r>
              <a:rPr lang="en-US" altLang="en-US" sz="4000" b="1" dirty="0">
                <a:latin typeface="#9Slide07 SVNSmirk" pitchFamily="2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82133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674" y="1310439"/>
            <a:ext cx="919959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#9Slide07 SVNSmirk" pitchFamily="2" charset="0"/>
              </a:rPr>
              <a:t>Bức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tranh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chợ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Tết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miền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trung</a:t>
            </a:r>
            <a:r>
              <a:rPr lang="en-US" altLang="en-US" sz="4000" b="1" dirty="0">
                <a:latin typeface="#9Slide07 SVNSmirk" pitchFamily="2" charset="0"/>
              </a:rPr>
              <a:t> du </a:t>
            </a:r>
            <a:r>
              <a:rPr lang="en-US" altLang="en-US" sz="4000" b="1" dirty="0" err="1">
                <a:latin typeface="#9Slide07 SVNSmirk" pitchFamily="2" charset="0"/>
              </a:rPr>
              <a:t>nhiều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màu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sắc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và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vô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cùng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sinh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động</a:t>
            </a:r>
            <a:r>
              <a:rPr lang="en-US" altLang="en-US" sz="4000" b="1" dirty="0">
                <a:latin typeface="#9Slide07 SVNSmirk" pitchFamily="2" charset="0"/>
              </a:rPr>
              <a:t>, </a:t>
            </a:r>
            <a:r>
              <a:rPr lang="en-US" altLang="en-US" sz="4000" b="1" dirty="0" err="1">
                <a:latin typeface="#9Slide07 SVNSmirk" pitchFamily="2" charset="0"/>
              </a:rPr>
              <a:t>nói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lên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cuộc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sống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nhộn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nhịp</a:t>
            </a:r>
            <a:r>
              <a:rPr lang="en-US" altLang="en-US" sz="4000" b="1" dirty="0">
                <a:latin typeface="#9Slide07 SVNSmirk" pitchFamily="2" charset="0"/>
              </a:rPr>
              <a:t> ở </a:t>
            </a:r>
            <a:r>
              <a:rPr lang="en-US" altLang="en-US" sz="4000" b="1" dirty="0" err="1">
                <a:latin typeface="#9Slide07 SVNSmirk" pitchFamily="2" charset="0"/>
              </a:rPr>
              <a:t>thôn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quê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vào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dịp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Tết</a:t>
            </a:r>
            <a:r>
              <a:rPr lang="en-US" altLang="en-US" sz="4000" b="1" dirty="0">
                <a:latin typeface="#9Slide07 SVNSmirk" pitchFamily="2" charset="0"/>
              </a:rPr>
              <a:t>.</a:t>
            </a:r>
          </a:p>
          <a:p>
            <a:pPr eaLnBrk="1" hangingPunct="1"/>
            <a:endParaRPr lang="en-US" altLang="en-US" sz="4000" b="1" dirty="0">
              <a:latin typeface="#9Slide07 SVNSmirk" pitchFamily="2" charset="0"/>
            </a:endParaRPr>
          </a:p>
        </p:txBody>
      </p:sp>
      <p:sp>
        <p:nvSpPr>
          <p:cNvPr id="66" name="Google Shape;561;p35">
            <a:extLst>
              <a:ext uri="{FF2B5EF4-FFF2-40B4-BE49-F238E27FC236}">
                <a16:creationId xmlns:a16="http://schemas.microsoft.com/office/drawing/2014/main" id="{E0CD66F1-CAFD-4939-BBF7-EBDD416596F2}"/>
              </a:ext>
            </a:extLst>
          </p:cNvPr>
          <p:cNvSpPr txBox="1"/>
          <p:nvPr/>
        </p:nvSpPr>
        <p:spPr>
          <a:xfrm>
            <a:off x="345232" y="1701798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FF0000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FF0000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Chợ Tết</a:t>
            </a:r>
            <a:endParaRPr sz="4000" dirty="0">
              <a:solidFill>
                <a:srgbClr val="FF0000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6C892-DEAF-4782-A997-BE30CB5F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8224">
            <a:off x="7576616" y="3243406"/>
            <a:ext cx="4220311" cy="336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D4923-C92C-48F0-8FCF-E3E4F964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60" y="3846085"/>
            <a:ext cx="4440011" cy="292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1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580" y="1282570"/>
            <a:ext cx="85782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#9Slide07 SVNSmirk" pitchFamily="2" charset="0"/>
              </a:rPr>
              <a:t>Ca </a:t>
            </a:r>
            <a:r>
              <a:rPr lang="en-US" altLang="en-US" sz="4000" b="1" dirty="0" err="1">
                <a:latin typeface="#9Slide07 SVNSmirk" pitchFamily="2" charset="0"/>
              </a:rPr>
              <a:t>ngợi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vẻ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độc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đáo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của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hoa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phượng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vĩ</a:t>
            </a:r>
            <a:r>
              <a:rPr lang="en-US" altLang="en-US" sz="4000" b="1" dirty="0">
                <a:latin typeface="#9Slide07 SVNSmirk" pitchFamily="2" charset="0"/>
              </a:rPr>
              <a:t>, </a:t>
            </a:r>
            <a:r>
              <a:rPr lang="en-US" altLang="en-US" sz="4000" b="1" dirty="0" err="1">
                <a:latin typeface="#9Slide07 SVNSmirk" pitchFamily="2" charset="0"/>
              </a:rPr>
              <a:t>một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loài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hoa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gắn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với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tuổi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học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trò</a:t>
            </a:r>
            <a:r>
              <a:rPr lang="en-US" altLang="en-US" sz="4000" b="1" dirty="0">
                <a:latin typeface="#9Slide07 SVNSmirk" pitchFamily="2" charset="0"/>
              </a:rPr>
              <a:t>.</a:t>
            </a:r>
          </a:p>
          <a:p>
            <a:pPr eaLnBrk="1" hangingPunct="1"/>
            <a:endParaRPr lang="en-US" altLang="en-US" sz="4000" b="1" dirty="0">
              <a:latin typeface="#9Slide07 SVNSmirk" pitchFamily="2" charset="0"/>
            </a:endParaRPr>
          </a:p>
        </p:txBody>
      </p:sp>
      <p:sp>
        <p:nvSpPr>
          <p:cNvPr id="66" name="Google Shape;561;p35">
            <a:extLst>
              <a:ext uri="{FF2B5EF4-FFF2-40B4-BE49-F238E27FC236}">
                <a16:creationId xmlns:a16="http://schemas.microsoft.com/office/drawing/2014/main" id="{29BC099B-D1D7-4A6F-B279-6BFA57316D73}"/>
              </a:ext>
            </a:extLst>
          </p:cNvPr>
          <p:cNvSpPr txBox="1"/>
          <p:nvPr/>
        </p:nvSpPr>
        <p:spPr>
          <a:xfrm>
            <a:off x="494384" y="1997850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bg2">
                <a:lumMod val="75000"/>
              </a:schemeClr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bg2">
                    <a:lumMod val="75000"/>
                  </a:schemeClr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Hoa học trò</a:t>
            </a:r>
            <a:endParaRPr sz="4000" dirty="0">
              <a:solidFill>
                <a:schemeClr val="bg2">
                  <a:lumMod val="75000"/>
                </a:schemeClr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161AB-6284-41F7-9DA8-FD7AD72D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590" y="2692404"/>
            <a:ext cx="5900771" cy="3938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7C76A-2F7F-4312-A2D0-523F96923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1483">
            <a:off x="2246454" y="3261770"/>
            <a:ext cx="4036293" cy="2680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223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00" y="1327115"/>
            <a:ext cx="571625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#9Slide07 SVNSmirk" pitchFamily="2" charset="0"/>
              </a:rPr>
              <a:t>Ca </a:t>
            </a:r>
            <a:r>
              <a:rPr lang="en-US" altLang="en-US" sz="3200" b="1" dirty="0" err="1">
                <a:latin typeface="#9Slide07 SVNSmirk" pitchFamily="2" charset="0"/>
              </a:rPr>
              <a:t>ngợi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tình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yêu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nước</a:t>
            </a:r>
            <a:r>
              <a:rPr lang="en-US" altLang="en-US" sz="3200" b="1" dirty="0">
                <a:latin typeface="#9Slide07 SVNSmirk" pitchFamily="2" charset="0"/>
              </a:rPr>
              <a:t>, </a:t>
            </a:r>
            <a:r>
              <a:rPr lang="en-US" altLang="en-US" sz="3200" b="1" dirty="0" err="1">
                <a:latin typeface="#9Slide07 SVNSmirk" pitchFamily="2" charset="0"/>
              </a:rPr>
              <a:t>yêu</a:t>
            </a:r>
            <a:r>
              <a:rPr lang="en-US" altLang="en-US" sz="3200" b="1" dirty="0">
                <a:latin typeface="#9Slide07 SVNSmirk" pitchFamily="2" charset="0"/>
              </a:rPr>
              <a:t> con </a:t>
            </a:r>
            <a:r>
              <a:rPr lang="en-US" altLang="en-US" sz="3200" b="1" dirty="0" err="1">
                <a:latin typeface="#9Slide07 SVNSmirk" pitchFamily="2" charset="0"/>
              </a:rPr>
              <a:t>sâu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sắc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của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người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phụ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nữ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Tây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Nguyên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#9Slide07 SVNSmirk" pitchFamily="2" charset="0"/>
              </a:rPr>
              <a:t>cần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cù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lao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động</a:t>
            </a:r>
            <a:endParaRPr lang="en-US" altLang="en-US" sz="3200" b="1" dirty="0">
              <a:latin typeface="#9Slide07 SVNSmirk" pitchFamily="2" charset="0"/>
            </a:endParaRPr>
          </a:p>
          <a:p>
            <a:pPr eaLnBrk="1" hangingPunct="1"/>
            <a:r>
              <a:rPr lang="en-US" altLang="en-US" sz="3200" b="1" dirty="0">
                <a:latin typeface="#9Slide07 SVNSmirk" pitchFamily="2" charset="0"/>
              </a:rPr>
              <a:t>, </a:t>
            </a:r>
            <a:r>
              <a:rPr lang="en-US" altLang="en-US" sz="3200" b="1" dirty="0" err="1">
                <a:latin typeface="#9Slide07 SVNSmirk" pitchFamily="2" charset="0"/>
              </a:rPr>
              <a:t>góp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sức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mình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#9Slide07 SVNSmirk" pitchFamily="2" charset="0"/>
              </a:rPr>
              <a:t>vào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công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cuộc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#9Slide07 SVNSmirk" pitchFamily="2" charset="0"/>
              </a:rPr>
              <a:t>kháng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chiến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#9Slide07 SVNSmirk" pitchFamily="2" charset="0"/>
              </a:rPr>
              <a:t>chống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Mĩ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  <a:r>
              <a:rPr lang="en-US" altLang="en-US" sz="3200" b="1" dirty="0" err="1">
                <a:latin typeface="#9Slide07 SVNSmirk" pitchFamily="2" charset="0"/>
              </a:rPr>
              <a:t>cứu</a:t>
            </a:r>
            <a:r>
              <a:rPr lang="en-US" altLang="en-US" sz="3200" b="1" dirty="0">
                <a:latin typeface="#9Slide07 SVNSmirk" pitchFamily="2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#9Slide07 SVNSmirk" pitchFamily="2" charset="0"/>
              </a:rPr>
              <a:t>nước</a:t>
            </a:r>
            <a:r>
              <a:rPr lang="en-US" altLang="en-US" sz="3200" b="1" dirty="0">
                <a:latin typeface="#9Slide07 SVNSmirk" pitchFamily="2" charset="0"/>
              </a:rPr>
              <a:t>.</a:t>
            </a:r>
          </a:p>
          <a:p>
            <a:pPr eaLnBrk="1" hangingPunct="1"/>
            <a:endParaRPr lang="en-US" altLang="en-US" sz="3200" b="1" dirty="0">
              <a:latin typeface="#9Slide07 SVNSmirk" pitchFamily="2" charset="0"/>
            </a:endParaRPr>
          </a:p>
        </p:txBody>
      </p:sp>
      <p:sp>
        <p:nvSpPr>
          <p:cNvPr id="66" name="Google Shape;561;p35">
            <a:extLst>
              <a:ext uri="{FF2B5EF4-FFF2-40B4-BE49-F238E27FC236}">
                <a16:creationId xmlns:a16="http://schemas.microsoft.com/office/drawing/2014/main" id="{243F23C8-1A92-4F14-97F6-CFE556F1DAF7}"/>
              </a:ext>
            </a:extLst>
          </p:cNvPr>
          <p:cNvSpPr txBox="1"/>
          <p:nvPr/>
        </p:nvSpPr>
        <p:spPr>
          <a:xfrm>
            <a:off x="425225" y="1829091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>
                    <a:lumMod val="50000"/>
                  </a:schemeClr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Khúc hát ru những em bé lớn lên trên lưng mẹ</a:t>
            </a:r>
            <a:endParaRPr sz="2800" dirty="0">
              <a:solidFill>
                <a:schemeClr val="accent2">
                  <a:lumMod val="50000"/>
                </a:schemeClr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01560-0A44-4FA2-91E0-E2203AAE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57" y="2686489"/>
            <a:ext cx="5676900" cy="379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42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36" y="1882569"/>
            <a:ext cx="857821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#9Slide07 SVNSmirk" pitchFamily="2" charset="0"/>
              </a:rPr>
              <a:t>Kết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quả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cuộc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vẽ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tranh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với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chủ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đề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Em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muốn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sống</a:t>
            </a:r>
            <a:r>
              <a:rPr lang="en-US" altLang="en-US" sz="4000" b="1" dirty="0">
                <a:latin typeface="#9Slide07 SVNSmirk" pitchFamily="2" charset="0"/>
              </a:rPr>
              <a:t> an </a:t>
            </a:r>
            <a:r>
              <a:rPr lang="en-US" altLang="en-US" sz="4000" b="1" dirty="0" err="1">
                <a:latin typeface="#9Slide07 SVNSmirk" pitchFamily="2" charset="0"/>
              </a:rPr>
              <a:t>toàn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cho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thấy</a:t>
            </a:r>
            <a:r>
              <a:rPr lang="en-US" altLang="en-US" sz="4000" b="1" dirty="0">
                <a:latin typeface="#9Slide07 SVNSmirk" pitchFamily="2" charset="0"/>
              </a:rPr>
              <a:t>: </a:t>
            </a:r>
            <a:r>
              <a:rPr lang="en-US" altLang="en-US" sz="4000" b="1" dirty="0" err="1">
                <a:latin typeface="#9Slide07 SVNSmirk" pitchFamily="2" charset="0"/>
              </a:rPr>
              <a:t>Thiếu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nhi</a:t>
            </a:r>
            <a:r>
              <a:rPr lang="en-US" altLang="en-US" sz="4000" b="1" dirty="0">
                <a:latin typeface="#9Slide07 SVNSmirk" pitchFamily="2" charset="0"/>
              </a:rPr>
              <a:t> VN </a:t>
            </a:r>
            <a:r>
              <a:rPr lang="en-US" altLang="en-US" sz="4000" b="1" dirty="0" err="1">
                <a:latin typeface="#9Slide07 SVNSmirk" pitchFamily="2" charset="0"/>
              </a:rPr>
              <a:t>có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nhận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thức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đúng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về</a:t>
            </a:r>
            <a:r>
              <a:rPr lang="en-US" altLang="en-US" sz="4000" b="1" dirty="0">
                <a:latin typeface="#9Slide07 SVNSmirk" pitchFamily="2" charset="0"/>
              </a:rPr>
              <a:t> an </a:t>
            </a:r>
            <a:r>
              <a:rPr lang="en-US" altLang="en-US" sz="4000" b="1" dirty="0" err="1">
                <a:latin typeface="#9Slide07 SVNSmirk" pitchFamily="2" charset="0"/>
              </a:rPr>
              <a:t>toàn</a:t>
            </a:r>
            <a:r>
              <a:rPr lang="en-US" altLang="en-US" sz="4000" b="1" dirty="0">
                <a:latin typeface="#9Slide07 SVNSmirk" pitchFamily="2" charset="0"/>
              </a:rPr>
              <a:t>, </a:t>
            </a:r>
            <a:r>
              <a:rPr lang="en-US" altLang="en-US" sz="4000" b="1" dirty="0" err="1">
                <a:latin typeface="#9Slide07 SVNSmirk" pitchFamily="2" charset="0"/>
              </a:rPr>
              <a:t>biết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thể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hiện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nhận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thức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bằng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ngôn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ngữ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hội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họa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sáng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tạo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đến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bất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ngờ</a:t>
            </a:r>
            <a:r>
              <a:rPr lang="en-US" altLang="en-US" sz="4000" b="1" dirty="0">
                <a:latin typeface="#9Slide07 SVNSmirk" pitchFamily="2" charset="0"/>
              </a:rPr>
              <a:t>.</a:t>
            </a:r>
          </a:p>
          <a:p>
            <a:pPr eaLnBrk="1" hangingPunct="1"/>
            <a:endParaRPr lang="en-US" altLang="en-US" sz="4000" b="1" dirty="0">
              <a:latin typeface="#9Slide07 SVNSmirk" pitchFamily="2" charset="0"/>
            </a:endParaRPr>
          </a:p>
        </p:txBody>
      </p:sp>
      <p:sp>
        <p:nvSpPr>
          <p:cNvPr id="66" name="Google Shape;561;p35">
            <a:extLst>
              <a:ext uri="{FF2B5EF4-FFF2-40B4-BE49-F238E27FC236}">
                <a16:creationId xmlns:a16="http://schemas.microsoft.com/office/drawing/2014/main" id="{25F24460-BAAF-47FD-BA82-46EB7D145E0C}"/>
              </a:ext>
            </a:extLst>
          </p:cNvPr>
          <p:cNvSpPr txBox="1"/>
          <p:nvPr/>
        </p:nvSpPr>
        <p:spPr>
          <a:xfrm>
            <a:off x="337863" y="1606860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chemeClr val="tx1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Vẽ về cuộc sống an toàn</a:t>
            </a:r>
            <a:endParaRPr sz="3600" dirty="0"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5192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2705100" y="616444"/>
            <a:ext cx="8922376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5148987" y="191457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Nội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dung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chính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6E6DCB19-15D5-456B-A764-AB855A3B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06" y="1336085"/>
            <a:ext cx="85782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latin typeface="#9Slide07 SVNSmirk" pitchFamily="2" charset="0"/>
              </a:rPr>
              <a:t>Ca </a:t>
            </a:r>
            <a:r>
              <a:rPr lang="en-US" altLang="en-US" sz="4000" b="1" dirty="0" err="1">
                <a:latin typeface="#9Slide07 SVNSmirk" pitchFamily="2" charset="0"/>
              </a:rPr>
              <a:t>ngợi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vẻ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đẹp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huy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hoàng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của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biển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cả</a:t>
            </a:r>
            <a:r>
              <a:rPr lang="en-US" altLang="en-US" sz="4000" b="1" dirty="0">
                <a:latin typeface="#9Slide07 SVNSmirk" pitchFamily="2" charset="0"/>
              </a:rPr>
              <a:t>, </a:t>
            </a:r>
            <a:r>
              <a:rPr lang="en-US" altLang="en-US" sz="4000" b="1" dirty="0" err="1">
                <a:latin typeface="#9Slide07 SVNSmirk" pitchFamily="2" charset="0"/>
              </a:rPr>
              <a:t>vẻ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đẹp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lao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động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của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người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dân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biển</a:t>
            </a:r>
            <a:r>
              <a:rPr lang="en-US" altLang="en-US" sz="4000" b="1" dirty="0">
                <a:latin typeface="#9Slide07 SVNSmirk" pitchFamily="2" charset="0"/>
              </a:rPr>
              <a:t>.</a:t>
            </a:r>
          </a:p>
          <a:p>
            <a:pPr eaLnBrk="1" hangingPunct="1"/>
            <a:endParaRPr lang="en-US" altLang="en-US" sz="4000" b="1" dirty="0">
              <a:latin typeface="#9Slide07 SVNSmirk" pitchFamily="2" charset="0"/>
            </a:endParaRPr>
          </a:p>
        </p:txBody>
      </p:sp>
      <p:sp>
        <p:nvSpPr>
          <p:cNvPr id="66" name="Google Shape;561;p35">
            <a:extLst>
              <a:ext uri="{FF2B5EF4-FFF2-40B4-BE49-F238E27FC236}">
                <a16:creationId xmlns:a16="http://schemas.microsoft.com/office/drawing/2014/main" id="{688EE6FA-D09D-4BD4-AA5B-223C785DF912}"/>
              </a:ext>
            </a:extLst>
          </p:cNvPr>
          <p:cNvSpPr txBox="1"/>
          <p:nvPr/>
        </p:nvSpPr>
        <p:spPr>
          <a:xfrm>
            <a:off x="269251" y="1849905"/>
            <a:ext cx="1776775" cy="2554453"/>
          </a:xfrm>
          <a:prstGeom prst="roundRect">
            <a:avLst/>
          </a:prstGeom>
          <a:solidFill>
            <a:srgbClr val="F8F8F8"/>
          </a:solidFill>
          <a:ln w="76200">
            <a:solidFill>
              <a:srgbClr val="DA6A04"/>
            </a:solidFill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DA6A04"/>
                </a:solidFill>
                <a:latin typeface="#9Slide07 SVNSalty Sans" panose="02000000000000000000" pitchFamily="2" charset="0"/>
                <a:ea typeface="Questrial"/>
                <a:cs typeface="Questrial"/>
                <a:sym typeface="Questrial"/>
              </a:rPr>
              <a:t>Đoàn thuyền đánh cá</a:t>
            </a:r>
            <a:endParaRPr sz="3600" dirty="0">
              <a:solidFill>
                <a:srgbClr val="DA6A04"/>
              </a:solidFill>
              <a:latin typeface="#9Slide07 SVNSalty Sans" panose="02000000000000000000" pitchFamily="2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6D498-4CC8-48F9-8F34-96C09CF2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836" y="2764597"/>
            <a:ext cx="5429880" cy="387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07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Google Shape;3895;p21"/>
          <p:cNvSpPr/>
          <p:nvPr/>
        </p:nvSpPr>
        <p:spPr>
          <a:xfrm>
            <a:off x="10976375" y="2014975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8" name="Google Shape;3908;p21"/>
          <p:cNvGrpSpPr/>
          <p:nvPr/>
        </p:nvGrpSpPr>
        <p:grpSpPr>
          <a:xfrm>
            <a:off x="10429836" y="422848"/>
            <a:ext cx="1326282" cy="1745352"/>
            <a:chOff x="4904878" y="3672819"/>
            <a:chExt cx="668523" cy="879758"/>
          </a:xfrm>
        </p:grpSpPr>
        <p:sp>
          <p:nvSpPr>
            <p:cNvPr id="3909" name="Google Shape;3909;p21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0" name="Google Shape;3910;p21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1" name="Google Shape;3911;p21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1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5" name="Google Shape;3915;p21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916" name="Google Shape;3916;p21">
            <a:hlinkClick r:id="rId3" action="ppaction://hlinksldjump"/>
          </p:cNvPr>
          <p:cNvSpPr/>
          <p:nvPr/>
        </p:nvSpPr>
        <p:spPr>
          <a:xfrm>
            <a:off x="10358575" y="365125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844;p19">
            <a:extLst>
              <a:ext uri="{FF2B5EF4-FFF2-40B4-BE49-F238E27FC236}">
                <a16:creationId xmlns:a16="http://schemas.microsoft.com/office/drawing/2014/main" id="{4AFBFE5B-BEEC-4CB9-B448-A2BAEB9C5129}"/>
              </a:ext>
            </a:extLst>
          </p:cNvPr>
          <p:cNvSpPr txBox="1">
            <a:spLocks/>
          </p:cNvSpPr>
          <p:nvPr/>
        </p:nvSpPr>
        <p:spPr>
          <a:xfrm>
            <a:off x="4867530" y="1433994"/>
            <a:ext cx="6598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 sz="6000" dirty="0" err="1">
                <a:latin typeface="SVN-Adam Gorry" panose="02040603050506020204" pitchFamily="18" charset="0"/>
              </a:rPr>
              <a:t>Hoạt</a:t>
            </a:r>
            <a:r>
              <a:rPr lang="en-US" sz="6000" dirty="0">
                <a:latin typeface="SVN-Adam Gorry" panose="02040603050506020204" pitchFamily="18" charset="0"/>
              </a:rPr>
              <a:t> </a:t>
            </a:r>
            <a:r>
              <a:rPr lang="en-US" sz="6000" dirty="0" err="1">
                <a:latin typeface="SVN-Adam Gorry" panose="02040603050506020204" pitchFamily="18" charset="0"/>
              </a:rPr>
              <a:t>động</a:t>
            </a:r>
            <a:r>
              <a:rPr lang="en-US" sz="6000" dirty="0">
                <a:latin typeface="SVN-Adam Gorry" panose="02040603050506020204" pitchFamily="18" charset="0"/>
              </a:rPr>
              <a:t> 3 </a:t>
            </a:r>
          </a:p>
        </p:txBody>
      </p:sp>
      <p:grpSp>
        <p:nvGrpSpPr>
          <p:cNvPr id="29" name="Google Shape;3846;p19">
            <a:extLst>
              <a:ext uri="{FF2B5EF4-FFF2-40B4-BE49-F238E27FC236}">
                <a16:creationId xmlns:a16="http://schemas.microsoft.com/office/drawing/2014/main" id="{ED4EFC16-09EA-4905-9DBF-BB0E321AF491}"/>
              </a:ext>
            </a:extLst>
          </p:cNvPr>
          <p:cNvGrpSpPr/>
          <p:nvPr/>
        </p:nvGrpSpPr>
        <p:grpSpPr>
          <a:xfrm>
            <a:off x="4943392" y="2846798"/>
            <a:ext cx="7003826" cy="3122695"/>
            <a:chOff x="5332787" y="-226739"/>
            <a:chExt cx="7003826" cy="3122695"/>
          </a:xfrm>
        </p:grpSpPr>
        <p:sp>
          <p:nvSpPr>
            <p:cNvPr id="30" name="Google Shape;3847;p19">
              <a:extLst>
                <a:ext uri="{FF2B5EF4-FFF2-40B4-BE49-F238E27FC236}">
                  <a16:creationId xmlns:a16="http://schemas.microsoft.com/office/drawing/2014/main" id="{A8033C9F-B570-432B-9D61-36D047CEF23C}"/>
                </a:ext>
              </a:extLst>
            </p:cNvPr>
            <p:cNvSpPr/>
            <p:nvPr/>
          </p:nvSpPr>
          <p:spPr>
            <a:xfrm>
              <a:off x="5332787" y="-7099"/>
              <a:ext cx="7003826" cy="290305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Luyện</a:t>
              </a:r>
              <a:r>
                <a:rPr lang="en-US" b="1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 </a:t>
              </a:r>
              <a:r>
                <a:rPr lang="en-US" b="1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viết</a:t>
              </a:r>
              <a:r>
                <a:rPr lang="en-US" b="1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 </a:t>
              </a:r>
            </a:p>
            <a:p>
              <a:pPr lvl="0" algn="ctr"/>
              <a:r>
                <a:rPr lang="en-US" b="1" i="0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Chính</a:t>
              </a:r>
              <a:r>
                <a:rPr lang="en-US" b="1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 </a:t>
              </a:r>
              <a:r>
                <a:rPr lang="en-US" b="1" i="0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tả</a:t>
              </a:r>
              <a:endParaRPr lang="en-US"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1" name="Google Shape;3848;p19">
              <a:extLst>
                <a:ext uri="{FF2B5EF4-FFF2-40B4-BE49-F238E27FC236}">
                  <a16:creationId xmlns:a16="http://schemas.microsoft.com/office/drawing/2014/main" id="{715BEF72-4B68-4FC2-B09B-9CA9EF937111}"/>
                </a:ext>
              </a:extLst>
            </p:cNvPr>
            <p:cNvSpPr/>
            <p:nvPr/>
          </p:nvSpPr>
          <p:spPr>
            <a:xfrm>
              <a:off x="6198593" y="-226739"/>
              <a:ext cx="514085" cy="130123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/>
              <a:r>
                <a:rPr lang="en-US" b="1" i="0" dirty="0">
                  <a:ln>
                    <a:noFill/>
                  </a:ln>
                  <a:solidFill>
                    <a:schemeClr val="lt1"/>
                  </a:solidFill>
                  <a:latin typeface="#9Slide07 SVNBillo" panose="00000400000000000000" pitchFamily="2" charset="0"/>
                </a:rPr>
                <a:t>L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2" name="Google Shape;3849;p19">
              <a:extLst>
                <a:ext uri="{FF2B5EF4-FFF2-40B4-BE49-F238E27FC236}">
                  <a16:creationId xmlns:a16="http://schemas.microsoft.com/office/drawing/2014/main" id="{625B48ED-E84B-4D3B-B3C6-9D039BA5AAA8}"/>
                </a:ext>
              </a:extLst>
            </p:cNvPr>
            <p:cNvSpPr/>
            <p:nvPr/>
          </p:nvSpPr>
          <p:spPr>
            <a:xfrm>
              <a:off x="6855345" y="364886"/>
              <a:ext cx="641107" cy="69105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dk2"/>
                  </a:solidFill>
                  <a:latin typeface="#9Slide07 SVNBillo" panose="00000400000000000000" pitchFamily="2" charset="0"/>
                </a:rPr>
                <a:t>u</a:t>
              </a:r>
              <a:endParaRPr b="1" i="0" dirty="0">
                <a:ln>
                  <a:noFill/>
                </a:ln>
                <a:solidFill>
                  <a:schemeClr val="dk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3" name="Google Shape;3850;p19">
              <a:extLst>
                <a:ext uri="{FF2B5EF4-FFF2-40B4-BE49-F238E27FC236}">
                  <a16:creationId xmlns:a16="http://schemas.microsoft.com/office/drawing/2014/main" id="{9B8149B0-A169-42EF-AE64-CE9A0CC4048A}"/>
                </a:ext>
              </a:extLst>
            </p:cNvPr>
            <p:cNvSpPr/>
            <p:nvPr/>
          </p:nvSpPr>
          <p:spPr>
            <a:xfrm>
              <a:off x="7541510" y="381270"/>
              <a:ext cx="709673" cy="98028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2"/>
                  </a:solidFill>
                  <a:latin typeface="#9Slide07 SVNBillo" panose="00000400000000000000" pitchFamily="2" charset="0"/>
                </a:rPr>
                <a:t>Ỵ</a:t>
              </a:r>
              <a:endParaRPr b="1" i="0" dirty="0">
                <a:ln>
                  <a:noFill/>
                </a:ln>
                <a:solidFill>
                  <a:schemeClr val="l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4" name="Google Shape;3851;p19">
              <a:extLst>
                <a:ext uri="{FF2B5EF4-FFF2-40B4-BE49-F238E27FC236}">
                  <a16:creationId xmlns:a16="http://schemas.microsoft.com/office/drawing/2014/main" id="{8E7C26C9-AC4F-4B42-B477-03C6FD83A189}"/>
                </a:ext>
              </a:extLst>
            </p:cNvPr>
            <p:cNvSpPr/>
            <p:nvPr/>
          </p:nvSpPr>
          <p:spPr>
            <a:xfrm>
              <a:off x="8155573" y="247494"/>
              <a:ext cx="621577" cy="80024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1"/>
                  </a:solidFill>
                  <a:latin typeface="#9Slide07 SVNBillo" panose="00000400000000000000" pitchFamily="2" charset="0"/>
                </a:rPr>
                <a:t>ê</a:t>
              </a:r>
              <a:endParaRPr b="1" i="0" dirty="0">
                <a:ln>
                  <a:noFill/>
                </a:ln>
                <a:solidFill>
                  <a:schemeClr val="accen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5" name="Google Shape;3852;p19">
              <a:extLst>
                <a:ext uri="{FF2B5EF4-FFF2-40B4-BE49-F238E27FC236}">
                  <a16:creationId xmlns:a16="http://schemas.microsoft.com/office/drawing/2014/main" id="{6B643E79-3814-4772-B08A-7C88B4B8E6B3}"/>
                </a:ext>
              </a:extLst>
            </p:cNvPr>
            <p:cNvSpPr/>
            <p:nvPr/>
          </p:nvSpPr>
          <p:spPr>
            <a:xfrm>
              <a:off x="8056871" y="1105822"/>
              <a:ext cx="709673" cy="73240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6" name="Google Shape;3853;p19">
              <a:extLst>
                <a:ext uri="{FF2B5EF4-FFF2-40B4-BE49-F238E27FC236}">
                  <a16:creationId xmlns:a16="http://schemas.microsoft.com/office/drawing/2014/main" id="{E36DAF19-DF1C-4A0C-8103-E524AAE84641}"/>
                </a:ext>
              </a:extLst>
            </p:cNvPr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3"/>
                </a:solidFill>
                <a:latin typeface="Mystery Quest"/>
              </a:endParaRPr>
            </a:p>
          </p:txBody>
        </p:sp>
        <p:sp>
          <p:nvSpPr>
            <p:cNvPr id="37" name="Google Shape;3854;p19">
              <a:extLst>
                <a:ext uri="{FF2B5EF4-FFF2-40B4-BE49-F238E27FC236}">
                  <a16:creationId xmlns:a16="http://schemas.microsoft.com/office/drawing/2014/main" id="{8E7B2946-13E7-46D2-A086-198B7E82537E}"/>
                </a:ext>
              </a:extLst>
            </p:cNvPr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4"/>
                </a:solidFill>
                <a:latin typeface="Mystery Quest"/>
              </a:endParaRPr>
            </a:p>
          </p:txBody>
        </p:sp>
        <p:sp>
          <p:nvSpPr>
            <p:cNvPr id="38" name="Google Shape;3855;p19">
              <a:extLst>
                <a:ext uri="{FF2B5EF4-FFF2-40B4-BE49-F238E27FC236}">
                  <a16:creationId xmlns:a16="http://schemas.microsoft.com/office/drawing/2014/main" id="{6744C50C-EF42-4EF2-8074-3FD33B0700B9}"/>
                </a:ext>
              </a:extLst>
            </p:cNvPr>
            <p:cNvSpPr/>
            <p:nvPr/>
          </p:nvSpPr>
          <p:spPr>
            <a:xfrm>
              <a:off x="6328702" y="164933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5"/>
                  </a:solidFill>
                  <a:latin typeface="#9Slide07 SVNBillo" panose="00000400000000000000" pitchFamily="2" charset="0"/>
                </a:rPr>
                <a:t>h</a:t>
              </a:r>
              <a:endParaRPr b="1" i="0" dirty="0">
                <a:ln>
                  <a:noFill/>
                </a:ln>
                <a:solidFill>
                  <a:schemeClr val="accent5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9" name="Google Shape;3856;p19">
              <a:extLst>
                <a:ext uri="{FF2B5EF4-FFF2-40B4-BE49-F238E27FC236}">
                  <a16:creationId xmlns:a16="http://schemas.microsoft.com/office/drawing/2014/main" id="{FC7AAFAA-08A4-4747-87FF-14FDBC59AB4F}"/>
                </a:ext>
              </a:extLst>
            </p:cNvPr>
            <p:cNvSpPr/>
            <p:nvPr/>
          </p:nvSpPr>
          <p:spPr>
            <a:xfrm>
              <a:off x="9917674" y="153299"/>
              <a:ext cx="576386" cy="89261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/>
                  </a:solidFill>
                  <a:latin typeface="#9Slide07 SVNBillo" panose="00000400000000000000" pitchFamily="2" charset="0"/>
                </a:rPr>
                <a:t>v</a:t>
              </a:r>
              <a:endParaRPr b="1" i="0" dirty="0">
                <a:ln>
                  <a:noFill/>
                </a:ln>
                <a:solidFill>
                  <a:schemeClr val="accent6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0" name="Google Shape;3857;p19">
              <a:extLst>
                <a:ext uri="{FF2B5EF4-FFF2-40B4-BE49-F238E27FC236}">
                  <a16:creationId xmlns:a16="http://schemas.microsoft.com/office/drawing/2014/main" id="{B572E549-4379-47C6-8951-B7AB61B951D5}"/>
                </a:ext>
              </a:extLst>
            </p:cNvPr>
            <p:cNvSpPr/>
            <p:nvPr/>
          </p:nvSpPr>
          <p:spPr>
            <a:xfrm>
              <a:off x="5496718" y="2007063"/>
              <a:ext cx="709673" cy="78694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1"/>
                  </a:solidFill>
                  <a:latin typeface="#9Slide07 SVNBillo" panose="00000400000000000000" pitchFamily="2" charset="0"/>
                </a:rPr>
                <a:t>c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1" name="Google Shape;3849;p19">
              <a:extLst>
                <a:ext uri="{FF2B5EF4-FFF2-40B4-BE49-F238E27FC236}">
                  <a16:creationId xmlns:a16="http://schemas.microsoft.com/office/drawing/2014/main" id="{AB8EE42F-7AEE-4134-8781-817DD2F8FC86}"/>
                </a:ext>
              </a:extLst>
            </p:cNvPr>
            <p:cNvSpPr/>
            <p:nvPr/>
          </p:nvSpPr>
          <p:spPr>
            <a:xfrm>
              <a:off x="10901279" y="-16158"/>
              <a:ext cx="644844" cy="10720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#9Slide07 SVNBillo" panose="00000400000000000000" pitchFamily="2" charset="0"/>
                </a:rPr>
                <a:t>Ế</a:t>
              </a:r>
              <a:endParaRPr b="1" i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2" name="Google Shape;3855;p19">
              <a:extLst>
                <a:ext uri="{FF2B5EF4-FFF2-40B4-BE49-F238E27FC236}">
                  <a16:creationId xmlns:a16="http://schemas.microsoft.com/office/drawing/2014/main" id="{7F8ED617-7370-4274-BEC3-EF029B748E9B}"/>
                </a:ext>
              </a:extLst>
            </p:cNvPr>
            <p:cNvSpPr/>
            <p:nvPr/>
          </p:nvSpPr>
          <p:spPr>
            <a:xfrm>
              <a:off x="8834700" y="399843"/>
              <a:ext cx="576386" cy="6746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5"/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accent5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3" name="Google Shape;3856;p19">
              <a:extLst>
                <a:ext uri="{FF2B5EF4-FFF2-40B4-BE49-F238E27FC236}">
                  <a16:creationId xmlns:a16="http://schemas.microsoft.com/office/drawing/2014/main" id="{E8FD3939-3BA8-41C5-A4E8-054113FC7596}"/>
                </a:ext>
              </a:extLst>
            </p:cNvPr>
            <p:cNvSpPr/>
            <p:nvPr/>
          </p:nvSpPr>
          <p:spPr>
            <a:xfrm>
              <a:off x="7121604" y="1860498"/>
              <a:ext cx="499014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/>
                  </a:solidFill>
                  <a:latin typeface="#9Slide07 SVNBillo" panose="00000400000000000000" pitchFamily="2" charset="0"/>
                </a:rPr>
                <a:t>í</a:t>
              </a:r>
              <a:endParaRPr b="1" i="0" dirty="0">
                <a:ln>
                  <a:noFill/>
                </a:ln>
                <a:solidFill>
                  <a:schemeClr val="accent6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4" name="Google Shape;3855;p19">
              <a:extLst>
                <a:ext uri="{FF2B5EF4-FFF2-40B4-BE49-F238E27FC236}">
                  <a16:creationId xmlns:a16="http://schemas.microsoft.com/office/drawing/2014/main" id="{E59F837E-FF17-4F3B-B84A-584CAD0DD060}"/>
                </a:ext>
              </a:extLst>
            </p:cNvPr>
            <p:cNvSpPr/>
            <p:nvPr/>
          </p:nvSpPr>
          <p:spPr>
            <a:xfrm>
              <a:off x="7703847" y="2135752"/>
              <a:ext cx="576386" cy="6746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5" name="Google Shape;3855;p19">
              <a:extLst>
                <a:ext uri="{FF2B5EF4-FFF2-40B4-BE49-F238E27FC236}">
                  <a16:creationId xmlns:a16="http://schemas.microsoft.com/office/drawing/2014/main" id="{4D12B409-3968-4885-A7EE-B3590ADCF3BA}"/>
                </a:ext>
              </a:extLst>
            </p:cNvPr>
            <p:cNvSpPr/>
            <p:nvPr/>
          </p:nvSpPr>
          <p:spPr>
            <a:xfrm>
              <a:off x="8411707" y="164933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#9Slide07 SVNBillo" panose="00000400000000000000" pitchFamily="2" charset="0"/>
                </a:rPr>
                <a:t>h</a:t>
              </a:r>
              <a:endParaRPr b="1" i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6" name="Google Shape;3856;p19">
              <a:extLst>
                <a:ext uri="{FF2B5EF4-FFF2-40B4-BE49-F238E27FC236}">
                  <a16:creationId xmlns:a16="http://schemas.microsoft.com/office/drawing/2014/main" id="{A0970C99-A617-4688-939F-A3905EFE25AE}"/>
                </a:ext>
              </a:extLst>
            </p:cNvPr>
            <p:cNvSpPr/>
            <p:nvPr/>
          </p:nvSpPr>
          <p:spPr>
            <a:xfrm>
              <a:off x="10529303" y="247493"/>
              <a:ext cx="424825" cy="76677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latin typeface="#9Slide07 SVNBillo" panose="00000400000000000000" pitchFamily="2" charset="0"/>
                </a:rPr>
                <a:t>i</a:t>
              </a:r>
              <a:endParaRPr b="1" i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7" name="Google Shape;3855;p19">
              <a:extLst>
                <a:ext uri="{FF2B5EF4-FFF2-40B4-BE49-F238E27FC236}">
                  <a16:creationId xmlns:a16="http://schemas.microsoft.com/office/drawing/2014/main" id="{4F0FF4E7-2579-4928-9E19-E9895A766172}"/>
                </a:ext>
              </a:extLst>
            </p:cNvPr>
            <p:cNvSpPr/>
            <p:nvPr/>
          </p:nvSpPr>
          <p:spPr>
            <a:xfrm>
              <a:off x="11529567" y="156589"/>
              <a:ext cx="541940" cy="91109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#9Slide07 SVNBillo" panose="00000400000000000000" pitchFamily="2" charset="0"/>
                </a:rPr>
                <a:t>t</a:t>
              </a:r>
              <a:endParaRPr b="1" i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8" name="Google Shape;3850;p19">
              <a:extLst>
                <a:ext uri="{FF2B5EF4-FFF2-40B4-BE49-F238E27FC236}">
                  <a16:creationId xmlns:a16="http://schemas.microsoft.com/office/drawing/2014/main" id="{E1D6565D-740A-412D-9D7E-D643BF6DEA9D}"/>
                </a:ext>
              </a:extLst>
            </p:cNvPr>
            <p:cNvSpPr/>
            <p:nvPr/>
          </p:nvSpPr>
          <p:spPr>
            <a:xfrm>
              <a:off x="9737775" y="1864157"/>
              <a:ext cx="576386" cy="9323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lt2"/>
                  </a:solidFill>
                  <a:latin typeface="#9Slide07 SVNBillo" panose="00000400000000000000" pitchFamily="2" charset="0"/>
                </a:rPr>
                <a:t>t</a:t>
              </a:r>
              <a:endParaRPr b="1" i="0" dirty="0">
                <a:ln>
                  <a:noFill/>
                </a:ln>
                <a:solidFill>
                  <a:schemeClr val="l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9" name="Google Shape;3849;p19">
              <a:extLst>
                <a:ext uri="{FF2B5EF4-FFF2-40B4-BE49-F238E27FC236}">
                  <a16:creationId xmlns:a16="http://schemas.microsoft.com/office/drawing/2014/main" id="{3F09E240-EFBF-4B6F-AD3A-8BDA1FE0B976}"/>
                </a:ext>
              </a:extLst>
            </p:cNvPr>
            <p:cNvSpPr/>
            <p:nvPr/>
          </p:nvSpPr>
          <p:spPr>
            <a:xfrm>
              <a:off x="10386488" y="1914855"/>
              <a:ext cx="722829" cy="83120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dk2"/>
                  </a:solidFill>
                  <a:latin typeface="#9Slide07 SVNBillo" panose="00000400000000000000" pitchFamily="2" charset="0"/>
                </a:rPr>
                <a:t>Ả</a:t>
              </a:r>
              <a:endParaRPr b="1" i="0" dirty="0">
                <a:ln>
                  <a:noFill/>
                </a:ln>
                <a:solidFill>
                  <a:schemeClr val="dk2"/>
                </a:solidFill>
                <a:latin typeface="#9Slide07 SVNBillo" panose="000004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655579" y="896801"/>
            <a:ext cx="10223500" cy="5961199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2870533" y="215022"/>
            <a:ext cx="4148301" cy="84997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Cô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Tấm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mẹ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sp>
        <p:nvSpPr>
          <p:cNvPr id="67" name="Text Box 43">
            <a:extLst>
              <a:ext uri="{FF2B5EF4-FFF2-40B4-BE49-F238E27FC236}">
                <a16:creationId xmlns:a16="http://schemas.microsoft.com/office/drawing/2014/main" id="{226A5CB2-CBF5-4528-BB23-DADED5867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79" y="1131431"/>
            <a:ext cx="857821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Ngỡ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từ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quả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thị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bước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ra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làm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cô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Tấm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giúp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bà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xâu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kim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Thổi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cơm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,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nấu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nước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,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bế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em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Mẹ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về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khen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: “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Cô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tiên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xuống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trần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”</a:t>
            </a:r>
          </a:p>
          <a:p>
            <a:pPr algn="ctr" eaLnBrk="1" hangingPunct="1"/>
            <a:r>
              <a:rPr lang="en-US" altLang="en-US" sz="4000" b="1" dirty="0">
                <a:latin typeface="#9Slide03 AmpleSoft Bold" panose="02000000000000000000" pitchFamily="2" charset="0"/>
              </a:rPr>
              <a:t>Bao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nhiêu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công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việc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lặng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thầm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Bàn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tay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của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đỡ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đần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mẹ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cha.</a:t>
            </a: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học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giỏi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,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nết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na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cô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Tấm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,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bé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là</a:t>
            </a:r>
            <a:r>
              <a:rPr lang="en-US" altLang="en-US" sz="4000" b="1" dirty="0">
                <a:latin typeface="#9Slide03 AmpleSoft Bold" panose="02000000000000000000" pitchFamily="2" charset="0"/>
              </a:rPr>
              <a:t> con </a:t>
            </a:r>
            <a:r>
              <a:rPr lang="en-US" altLang="en-US" sz="4000" b="1" dirty="0" err="1">
                <a:latin typeface="#9Slide03 AmpleSoft Bold" panose="02000000000000000000" pitchFamily="2" charset="0"/>
              </a:rPr>
              <a:t>ngoan</a:t>
            </a:r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endParaRPr lang="en-US" altLang="en-US" sz="4000" b="1" dirty="0">
              <a:latin typeface="#9Slide03 AmpleSoft Bold" panose="02000000000000000000" pitchFamily="2" charset="0"/>
            </a:endParaRPr>
          </a:p>
          <a:p>
            <a:pPr algn="ctr" eaLnBrk="1" hangingPunct="1"/>
            <a:endParaRPr lang="en-US" altLang="en-US" sz="4000" b="1" dirty="0">
              <a:latin typeface="#9Slide03 AmpleSoft Bold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1ED449A-3B43-467B-BFF1-12E86DAD5513}"/>
              </a:ext>
            </a:extLst>
          </p:cNvPr>
          <p:cNvSpPr txBox="1"/>
          <p:nvPr/>
        </p:nvSpPr>
        <p:spPr>
          <a:xfrm>
            <a:off x="4977534" y="6187849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4000" b="1" dirty="0">
                <a:latin typeface="#9Slide07 SVNSmirk" pitchFamily="2" charset="0"/>
              </a:rPr>
              <a:t>Lê </a:t>
            </a:r>
            <a:r>
              <a:rPr lang="en-US" altLang="en-US" sz="4000" b="1" dirty="0" err="1">
                <a:latin typeface="#9Slide07 SVNSmirk" pitchFamily="2" charset="0"/>
              </a:rPr>
              <a:t>Hồng</a:t>
            </a:r>
            <a:r>
              <a:rPr lang="en-US" altLang="en-US" sz="4000" b="1" dirty="0">
                <a:latin typeface="#9Slide07 SVNSmirk" pitchFamily="2" charset="0"/>
              </a:rPr>
              <a:t> </a:t>
            </a:r>
            <a:r>
              <a:rPr lang="en-US" altLang="en-US" sz="4000" b="1" dirty="0" err="1">
                <a:latin typeface="#9Slide07 SVNSmirk" pitchFamily="2" charset="0"/>
              </a:rPr>
              <a:t>Thiện</a:t>
            </a:r>
            <a:endParaRPr lang="en-US" altLang="en-US" sz="4000" b="1" dirty="0">
              <a:latin typeface="#9Slide07 SVNSmir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66672-BAF9-4F16-B6A5-18C870376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97119" l="2899" r="99517">
                        <a14:foregroundMark x1="35266" y1="21399" x2="35266" y2="21399"/>
                        <a14:foregroundMark x1="51208" y1="34979" x2="51208" y2="34979"/>
                        <a14:foregroundMark x1="44444" y1="36214" x2="44444" y2="36214"/>
                        <a14:foregroundMark x1="50725" y1="34979" x2="50725" y2="34979"/>
                        <a14:foregroundMark x1="54106" y1="33333" x2="54106" y2="33333"/>
                        <a14:foregroundMark x1="46860" y1="51440" x2="46860" y2="51440"/>
                        <a14:foregroundMark x1="15942" y1="76543" x2="15942" y2="76543"/>
                        <a14:foregroundMark x1="14010" y1="78189" x2="14010" y2="78189"/>
                        <a14:foregroundMark x1="9662" y1="82305" x2="9662" y2="82305"/>
                        <a14:foregroundMark x1="5797" y1="82305" x2="5797" y2="82305"/>
                        <a14:foregroundMark x1="2899" y1="83539" x2="2899" y2="83539"/>
                        <a14:foregroundMark x1="20773" y1="92181" x2="20773" y2="92181"/>
                        <a14:foregroundMark x1="18357" y1="95473" x2="18357" y2="95473"/>
                        <a14:foregroundMark x1="35749" y1="97119" x2="35749" y2="97119"/>
                        <a14:foregroundMark x1="69082" y1="88066" x2="69082" y2="88066"/>
                        <a14:foregroundMark x1="75845" y1="87654" x2="75845" y2="87654"/>
                        <a14:foregroundMark x1="88889" y1="87654" x2="88889" y2="87654"/>
                        <a14:foregroundMark x1="91304" y1="83951" x2="91304" y2="83951"/>
                        <a14:foregroundMark x1="89855" y1="77778" x2="89855" y2="77778"/>
                        <a14:foregroundMark x1="56039" y1="90947" x2="56039" y2="90947"/>
                        <a14:foregroundMark x1="52174" y1="95062" x2="52174" y2="95062"/>
                        <a14:foregroundMark x1="74396" y1="96296" x2="74396" y2="96296"/>
                        <a14:foregroundMark x1="85507" y1="93004" x2="85507" y2="93004"/>
                        <a14:foregroundMark x1="53140" y1="85185" x2="84541" y2="86831"/>
                        <a14:foregroundMark x1="84541" y1="86831" x2="87440" y2="87654"/>
                        <a14:foregroundMark x1="82609" y1="84362" x2="99517" y2="97119"/>
                        <a14:foregroundMark x1="44928" y1="35802" x2="53140" y2="32922"/>
                        <a14:foregroundMark x1="54589" y1="31687" x2="55072" y2="3168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5721" y="2659489"/>
            <a:ext cx="3610135" cy="42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B53FA4-60C6-47D2-AEF0-8F40F7484108}"/>
              </a:ext>
            </a:extLst>
          </p:cNvPr>
          <p:cNvGrpSpPr/>
          <p:nvPr/>
        </p:nvGrpSpPr>
        <p:grpSpPr>
          <a:xfrm>
            <a:off x="1248854" y="617554"/>
            <a:ext cx="10223500" cy="5961199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66712D-3BF4-42DB-8D98-CB6B31A8EC72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4E0163-3267-4486-8577-9067296A2961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A3D7B2-6CB8-4084-9A8F-657F93227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1EFC030-B3E4-4511-AC21-9F24B4A08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A74436-6496-49F0-AF12-0AF5025C6F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F69111-5914-42A3-8177-7C49FBB97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C9A9469-EBD5-49E5-9F7A-5C265A7228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0A1797D-135A-4BB0-8836-CBC59E9F9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62FF2E-9F65-4662-B2E3-82BCF8DC1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4B9FB1-CAB8-4E04-9728-1FEFCFE43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7B86A42-5767-4842-A9F6-CD564C2B6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56F2302-7334-4F2D-BD8F-E2545D011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CE7C8-9A33-407C-B4A4-B8478A57F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41F6C1-23B9-4042-B2E5-44C6D14801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B88801A-3A7F-4A1F-BB8C-4ABFBFF17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369310-DD73-41D4-BF5B-D8D7335E4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6B13F4E-5B71-4708-9149-CC3DB7477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B0A2CAC-4BFD-499C-9D13-5E2689E57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755B0E0-0BD5-4EA0-9C84-7B91F0C579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DF696A-824B-4F84-80B5-4C112CF1ED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336F70-1011-462F-A7C4-74BCB9FA3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CC0AD7-D3CB-484B-B06B-D40DE2D360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6EF36C-5B19-4963-BB3F-D4FFCFEECC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ADF8DE9-CBC1-454D-9019-904966C8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5054409-D62B-4F7A-BA3B-DA5F40205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8DA713A-25F9-4B46-B37A-A603375EB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C8FCD08-02F3-45E5-88B6-E3D3A884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3DF5EE3-307D-424F-8C00-B34885E70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0197F3F-0301-4632-9468-6092DC7E8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ECBFBC3-D694-4CE5-BABC-BAF3B92B2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4C1C837-7C21-4A25-B8EB-73857B0CAE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B549085-854F-4ABD-BE25-694888B678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272DCF4-A581-49AA-994A-D7611C169E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88937E-0849-4658-ACFF-4F74AF44D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F73362F-AFFD-4953-A13B-A889CD1A8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1731E9-A8CB-41A1-AC75-E9F769C30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92B927-6A68-44C6-BF33-922EC0EE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77CB01-986D-4546-8D06-3C3FBB312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03B5387-F4BD-43DD-B4ED-322F2DDA3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0AFF6D4-E444-42E9-A51C-4E50C21BD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14C707-E79B-4FE2-8089-A23CAED6C3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C680846-B2C0-4EDE-BEEF-7CC66E809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8123622-F097-4CC1-A07A-DB87A53E8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A92E7D-669D-4B59-903F-D2E56911F7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32AEC13-C2AE-4CCD-8B39-5F1F62BDB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7DA34E2-14DE-4A9F-9D4D-31C2175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4104118-E47C-4A0F-862F-B321BFD96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E0B34C8-C9B0-41DC-BD08-2C1704E050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CC49977-0AAC-4422-A87F-4CBEB37FC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927500B-33C8-4247-999A-4CF00851D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7C4C9BB-8050-4DA1-9B4E-E8356735C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6B714EE-6254-4875-A4D2-60B5577C1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E13BC1-701A-4F84-A3D0-F06F31DBD7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827ED87-ECE3-46F2-8343-548CDF8DDE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oogle Shape;159;p14">
            <a:extLst>
              <a:ext uri="{FF2B5EF4-FFF2-40B4-BE49-F238E27FC236}">
                <a16:creationId xmlns:a16="http://schemas.microsoft.com/office/drawing/2014/main" id="{52E79417-E6FC-4759-AFE0-6E43D75B3C75}"/>
              </a:ext>
            </a:extLst>
          </p:cNvPr>
          <p:cNvSpPr/>
          <p:nvPr/>
        </p:nvSpPr>
        <p:spPr>
          <a:xfrm>
            <a:off x="3837288" y="348880"/>
            <a:ext cx="5508008" cy="1552703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viết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khó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66672-BAF9-4F16-B6A5-18C870376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97119" l="2899" r="99517">
                        <a14:foregroundMark x1="35266" y1="21399" x2="35266" y2="21399"/>
                        <a14:foregroundMark x1="51208" y1="34979" x2="51208" y2="34979"/>
                        <a14:foregroundMark x1="44444" y1="36214" x2="44444" y2="36214"/>
                        <a14:foregroundMark x1="50725" y1="34979" x2="50725" y2="34979"/>
                        <a14:foregroundMark x1="54106" y1="33333" x2="54106" y2="33333"/>
                        <a14:foregroundMark x1="46860" y1="51440" x2="46860" y2="51440"/>
                        <a14:foregroundMark x1="15942" y1="76543" x2="15942" y2="76543"/>
                        <a14:foregroundMark x1="14010" y1="78189" x2="14010" y2="78189"/>
                        <a14:foregroundMark x1="9662" y1="82305" x2="9662" y2="82305"/>
                        <a14:foregroundMark x1="5797" y1="82305" x2="5797" y2="82305"/>
                        <a14:foregroundMark x1="2899" y1="83539" x2="2899" y2="83539"/>
                        <a14:foregroundMark x1="20773" y1="92181" x2="20773" y2="92181"/>
                        <a14:foregroundMark x1="18357" y1="95473" x2="18357" y2="95473"/>
                        <a14:foregroundMark x1="35749" y1="97119" x2="35749" y2="97119"/>
                        <a14:foregroundMark x1="69082" y1="88066" x2="69082" y2="88066"/>
                        <a14:foregroundMark x1="75845" y1="87654" x2="75845" y2="87654"/>
                        <a14:foregroundMark x1="88889" y1="87654" x2="88889" y2="87654"/>
                        <a14:foregroundMark x1="91304" y1="83951" x2="91304" y2="83951"/>
                        <a14:foregroundMark x1="89855" y1="77778" x2="89855" y2="77778"/>
                        <a14:foregroundMark x1="56039" y1="90947" x2="56039" y2="90947"/>
                        <a14:foregroundMark x1="52174" y1="95062" x2="52174" y2="95062"/>
                        <a14:foregroundMark x1="74396" y1="96296" x2="74396" y2="96296"/>
                        <a14:foregroundMark x1="85507" y1="93004" x2="85507" y2="93004"/>
                        <a14:foregroundMark x1="53140" y1="85185" x2="84541" y2="86831"/>
                        <a14:foregroundMark x1="84541" y1="86831" x2="87440" y2="87654"/>
                        <a14:foregroundMark x1="82609" y1="84362" x2="99517" y2="97119"/>
                        <a14:foregroundMark x1="44928" y1="35802" x2="53140" y2="32922"/>
                        <a14:foregroundMark x1="54589" y1="31687" x2="55072" y2="3168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5721" y="2659489"/>
            <a:ext cx="3610135" cy="423798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11F140B-8405-4E8A-8BAF-B934AAC36B40}"/>
              </a:ext>
            </a:extLst>
          </p:cNvPr>
          <p:cNvSpPr txBox="1"/>
          <p:nvPr/>
        </p:nvSpPr>
        <p:spPr>
          <a:xfrm>
            <a:off x="2669635" y="2018914"/>
            <a:ext cx="2001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 err="1">
                <a:latin typeface="#9Slide05 Fourth" panose="00000500000000000000" pitchFamily="2" charset="0"/>
              </a:rPr>
              <a:t>ngỡ</a:t>
            </a:r>
            <a:endParaRPr lang="en-US" sz="6000" dirty="0">
              <a:latin typeface="#9Slide05 Fourth" panose="000005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A82568-2DCB-4A9D-A70C-78B56B31CE78}"/>
              </a:ext>
            </a:extLst>
          </p:cNvPr>
          <p:cNvSpPr txBox="1"/>
          <p:nvPr/>
        </p:nvSpPr>
        <p:spPr>
          <a:xfrm>
            <a:off x="2532657" y="4141923"/>
            <a:ext cx="4020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 err="1">
                <a:latin typeface="#9Slide05 Fourth" panose="00000500000000000000" pitchFamily="2" charset="0"/>
              </a:rPr>
              <a:t>lặng</a:t>
            </a:r>
            <a:r>
              <a:rPr lang="en-US" altLang="en-US" sz="6000" b="1" dirty="0">
                <a:latin typeface="#9Slide05 Fourth" panose="00000500000000000000" pitchFamily="2" charset="0"/>
              </a:rPr>
              <a:t> </a:t>
            </a:r>
            <a:r>
              <a:rPr lang="en-US" altLang="en-US" sz="6000" b="1" dirty="0" err="1">
                <a:latin typeface="#9Slide05 Fourth" panose="00000500000000000000" pitchFamily="2" charset="0"/>
              </a:rPr>
              <a:t>thầm</a:t>
            </a:r>
            <a:endParaRPr lang="en-US" sz="6000" dirty="0">
              <a:latin typeface="#9Slide05 Fourth" panose="000005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CD4124-23DC-47FD-86A8-A0F7CCDFC1DF}"/>
              </a:ext>
            </a:extLst>
          </p:cNvPr>
          <p:cNvSpPr txBox="1"/>
          <p:nvPr/>
        </p:nvSpPr>
        <p:spPr>
          <a:xfrm>
            <a:off x="2468062" y="3106107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 err="1">
                <a:latin typeface="#9Slide05 Fourth" panose="00000500000000000000" pitchFamily="2" charset="0"/>
              </a:rPr>
              <a:t>xuống</a:t>
            </a:r>
            <a:r>
              <a:rPr lang="en-US" altLang="en-US" sz="6000" b="1" dirty="0">
                <a:latin typeface="#9Slide05 Fourth" panose="00000500000000000000" pitchFamily="2" charset="0"/>
              </a:rPr>
              <a:t> </a:t>
            </a:r>
            <a:r>
              <a:rPr lang="en-US" altLang="en-US" sz="6000" b="1" dirty="0" err="1">
                <a:latin typeface="#9Slide05 Fourth" panose="00000500000000000000" pitchFamily="2" charset="0"/>
              </a:rPr>
              <a:t>trần</a:t>
            </a:r>
            <a:endParaRPr lang="en-US" sz="6000" dirty="0">
              <a:latin typeface="#9Slide05 Fourth" panose="00000500000000000000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A3D8D6-2288-4C62-BADF-A9667D23ADE3}"/>
              </a:ext>
            </a:extLst>
          </p:cNvPr>
          <p:cNvSpPr txBox="1"/>
          <p:nvPr/>
        </p:nvSpPr>
        <p:spPr>
          <a:xfrm>
            <a:off x="7046444" y="3063771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 err="1">
                <a:latin typeface="#9Slide05 Fourth" panose="00000500000000000000" pitchFamily="2" charset="0"/>
              </a:rPr>
              <a:t>đỡ</a:t>
            </a:r>
            <a:r>
              <a:rPr lang="en-US" altLang="en-US" sz="6000" b="1" dirty="0">
                <a:latin typeface="#9Slide05 Fourth" panose="00000500000000000000" pitchFamily="2" charset="0"/>
              </a:rPr>
              <a:t> </a:t>
            </a:r>
            <a:r>
              <a:rPr lang="en-US" altLang="en-US" sz="6000" b="1" dirty="0" err="1">
                <a:latin typeface="#9Slide05 Fourth" panose="00000500000000000000" pitchFamily="2" charset="0"/>
              </a:rPr>
              <a:t>đần</a:t>
            </a:r>
            <a:r>
              <a:rPr lang="en-US" altLang="en-US" sz="6000" b="1" dirty="0">
                <a:latin typeface="#9Slide05 Fourth" panose="00000500000000000000" pitchFamily="2" charset="0"/>
              </a:rPr>
              <a:t> </a:t>
            </a:r>
            <a:endParaRPr lang="en-US" sz="6000" dirty="0">
              <a:latin typeface="#9Slide05 Fourth" panose="000005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76EC73F-316D-433C-A87B-D4C6640090A6}"/>
              </a:ext>
            </a:extLst>
          </p:cNvPr>
          <p:cNvSpPr txBox="1"/>
          <p:nvPr/>
        </p:nvSpPr>
        <p:spPr>
          <a:xfrm>
            <a:off x="7280388" y="1990872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6000" b="1" dirty="0" err="1">
                <a:latin typeface="#9Slide05 Fourth" panose="00000500000000000000" pitchFamily="2" charset="0"/>
              </a:rPr>
              <a:t>nết</a:t>
            </a:r>
            <a:r>
              <a:rPr lang="en-US" altLang="en-US" sz="6000" b="1" dirty="0">
                <a:latin typeface="#9Slide05 Fourth" panose="00000500000000000000" pitchFamily="2" charset="0"/>
              </a:rPr>
              <a:t> </a:t>
            </a:r>
            <a:r>
              <a:rPr lang="en-US" altLang="en-US" sz="6000" b="1" dirty="0" err="1">
                <a:latin typeface="#9Slide05 Fourth" panose="00000500000000000000" pitchFamily="2" charset="0"/>
              </a:rPr>
              <a:t>na</a:t>
            </a:r>
            <a:endParaRPr lang="en-US" sz="6000" dirty="0">
              <a:latin typeface="#9Slide05 Fourt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71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FCF1A-C5E5-4665-89DD-4A003A22A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1" y="104485"/>
            <a:ext cx="7467599" cy="3106800"/>
          </a:xfrm>
        </p:spPr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dirty="0">
                <a:solidFill>
                  <a:schemeClr val="bg1"/>
                </a:solidFill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1. Kiến thức </a:t>
            </a:r>
            <a:endParaRPr lang="en-US" sz="3200" dirty="0">
              <a:solidFill>
                <a:schemeClr val="bg1"/>
              </a:solidFill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vi-VN" sz="26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Nghe - viết đúng bài CT (tốc độ viết khoảng 85 chữ/15 phút), không mắc quá 5 lỗi trong bài; trình bày đúng bài thơ lục bát.</a:t>
            </a:r>
            <a:endParaRPr lang="en-US" sz="2600" dirty="0"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3200" b="1" dirty="0">
                <a:solidFill>
                  <a:schemeClr val="tx2">
                    <a:lumMod val="75000"/>
                  </a:schemeClr>
                </a:solidFill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2. Kĩ</a:t>
            </a:r>
            <a:r>
              <a:rPr lang="nl-NL" sz="3200" b="1" dirty="0">
                <a:solidFill>
                  <a:schemeClr val="tx2">
                    <a:lumMod val="75000"/>
                  </a:schemeClr>
                </a:solidFill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 năng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</a:t>
            </a:r>
            <a:r>
              <a:rPr lang="nl-NL" sz="26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 Mức độ yêu cầu về kĩ năng đọc như tiết 1</a:t>
            </a:r>
            <a:endParaRPr lang="en-US" sz="2600" dirty="0"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dirty="0">
                <a:solidFill>
                  <a:schemeClr val="accent5">
                    <a:lumMod val="75000"/>
                  </a:schemeClr>
                </a:solidFill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3. Phẩm chất</a:t>
            </a:r>
            <a:endParaRPr lang="en-US" sz="3200" dirty="0">
              <a:solidFill>
                <a:schemeClr val="accent5">
                  <a:lumMod val="75000"/>
                </a:schemeClr>
              </a:solidFill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dirty="0"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- </a:t>
            </a:r>
            <a:r>
              <a:rPr lang="nl-NL" sz="26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HS có phẩm chất học tập tích cực, chăm chỉ</a:t>
            </a:r>
            <a:endParaRPr lang="en-US" sz="2600" dirty="0"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effectLst/>
                <a:latin typeface="SVN-Poky's" panose="020B0606040200020203" pitchFamily="34" charset="0"/>
                <a:ea typeface="Times New Roman" panose="02020603050405020304" pitchFamily="18" charset="0"/>
              </a:rPr>
              <a:t>4. Góp phần phát triển các năng lực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/>
              <a:latin typeface="SVN-Poky's" panose="020B0606040200020203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600" dirty="0"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- </a:t>
            </a:r>
            <a:r>
              <a:rPr lang="nl-NL" sz="2600" dirty="0">
                <a:solidFill>
                  <a:srgbClr val="00000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</a:rPr>
              <a:t>NL tự học, NL giao tiếp và hợp tác, NL giải quyết vấn đề và sáng tạo, NL ngôn ngữ, NL thẩm mĩ.</a:t>
            </a:r>
            <a:endParaRPr lang="en-US" sz="2600" dirty="0">
              <a:effectLst/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  <a:p>
            <a:pPr marL="107950" indent="0">
              <a:buNone/>
            </a:pPr>
            <a:endParaRPr lang="en-US" sz="2600" dirty="0"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6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F690B-7E4E-48E3-933D-390859BA4D72}"/>
              </a:ext>
            </a:extLst>
          </p:cNvPr>
          <p:cNvGrpSpPr/>
          <p:nvPr/>
        </p:nvGrpSpPr>
        <p:grpSpPr>
          <a:xfrm>
            <a:off x="981152" y="448400"/>
            <a:ext cx="10223500" cy="5961199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6F4ED39-6A90-4148-AAAA-BB7ACAF2F02C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9755EEE-33A0-45EA-A88E-49133A31C82D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71579C2-D9FF-4925-A4C3-86F14848E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3D47676-175E-4814-BF8B-4BA1C5748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9A07263-CEC2-4442-B4DF-941ACA80C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8E2EF68-7524-4D2F-B277-3382F8DFB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F88D7E2-F774-4E1A-9A54-4CD7C522B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9B34F7-7B60-4C7E-A70C-1082BDC27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B6D2B4-BB8E-43F9-8862-2546F9842A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252EEA0-84C9-4259-B4DD-E46DDA087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471ACFB-2DD0-4296-BDF1-A584216CE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C3B239F-CEA0-486E-9A13-9FFDF3C01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E27DCD4-D47E-43D5-AB16-5DBFC5BD3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A347B0C-9C04-448B-B479-D951DD1CA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31E9403-8D84-44C7-9B5E-A4BC702F1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52D5D92-762A-4192-AE49-166CCD7E0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7D29A48-CCF0-4F15-A1D4-D6B73594A7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C611BE3-99B7-4EA4-906B-BC2CB55E5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D557378-E0F3-41BF-9670-3084B87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1BA5C01-F77B-4480-8E0C-6B7893316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4D8107-BFBA-41A4-83A0-DEE61A84F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DB464D-E4AA-4679-BA7A-BF334DA1E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34097C4-CD28-40FE-93C0-4BFACFF2B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B0EB6E6-24AF-4085-90CB-4F6B48919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B25A364-858C-447E-BECE-D81E63E7C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9753942-6ADE-4A20-839A-D485E39EBA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D0AE67-217C-4AA8-A253-88DA57AA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1D6C4AC-17EA-441F-8F3B-5E792A41B5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9629DCC-BD94-4F21-9778-20F30F621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56FA72C-BF85-495A-B29C-B903D6841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9CDF4B4-F4B2-4661-ACF9-31F15D6EC8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BE9C31-52AC-4191-B34A-0BC7C0358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E955136-29D3-4DF7-87EA-D7B2DAE52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8FF57D3-0DB2-4C96-A046-8DC9097ADC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DAD7B24-2F39-47B9-A49F-8EC4F8C52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8719712-ECB7-4548-A56B-51E54DF3D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58E43B8-A48D-4B2C-90C3-66B543F7C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3C60CDB-D17E-4C83-9624-5738A72735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37D5287-86DA-4593-9526-EA1B5FD0E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7E473C6-D107-4946-9C8F-2113FDD29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52B47B3-66D7-4F82-899B-71454630A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8957086-6F8B-436E-A062-B170B3FA79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2529F08-E556-4143-BAE6-EC8903168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953F351-745F-4B63-B267-9361FA95C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FC3B804-2C13-4C67-8B4F-9EF97684B5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ECDF412-97C8-4B4E-9A27-FC508D9D54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2491392-18C4-4D4B-9441-3A2C0C8B3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BEB565B-B6D7-4816-94DF-C2988CA63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6E748C5-FE39-4A60-AFBA-B4F9BF0AC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CBB7E4A-9E9B-4F98-921E-F73B0EE89B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51719B4-55EE-4E07-868F-57BD2CC634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C2DDCDA-A670-46DB-BE17-3A294CE763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6D5F343-F17F-40F1-8011-904B4BB8E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ACC8253-4C6A-4052-AE68-B762A8E77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2390" y="1100201"/>
            <a:ext cx="5436870" cy="169100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E81F17F-8F47-094A-95C4-C4EE5A0B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387481" y="-526847"/>
            <a:ext cx="2451627" cy="171051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C6E379-722E-408C-BA9E-9720A9865290}"/>
              </a:ext>
            </a:extLst>
          </p:cNvPr>
          <p:cNvGrpSpPr/>
          <p:nvPr/>
        </p:nvGrpSpPr>
        <p:grpSpPr>
          <a:xfrm>
            <a:off x="1038302" y="1881165"/>
            <a:ext cx="9918700" cy="1965605"/>
            <a:chOff x="3883329" y="2346151"/>
            <a:chExt cx="9918700" cy="19656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B617D3-C411-4403-A7E7-B472A6D37B91}"/>
                </a:ext>
              </a:extLst>
            </p:cNvPr>
            <p:cNvGrpSpPr/>
            <p:nvPr/>
          </p:nvGrpSpPr>
          <p:grpSpPr>
            <a:xfrm>
              <a:off x="3883329" y="2924565"/>
              <a:ext cx="9918700" cy="1387191"/>
              <a:chOff x="4334395" y="3861099"/>
              <a:chExt cx="9918700" cy="1387191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F8EAD4E-B1AF-42F5-B79D-D656D100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24895" y="3861099"/>
                <a:ext cx="9728200" cy="1387191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A448F3-746E-459A-B191-060C183A4A1C}"/>
                  </a:ext>
                </a:extLst>
              </p:cNvPr>
              <p:cNvSpPr txBox="1"/>
              <p:nvPr/>
            </p:nvSpPr>
            <p:spPr>
              <a:xfrm>
                <a:off x="4334395" y="4046864"/>
                <a:ext cx="99187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Viết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chính</a:t>
                </a:r>
                <a:r>
                  <a:rPr kumimoji="1" lang="en-US" altLang="zh-CN" sz="6000" b="0" i="0" u="none" strike="noStrike" kern="1200" cap="none" spc="0" normalizeH="0" baseline="0" noProof="0" dirty="0">
                    <a:ln w="19050"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 </a:t>
                </a:r>
                <a:r>
                  <a:rPr kumimoji="1" lang="en-US" altLang="zh-CN" sz="6000" b="0" i="0" u="none" strike="noStrike" kern="1200" cap="none" spc="0" normalizeH="0" baseline="0" noProof="0" dirty="0" err="1">
                    <a:ln w="19050"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inpin heiti" charset="-122"/>
                    <a:cs typeface="inpin heiti" charset="-122"/>
                  </a:rPr>
                  <a:t>tả</a:t>
                </a:r>
                <a:endParaRPr kumimoji="0" lang="zh-CN" altLang="en-US" sz="6000" b="0" i="0" u="none" strike="noStrike" kern="1200" cap="none" spc="0" normalizeH="0" baseline="0" noProof="0" dirty="0">
                  <a:ln w="19050"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zuki" panose="02040603050506020204" pitchFamily="18" charset="0"/>
                  <a:ea typeface="inpin heiti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C54076-6312-4A95-92F2-27E277C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459" flipH="1">
              <a:off x="13104698" y="2346151"/>
              <a:ext cx="618662" cy="584464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F5206D9-AAAA-4F22-82B1-40F53F8E9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7" b="97119" l="2899" r="99517">
                        <a14:foregroundMark x1="35266" y1="21399" x2="35266" y2="21399"/>
                        <a14:foregroundMark x1="51208" y1="34979" x2="51208" y2="34979"/>
                        <a14:foregroundMark x1="44444" y1="36214" x2="44444" y2="36214"/>
                        <a14:foregroundMark x1="50725" y1="34979" x2="50725" y2="34979"/>
                        <a14:foregroundMark x1="54106" y1="33333" x2="54106" y2="33333"/>
                        <a14:foregroundMark x1="46860" y1="51440" x2="46860" y2="51440"/>
                        <a14:foregroundMark x1="15942" y1="76543" x2="15942" y2="76543"/>
                        <a14:foregroundMark x1="14010" y1="78189" x2="14010" y2="78189"/>
                        <a14:foregroundMark x1="9662" y1="82305" x2="9662" y2="82305"/>
                        <a14:foregroundMark x1="5797" y1="82305" x2="5797" y2="82305"/>
                        <a14:foregroundMark x1="2899" y1="83539" x2="2899" y2="83539"/>
                        <a14:foregroundMark x1="20773" y1="92181" x2="20773" y2="92181"/>
                        <a14:foregroundMark x1="18357" y1="95473" x2="18357" y2="95473"/>
                        <a14:foregroundMark x1="35749" y1="97119" x2="35749" y2="97119"/>
                        <a14:foregroundMark x1="69082" y1="88066" x2="69082" y2="88066"/>
                        <a14:foregroundMark x1="75845" y1="87654" x2="75845" y2="87654"/>
                        <a14:foregroundMark x1="88889" y1="87654" x2="88889" y2="87654"/>
                        <a14:foregroundMark x1="91304" y1="83951" x2="91304" y2="83951"/>
                        <a14:foregroundMark x1="89855" y1="77778" x2="89855" y2="77778"/>
                        <a14:foregroundMark x1="56039" y1="90947" x2="56039" y2="90947"/>
                        <a14:foregroundMark x1="52174" y1="95062" x2="52174" y2="95062"/>
                        <a14:foregroundMark x1="74396" y1="96296" x2="74396" y2="96296"/>
                        <a14:foregroundMark x1="85507" y1="93004" x2="85507" y2="93004"/>
                        <a14:foregroundMark x1="53140" y1="85185" x2="84541" y2="86831"/>
                        <a14:foregroundMark x1="84541" y1="86831" x2="87440" y2="87654"/>
                        <a14:foregroundMark x1="82609" y1="84362" x2="99517" y2="97119"/>
                        <a14:foregroundMark x1="44928" y1="35802" x2="53140" y2="32922"/>
                        <a14:foregroundMark x1="54589" y1="31687" x2="55072" y2="3168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5721" y="2659489"/>
            <a:ext cx="3610135" cy="42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324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28"/>
          <p:cNvSpPr/>
          <p:nvPr/>
        </p:nvSpPr>
        <p:spPr>
          <a:xfrm>
            <a:off x="524668" y="635075"/>
            <a:ext cx="5276863" cy="242895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Chào</a:t>
            </a:r>
            <a:endParaRPr b="1" i="0" dirty="0"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Mystery Quest"/>
            </a:endParaRPr>
          </a:p>
        </p:txBody>
      </p:sp>
      <p:sp>
        <p:nvSpPr>
          <p:cNvPr id="4078" name="Google Shape;4078;p28"/>
          <p:cNvSpPr txBox="1"/>
          <p:nvPr/>
        </p:nvSpPr>
        <p:spPr>
          <a:xfrm>
            <a:off x="2426700" y="3283528"/>
            <a:ext cx="56892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BYE BYE</a:t>
            </a:r>
            <a:endParaRPr sz="8000" dirty="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079" name="Google Shape;4079;p28"/>
          <p:cNvSpPr/>
          <p:nvPr/>
        </p:nvSpPr>
        <p:spPr>
          <a:xfrm>
            <a:off x="736400" y="1244601"/>
            <a:ext cx="987850" cy="12099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Mystery Quest"/>
              </a:rPr>
              <a:t>C</a:t>
            </a:r>
            <a:endParaRPr b="1" i="0" dirty="0">
              <a:ln>
                <a:noFill/>
              </a:ln>
              <a:solidFill>
                <a:schemeClr val="lt1"/>
              </a:solidFill>
              <a:latin typeface="Mystery Quest"/>
            </a:endParaRPr>
          </a:p>
        </p:txBody>
      </p:sp>
      <p:sp>
        <p:nvSpPr>
          <p:cNvPr id="4080" name="Google Shape;4080;p28"/>
          <p:cNvSpPr/>
          <p:nvPr/>
        </p:nvSpPr>
        <p:spPr>
          <a:xfrm>
            <a:off x="1716106" y="1273126"/>
            <a:ext cx="1182750" cy="12099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chemeClr val="dk2"/>
                </a:solidFill>
                <a:latin typeface="Mystery Quest"/>
              </a:rPr>
              <a:t>h</a:t>
            </a:r>
            <a:endParaRPr b="1" i="0" dirty="0">
              <a:ln>
                <a:noFill/>
              </a:ln>
              <a:solidFill>
                <a:schemeClr val="dk2"/>
              </a:solidFill>
              <a:latin typeface="Mystery Quest"/>
            </a:endParaRPr>
          </a:p>
        </p:txBody>
      </p:sp>
      <p:sp>
        <p:nvSpPr>
          <p:cNvPr id="4081" name="Google Shape;4081;p28"/>
          <p:cNvSpPr/>
          <p:nvPr/>
        </p:nvSpPr>
        <p:spPr>
          <a:xfrm>
            <a:off x="2927337" y="1369157"/>
            <a:ext cx="942774" cy="10178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chemeClr val="lt2"/>
                </a:solidFill>
                <a:latin typeface="Mystery Quest"/>
              </a:rPr>
              <a:t>à</a:t>
            </a:r>
            <a:endParaRPr b="1" i="0" dirty="0">
              <a:ln>
                <a:noFill/>
              </a:ln>
              <a:solidFill>
                <a:schemeClr val="lt2"/>
              </a:solidFill>
              <a:latin typeface="Mystery Quest"/>
            </a:endParaRPr>
          </a:p>
        </p:txBody>
      </p:sp>
      <p:sp>
        <p:nvSpPr>
          <p:cNvPr id="4082" name="Google Shape;4082;p28"/>
          <p:cNvSpPr/>
          <p:nvPr/>
        </p:nvSpPr>
        <p:spPr>
          <a:xfrm>
            <a:off x="3855292" y="1450381"/>
            <a:ext cx="942774" cy="10178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accent1"/>
                </a:solidFill>
                <a:latin typeface="Mystery Quest"/>
              </a:rPr>
              <a:t>0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Mystery Quest"/>
            </a:endParaRPr>
          </a:p>
        </p:txBody>
      </p:sp>
      <p:sp>
        <p:nvSpPr>
          <p:cNvPr id="4084" name="Google Shape;4084;p28"/>
          <p:cNvSpPr/>
          <p:nvPr/>
        </p:nvSpPr>
        <p:spPr>
          <a:xfrm>
            <a:off x="3163100" y="1679550"/>
            <a:ext cx="298644" cy="7718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accent3"/>
              </a:solidFill>
              <a:latin typeface="Mystery Ques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Google Shape;3809;p17"/>
          <p:cNvSpPr/>
          <p:nvPr/>
        </p:nvSpPr>
        <p:spPr>
          <a:xfrm>
            <a:off x="4004273" y="294271"/>
            <a:ext cx="4183453" cy="11548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 err="1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Nooi</a:t>
            </a:r>
            <a:r>
              <a:rPr lang="en-US"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 </a:t>
            </a:r>
            <a:r>
              <a:rPr lang="en-US" b="1" i="0" dirty="0" err="1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ung</a:t>
            </a:r>
            <a:r>
              <a:rPr lang="en-US"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Mystery Quest"/>
              </a:rPr>
              <a:t>!</a:t>
            </a:r>
            <a:endParaRPr b="1" i="0" dirty="0"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Mystery Quest"/>
            </a:endParaRPr>
          </a:p>
        </p:txBody>
      </p:sp>
      <p:sp>
        <p:nvSpPr>
          <p:cNvPr id="3810" name="Google Shape;3810;p17"/>
          <p:cNvSpPr txBox="1"/>
          <p:nvPr/>
        </p:nvSpPr>
        <p:spPr>
          <a:xfrm>
            <a:off x="4133775" y="56444"/>
            <a:ext cx="5140853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 b="1" dirty="0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rPr>
              <a:t>Nội dung!</a:t>
            </a:r>
            <a:endParaRPr sz="8100" b="1" dirty="0">
              <a:solidFill>
                <a:schemeClr val="accent6"/>
              </a:solidFill>
              <a:latin typeface="Mystery Quest"/>
              <a:ea typeface="Mystery Quest"/>
              <a:cs typeface="Mystery Quest"/>
              <a:sym typeface="Mystery Quest"/>
            </a:endParaRPr>
          </a:p>
        </p:txBody>
      </p:sp>
      <p:sp>
        <p:nvSpPr>
          <p:cNvPr id="3819" name="Google Shape;3819;p17"/>
          <p:cNvSpPr txBox="1"/>
          <p:nvPr/>
        </p:nvSpPr>
        <p:spPr>
          <a:xfrm>
            <a:off x="8520679" y="3603172"/>
            <a:ext cx="3344749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VN-Adam Gorry" panose="02040603050506020204" pitchFamily="18" charset="0"/>
                <a:ea typeface="Gochi Hand"/>
                <a:cs typeface="Gochi Hand"/>
                <a:sym typeface="Gochi Hand"/>
              </a:rPr>
              <a:t>Luyện viết chính tả</a:t>
            </a:r>
            <a:endParaRPr sz="6000" dirty="0">
              <a:solidFill>
                <a:schemeClr val="tx1">
                  <a:lumMod val="95000"/>
                  <a:lumOff val="5000"/>
                </a:schemeClr>
              </a:solidFill>
              <a:latin typeface="SVN-Adam Gorry" panose="02040603050506020204" pitchFamily="18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821" name="Google Shape;3821;p17"/>
          <p:cNvSpPr txBox="1"/>
          <p:nvPr/>
        </p:nvSpPr>
        <p:spPr>
          <a:xfrm>
            <a:off x="4495157" y="2233179"/>
            <a:ext cx="3201686" cy="624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SVN-Adam Gorry" panose="02040603050506020204" pitchFamily="18" charset="0"/>
                <a:ea typeface="Gochi Hand"/>
                <a:cs typeface="Gochi Hand"/>
                <a:sym typeface="Gochi Hand"/>
              </a:rPr>
              <a:t>Luyện đọc</a:t>
            </a:r>
            <a:endParaRPr sz="4800" dirty="0">
              <a:solidFill>
                <a:schemeClr val="tx1">
                  <a:lumMod val="95000"/>
                  <a:lumOff val="5000"/>
                </a:schemeClr>
              </a:solidFill>
              <a:latin typeface="SVN-Adam Gorry" panose="02040603050506020204" pitchFamily="18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822" name="Google Shape;3822;p17"/>
          <p:cNvSpPr txBox="1"/>
          <p:nvPr/>
        </p:nvSpPr>
        <p:spPr>
          <a:xfrm>
            <a:off x="4696543" y="4908082"/>
            <a:ext cx="2798914" cy="82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SVN-Adam Gorry" panose="02040603050506020204" pitchFamily="18" charset="0"/>
                <a:ea typeface="Gochi Hand"/>
                <a:cs typeface="Gochi Hand"/>
                <a:sym typeface="Gochi Hand"/>
              </a:rPr>
              <a:t>Ôn nội dung chính</a:t>
            </a:r>
            <a:endParaRPr sz="4800" dirty="0">
              <a:solidFill>
                <a:schemeClr val="tx1">
                  <a:lumMod val="95000"/>
                  <a:lumOff val="5000"/>
                </a:schemeClr>
              </a:solidFill>
              <a:latin typeface="SVN-Adam Gorry" panose="02040603050506020204" pitchFamily="18" charset="0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Google Shape;3843;p19"/>
          <p:cNvSpPr/>
          <p:nvPr/>
        </p:nvSpPr>
        <p:spPr>
          <a:xfrm>
            <a:off x="11571762" y="1992702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4" name="Google Shape;3844;p19"/>
          <p:cNvSpPr txBox="1">
            <a:spLocks noGrp="1"/>
          </p:cNvSpPr>
          <p:nvPr>
            <p:ph type="title"/>
          </p:nvPr>
        </p:nvSpPr>
        <p:spPr>
          <a:xfrm>
            <a:off x="5131349" y="1779661"/>
            <a:ext cx="6598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SVN-Adam Gorry" panose="02040603050506020204" pitchFamily="18" charset="0"/>
              </a:rPr>
              <a:t>Hoạt động 1 </a:t>
            </a:r>
            <a:endParaRPr sz="6000" dirty="0">
              <a:latin typeface="SVN-Adam Gorry" panose="02040603050506020204" pitchFamily="18" charset="0"/>
            </a:endParaRPr>
          </a:p>
        </p:txBody>
      </p:sp>
      <p:grpSp>
        <p:nvGrpSpPr>
          <p:cNvPr id="3846" name="Google Shape;3846;p19"/>
          <p:cNvGrpSpPr/>
          <p:nvPr/>
        </p:nvGrpSpPr>
        <p:grpSpPr>
          <a:xfrm>
            <a:off x="5131349" y="3194349"/>
            <a:ext cx="6721675" cy="1934440"/>
            <a:chOff x="5141678" y="324491"/>
            <a:chExt cx="6721675" cy="1934440"/>
          </a:xfrm>
        </p:grpSpPr>
        <p:sp>
          <p:nvSpPr>
            <p:cNvPr id="3847" name="Google Shape;3847;p19"/>
            <p:cNvSpPr/>
            <p:nvPr/>
          </p:nvSpPr>
          <p:spPr>
            <a:xfrm>
              <a:off x="5141678" y="369178"/>
              <a:ext cx="6721675" cy="178927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Luyện</a:t>
              </a:r>
              <a:r>
                <a:rPr lang="en-US" b="1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 </a:t>
              </a:r>
              <a:r>
                <a:rPr lang="en-US" b="1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đọc</a:t>
              </a:r>
              <a:endParaRPr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48" name="Google Shape;3848;p19"/>
            <p:cNvSpPr/>
            <p:nvPr/>
          </p:nvSpPr>
          <p:spPr>
            <a:xfrm>
              <a:off x="5406085" y="324491"/>
              <a:ext cx="540374" cy="152400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1"/>
                  </a:solidFill>
                  <a:latin typeface="#9Slide07 SVNBillo" panose="00000400000000000000" pitchFamily="2" charset="0"/>
                </a:rPr>
                <a:t>L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49" name="Google Shape;3849;p19"/>
            <p:cNvSpPr/>
            <p:nvPr/>
          </p:nvSpPr>
          <p:spPr>
            <a:xfrm>
              <a:off x="6051542" y="1176238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dk2"/>
                  </a:solidFill>
                  <a:latin typeface="#9Slide07 SVNBillo" panose="00000400000000000000" pitchFamily="2" charset="0"/>
                </a:rPr>
                <a:t>u</a:t>
              </a:r>
              <a:endParaRPr b="1" i="0" dirty="0">
                <a:ln>
                  <a:noFill/>
                </a:ln>
                <a:solidFill>
                  <a:schemeClr val="dk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0" name="Google Shape;3850;p19"/>
            <p:cNvSpPr/>
            <p:nvPr/>
          </p:nvSpPr>
          <p:spPr>
            <a:xfrm>
              <a:off x="6774160" y="1188928"/>
              <a:ext cx="480367" cy="107000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2"/>
                  </a:solidFill>
                  <a:latin typeface="#9Slide07 SVNBillo" panose="00000400000000000000" pitchFamily="2" charset="0"/>
                </a:rPr>
                <a:t>y</a:t>
              </a:r>
              <a:endParaRPr b="1" i="0" dirty="0">
                <a:ln>
                  <a:noFill/>
                </a:ln>
                <a:solidFill>
                  <a:schemeClr val="l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1" name="Google Shape;3851;p19"/>
            <p:cNvSpPr/>
            <p:nvPr/>
          </p:nvSpPr>
          <p:spPr>
            <a:xfrm>
              <a:off x="7273388" y="1048246"/>
              <a:ext cx="709673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1"/>
                  </a:solidFill>
                  <a:latin typeface="#9Slide07 SVNBillo" panose="00000400000000000000" pitchFamily="2" charset="0"/>
                </a:rPr>
                <a:t>Ệ</a:t>
              </a:r>
              <a:endParaRPr b="1" i="0" dirty="0">
                <a:ln>
                  <a:noFill/>
                </a:ln>
                <a:solidFill>
                  <a:schemeClr val="accen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2" name="Google Shape;3852;p19"/>
            <p:cNvSpPr/>
            <p:nvPr/>
          </p:nvSpPr>
          <p:spPr>
            <a:xfrm>
              <a:off x="8056871" y="1105822"/>
              <a:ext cx="709673" cy="73240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2"/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accen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3" name="Google Shape;3853;p19"/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3"/>
                </a:solidFill>
                <a:latin typeface="Mystery Quest"/>
              </a:endParaRPr>
            </a:p>
          </p:txBody>
        </p:sp>
        <p:sp>
          <p:nvSpPr>
            <p:cNvPr id="3854" name="Google Shape;3854;p19"/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4"/>
                </a:solidFill>
                <a:latin typeface="Mystery Quest"/>
              </a:endParaRPr>
            </a:p>
          </p:txBody>
        </p:sp>
        <p:sp>
          <p:nvSpPr>
            <p:cNvPr id="3855" name="Google Shape;3855;p19"/>
            <p:cNvSpPr/>
            <p:nvPr/>
          </p:nvSpPr>
          <p:spPr>
            <a:xfrm>
              <a:off x="9326397" y="719488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5"/>
                  </a:solidFill>
                  <a:latin typeface="#9Slide07 SVNBillo" panose="00000400000000000000" pitchFamily="2" charset="0"/>
                </a:rPr>
                <a:t>đ</a:t>
              </a:r>
              <a:endParaRPr b="1" i="0" dirty="0">
                <a:ln>
                  <a:noFill/>
                </a:ln>
                <a:solidFill>
                  <a:schemeClr val="accent5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6" name="Google Shape;3856;p19"/>
            <p:cNvSpPr/>
            <p:nvPr/>
          </p:nvSpPr>
          <p:spPr>
            <a:xfrm>
              <a:off x="10137521" y="1197970"/>
              <a:ext cx="709673" cy="6505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/>
                  </a:solidFill>
                  <a:latin typeface="#9Slide07 SVNBillo" panose="00000400000000000000" pitchFamily="2" charset="0"/>
                </a:rPr>
                <a:t>Ọ</a:t>
              </a:r>
              <a:endParaRPr b="1" i="0" dirty="0">
                <a:ln>
                  <a:noFill/>
                </a:ln>
                <a:solidFill>
                  <a:schemeClr val="accent6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857" name="Google Shape;3857;p19"/>
            <p:cNvSpPr/>
            <p:nvPr/>
          </p:nvSpPr>
          <p:spPr>
            <a:xfrm>
              <a:off x="10847194" y="1076404"/>
              <a:ext cx="709673" cy="78694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1"/>
                  </a:solidFill>
                  <a:latin typeface="#9Slide07 SVNBillo" panose="00000400000000000000" pitchFamily="2" charset="0"/>
                </a:rPr>
                <a:t>c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</p:grpSp>
      <p:grpSp>
        <p:nvGrpSpPr>
          <p:cNvPr id="3858" name="Google Shape;3858;p19"/>
          <p:cNvGrpSpPr/>
          <p:nvPr/>
        </p:nvGrpSpPr>
        <p:grpSpPr>
          <a:xfrm>
            <a:off x="10976375" y="435104"/>
            <a:ext cx="1326282" cy="1745352"/>
            <a:chOff x="4904878" y="3672819"/>
            <a:chExt cx="668523" cy="879758"/>
          </a:xfrm>
        </p:grpSpPr>
        <p:sp>
          <p:nvSpPr>
            <p:cNvPr id="3859" name="Google Shape;3859;p19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0" name="Google Shape;3860;p19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1" name="Google Shape;3861;p19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9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3" name="Google Shape;3863;p19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64" name="Google Shape;3864;p19">
            <a:hlinkClick r:id="rId3" action="ppaction://hlinksldjump"/>
          </p:cNvPr>
          <p:cNvSpPr/>
          <p:nvPr/>
        </p:nvSpPr>
        <p:spPr>
          <a:xfrm>
            <a:off x="12335637" y="717896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818;p4">
            <a:extLst>
              <a:ext uri="{FF2B5EF4-FFF2-40B4-BE49-F238E27FC236}">
                <a16:creationId xmlns:a16="http://schemas.microsoft.com/office/drawing/2014/main" id="{15BA39A6-23AD-4F57-BD61-E129577601D8}"/>
              </a:ext>
            </a:extLst>
          </p:cNvPr>
          <p:cNvGrpSpPr/>
          <p:nvPr/>
        </p:nvGrpSpPr>
        <p:grpSpPr>
          <a:xfrm rot="-301416">
            <a:off x="-38394" y="4558836"/>
            <a:ext cx="2520239" cy="2549620"/>
            <a:chOff x="7335223" y="-24953"/>
            <a:chExt cx="2357774" cy="2385261"/>
          </a:xfrm>
        </p:grpSpPr>
        <p:sp>
          <p:nvSpPr>
            <p:cNvPr id="19" name="Google Shape;819;p4">
              <a:extLst>
                <a:ext uri="{FF2B5EF4-FFF2-40B4-BE49-F238E27FC236}">
                  <a16:creationId xmlns:a16="http://schemas.microsoft.com/office/drawing/2014/main" id="{1B4CC962-B658-4BAB-B0BD-42DE149B3656}"/>
                </a:ext>
              </a:extLst>
            </p:cNvPr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820;p4">
              <a:extLst>
                <a:ext uri="{FF2B5EF4-FFF2-40B4-BE49-F238E27FC236}">
                  <a16:creationId xmlns:a16="http://schemas.microsoft.com/office/drawing/2014/main" id="{15EC7FC0-6D64-4C8E-812F-239DF4831A78}"/>
                </a:ext>
              </a:extLst>
            </p:cNvPr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821;p4">
              <a:extLst>
                <a:ext uri="{FF2B5EF4-FFF2-40B4-BE49-F238E27FC236}">
                  <a16:creationId xmlns:a16="http://schemas.microsoft.com/office/drawing/2014/main" id="{2DF5D385-79D2-4175-9DF8-60F62098D7D3}"/>
                </a:ext>
              </a:extLst>
            </p:cNvPr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822;p4">
              <a:extLst>
                <a:ext uri="{FF2B5EF4-FFF2-40B4-BE49-F238E27FC236}">
                  <a16:creationId xmlns:a16="http://schemas.microsoft.com/office/drawing/2014/main" id="{FA4C5671-6324-49AD-B7C6-B4E1890C890A}"/>
                </a:ext>
              </a:extLst>
            </p:cNvPr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823;p4">
              <a:extLst>
                <a:ext uri="{FF2B5EF4-FFF2-40B4-BE49-F238E27FC236}">
                  <a16:creationId xmlns:a16="http://schemas.microsoft.com/office/drawing/2014/main" id="{92632B3E-2BF9-40DF-BD47-247B0501CF7A}"/>
                </a:ext>
              </a:extLst>
            </p:cNvPr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824;p4">
              <a:extLst>
                <a:ext uri="{FF2B5EF4-FFF2-40B4-BE49-F238E27FC236}">
                  <a16:creationId xmlns:a16="http://schemas.microsoft.com/office/drawing/2014/main" id="{D3AD8A6F-79F5-4445-A017-8154FE46DD1E}"/>
                </a:ext>
              </a:extLst>
            </p:cNvPr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825;p4">
              <a:extLst>
                <a:ext uri="{FF2B5EF4-FFF2-40B4-BE49-F238E27FC236}">
                  <a16:creationId xmlns:a16="http://schemas.microsoft.com/office/drawing/2014/main" id="{5876C623-B35E-4C23-A024-F1F64B138462}"/>
                </a:ext>
              </a:extLst>
            </p:cNvPr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826;p4">
              <a:extLst>
                <a:ext uri="{FF2B5EF4-FFF2-40B4-BE49-F238E27FC236}">
                  <a16:creationId xmlns:a16="http://schemas.microsoft.com/office/drawing/2014/main" id="{4E81137F-1FD9-4578-B1CB-742074E5B1AC}"/>
                </a:ext>
              </a:extLst>
            </p:cNvPr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827;p4">
              <a:extLst>
                <a:ext uri="{FF2B5EF4-FFF2-40B4-BE49-F238E27FC236}">
                  <a16:creationId xmlns:a16="http://schemas.microsoft.com/office/drawing/2014/main" id="{75846E88-20DC-434E-9F67-3C00201D02AE}"/>
                </a:ext>
              </a:extLst>
            </p:cNvPr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828;p4">
              <a:extLst>
                <a:ext uri="{FF2B5EF4-FFF2-40B4-BE49-F238E27FC236}">
                  <a16:creationId xmlns:a16="http://schemas.microsoft.com/office/drawing/2014/main" id="{72D9655C-797C-4D29-9E5C-38A21E0E3023}"/>
                </a:ext>
              </a:extLst>
            </p:cNvPr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829;p4">
              <a:extLst>
                <a:ext uri="{FF2B5EF4-FFF2-40B4-BE49-F238E27FC236}">
                  <a16:creationId xmlns:a16="http://schemas.microsoft.com/office/drawing/2014/main" id="{0D13D34F-6565-49DA-97DD-FD5146FCBBC7}"/>
                </a:ext>
              </a:extLst>
            </p:cNvPr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830;p4">
              <a:extLst>
                <a:ext uri="{FF2B5EF4-FFF2-40B4-BE49-F238E27FC236}">
                  <a16:creationId xmlns:a16="http://schemas.microsoft.com/office/drawing/2014/main" id="{C99C5758-742F-4E30-8783-DE4682B93C58}"/>
                </a:ext>
              </a:extLst>
            </p:cNvPr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831;p4">
              <a:extLst>
                <a:ext uri="{FF2B5EF4-FFF2-40B4-BE49-F238E27FC236}">
                  <a16:creationId xmlns:a16="http://schemas.microsoft.com/office/drawing/2014/main" id="{BA6F30C2-6515-467F-A7FF-D0A1B347D5C7}"/>
                </a:ext>
              </a:extLst>
            </p:cNvPr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832;p4">
              <a:extLst>
                <a:ext uri="{FF2B5EF4-FFF2-40B4-BE49-F238E27FC236}">
                  <a16:creationId xmlns:a16="http://schemas.microsoft.com/office/drawing/2014/main" id="{63AAC0D3-705A-4537-ABDA-4BA28F1FD559}"/>
                </a:ext>
              </a:extLst>
            </p:cNvPr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833;p4">
              <a:extLst>
                <a:ext uri="{FF2B5EF4-FFF2-40B4-BE49-F238E27FC236}">
                  <a16:creationId xmlns:a16="http://schemas.microsoft.com/office/drawing/2014/main" id="{1A4129DC-C96F-4C92-8A54-1A54A2D3A1C5}"/>
                </a:ext>
              </a:extLst>
            </p:cNvPr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834;p4">
              <a:extLst>
                <a:ext uri="{FF2B5EF4-FFF2-40B4-BE49-F238E27FC236}">
                  <a16:creationId xmlns:a16="http://schemas.microsoft.com/office/drawing/2014/main" id="{A241D679-2A95-41F7-B970-92055C33019A}"/>
                </a:ext>
              </a:extLst>
            </p:cNvPr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835;p4">
              <a:extLst>
                <a:ext uri="{FF2B5EF4-FFF2-40B4-BE49-F238E27FC236}">
                  <a16:creationId xmlns:a16="http://schemas.microsoft.com/office/drawing/2014/main" id="{B1E3D09D-6A7C-486D-8065-904E1FD2A5AB}"/>
                </a:ext>
              </a:extLst>
            </p:cNvPr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836;p4">
              <a:extLst>
                <a:ext uri="{FF2B5EF4-FFF2-40B4-BE49-F238E27FC236}">
                  <a16:creationId xmlns:a16="http://schemas.microsoft.com/office/drawing/2014/main" id="{A6E70D71-A61A-471A-BC8E-6D53BB61D0A2}"/>
                </a:ext>
              </a:extLst>
            </p:cNvPr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837;p4">
              <a:extLst>
                <a:ext uri="{FF2B5EF4-FFF2-40B4-BE49-F238E27FC236}">
                  <a16:creationId xmlns:a16="http://schemas.microsoft.com/office/drawing/2014/main" id="{FA6BA5BE-B4E5-483E-86E1-F0A4BC5A2601}"/>
                </a:ext>
              </a:extLst>
            </p:cNvPr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838;p4">
              <a:extLst>
                <a:ext uri="{FF2B5EF4-FFF2-40B4-BE49-F238E27FC236}">
                  <a16:creationId xmlns:a16="http://schemas.microsoft.com/office/drawing/2014/main" id="{48504CB2-94D3-48D9-A39D-DA1B825A69A6}"/>
                </a:ext>
              </a:extLst>
            </p:cNvPr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839;p4">
              <a:extLst>
                <a:ext uri="{FF2B5EF4-FFF2-40B4-BE49-F238E27FC236}">
                  <a16:creationId xmlns:a16="http://schemas.microsoft.com/office/drawing/2014/main" id="{A162F98B-6AF9-4C7A-AFBA-A66266E120B1}"/>
                </a:ext>
              </a:extLst>
            </p:cNvPr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840;p4">
              <a:extLst>
                <a:ext uri="{FF2B5EF4-FFF2-40B4-BE49-F238E27FC236}">
                  <a16:creationId xmlns:a16="http://schemas.microsoft.com/office/drawing/2014/main" id="{34940998-F317-4E0D-86F8-174B47A8F5E8}"/>
                </a:ext>
              </a:extLst>
            </p:cNvPr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841;p4">
              <a:extLst>
                <a:ext uri="{FF2B5EF4-FFF2-40B4-BE49-F238E27FC236}">
                  <a16:creationId xmlns:a16="http://schemas.microsoft.com/office/drawing/2014/main" id="{C05B0E47-A68F-410D-8A6D-A9D24D0AFB09}"/>
                </a:ext>
              </a:extLst>
            </p:cNvPr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842;p4">
              <a:extLst>
                <a:ext uri="{FF2B5EF4-FFF2-40B4-BE49-F238E27FC236}">
                  <a16:creationId xmlns:a16="http://schemas.microsoft.com/office/drawing/2014/main" id="{597A9DF9-DDF6-4A46-AEAA-09081ED315E4}"/>
                </a:ext>
              </a:extLst>
            </p:cNvPr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843;p4">
              <a:extLst>
                <a:ext uri="{FF2B5EF4-FFF2-40B4-BE49-F238E27FC236}">
                  <a16:creationId xmlns:a16="http://schemas.microsoft.com/office/drawing/2014/main" id="{6686780A-CB91-40DD-8784-D24DF77DFD07}"/>
                </a:ext>
              </a:extLst>
            </p:cNvPr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844;p4">
              <a:extLst>
                <a:ext uri="{FF2B5EF4-FFF2-40B4-BE49-F238E27FC236}">
                  <a16:creationId xmlns:a16="http://schemas.microsoft.com/office/drawing/2014/main" id="{021A3DCD-E528-49D7-B5E6-4B1D42DEBC12}"/>
                </a:ext>
              </a:extLst>
            </p:cNvPr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845;p4">
              <a:extLst>
                <a:ext uri="{FF2B5EF4-FFF2-40B4-BE49-F238E27FC236}">
                  <a16:creationId xmlns:a16="http://schemas.microsoft.com/office/drawing/2014/main" id="{8C7E818E-5F84-4C0E-863F-0EE15BEED8A2}"/>
                </a:ext>
              </a:extLst>
            </p:cNvPr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846;p4">
              <a:extLst>
                <a:ext uri="{FF2B5EF4-FFF2-40B4-BE49-F238E27FC236}">
                  <a16:creationId xmlns:a16="http://schemas.microsoft.com/office/drawing/2014/main" id="{A4B7D495-D24D-4C58-962A-E07C11A97AF0}"/>
                </a:ext>
              </a:extLst>
            </p:cNvPr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847;p4">
              <a:extLst>
                <a:ext uri="{FF2B5EF4-FFF2-40B4-BE49-F238E27FC236}">
                  <a16:creationId xmlns:a16="http://schemas.microsoft.com/office/drawing/2014/main" id="{2BA77441-5291-454A-B76E-5ABCB020DCFA}"/>
                </a:ext>
              </a:extLst>
            </p:cNvPr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848;p4">
              <a:extLst>
                <a:ext uri="{FF2B5EF4-FFF2-40B4-BE49-F238E27FC236}">
                  <a16:creationId xmlns:a16="http://schemas.microsoft.com/office/drawing/2014/main" id="{CA8393EC-6BB8-43B7-A4F9-7CE60E50BFCE}"/>
                </a:ext>
              </a:extLst>
            </p:cNvPr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849;p4">
              <a:extLst>
                <a:ext uri="{FF2B5EF4-FFF2-40B4-BE49-F238E27FC236}">
                  <a16:creationId xmlns:a16="http://schemas.microsoft.com/office/drawing/2014/main" id="{23D0A46E-412D-4AEE-BD16-3D0BA72FBF11}"/>
                </a:ext>
              </a:extLst>
            </p:cNvPr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850;p4">
              <a:extLst>
                <a:ext uri="{FF2B5EF4-FFF2-40B4-BE49-F238E27FC236}">
                  <a16:creationId xmlns:a16="http://schemas.microsoft.com/office/drawing/2014/main" id="{39E6203D-0A3B-4407-A493-14915FA7513C}"/>
                </a:ext>
              </a:extLst>
            </p:cNvPr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851;p4">
              <a:extLst>
                <a:ext uri="{FF2B5EF4-FFF2-40B4-BE49-F238E27FC236}">
                  <a16:creationId xmlns:a16="http://schemas.microsoft.com/office/drawing/2014/main" id="{B8DAA660-DDB9-41FA-9FC8-BD9EF9EC1CD7}"/>
                </a:ext>
              </a:extLst>
            </p:cNvPr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852;p4">
              <a:extLst>
                <a:ext uri="{FF2B5EF4-FFF2-40B4-BE49-F238E27FC236}">
                  <a16:creationId xmlns:a16="http://schemas.microsoft.com/office/drawing/2014/main" id="{EFAD70F3-9AF5-4E88-A06F-8903D7300D90}"/>
                </a:ext>
              </a:extLst>
            </p:cNvPr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853;p4">
              <a:extLst>
                <a:ext uri="{FF2B5EF4-FFF2-40B4-BE49-F238E27FC236}">
                  <a16:creationId xmlns:a16="http://schemas.microsoft.com/office/drawing/2014/main" id="{F51B316C-EAAB-43A5-A594-6797227EA53E}"/>
                </a:ext>
              </a:extLst>
            </p:cNvPr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854;p4">
              <a:extLst>
                <a:ext uri="{FF2B5EF4-FFF2-40B4-BE49-F238E27FC236}">
                  <a16:creationId xmlns:a16="http://schemas.microsoft.com/office/drawing/2014/main" id="{9EF8C57F-EC93-4E2B-A369-BD5B22B3BEDF}"/>
                </a:ext>
              </a:extLst>
            </p:cNvPr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855;p4">
              <a:extLst>
                <a:ext uri="{FF2B5EF4-FFF2-40B4-BE49-F238E27FC236}">
                  <a16:creationId xmlns:a16="http://schemas.microsoft.com/office/drawing/2014/main" id="{17731B01-44E6-4DA9-91B8-1394A03F0E68}"/>
                </a:ext>
              </a:extLst>
            </p:cNvPr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856;p4">
              <a:extLst>
                <a:ext uri="{FF2B5EF4-FFF2-40B4-BE49-F238E27FC236}">
                  <a16:creationId xmlns:a16="http://schemas.microsoft.com/office/drawing/2014/main" id="{042843DE-EB02-432A-89A1-6991ACFD1410}"/>
                </a:ext>
              </a:extLst>
            </p:cNvPr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857;p4">
            <a:extLst>
              <a:ext uri="{FF2B5EF4-FFF2-40B4-BE49-F238E27FC236}">
                <a16:creationId xmlns:a16="http://schemas.microsoft.com/office/drawing/2014/main" id="{25F436DA-B639-4AEF-AE8E-6B674BA243AC}"/>
              </a:ext>
            </a:extLst>
          </p:cNvPr>
          <p:cNvGrpSpPr/>
          <p:nvPr/>
        </p:nvGrpSpPr>
        <p:grpSpPr>
          <a:xfrm rot="3791139">
            <a:off x="10399335" y="4655275"/>
            <a:ext cx="2520320" cy="2549702"/>
            <a:chOff x="7335223" y="-24953"/>
            <a:chExt cx="2357774" cy="2385261"/>
          </a:xfrm>
        </p:grpSpPr>
        <p:sp>
          <p:nvSpPr>
            <p:cNvPr id="58" name="Google Shape;858;p4">
              <a:extLst>
                <a:ext uri="{FF2B5EF4-FFF2-40B4-BE49-F238E27FC236}">
                  <a16:creationId xmlns:a16="http://schemas.microsoft.com/office/drawing/2014/main" id="{96AB1BE9-966C-4BCE-B0E1-4687721F5A12}"/>
                </a:ext>
              </a:extLst>
            </p:cNvPr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859;p4">
              <a:extLst>
                <a:ext uri="{FF2B5EF4-FFF2-40B4-BE49-F238E27FC236}">
                  <a16:creationId xmlns:a16="http://schemas.microsoft.com/office/drawing/2014/main" id="{0DE4CA80-48A4-43EE-900B-39AD9BCD3075}"/>
                </a:ext>
              </a:extLst>
            </p:cNvPr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860;p4">
              <a:extLst>
                <a:ext uri="{FF2B5EF4-FFF2-40B4-BE49-F238E27FC236}">
                  <a16:creationId xmlns:a16="http://schemas.microsoft.com/office/drawing/2014/main" id="{0875F755-291A-40A7-8458-4BE52C5EEFD2}"/>
                </a:ext>
              </a:extLst>
            </p:cNvPr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861;p4">
              <a:extLst>
                <a:ext uri="{FF2B5EF4-FFF2-40B4-BE49-F238E27FC236}">
                  <a16:creationId xmlns:a16="http://schemas.microsoft.com/office/drawing/2014/main" id="{5180A217-47A0-448E-A1A2-65330AAE3130}"/>
                </a:ext>
              </a:extLst>
            </p:cNvPr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862;p4">
              <a:extLst>
                <a:ext uri="{FF2B5EF4-FFF2-40B4-BE49-F238E27FC236}">
                  <a16:creationId xmlns:a16="http://schemas.microsoft.com/office/drawing/2014/main" id="{F1324D4A-D787-4F5C-8601-6C029B0272E3}"/>
                </a:ext>
              </a:extLst>
            </p:cNvPr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863;p4">
              <a:extLst>
                <a:ext uri="{FF2B5EF4-FFF2-40B4-BE49-F238E27FC236}">
                  <a16:creationId xmlns:a16="http://schemas.microsoft.com/office/drawing/2014/main" id="{EC9621FA-7BE7-42A4-93B2-DD327E41B60D}"/>
                </a:ext>
              </a:extLst>
            </p:cNvPr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864;p4">
              <a:extLst>
                <a:ext uri="{FF2B5EF4-FFF2-40B4-BE49-F238E27FC236}">
                  <a16:creationId xmlns:a16="http://schemas.microsoft.com/office/drawing/2014/main" id="{9DD5AD61-6098-4599-A98B-52F65F657B3A}"/>
                </a:ext>
              </a:extLst>
            </p:cNvPr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865;p4">
              <a:extLst>
                <a:ext uri="{FF2B5EF4-FFF2-40B4-BE49-F238E27FC236}">
                  <a16:creationId xmlns:a16="http://schemas.microsoft.com/office/drawing/2014/main" id="{14FE077E-7C47-4B14-8A2E-199DAB87F9AA}"/>
                </a:ext>
              </a:extLst>
            </p:cNvPr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866;p4">
              <a:extLst>
                <a:ext uri="{FF2B5EF4-FFF2-40B4-BE49-F238E27FC236}">
                  <a16:creationId xmlns:a16="http://schemas.microsoft.com/office/drawing/2014/main" id="{2DEFD184-C275-4AA6-935B-501DDB32C8E6}"/>
                </a:ext>
              </a:extLst>
            </p:cNvPr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867;p4">
              <a:extLst>
                <a:ext uri="{FF2B5EF4-FFF2-40B4-BE49-F238E27FC236}">
                  <a16:creationId xmlns:a16="http://schemas.microsoft.com/office/drawing/2014/main" id="{A2EB6A8A-48A1-4FE8-9913-E7B19F126F6C}"/>
                </a:ext>
              </a:extLst>
            </p:cNvPr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868;p4">
              <a:extLst>
                <a:ext uri="{FF2B5EF4-FFF2-40B4-BE49-F238E27FC236}">
                  <a16:creationId xmlns:a16="http://schemas.microsoft.com/office/drawing/2014/main" id="{DB3030F7-731B-464E-B4EC-B8C7D3A20FB5}"/>
                </a:ext>
              </a:extLst>
            </p:cNvPr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869;p4">
              <a:extLst>
                <a:ext uri="{FF2B5EF4-FFF2-40B4-BE49-F238E27FC236}">
                  <a16:creationId xmlns:a16="http://schemas.microsoft.com/office/drawing/2014/main" id="{69D77FA2-6300-4E82-9A6F-5EE3EC55C045}"/>
                </a:ext>
              </a:extLst>
            </p:cNvPr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870;p4">
              <a:extLst>
                <a:ext uri="{FF2B5EF4-FFF2-40B4-BE49-F238E27FC236}">
                  <a16:creationId xmlns:a16="http://schemas.microsoft.com/office/drawing/2014/main" id="{DC5FAD97-28D1-4B71-AEBB-5168C7319F23}"/>
                </a:ext>
              </a:extLst>
            </p:cNvPr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871;p4">
              <a:extLst>
                <a:ext uri="{FF2B5EF4-FFF2-40B4-BE49-F238E27FC236}">
                  <a16:creationId xmlns:a16="http://schemas.microsoft.com/office/drawing/2014/main" id="{9F726235-59A4-45C9-B574-474A328DD877}"/>
                </a:ext>
              </a:extLst>
            </p:cNvPr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872;p4">
              <a:extLst>
                <a:ext uri="{FF2B5EF4-FFF2-40B4-BE49-F238E27FC236}">
                  <a16:creationId xmlns:a16="http://schemas.microsoft.com/office/drawing/2014/main" id="{67103E26-370B-4210-BE4B-C4997D473C61}"/>
                </a:ext>
              </a:extLst>
            </p:cNvPr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873;p4">
              <a:extLst>
                <a:ext uri="{FF2B5EF4-FFF2-40B4-BE49-F238E27FC236}">
                  <a16:creationId xmlns:a16="http://schemas.microsoft.com/office/drawing/2014/main" id="{4E4AF163-F891-4BFB-AC22-A21FD82B3CC8}"/>
                </a:ext>
              </a:extLst>
            </p:cNvPr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874;p4">
              <a:extLst>
                <a:ext uri="{FF2B5EF4-FFF2-40B4-BE49-F238E27FC236}">
                  <a16:creationId xmlns:a16="http://schemas.microsoft.com/office/drawing/2014/main" id="{5E309105-49EA-4E90-AD31-83F949201D49}"/>
                </a:ext>
              </a:extLst>
            </p:cNvPr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75;p4">
              <a:extLst>
                <a:ext uri="{FF2B5EF4-FFF2-40B4-BE49-F238E27FC236}">
                  <a16:creationId xmlns:a16="http://schemas.microsoft.com/office/drawing/2014/main" id="{BEAE5417-691B-449F-A793-B928E48FA843}"/>
                </a:ext>
              </a:extLst>
            </p:cNvPr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76;p4">
              <a:extLst>
                <a:ext uri="{FF2B5EF4-FFF2-40B4-BE49-F238E27FC236}">
                  <a16:creationId xmlns:a16="http://schemas.microsoft.com/office/drawing/2014/main" id="{97576CE4-14F7-4728-BDA9-3602E1855A1B}"/>
                </a:ext>
              </a:extLst>
            </p:cNvPr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77;p4">
              <a:extLst>
                <a:ext uri="{FF2B5EF4-FFF2-40B4-BE49-F238E27FC236}">
                  <a16:creationId xmlns:a16="http://schemas.microsoft.com/office/drawing/2014/main" id="{77468435-23AC-4CD2-9A3E-626E47BA125B}"/>
                </a:ext>
              </a:extLst>
            </p:cNvPr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78;p4">
              <a:extLst>
                <a:ext uri="{FF2B5EF4-FFF2-40B4-BE49-F238E27FC236}">
                  <a16:creationId xmlns:a16="http://schemas.microsoft.com/office/drawing/2014/main" id="{092B9E41-1EB1-4299-8E8E-96BAFC5876CE}"/>
                </a:ext>
              </a:extLst>
            </p:cNvPr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79;p4">
              <a:extLst>
                <a:ext uri="{FF2B5EF4-FFF2-40B4-BE49-F238E27FC236}">
                  <a16:creationId xmlns:a16="http://schemas.microsoft.com/office/drawing/2014/main" id="{F34C24A2-74AE-409B-97D3-75AA13B8C854}"/>
                </a:ext>
              </a:extLst>
            </p:cNvPr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80;p4">
              <a:extLst>
                <a:ext uri="{FF2B5EF4-FFF2-40B4-BE49-F238E27FC236}">
                  <a16:creationId xmlns:a16="http://schemas.microsoft.com/office/drawing/2014/main" id="{87A948DC-7459-45DB-A7EE-8CCCA92BD112}"/>
                </a:ext>
              </a:extLst>
            </p:cNvPr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81;p4">
              <a:extLst>
                <a:ext uri="{FF2B5EF4-FFF2-40B4-BE49-F238E27FC236}">
                  <a16:creationId xmlns:a16="http://schemas.microsoft.com/office/drawing/2014/main" id="{DAFE700E-E215-4758-9A54-CBBC035C7751}"/>
                </a:ext>
              </a:extLst>
            </p:cNvPr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82;p4">
              <a:extLst>
                <a:ext uri="{FF2B5EF4-FFF2-40B4-BE49-F238E27FC236}">
                  <a16:creationId xmlns:a16="http://schemas.microsoft.com/office/drawing/2014/main" id="{AB05B639-938A-4C75-91B3-E9F38FB3CE80}"/>
                </a:ext>
              </a:extLst>
            </p:cNvPr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83;p4">
              <a:extLst>
                <a:ext uri="{FF2B5EF4-FFF2-40B4-BE49-F238E27FC236}">
                  <a16:creationId xmlns:a16="http://schemas.microsoft.com/office/drawing/2014/main" id="{E14285DB-27F2-4722-8F3A-15AE8D174BE0}"/>
                </a:ext>
              </a:extLst>
            </p:cNvPr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84;p4">
              <a:extLst>
                <a:ext uri="{FF2B5EF4-FFF2-40B4-BE49-F238E27FC236}">
                  <a16:creationId xmlns:a16="http://schemas.microsoft.com/office/drawing/2014/main" id="{584E9BE2-B6FB-436E-A018-F25086BBA38E}"/>
                </a:ext>
              </a:extLst>
            </p:cNvPr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85;p4">
              <a:extLst>
                <a:ext uri="{FF2B5EF4-FFF2-40B4-BE49-F238E27FC236}">
                  <a16:creationId xmlns:a16="http://schemas.microsoft.com/office/drawing/2014/main" id="{C396049F-59A4-41A0-AC36-4DF27EBCABB5}"/>
                </a:ext>
              </a:extLst>
            </p:cNvPr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86;p4">
              <a:extLst>
                <a:ext uri="{FF2B5EF4-FFF2-40B4-BE49-F238E27FC236}">
                  <a16:creationId xmlns:a16="http://schemas.microsoft.com/office/drawing/2014/main" id="{32295B89-BAA2-4825-A609-199C75355020}"/>
                </a:ext>
              </a:extLst>
            </p:cNvPr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87;p4">
              <a:extLst>
                <a:ext uri="{FF2B5EF4-FFF2-40B4-BE49-F238E27FC236}">
                  <a16:creationId xmlns:a16="http://schemas.microsoft.com/office/drawing/2014/main" id="{7EA19BC6-509E-4B2F-A16A-9524C539FDD5}"/>
                </a:ext>
              </a:extLst>
            </p:cNvPr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8;p4">
              <a:extLst>
                <a:ext uri="{FF2B5EF4-FFF2-40B4-BE49-F238E27FC236}">
                  <a16:creationId xmlns:a16="http://schemas.microsoft.com/office/drawing/2014/main" id="{2B7D2BC9-0A80-4418-AD26-33CB594106AA}"/>
                </a:ext>
              </a:extLst>
            </p:cNvPr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89;p4">
              <a:extLst>
                <a:ext uri="{FF2B5EF4-FFF2-40B4-BE49-F238E27FC236}">
                  <a16:creationId xmlns:a16="http://schemas.microsoft.com/office/drawing/2014/main" id="{FB5DE067-0DD8-44FF-8BF1-ABB03292E007}"/>
                </a:ext>
              </a:extLst>
            </p:cNvPr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890;p4">
              <a:extLst>
                <a:ext uri="{FF2B5EF4-FFF2-40B4-BE49-F238E27FC236}">
                  <a16:creationId xmlns:a16="http://schemas.microsoft.com/office/drawing/2014/main" id="{1755DA41-971F-46D0-84F8-B5D9A025CFDC}"/>
                </a:ext>
              </a:extLst>
            </p:cNvPr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891;p4">
              <a:extLst>
                <a:ext uri="{FF2B5EF4-FFF2-40B4-BE49-F238E27FC236}">
                  <a16:creationId xmlns:a16="http://schemas.microsoft.com/office/drawing/2014/main" id="{B6516710-CAA8-419C-9FD2-8439B0A9BE81}"/>
                </a:ext>
              </a:extLst>
            </p:cNvPr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892;p4">
              <a:extLst>
                <a:ext uri="{FF2B5EF4-FFF2-40B4-BE49-F238E27FC236}">
                  <a16:creationId xmlns:a16="http://schemas.microsoft.com/office/drawing/2014/main" id="{93FA49F4-C086-42C7-9E6E-91317AF2A69A}"/>
                </a:ext>
              </a:extLst>
            </p:cNvPr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893;p4">
              <a:extLst>
                <a:ext uri="{FF2B5EF4-FFF2-40B4-BE49-F238E27FC236}">
                  <a16:creationId xmlns:a16="http://schemas.microsoft.com/office/drawing/2014/main" id="{A63ED5EB-3AE5-4CE1-9010-35AB3F93B463}"/>
                </a:ext>
              </a:extLst>
            </p:cNvPr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894;p4">
              <a:extLst>
                <a:ext uri="{FF2B5EF4-FFF2-40B4-BE49-F238E27FC236}">
                  <a16:creationId xmlns:a16="http://schemas.microsoft.com/office/drawing/2014/main" id="{50BC4DA4-55E6-4DB3-A482-B278F7B189D9}"/>
                </a:ext>
              </a:extLst>
            </p:cNvPr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895;p4">
              <a:extLst>
                <a:ext uri="{FF2B5EF4-FFF2-40B4-BE49-F238E27FC236}">
                  <a16:creationId xmlns:a16="http://schemas.microsoft.com/office/drawing/2014/main" id="{552199E5-1F15-4379-A56B-5CD02C24620C}"/>
                </a:ext>
              </a:extLst>
            </p:cNvPr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Text Box 2">
            <a:extLst>
              <a:ext uri="{FF2B5EF4-FFF2-40B4-BE49-F238E27FC236}">
                <a16:creationId xmlns:a16="http://schemas.microsoft.com/office/drawing/2014/main" id="{7C8A36D4-3D61-41F3-9D22-843DA936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84" y="702329"/>
            <a:ext cx="48624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latin typeface="#9Slide07 SVNSunshine" panose="00000500000000000000" pitchFamily="2" charset="0"/>
              </a:rPr>
              <a:t>Em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hãy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nêu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các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bài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tập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đã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từ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24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đến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27.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D40C8470-FF78-4F75-A125-743D0906E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033" y="671897"/>
            <a:ext cx="48624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Em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hãy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nêu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các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bài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thuộc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lòng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đã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từ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24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đến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27.</a:t>
            </a:r>
          </a:p>
        </p:txBody>
      </p:sp>
      <p:sp>
        <p:nvSpPr>
          <p:cNvPr id="13" name="Google Shape;511;p32">
            <a:extLst>
              <a:ext uri="{FF2B5EF4-FFF2-40B4-BE49-F238E27FC236}">
                <a16:creationId xmlns:a16="http://schemas.microsoft.com/office/drawing/2014/main" id="{545C4545-9C91-4FFE-BA5B-F014A48203A3}"/>
              </a:ext>
            </a:extLst>
          </p:cNvPr>
          <p:cNvSpPr txBox="1"/>
          <p:nvPr/>
        </p:nvSpPr>
        <p:spPr>
          <a:xfrm>
            <a:off x="5154867" y="671897"/>
            <a:ext cx="1973700" cy="10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#9Slide07 SVNBillo" panose="00000400000000000000" pitchFamily="2" charset="0"/>
                <a:ea typeface="Chela One"/>
                <a:cs typeface="Chela One"/>
                <a:sym typeface="Chela One"/>
              </a:rPr>
              <a:t>VS</a:t>
            </a:r>
            <a:endParaRPr sz="4800" b="1" dirty="0">
              <a:latin typeface="#9Slide07 SVNBillo" panose="00000400000000000000" pitchFamily="2" charset="0"/>
              <a:ea typeface="Chela One"/>
              <a:cs typeface="Chela One"/>
              <a:sym typeface="Chela One"/>
            </a:endParaRPr>
          </a:p>
        </p:txBody>
      </p:sp>
      <p:sp>
        <p:nvSpPr>
          <p:cNvPr id="135" name="Google Shape;174;p16">
            <a:extLst>
              <a:ext uri="{FF2B5EF4-FFF2-40B4-BE49-F238E27FC236}">
                <a16:creationId xmlns:a16="http://schemas.microsoft.com/office/drawing/2014/main" id="{B9C165B2-2AF7-415C-830C-9E5D28B20418}"/>
              </a:ext>
            </a:extLst>
          </p:cNvPr>
          <p:cNvSpPr/>
          <p:nvPr/>
        </p:nvSpPr>
        <p:spPr>
          <a:xfrm>
            <a:off x="1097053" y="2356092"/>
            <a:ext cx="3927755" cy="718754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Vẽ về cuộc sống an toàn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8" name="Google Shape;174;p16">
            <a:extLst>
              <a:ext uri="{FF2B5EF4-FFF2-40B4-BE49-F238E27FC236}">
                <a16:creationId xmlns:a16="http://schemas.microsoft.com/office/drawing/2014/main" id="{C47BF8F4-78F6-4869-8D48-F3CC1F9E8C19}"/>
              </a:ext>
            </a:extLst>
          </p:cNvPr>
          <p:cNvSpPr/>
          <p:nvPr/>
        </p:nvSpPr>
        <p:spPr>
          <a:xfrm>
            <a:off x="1106165" y="3160731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Khuất phục tên cướp biển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9" name="Google Shape;174;p16">
            <a:extLst>
              <a:ext uri="{FF2B5EF4-FFF2-40B4-BE49-F238E27FC236}">
                <a16:creationId xmlns:a16="http://schemas.microsoft.com/office/drawing/2014/main" id="{833D3577-B7A3-49EB-BD69-5EA6420CD899}"/>
              </a:ext>
            </a:extLst>
          </p:cNvPr>
          <p:cNvSpPr/>
          <p:nvPr/>
        </p:nvSpPr>
        <p:spPr>
          <a:xfrm>
            <a:off x="1088958" y="3954778"/>
            <a:ext cx="2022537" cy="658508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Thắng biển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0" name="Google Shape;174;p16">
            <a:extLst>
              <a:ext uri="{FF2B5EF4-FFF2-40B4-BE49-F238E27FC236}">
                <a16:creationId xmlns:a16="http://schemas.microsoft.com/office/drawing/2014/main" id="{DEEB00F2-9838-4431-8075-31D9F3767CA7}"/>
              </a:ext>
            </a:extLst>
          </p:cNvPr>
          <p:cNvSpPr/>
          <p:nvPr/>
        </p:nvSpPr>
        <p:spPr>
          <a:xfrm>
            <a:off x="1150180" y="4764039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Ga – vrốt ngoài chiến lũy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1" name="Google Shape;174;p16">
            <a:extLst>
              <a:ext uri="{FF2B5EF4-FFF2-40B4-BE49-F238E27FC236}">
                <a16:creationId xmlns:a16="http://schemas.microsoft.com/office/drawing/2014/main" id="{838DA72D-BD35-4F75-806F-0EC323BEF61A}"/>
              </a:ext>
            </a:extLst>
          </p:cNvPr>
          <p:cNvSpPr/>
          <p:nvPr/>
        </p:nvSpPr>
        <p:spPr>
          <a:xfrm>
            <a:off x="7170649" y="3060441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Đoàn thuyền đánh cá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2" name="Google Shape;174;p16">
            <a:extLst>
              <a:ext uri="{FF2B5EF4-FFF2-40B4-BE49-F238E27FC236}">
                <a16:creationId xmlns:a16="http://schemas.microsoft.com/office/drawing/2014/main" id="{D8A3C348-27B9-40AD-8221-4B5329EF4BDB}"/>
              </a:ext>
            </a:extLst>
          </p:cNvPr>
          <p:cNvSpPr/>
          <p:nvPr/>
        </p:nvSpPr>
        <p:spPr>
          <a:xfrm>
            <a:off x="1133798" y="5621289"/>
            <a:ext cx="3927755" cy="718754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Dù sao Trái Đất vẫn quay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3" name="Google Shape;174;p16">
            <a:extLst>
              <a:ext uri="{FF2B5EF4-FFF2-40B4-BE49-F238E27FC236}">
                <a16:creationId xmlns:a16="http://schemas.microsoft.com/office/drawing/2014/main" id="{28D0D4F5-7976-4123-A97D-CE38C87DAD58}"/>
              </a:ext>
            </a:extLst>
          </p:cNvPr>
          <p:cNvSpPr/>
          <p:nvPr/>
        </p:nvSpPr>
        <p:spPr>
          <a:xfrm>
            <a:off x="7215584" y="4051048"/>
            <a:ext cx="3927755" cy="1425982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Bài thơ về tiểu đội xe không kính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4" name="Google Shape;174;p16">
            <a:extLst>
              <a:ext uri="{FF2B5EF4-FFF2-40B4-BE49-F238E27FC236}">
                <a16:creationId xmlns:a16="http://schemas.microsoft.com/office/drawing/2014/main" id="{38431B2E-CE62-4617-ACF5-B5630869DE12}"/>
              </a:ext>
            </a:extLst>
          </p:cNvPr>
          <p:cNvSpPr/>
          <p:nvPr/>
        </p:nvSpPr>
        <p:spPr>
          <a:xfrm>
            <a:off x="3241250" y="3965370"/>
            <a:ext cx="1783558" cy="647916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Con sẻ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35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05AE1-49FF-4C29-A539-EE117BCEEF72}"/>
              </a:ext>
            </a:extLst>
          </p:cNvPr>
          <p:cNvGrpSpPr/>
          <p:nvPr/>
        </p:nvGrpSpPr>
        <p:grpSpPr>
          <a:xfrm>
            <a:off x="564524" y="518473"/>
            <a:ext cx="11062952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1B09419-00A5-4965-BD69-ED7DB243BF16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369FBB-F7F0-4E34-8D0A-EA589096A04E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C5DB8F6-968F-49E3-8A46-80ADABCD8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D36A550-A8E2-4D1E-991D-19CC39E0F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BA80AB4-DE50-4DFB-92E7-FDD0D95E7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93A3664-D627-44A0-9AA9-C24306CAF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56DFCC6-C6C9-4143-962C-24E828373E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D23BB2B-6C76-4B20-8829-673F991C7C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0498B17-3D45-4351-83A5-7D68C4619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41E6100-96F9-434F-9FF4-A0FCBF69E7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6F07BF-378C-4C71-986A-05C5A218B3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7506EB9-2536-494D-A37E-EF79688E25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187E277-A86B-4CEE-985B-F84887F01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7C433C6-4C45-402F-9765-7DB3ED0B2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4D37A14-D9F6-487E-A874-5F7A0159A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8F8BDB8-F979-453F-B722-F8E8C8887E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B54736C-26EE-4748-9D46-D35D3FFE9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F51512F-B518-424F-AF93-4B9C444CC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ED91F4-CA40-4741-AD5D-4E63BE898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7D11CA-AB22-444A-800C-813496C102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404B183-F8B6-4CAF-B68B-46D2C2800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7FF2159-6CE0-4705-96BE-A3226E671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18862D4-6699-4FC8-9E35-B52F047CE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25DB520-4C59-4A16-B68F-C0B612E5B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27F8766-4BBA-4864-A109-F2612F4DAB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952D3DD-6E24-46FA-8E0A-CA57770FD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E470404-7C8C-490D-8091-F0216F1779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9470C34-F3FC-4834-932B-BBD07C9B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402BE18-EC85-4868-95DD-FEEE5EE87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E01E2EB-D970-46FF-B85B-40347CAC6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4ED1447-5A4F-44D7-9746-503D1BAEA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4C9CDC-AC32-46E0-8514-4CBA67394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73CA398-5E85-4C82-A4A4-E46F631C3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8B66C70-E65A-4D2C-A0CE-D19A4F8D7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B8A7603-5C1F-4FC9-8C0D-D1D4B7AA7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F0FA4C1-552C-4407-8E2B-F665C2AA5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CD9BE82-5768-4FB9-8864-F5E8ED619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97F0C8D-A5CD-445E-90E1-D15F626BC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5377A76-48C5-47C0-B929-70723EA277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C30329F-639A-432D-85C5-EF91F75B1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26DE330-132A-463C-A8A7-C89678A60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BBFBA7A-68E5-4713-BEDE-169BCE9370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3E265A6-83B8-4327-BA17-532A5DDEC6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18C78BC-B470-49A0-9DED-B883B58FE6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4B1EDDE-992F-482D-B2F1-BCAD9FCD3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E52434C-172D-4A24-B0D8-1769D77DE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1EF0CAF-F772-4D13-B2CB-B30938A90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CB9985F-AD72-419F-9931-026D8CFBB8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97EA904-64BB-4629-AB5A-78F2DF380D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A17EBBF-A6D5-4611-BD03-C348DE532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BC28550-996C-42BC-AAD5-D0CAEC012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3558896-E15C-4782-83A3-4A67C6990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BA6B933-72A7-481C-AF4C-FE41AF850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EBEBBE7-E369-444C-A96E-1D4ED7904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4D5DE5-2765-47AB-812D-46012F96CA14}"/>
              </a:ext>
            </a:extLst>
          </p:cNvPr>
          <p:cNvGrpSpPr/>
          <p:nvPr/>
        </p:nvGrpSpPr>
        <p:grpSpPr>
          <a:xfrm>
            <a:off x="2227263" y="1350508"/>
            <a:ext cx="7976959" cy="3635829"/>
            <a:chOff x="1306059" y="903327"/>
            <a:chExt cx="3358141" cy="16459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AB64010-FF4C-419E-88D0-0759395EC52C}"/>
                </a:ext>
              </a:extLst>
            </p:cNvPr>
            <p:cNvSpPr/>
            <p:nvPr/>
          </p:nvSpPr>
          <p:spPr>
            <a:xfrm>
              <a:off x="1306059" y="1039615"/>
              <a:ext cx="3358141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solidFill>
              <a:srgbClr val="F5E3D9">
                <a:alpha val="88000"/>
              </a:srgbClr>
            </a:soli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1">
              <a:extLst>
                <a:ext uri="{FF2B5EF4-FFF2-40B4-BE49-F238E27FC236}">
                  <a16:creationId xmlns:a16="http://schemas.microsoft.com/office/drawing/2014/main" id="{1F13CD38-1B04-4224-A435-3AE842D1037E}"/>
                </a:ext>
              </a:extLst>
            </p:cNvPr>
            <p:cNvSpPr/>
            <p:nvPr/>
          </p:nvSpPr>
          <p:spPr>
            <a:xfrm>
              <a:off x="1477815" y="903327"/>
              <a:ext cx="3016548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noFill/>
            <a:ln>
              <a:solidFill>
                <a:srgbClr val="BD8869"/>
              </a:soli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417F63-D6B6-4B6F-B25C-4C15245D4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307" y="2667000"/>
            <a:ext cx="7896648" cy="4638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90985D-98AE-478A-B167-042EF2DA4944}"/>
              </a:ext>
            </a:extLst>
          </p:cNvPr>
          <p:cNvSpPr txBox="1"/>
          <p:nvPr/>
        </p:nvSpPr>
        <p:spPr>
          <a:xfrm>
            <a:off x="3026230" y="2024744"/>
            <a:ext cx="6422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Giờ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các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em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hãy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chọn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một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bài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tập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đọc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và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đọc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thật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hay </a:t>
            </a:r>
            <a:r>
              <a:rPr lang="en-US" sz="48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nhé</a:t>
            </a:r>
            <a:r>
              <a:rPr lang="en-US" sz="48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3 AmpleSoft Bold" panose="02000000000000000000" pitchFamily="2" charset="0"/>
              </a:rPr>
              <a:t> !</a:t>
            </a:r>
            <a:endParaRPr kumimoji="0" lang="id-ID" sz="48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1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818;p4">
            <a:extLst>
              <a:ext uri="{FF2B5EF4-FFF2-40B4-BE49-F238E27FC236}">
                <a16:creationId xmlns:a16="http://schemas.microsoft.com/office/drawing/2014/main" id="{15BA39A6-23AD-4F57-BD61-E129577601D8}"/>
              </a:ext>
            </a:extLst>
          </p:cNvPr>
          <p:cNvGrpSpPr/>
          <p:nvPr/>
        </p:nvGrpSpPr>
        <p:grpSpPr>
          <a:xfrm rot="-301416">
            <a:off x="-38394" y="4558836"/>
            <a:ext cx="2520239" cy="2549620"/>
            <a:chOff x="7335223" y="-24953"/>
            <a:chExt cx="2357774" cy="2385261"/>
          </a:xfrm>
        </p:grpSpPr>
        <p:sp>
          <p:nvSpPr>
            <p:cNvPr id="19" name="Google Shape;819;p4">
              <a:extLst>
                <a:ext uri="{FF2B5EF4-FFF2-40B4-BE49-F238E27FC236}">
                  <a16:creationId xmlns:a16="http://schemas.microsoft.com/office/drawing/2014/main" id="{1B4CC962-B658-4BAB-B0BD-42DE149B3656}"/>
                </a:ext>
              </a:extLst>
            </p:cNvPr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820;p4">
              <a:extLst>
                <a:ext uri="{FF2B5EF4-FFF2-40B4-BE49-F238E27FC236}">
                  <a16:creationId xmlns:a16="http://schemas.microsoft.com/office/drawing/2014/main" id="{15EC7FC0-6D64-4C8E-812F-239DF4831A78}"/>
                </a:ext>
              </a:extLst>
            </p:cNvPr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821;p4">
              <a:extLst>
                <a:ext uri="{FF2B5EF4-FFF2-40B4-BE49-F238E27FC236}">
                  <a16:creationId xmlns:a16="http://schemas.microsoft.com/office/drawing/2014/main" id="{2DF5D385-79D2-4175-9DF8-60F62098D7D3}"/>
                </a:ext>
              </a:extLst>
            </p:cNvPr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822;p4">
              <a:extLst>
                <a:ext uri="{FF2B5EF4-FFF2-40B4-BE49-F238E27FC236}">
                  <a16:creationId xmlns:a16="http://schemas.microsoft.com/office/drawing/2014/main" id="{FA4C5671-6324-49AD-B7C6-B4E1890C890A}"/>
                </a:ext>
              </a:extLst>
            </p:cNvPr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823;p4">
              <a:extLst>
                <a:ext uri="{FF2B5EF4-FFF2-40B4-BE49-F238E27FC236}">
                  <a16:creationId xmlns:a16="http://schemas.microsoft.com/office/drawing/2014/main" id="{92632B3E-2BF9-40DF-BD47-247B0501CF7A}"/>
                </a:ext>
              </a:extLst>
            </p:cNvPr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824;p4">
              <a:extLst>
                <a:ext uri="{FF2B5EF4-FFF2-40B4-BE49-F238E27FC236}">
                  <a16:creationId xmlns:a16="http://schemas.microsoft.com/office/drawing/2014/main" id="{D3AD8A6F-79F5-4445-A017-8154FE46DD1E}"/>
                </a:ext>
              </a:extLst>
            </p:cNvPr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825;p4">
              <a:extLst>
                <a:ext uri="{FF2B5EF4-FFF2-40B4-BE49-F238E27FC236}">
                  <a16:creationId xmlns:a16="http://schemas.microsoft.com/office/drawing/2014/main" id="{5876C623-B35E-4C23-A024-F1F64B138462}"/>
                </a:ext>
              </a:extLst>
            </p:cNvPr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826;p4">
              <a:extLst>
                <a:ext uri="{FF2B5EF4-FFF2-40B4-BE49-F238E27FC236}">
                  <a16:creationId xmlns:a16="http://schemas.microsoft.com/office/drawing/2014/main" id="{4E81137F-1FD9-4578-B1CB-742074E5B1AC}"/>
                </a:ext>
              </a:extLst>
            </p:cNvPr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827;p4">
              <a:extLst>
                <a:ext uri="{FF2B5EF4-FFF2-40B4-BE49-F238E27FC236}">
                  <a16:creationId xmlns:a16="http://schemas.microsoft.com/office/drawing/2014/main" id="{75846E88-20DC-434E-9F67-3C00201D02AE}"/>
                </a:ext>
              </a:extLst>
            </p:cNvPr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828;p4">
              <a:extLst>
                <a:ext uri="{FF2B5EF4-FFF2-40B4-BE49-F238E27FC236}">
                  <a16:creationId xmlns:a16="http://schemas.microsoft.com/office/drawing/2014/main" id="{72D9655C-797C-4D29-9E5C-38A21E0E3023}"/>
                </a:ext>
              </a:extLst>
            </p:cNvPr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829;p4">
              <a:extLst>
                <a:ext uri="{FF2B5EF4-FFF2-40B4-BE49-F238E27FC236}">
                  <a16:creationId xmlns:a16="http://schemas.microsoft.com/office/drawing/2014/main" id="{0D13D34F-6565-49DA-97DD-FD5146FCBBC7}"/>
                </a:ext>
              </a:extLst>
            </p:cNvPr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830;p4">
              <a:extLst>
                <a:ext uri="{FF2B5EF4-FFF2-40B4-BE49-F238E27FC236}">
                  <a16:creationId xmlns:a16="http://schemas.microsoft.com/office/drawing/2014/main" id="{C99C5758-742F-4E30-8783-DE4682B93C58}"/>
                </a:ext>
              </a:extLst>
            </p:cNvPr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831;p4">
              <a:extLst>
                <a:ext uri="{FF2B5EF4-FFF2-40B4-BE49-F238E27FC236}">
                  <a16:creationId xmlns:a16="http://schemas.microsoft.com/office/drawing/2014/main" id="{BA6F30C2-6515-467F-A7FF-D0A1B347D5C7}"/>
                </a:ext>
              </a:extLst>
            </p:cNvPr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832;p4">
              <a:extLst>
                <a:ext uri="{FF2B5EF4-FFF2-40B4-BE49-F238E27FC236}">
                  <a16:creationId xmlns:a16="http://schemas.microsoft.com/office/drawing/2014/main" id="{63AAC0D3-705A-4537-ABDA-4BA28F1FD559}"/>
                </a:ext>
              </a:extLst>
            </p:cNvPr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833;p4">
              <a:extLst>
                <a:ext uri="{FF2B5EF4-FFF2-40B4-BE49-F238E27FC236}">
                  <a16:creationId xmlns:a16="http://schemas.microsoft.com/office/drawing/2014/main" id="{1A4129DC-C96F-4C92-8A54-1A54A2D3A1C5}"/>
                </a:ext>
              </a:extLst>
            </p:cNvPr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834;p4">
              <a:extLst>
                <a:ext uri="{FF2B5EF4-FFF2-40B4-BE49-F238E27FC236}">
                  <a16:creationId xmlns:a16="http://schemas.microsoft.com/office/drawing/2014/main" id="{A241D679-2A95-41F7-B970-92055C33019A}"/>
                </a:ext>
              </a:extLst>
            </p:cNvPr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835;p4">
              <a:extLst>
                <a:ext uri="{FF2B5EF4-FFF2-40B4-BE49-F238E27FC236}">
                  <a16:creationId xmlns:a16="http://schemas.microsoft.com/office/drawing/2014/main" id="{B1E3D09D-6A7C-486D-8065-904E1FD2A5AB}"/>
                </a:ext>
              </a:extLst>
            </p:cNvPr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836;p4">
              <a:extLst>
                <a:ext uri="{FF2B5EF4-FFF2-40B4-BE49-F238E27FC236}">
                  <a16:creationId xmlns:a16="http://schemas.microsoft.com/office/drawing/2014/main" id="{A6E70D71-A61A-471A-BC8E-6D53BB61D0A2}"/>
                </a:ext>
              </a:extLst>
            </p:cNvPr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837;p4">
              <a:extLst>
                <a:ext uri="{FF2B5EF4-FFF2-40B4-BE49-F238E27FC236}">
                  <a16:creationId xmlns:a16="http://schemas.microsoft.com/office/drawing/2014/main" id="{FA6BA5BE-B4E5-483E-86E1-F0A4BC5A2601}"/>
                </a:ext>
              </a:extLst>
            </p:cNvPr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838;p4">
              <a:extLst>
                <a:ext uri="{FF2B5EF4-FFF2-40B4-BE49-F238E27FC236}">
                  <a16:creationId xmlns:a16="http://schemas.microsoft.com/office/drawing/2014/main" id="{48504CB2-94D3-48D9-A39D-DA1B825A69A6}"/>
                </a:ext>
              </a:extLst>
            </p:cNvPr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839;p4">
              <a:extLst>
                <a:ext uri="{FF2B5EF4-FFF2-40B4-BE49-F238E27FC236}">
                  <a16:creationId xmlns:a16="http://schemas.microsoft.com/office/drawing/2014/main" id="{A162F98B-6AF9-4C7A-AFBA-A66266E120B1}"/>
                </a:ext>
              </a:extLst>
            </p:cNvPr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840;p4">
              <a:extLst>
                <a:ext uri="{FF2B5EF4-FFF2-40B4-BE49-F238E27FC236}">
                  <a16:creationId xmlns:a16="http://schemas.microsoft.com/office/drawing/2014/main" id="{34940998-F317-4E0D-86F8-174B47A8F5E8}"/>
                </a:ext>
              </a:extLst>
            </p:cNvPr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841;p4">
              <a:extLst>
                <a:ext uri="{FF2B5EF4-FFF2-40B4-BE49-F238E27FC236}">
                  <a16:creationId xmlns:a16="http://schemas.microsoft.com/office/drawing/2014/main" id="{C05B0E47-A68F-410D-8A6D-A9D24D0AFB09}"/>
                </a:ext>
              </a:extLst>
            </p:cNvPr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842;p4">
              <a:extLst>
                <a:ext uri="{FF2B5EF4-FFF2-40B4-BE49-F238E27FC236}">
                  <a16:creationId xmlns:a16="http://schemas.microsoft.com/office/drawing/2014/main" id="{597A9DF9-DDF6-4A46-AEAA-09081ED315E4}"/>
                </a:ext>
              </a:extLst>
            </p:cNvPr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843;p4">
              <a:extLst>
                <a:ext uri="{FF2B5EF4-FFF2-40B4-BE49-F238E27FC236}">
                  <a16:creationId xmlns:a16="http://schemas.microsoft.com/office/drawing/2014/main" id="{6686780A-CB91-40DD-8784-D24DF77DFD07}"/>
                </a:ext>
              </a:extLst>
            </p:cNvPr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844;p4">
              <a:extLst>
                <a:ext uri="{FF2B5EF4-FFF2-40B4-BE49-F238E27FC236}">
                  <a16:creationId xmlns:a16="http://schemas.microsoft.com/office/drawing/2014/main" id="{021A3DCD-E528-49D7-B5E6-4B1D42DEBC12}"/>
                </a:ext>
              </a:extLst>
            </p:cNvPr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845;p4">
              <a:extLst>
                <a:ext uri="{FF2B5EF4-FFF2-40B4-BE49-F238E27FC236}">
                  <a16:creationId xmlns:a16="http://schemas.microsoft.com/office/drawing/2014/main" id="{8C7E818E-5F84-4C0E-863F-0EE15BEED8A2}"/>
                </a:ext>
              </a:extLst>
            </p:cNvPr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846;p4">
              <a:extLst>
                <a:ext uri="{FF2B5EF4-FFF2-40B4-BE49-F238E27FC236}">
                  <a16:creationId xmlns:a16="http://schemas.microsoft.com/office/drawing/2014/main" id="{A4B7D495-D24D-4C58-962A-E07C11A97AF0}"/>
                </a:ext>
              </a:extLst>
            </p:cNvPr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847;p4">
              <a:extLst>
                <a:ext uri="{FF2B5EF4-FFF2-40B4-BE49-F238E27FC236}">
                  <a16:creationId xmlns:a16="http://schemas.microsoft.com/office/drawing/2014/main" id="{2BA77441-5291-454A-B76E-5ABCB020DCFA}"/>
                </a:ext>
              </a:extLst>
            </p:cNvPr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848;p4">
              <a:extLst>
                <a:ext uri="{FF2B5EF4-FFF2-40B4-BE49-F238E27FC236}">
                  <a16:creationId xmlns:a16="http://schemas.microsoft.com/office/drawing/2014/main" id="{CA8393EC-6BB8-43B7-A4F9-7CE60E50BFCE}"/>
                </a:ext>
              </a:extLst>
            </p:cNvPr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849;p4">
              <a:extLst>
                <a:ext uri="{FF2B5EF4-FFF2-40B4-BE49-F238E27FC236}">
                  <a16:creationId xmlns:a16="http://schemas.microsoft.com/office/drawing/2014/main" id="{23D0A46E-412D-4AEE-BD16-3D0BA72FBF11}"/>
                </a:ext>
              </a:extLst>
            </p:cNvPr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850;p4">
              <a:extLst>
                <a:ext uri="{FF2B5EF4-FFF2-40B4-BE49-F238E27FC236}">
                  <a16:creationId xmlns:a16="http://schemas.microsoft.com/office/drawing/2014/main" id="{39E6203D-0A3B-4407-A493-14915FA7513C}"/>
                </a:ext>
              </a:extLst>
            </p:cNvPr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851;p4">
              <a:extLst>
                <a:ext uri="{FF2B5EF4-FFF2-40B4-BE49-F238E27FC236}">
                  <a16:creationId xmlns:a16="http://schemas.microsoft.com/office/drawing/2014/main" id="{B8DAA660-DDB9-41FA-9FC8-BD9EF9EC1CD7}"/>
                </a:ext>
              </a:extLst>
            </p:cNvPr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852;p4">
              <a:extLst>
                <a:ext uri="{FF2B5EF4-FFF2-40B4-BE49-F238E27FC236}">
                  <a16:creationId xmlns:a16="http://schemas.microsoft.com/office/drawing/2014/main" id="{EFAD70F3-9AF5-4E88-A06F-8903D7300D90}"/>
                </a:ext>
              </a:extLst>
            </p:cNvPr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853;p4">
              <a:extLst>
                <a:ext uri="{FF2B5EF4-FFF2-40B4-BE49-F238E27FC236}">
                  <a16:creationId xmlns:a16="http://schemas.microsoft.com/office/drawing/2014/main" id="{F51B316C-EAAB-43A5-A594-6797227EA53E}"/>
                </a:ext>
              </a:extLst>
            </p:cNvPr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854;p4">
              <a:extLst>
                <a:ext uri="{FF2B5EF4-FFF2-40B4-BE49-F238E27FC236}">
                  <a16:creationId xmlns:a16="http://schemas.microsoft.com/office/drawing/2014/main" id="{9EF8C57F-EC93-4E2B-A369-BD5B22B3BEDF}"/>
                </a:ext>
              </a:extLst>
            </p:cNvPr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855;p4">
              <a:extLst>
                <a:ext uri="{FF2B5EF4-FFF2-40B4-BE49-F238E27FC236}">
                  <a16:creationId xmlns:a16="http://schemas.microsoft.com/office/drawing/2014/main" id="{17731B01-44E6-4DA9-91B8-1394A03F0E68}"/>
                </a:ext>
              </a:extLst>
            </p:cNvPr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856;p4">
              <a:extLst>
                <a:ext uri="{FF2B5EF4-FFF2-40B4-BE49-F238E27FC236}">
                  <a16:creationId xmlns:a16="http://schemas.microsoft.com/office/drawing/2014/main" id="{042843DE-EB02-432A-89A1-6991ACFD1410}"/>
                </a:ext>
              </a:extLst>
            </p:cNvPr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857;p4">
            <a:extLst>
              <a:ext uri="{FF2B5EF4-FFF2-40B4-BE49-F238E27FC236}">
                <a16:creationId xmlns:a16="http://schemas.microsoft.com/office/drawing/2014/main" id="{25F436DA-B639-4AEF-AE8E-6B674BA243AC}"/>
              </a:ext>
            </a:extLst>
          </p:cNvPr>
          <p:cNvGrpSpPr/>
          <p:nvPr/>
        </p:nvGrpSpPr>
        <p:grpSpPr>
          <a:xfrm rot="3791139">
            <a:off x="10399335" y="4655275"/>
            <a:ext cx="2520320" cy="2549702"/>
            <a:chOff x="7335223" y="-24953"/>
            <a:chExt cx="2357774" cy="2385261"/>
          </a:xfrm>
        </p:grpSpPr>
        <p:sp>
          <p:nvSpPr>
            <p:cNvPr id="58" name="Google Shape;858;p4">
              <a:extLst>
                <a:ext uri="{FF2B5EF4-FFF2-40B4-BE49-F238E27FC236}">
                  <a16:creationId xmlns:a16="http://schemas.microsoft.com/office/drawing/2014/main" id="{96AB1BE9-966C-4BCE-B0E1-4687721F5A12}"/>
                </a:ext>
              </a:extLst>
            </p:cNvPr>
            <p:cNvSpPr/>
            <p:nvPr/>
          </p:nvSpPr>
          <p:spPr>
            <a:xfrm rot="1366223">
              <a:off x="8704808" y="334509"/>
              <a:ext cx="192867" cy="86539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859;p4">
              <a:extLst>
                <a:ext uri="{FF2B5EF4-FFF2-40B4-BE49-F238E27FC236}">
                  <a16:creationId xmlns:a16="http://schemas.microsoft.com/office/drawing/2014/main" id="{0DE4CA80-48A4-43EE-900B-39AD9BCD3075}"/>
                </a:ext>
              </a:extLst>
            </p:cNvPr>
            <p:cNvSpPr/>
            <p:nvPr/>
          </p:nvSpPr>
          <p:spPr>
            <a:xfrm rot="3536090">
              <a:off x="8914197" y="549499"/>
              <a:ext cx="212737" cy="93259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860;p4">
              <a:extLst>
                <a:ext uri="{FF2B5EF4-FFF2-40B4-BE49-F238E27FC236}">
                  <a16:creationId xmlns:a16="http://schemas.microsoft.com/office/drawing/2014/main" id="{0875F755-291A-40A7-8458-4BE52C5EEFD2}"/>
                </a:ext>
              </a:extLst>
            </p:cNvPr>
            <p:cNvSpPr/>
            <p:nvPr/>
          </p:nvSpPr>
          <p:spPr>
            <a:xfrm rot="5434376">
              <a:off x="8886865" y="913946"/>
              <a:ext cx="219561" cy="866968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861;p4">
              <a:extLst>
                <a:ext uri="{FF2B5EF4-FFF2-40B4-BE49-F238E27FC236}">
                  <a16:creationId xmlns:a16="http://schemas.microsoft.com/office/drawing/2014/main" id="{5180A217-47A0-448E-A1A2-65330AAE3130}"/>
                </a:ext>
              </a:extLst>
            </p:cNvPr>
            <p:cNvSpPr/>
            <p:nvPr/>
          </p:nvSpPr>
          <p:spPr>
            <a:xfrm rot="8433178">
              <a:off x="8608976" y="1224105"/>
              <a:ext cx="224607" cy="86780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862;p4">
              <a:extLst>
                <a:ext uri="{FF2B5EF4-FFF2-40B4-BE49-F238E27FC236}">
                  <a16:creationId xmlns:a16="http://schemas.microsoft.com/office/drawing/2014/main" id="{F1324D4A-D787-4F5C-8601-6C029B0272E3}"/>
                </a:ext>
              </a:extLst>
            </p:cNvPr>
            <p:cNvSpPr/>
            <p:nvPr/>
          </p:nvSpPr>
          <p:spPr>
            <a:xfrm rot="-709289">
              <a:off x="8397054" y="232155"/>
              <a:ext cx="192904" cy="8655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863;p4">
              <a:extLst>
                <a:ext uri="{FF2B5EF4-FFF2-40B4-BE49-F238E27FC236}">
                  <a16:creationId xmlns:a16="http://schemas.microsoft.com/office/drawing/2014/main" id="{EC9621FA-7BE7-42A4-93B2-DD327E41B60D}"/>
                </a:ext>
              </a:extLst>
            </p:cNvPr>
            <p:cNvSpPr/>
            <p:nvPr/>
          </p:nvSpPr>
          <p:spPr>
            <a:xfrm rot="-2700000" flipH="1">
              <a:off x="7941175" y="459231"/>
              <a:ext cx="223553" cy="86377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864;p4">
              <a:extLst>
                <a:ext uri="{FF2B5EF4-FFF2-40B4-BE49-F238E27FC236}">
                  <a16:creationId xmlns:a16="http://schemas.microsoft.com/office/drawing/2014/main" id="{9DD5AD61-6098-4599-A98B-52F65F657B3A}"/>
                </a:ext>
              </a:extLst>
            </p:cNvPr>
            <p:cNvSpPr/>
            <p:nvPr/>
          </p:nvSpPr>
          <p:spPr>
            <a:xfrm rot="-4787762" flipH="1">
              <a:off x="7851336" y="786434"/>
              <a:ext cx="223078" cy="871434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865;p4">
              <a:extLst>
                <a:ext uri="{FF2B5EF4-FFF2-40B4-BE49-F238E27FC236}">
                  <a16:creationId xmlns:a16="http://schemas.microsoft.com/office/drawing/2014/main" id="{14FE077E-7C47-4B14-8A2E-199DAB87F9AA}"/>
                </a:ext>
              </a:extLst>
            </p:cNvPr>
            <p:cNvSpPr/>
            <p:nvPr/>
          </p:nvSpPr>
          <p:spPr>
            <a:xfrm rot="-6431142" flipH="1">
              <a:off x="7946118" y="1047334"/>
              <a:ext cx="222916" cy="86624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866;p4">
              <a:extLst>
                <a:ext uri="{FF2B5EF4-FFF2-40B4-BE49-F238E27FC236}">
                  <a16:creationId xmlns:a16="http://schemas.microsoft.com/office/drawing/2014/main" id="{2DEFD184-C275-4AA6-935B-501DDB32C8E6}"/>
                </a:ext>
              </a:extLst>
            </p:cNvPr>
            <p:cNvSpPr/>
            <p:nvPr/>
          </p:nvSpPr>
          <p:spPr>
            <a:xfrm rot="-9086050" flipH="1">
              <a:off x="8245902" y="1272484"/>
              <a:ext cx="224982" cy="864052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867;p4">
              <a:extLst>
                <a:ext uri="{FF2B5EF4-FFF2-40B4-BE49-F238E27FC236}">
                  <a16:creationId xmlns:a16="http://schemas.microsoft.com/office/drawing/2014/main" id="{A2EB6A8A-48A1-4FE8-9913-E7B19F126F6C}"/>
                </a:ext>
              </a:extLst>
            </p:cNvPr>
            <p:cNvSpPr/>
            <p:nvPr/>
          </p:nvSpPr>
          <p:spPr>
            <a:xfrm rot="-1093505" flipH="1">
              <a:off x="8184317" y="590293"/>
              <a:ext cx="189539" cy="53894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868;p4">
              <a:extLst>
                <a:ext uri="{FF2B5EF4-FFF2-40B4-BE49-F238E27FC236}">
                  <a16:creationId xmlns:a16="http://schemas.microsoft.com/office/drawing/2014/main" id="{DB3030F7-731B-464E-B4EC-B8C7D3A20FB5}"/>
                </a:ext>
              </a:extLst>
            </p:cNvPr>
            <p:cNvSpPr/>
            <p:nvPr/>
          </p:nvSpPr>
          <p:spPr>
            <a:xfrm rot="2132261">
              <a:off x="8718113" y="661354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869;p4">
              <a:extLst>
                <a:ext uri="{FF2B5EF4-FFF2-40B4-BE49-F238E27FC236}">
                  <a16:creationId xmlns:a16="http://schemas.microsoft.com/office/drawing/2014/main" id="{69D77FA2-6300-4E82-9A6F-5EE3EC55C045}"/>
                </a:ext>
              </a:extLst>
            </p:cNvPr>
            <p:cNvSpPr/>
            <p:nvPr/>
          </p:nvSpPr>
          <p:spPr>
            <a:xfrm rot="4180612">
              <a:off x="8791920" y="905358"/>
              <a:ext cx="189641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870;p4">
              <a:extLst>
                <a:ext uri="{FF2B5EF4-FFF2-40B4-BE49-F238E27FC236}">
                  <a16:creationId xmlns:a16="http://schemas.microsoft.com/office/drawing/2014/main" id="{DC5FAD97-28D1-4B71-AEBB-5168C7319F23}"/>
                </a:ext>
              </a:extLst>
            </p:cNvPr>
            <p:cNvSpPr/>
            <p:nvPr/>
          </p:nvSpPr>
          <p:spPr>
            <a:xfrm rot="6203550">
              <a:off x="8757325" y="1114962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871;p4">
              <a:extLst>
                <a:ext uri="{FF2B5EF4-FFF2-40B4-BE49-F238E27FC236}">
                  <a16:creationId xmlns:a16="http://schemas.microsoft.com/office/drawing/2014/main" id="{9F726235-59A4-45C9-B574-474A328DD877}"/>
                </a:ext>
              </a:extLst>
            </p:cNvPr>
            <p:cNvSpPr/>
            <p:nvPr/>
          </p:nvSpPr>
          <p:spPr>
            <a:xfrm rot="39972">
              <a:off x="8523092" y="545357"/>
              <a:ext cx="188826" cy="541909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872;p4">
              <a:extLst>
                <a:ext uri="{FF2B5EF4-FFF2-40B4-BE49-F238E27FC236}">
                  <a16:creationId xmlns:a16="http://schemas.microsoft.com/office/drawing/2014/main" id="{67103E26-370B-4210-BE4B-C4997D473C61}"/>
                </a:ext>
              </a:extLst>
            </p:cNvPr>
            <p:cNvSpPr/>
            <p:nvPr/>
          </p:nvSpPr>
          <p:spPr>
            <a:xfrm rot="-3378596" flipH="1">
              <a:off x="8017052" y="783985"/>
              <a:ext cx="189983" cy="541013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873;p4">
              <a:extLst>
                <a:ext uri="{FF2B5EF4-FFF2-40B4-BE49-F238E27FC236}">
                  <a16:creationId xmlns:a16="http://schemas.microsoft.com/office/drawing/2014/main" id="{4E4AF163-F891-4BFB-AC22-A21FD82B3CC8}"/>
                </a:ext>
              </a:extLst>
            </p:cNvPr>
            <p:cNvSpPr/>
            <p:nvPr/>
          </p:nvSpPr>
          <p:spPr>
            <a:xfrm rot="-5120799" flipH="1">
              <a:off x="8020764" y="1007007"/>
              <a:ext cx="189437" cy="543251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874;p4">
              <a:extLst>
                <a:ext uri="{FF2B5EF4-FFF2-40B4-BE49-F238E27FC236}">
                  <a16:creationId xmlns:a16="http://schemas.microsoft.com/office/drawing/2014/main" id="{5E309105-49EA-4E90-AD31-83F949201D49}"/>
                </a:ext>
              </a:extLst>
            </p:cNvPr>
            <p:cNvSpPr/>
            <p:nvPr/>
          </p:nvSpPr>
          <p:spPr>
            <a:xfrm rot="-7532261" flipH="1">
              <a:off x="8162210" y="1239411"/>
              <a:ext cx="188864" cy="54396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875;p4">
              <a:extLst>
                <a:ext uri="{FF2B5EF4-FFF2-40B4-BE49-F238E27FC236}">
                  <a16:creationId xmlns:a16="http://schemas.microsoft.com/office/drawing/2014/main" id="{BEAE5417-691B-449F-A793-B928E48FA843}"/>
                </a:ext>
              </a:extLst>
            </p:cNvPr>
            <p:cNvSpPr/>
            <p:nvPr/>
          </p:nvSpPr>
          <p:spPr>
            <a:xfrm rot="-9996450" flipH="1">
              <a:off x="8425128" y="1276640"/>
              <a:ext cx="189577" cy="54716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876;p4">
              <a:extLst>
                <a:ext uri="{FF2B5EF4-FFF2-40B4-BE49-F238E27FC236}">
                  <a16:creationId xmlns:a16="http://schemas.microsoft.com/office/drawing/2014/main" id="{97576CE4-14F7-4728-BDA9-3602E1855A1B}"/>
                </a:ext>
              </a:extLst>
            </p:cNvPr>
            <p:cNvSpPr/>
            <p:nvPr/>
          </p:nvSpPr>
          <p:spPr>
            <a:xfrm rot="-521730" flipH="1">
              <a:off x="8205641" y="439774"/>
              <a:ext cx="188787" cy="53777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877;p4">
              <a:extLst>
                <a:ext uri="{FF2B5EF4-FFF2-40B4-BE49-F238E27FC236}">
                  <a16:creationId xmlns:a16="http://schemas.microsoft.com/office/drawing/2014/main" id="{77468435-23AC-4CD2-9A3E-626E47BA125B}"/>
                </a:ext>
              </a:extLst>
            </p:cNvPr>
            <p:cNvSpPr/>
            <p:nvPr/>
          </p:nvSpPr>
          <p:spPr>
            <a:xfrm rot="-4218083" flipH="1">
              <a:off x="7711344" y="838516"/>
              <a:ext cx="188889" cy="545390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878;p4">
              <a:extLst>
                <a:ext uri="{FF2B5EF4-FFF2-40B4-BE49-F238E27FC236}">
                  <a16:creationId xmlns:a16="http://schemas.microsoft.com/office/drawing/2014/main" id="{092B9E41-1EB1-4299-8E8E-96BAFC5876CE}"/>
                </a:ext>
              </a:extLst>
            </p:cNvPr>
            <p:cNvSpPr/>
            <p:nvPr/>
          </p:nvSpPr>
          <p:spPr>
            <a:xfrm rot="-7065512" flipH="1">
              <a:off x="7998937" y="1303058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879;p4">
              <a:extLst>
                <a:ext uri="{FF2B5EF4-FFF2-40B4-BE49-F238E27FC236}">
                  <a16:creationId xmlns:a16="http://schemas.microsoft.com/office/drawing/2014/main" id="{F34C24A2-74AE-409B-97D3-75AA13B8C854}"/>
                </a:ext>
              </a:extLst>
            </p:cNvPr>
            <p:cNvSpPr/>
            <p:nvPr/>
          </p:nvSpPr>
          <p:spPr>
            <a:xfrm rot="10640220" flipH="1">
              <a:off x="8555501" y="1376932"/>
              <a:ext cx="189017" cy="54262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80;p4">
              <a:extLst>
                <a:ext uri="{FF2B5EF4-FFF2-40B4-BE49-F238E27FC236}">
                  <a16:creationId xmlns:a16="http://schemas.microsoft.com/office/drawing/2014/main" id="{87A948DC-7459-45DB-A7EE-8CCCA92BD112}"/>
                </a:ext>
              </a:extLst>
            </p:cNvPr>
            <p:cNvSpPr/>
            <p:nvPr/>
          </p:nvSpPr>
          <p:spPr>
            <a:xfrm rot="7065512">
              <a:off x="8710936" y="1235640"/>
              <a:ext cx="188557" cy="546457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81;p4">
              <a:extLst>
                <a:ext uri="{FF2B5EF4-FFF2-40B4-BE49-F238E27FC236}">
                  <a16:creationId xmlns:a16="http://schemas.microsoft.com/office/drawing/2014/main" id="{DAFE700E-E215-4758-9A54-CBBC035C7751}"/>
                </a:ext>
              </a:extLst>
            </p:cNvPr>
            <p:cNvSpPr/>
            <p:nvPr/>
          </p:nvSpPr>
          <p:spPr>
            <a:xfrm rot="4091915">
              <a:off x="9031002" y="809770"/>
              <a:ext cx="189170" cy="539666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82;p4">
              <a:extLst>
                <a:ext uri="{FF2B5EF4-FFF2-40B4-BE49-F238E27FC236}">
                  <a16:creationId xmlns:a16="http://schemas.microsoft.com/office/drawing/2014/main" id="{AB05B639-938A-4C75-91B3-E9F38FB3CE80}"/>
                </a:ext>
              </a:extLst>
            </p:cNvPr>
            <p:cNvSpPr/>
            <p:nvPr/>
          </p:nvSpPr>
          <p:spPr>
            <a:xfrm rot="2418846">
              <a:off x="8869308" y="471773"/>
              <a:ext cx="190034" cy="544945"/>
            </a:xfrm>
            <a:custGeom>
              <a:avLst/>
              <a:gdLst/>
              <a:ahLst/>
              <a:cxnLst/>
              <a:rect l="l" t="t" r="r" b="b"/>
              <a:pathLst>
                <a:path w="878199" h="3940507" extrusionOk="0">
                  <a:moveTo>
                    <a:pt x="753820" y="516"/>
                  </a:moveTo>
                  <a:cubicBezTo>
                    <a:pt x="791183" y="6324"/>
                    <a:pt x="891883" y="128104"/>
                    <a:pt x="876642" y="245987"/>
                  </a:cubicBezTo>
                  <a:cubicBezTo>
                    <a:pt x="836000" y="560343"/>
                    <a:pt x="395338" y="1715493"/>
                    <a:pt x="265708" y="2205477"/>
                  </a:cubicBezTo>
                  <a:cubicBezTo>
                    <a:pt x="136078" y="2695462"/>
                    <a:pt x="143068" y="2820183"/>
                    <a:pt x="98861" y="3185894"/>
                  </a:cubicBezTo>
                  <a:cubicBezTo>
                    <a:pt x="76757" y="3368750"/>
                    <a:pt x="56793" y="3671045"/>
                    <a:pt x="40036" y="3928209"/>
                  </a:cubicBezTo>
                  <a:lnTo>
                    <a:pt x="39229" y="3940507"/>
                  </a:lnTo>
                  <a:lnTo>
                    <a:pt x="0" y="3935551"/>
                  </a:lnTo>
                  <a:cubicBezTo>
                    <a:pt x="221" y="3927803"/>
                    <a:pt x="443" y="3920055"/>
                    <a:pt x="664" y="3912307"/>
                  </a:cubicBezTo>
                  <a:cubicBezTo>
                    <a:pt x="15169" y="3392774"/>
                    <a:pt x="37897" y="2612817"/>
                    <a:pt x="103139" y="2112105"/>
                  </a:cubicBezTo>
                  <a:cubicBezTo>
                    <a:pt x="190128" y="1444488"/>
                    <a:pt x="394052" y="641479"/>
                    <a:pt x="509561" y="319343"/>
                  </a:cubicBezTo>
                  <a:cubicBezTo>
                    <a:pt x="581755" y="118007"/>
                    <a:pt x="691549" y="-9165"/>
                    <a:pt x="753820" y="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83;p4">
              <a:extLst>
                <a:ext uri="{FF2B5EF4-FFF2-40B4-BE49-F238E27FC236}">
                  <a16:creationId xmlns:a16="http://schemas.microsoft.com/office/drawing/2014/main" id="{E14285DB-27F2-4722-8F3A-15AE8D174BE0}"/>
                </a:ext>
              </a:extLst>
            </p:cNvPr>
            <p:cNvSpPr/>
            <p:nvPr/>
          </p:nvSpPr>
          <p:spPr>
            <a:xfrm rot="-1985257">
              <a:off x="9044769" y="25256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84;p4">
              <a:extLst>
                <a:ext uri="{FF2B5EF4-FFF2-40B4-BE49-F238E27FC236}">
                  <a16:creationId xmlns:a16="http://schemas.microsoft.com/office/drawing/2014/main" id="{584E9BE2-B6FB-436E-A018-F25086BBA38E}"/>
                </a:ext>
              </a:extLst>
            </p:cNvPr>
            <p:cNvSpPr/>
            <p:nvPr/>
          </p:nvSpPr>
          <p:spPr>
            <a:xfrm rot="-1985257">
              <a:off x="9396980" y="140354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85;p4">
              <a:extLst>
                <a:ext uri="{FF2B5EF4-FFF2-40B4-BE49-F238E27FC236}">
                  <a16:creationId xmlns:a16="http://schemas.microsoft.com/office/drawing/2014/main" id="{C396049F-59A4-41A0-AC36-4DF27EBCABB5}"/>
                </a:ext>
              </a:extLst>
            </p:cNvPr>
            <p:cNvSpPr/>
            <p:nvPr/>
          </p:nvSpPr>
          <p:spPr>
            <a:xfrm rot="-1985257">
              <a:off x="7365590" y="1141458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86;p4">
              <a:extLst>
                <a:ext uri="{FF2B5EF4-FFF2-40B4-BE49-F238E27FC236}">
                  <a16:creationId xmlns:a16="http://schemas.microsoft.com/office/drawing/2014/main" id="{32295B89-BAA2-4825-A609-199C75355020}"/>
                </a:ext>
              </a:extLst>
            </p:cNvPr>
            <p:cNvSpPr/>
            <p:nvPr/>
          </p:nvSpPr>
          <p:spPr>
            <a:xfrm rot="-1985257">
              <a:off x="7515086" y="499371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87;p4">
              <a:extLst>
                <a:ext uri="{FF2B5EF4-FFF2-40B4-BE49-F238E27FC236}">
                  <a16:creationId xmlns:a16="http://schemas.microsoft.com/office/drawing/2014/main" id="{7EA19BC6-509E-4B2F-A16A-9524C539FDD5}"/>
                </a:ext>
              </a:extLst>
            </p:cNvPr>
            <p:cNvSpPr/>
            <p:nvPr/>
          </p:nvSpPr>
          <p:spPr>
            <a:xfrm rot="-1985257">
              <a:off x="8175894" y="217167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8;p4">
              <a:extLst>
                <a:ext uri="{FF2B5EF4-FFF2-40B4-BE49-F238E27FC236}">
                  <a16:creationId xmlns:a16="http://schemas.microsoft.com/office/drawing/2014/main" id="{2B7D2BC9-0A80-4418-AD26-33CB594106AA}"/>
                </a:ext>
              </a:extLst>
            </p:cNvPr>
            <p:cNvSpPr/>
            <p:nvPr/>
          </p:nvSpPr>
          <p:spPr>
            <a:xfrm rot="-1985257">
              <a:off x="8479056" y="1902090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89;p4">
              <a:extLst>
                <a:ext uri="{FF2B5EF4-FFF2-40B4-BE49-F238E27FC236}">
                  <a16:creationId xmlns:a16="http://schemas.microsoft.com/office/drawing/2014/main" id="{FB5DE067-0DD8-44FF-8BF1-ABB03292E007}"/>
                </a:ext>
              </a:extLst>
            </p:cNvPr>
            <p:cNvSpPr/>
            <p:nvPr/>
          </p:nvSpPr>
          <p:spPr>
            <a:xfrm rot="-1985257">
              <a:off x="9274223" y="1141396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890;p4">
              <a:extLst>
                <a:ext uri="{FF2B5EF4-FFF2-40B4-BE49-F238E27FC236}">
                  <a16:creationId xmlns:a16="http://schemas.microsoft.com/office/drawing/2014/main" id="{1755DA41-971F-46D0-84F8-B5D9A025CFDC}"/>
                </a:ext>
              </a:extLst>
            </p:cNvPr>
            <p:cNvSpPr/>
            <p:nvPr/>
          </p:nvSpPr>
          <p:spPr>
            <a:xfrm rot="-1985257">
              <a:off x="8646779" y="375899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891;p4">
              <a:extLst>
                <a:ext uri="{FF2B5EF4-FFF2-40B4-BE49-F238E27FC236}">
                  <a16:creationId xmlns:a16="http://schemas.microsoft.com/office/drawing/2014/main" id="{B6516710-CAA8-419C-9FD2-8439B0A9BE81}"/>
                </a:ext>
              </a:extLst>
            </p:cNvPr>
            <p:cNvSpPr/>
            <p:nvPr/>
          </p:nvSpPr>
          <p:spPr>
            <a:xfrm rot="-1985257">
              <a:off x="7707840" y="1296655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892;p4">
              <a:extLst>
                <a:ext uri="{FF2B5EF4-FFF2-40B4-BE49-F238E27FC236}">
                  <a16:creationId xmlns:a16="http://schemas.microsoft.com/office/drawing/2014/main" id="{93FA49F4-C086-42C7-9E6E-91317AF2A69A}"/>
                </a:ext>
              </a:extLst>
            </p:cNvPr>
            <p:cNvSpPr/>
            <p:nvPr/>
          </p:nvSpPr>
          <p:spPr>
            <a:xfrm rot="-1985257">
              <a:off x="9504365" y="738517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893;p4">
              <a:extLst>
                <a:ext uri="{FF2B5EF4-FFF2-40B4-BE49-F238E27FC236}">
                  <a16:creationId xmlns:a16="http://schemas.microsoft.com/office/drawing/2014/main" id="{A63ED5EB-3AE5-4CE1-9010-35AB3F93B463}"/>
                </a:ext>
              </a:extLst>
            </p:cNvPr>
            <p:cNvSpPr/>
            <p:nvPr/>
          </p:nvSpPr>
          <p:spPr>
            <a:xfrm rot="-1985257">
              <a:off x="8413104" y="541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894;p4">
              <a:extLst>
                <a:ext uri="{FF2B5EF4-FFF2-40B4-BE49-F238E27FC236}">
                  <a16:creationId xmlns:a16="http://schemas.microsoft.com/office/drawing/2014/main" id="{50BC4DA4-55E6-4DB3-A482-B278F7B189D9}"/>
                </a:ext>
              </a:extLst>
            </p:cNvPr>
            <p:cNvSpPr/>
            <p:nvPr/>
          </p:nvSpPr>
          <p:spPr>
            <a:xfrm rot="-1985257">
              <a:off x="7572632" y="1684844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895;p4">
              <a:extLst>
                <a:ext uri="{FF2B5EF4-FFF2-40B4-BE49-F238E27FC236}">
                  <a16:creationId xmlns:a16="http://schemas.microsoft.com/office/drawing/2014/main" id="{552199E5-1F15-4379-A56B-5CD02C24620C}"/>
                </a:ext>
              </a:extLst>
            </p:cNvPr>
            <p:cNvSpPr/>
            <p:nvPr/>
          </p:nvSpPr>
          <p:spPr>
            <a:xfrm rot="-1985257">
              <a:off x="8886415" y="2038612"/>
              <a:ext cx="158265" cy="15826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Text Box 2">
            <a:extLst>
              <a:ext uri="{FF2B5EF4-FFF2-40B4-BE49-F238E27FC236}">
                <a16:creationId xmlns:a16="http://schemas.microsoft.com/office/drawing/2014/main" id="{7C8A36D4-3D61-41F3-9D22-843DA936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84" y="702329"/>
            <a:ext cx="48624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latin typeface="#9Slide07 SVNSunshine" panose="00000500000000000000" pitchFamily="2" charset="0"/>
              </a:rPr>
              <a:t>Các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bài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tập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đã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từ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24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đến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27.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D40C8470-FF78-4F75-A125-743D0906E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033" y="671897"/>
            <a:ext cx="48624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Các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bài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thuộc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lòng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đã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học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từ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24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đến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</a:t>
            </a:r>
            <a:r>
              <a:rPr lang="en-US" altLang="en-US" sz="4400" b="1" dirty="0" err="1">
                <a:latin typeface="#9Slide07 SVNSunshine" panose="00000500000000000000" pitchFamily="2" charset="0"/>
              </a:rPr>
              <a:t>tuần</a:t>
            </a:r>
            <a:r>
              <a:rPr lang="en-US" altLang="en-US" sz="4400" b="1" dirty="0">
                <a:latin typeface="#9Slide07 SVNSunshine" panose="00000500000000000000" pitchFamily="2" charset="0"/>
              </a:rPr>
              <a:t> 27.</a:t>
            </a:r>
          </a:p>
        </p:txBody>
      </p:sp>
      <p:sp>
        <p:nvSpPr>
          <p:cNvPr id="13" name="Google Shape;511;p32">
            <a:extLst>
              <a:ext uri="{FF2B5EF4-FFF2-40B4-BE49-F238E27FC236}">
                <a16:creationId xmlns:a16="http://schemas.microsoft.com/office/drawing/2014/main" id="{545C4545-9C91-4FFE-BA5B-F014A48203A3}"/>
              </a:ext>
            </a:extLst>
          </p:cNvPr>
          <p:cNvSpPr txBox="1"/>
          <p:nvPr/>
        </p:nvSpPr>
        <p:spPr>
          <a:xfrm>
            <a:off x="5154867" y="671897"/>
            <a:ext cx="1973700" cy="101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#9Slide07 SVNBillo" panose="00000400000000000000" pitchFamily="2" charset="0"/>
                <a:ea typeface="Chela One"/>
                <a:cs typeface="Chela One"/>
                <a:sym typeface="Chela One"/>
              </a:rPr>
              <a:t>VS</a:t>
            </a:r>
            <a:endParaRPr sz="4800" b="1" dirty="0">
              <a:latin typeface="#9Slide07 SVNBillo" panose="00000400000000000000" pitchFamily="2" charset="0"/>
              <a:ea typeface="Chela One"/>
              <a:cs typeface="Chela One"/>
              <a:sym typeface="Chela One"/>
            </a:endParaRPr>
          </a:p>
        </p:txBody>
      </p:sp>
      <p:sp>
        <p:nvSpPr>
          <p:cNvPr id="135" name="cuộc sống">
            <a:extLst>
              <a:ext uri="{FF2B5EF4-FFF2-40B4-BE49-F238E27FC236}">
                <a16:creationId xmlns:a16="http://schemas.microsoft.com/office/drawing/2014/main" id="{B9C165B2-2AF7-415C-830C-9E5D28B20418}"/>
              </a:ext>
            </a:extLst>
          </p:cNvPr>
          <p:cNvSpPr/>
          <p:nvPr/>
        </p:nvSpPr>
        <p:spPr>
          <a:xfrm>
            <a:off x="1097053" y="2356092"/>
            <a:ext cx="3927755" cy="718754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Vẽ về cuộc sống an toàn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8" name="cướp biẻn">
            <a:extLst>
              <a:ext uri="{FF2B5EF4-FFF2-40B4-BE49-F238E27FC236}">
                <a16:creationId xmlns:a16="http://schemas.microsoft.com/office/drawing/2014/main" id="{C47BF8F4-78F6-4869-8D48-F3CC1F9E8C19}"/>
              </a:ext>
            </a:extLst>
          </p:cNvPr>
          <p:cNvSpPr/>
          <p:nvPr/>
        </p:nvSpPr>
        <p:spPr>
          <a:xfrm>
            <a:off x="1106165" y="3160731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Khuất phục tên cướp biển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39" name="thắng biển">
            <a:extLst>
              <a:ext uri="{FF2B5EF4-FFF2-40B4-BE49-F238E27FC236}">
                <a16:creationId xmlns:a16="http://schemas.microsoft.com/office/drawing/2014/main" id="{833D3577-B7A3-49EB-BD69-5EA6420CD899}"/>
              </a:ext>
            </a:extLst>
          </p:cNvPr>
          <p:cNvSpPr/>
          <p:nvPr/>
        </p:nvSpPr>
        <p:spPr>
          <a:xfrm>
            <a:off x="1088958" y="3954778"/>
            <a:ext cx="2022537" cy="658508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Thắng biển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0" name="ngoài chiến lũy">
            <a:extLst>
              <a:ext uri="{FF2B5EF4-FFF2-40B4-BE49-F238E27FC236}">
                <a16:creationId xmlns:a16="http://schemas.microsoft.com/office/drawing/2014/main" id="{DEEB00F2-9838-4431-8075-31D9F3767CA7}"/>
              </a:ext>
            </a:extLst>
          </p:cNvPr>
          <p:cNvSpPr/>
          <p:nvPr/>
        </p:nvSpPr>
        <p:spPr>
          <a:xfrm>
            <a:off x="1150180" y="4764039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Ga – vrốt ngoài chiến lũy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1" name="thuyền">
            <a:extLst>
              <a:ext uri="{FF2B5EF4-FFF2-40B4-BE49-F238E27FC236}">
                <a16:creationId xmlns:a16="http://schemas.microsoft.com/office/drawing/2014/main" id="{838DA72D-BD35-4F75-806F-0EC323BEF61A}"/>
              </a:ext>
            </a:extLst>
          </p:cNvPr>
          <p:cNvSpPr/>
          <p:nvPr/>
        </p:nvSpPr>
        <p:spPr>
          <a:xfrm>
            <a:off x="7170649" y="3060441"/>
            <a:ext cx="3927755" cy="718754"/>
          </a:xfrm>
          <a:prstGeom prst="roundRect">
            <a:avLst>
              <a:gd name="adj" fmla="val 17079"/>
            </a:avLst>
          </a:prstGeom>
          <a:solidFill>
            <a:schemeClr val="bg1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Đoàn thuyền đánh cá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2" name="trái đất">
            <a:extLst>
              <a:ext uri="{FF2B5EF4-FFF2-40B4-BE49-F238E27FC236}">
                <a16:creationId xmlns:a16="http://schemas.microsoft.com/office/drawing/2014/main" id="{D8A3C348-27B9-40AD-8221-4B5329EF4BDB}"/>
              </a:ext>
            </a:extLst>
          </p:cNvPr>
          <p:cNvSpPr/>
          <p:nvPr/>
        </p:nvSpPr>
        <p:spPr>
          <a:xfrm>
            <a:off x="1133798" y="5621289"/>
            <a:ext cx="3927755" cy="718754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Dù sao Trái Đất vẫn quay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3" name="xe ko kính">
            <a:extLst>
              <a:ext uri="{FF2B5EF4-FFF2-40B4-BE49-F238E27FC236}">
                <a16:creationId xmlns:a16="http://schemas.microsoft.com/office/drawing/2014/main" id="{28D0D4F5-7976-4123-A97D-CE38C87DAD58}"/>
              </a:ext>
            </a:extLst>
          </p:cNvPr>
          <p:cNvSpPr/>
          <p:nvPr/>
        </p:nvSpPr>
        <p:spPr>
          <a:xfrm>
            <a:off x="7215584" y="4051048"/>
            <a:ext cx="3927755" cy="1425982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Bài thơ về tiểu đội xe không kính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44" name="con sẻ">
            <a:extLst>
              <a:ext uri="{FF2B5EF4-FFF2-40B4-BE49-F238E27FC236}">
                <a16:creationId xmlns:a16="http://schemas.microsoft.com/office/drawing/2014/main" id="{38431B2E-CE62-4617-ACF5-B5630869DE12}"/>
              </a:ext>
            </a:extLst>
          </p:cNvPr>
          <p:cNvSpPr/>
          <p:nvPr/>
        </p:nvSpPr>
        <p:spPr>
          <a:xfrm>
            <a:off x="3241250" y="3965370"/>
            <a:ext cx="1783558" cy="647916"/>
          </a:xfrm>
          <a:prstGeom prst="roundRect">
            <a:avLst>
              <a:gd name="adj" fmla="val 17079"/>
            </a:avLst>
          </a:prstGeom>
          <a:solidFill>
            <a:srgbClr val="F8F8F8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#9Slide07 SVNSunshine" panose="00000500000000000000" pitchFamily="2" charset="0"/>
                <a:ea typeface="Shadows Into Light Two"/>
                <a:cs typeface="Shadows Into Light Two"/>
                <a:sym typeface="Shadows Into Light Two"/>
              </a:rPr>
              <a:t>Con sẻ</a:t>
            </a:r>
            <a:endParaRPr sz="4400" b="1" dirty="0">
              <a:latin typeface="#9Slide07 SVNSunshine" panose="00000500000000000000" pitchFamily="2" charset="0"/>
              <a:ea typeface="Shadows Into Light Two"/>
              <a:cs typeface="Shadows Into Light Two"/>
              <a:sym typeface="Shadows Into Light Two"/>
            </a:endParaRPr>
          </a:p>
        </p:txBody>
      </p:sp>
    </p:spTree>
    <p:extLst>
      <p:ext uri="{BB962C8B-B14F-4D97-AF65-F5344CB8AC3E}">
        <p14:creationId xmlns:p14="http://schemas.microsoft.com/office/powerpoint/2010/main" val="14341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135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9" name="Google Shape;3869;p20"/>
          <p:cNvSpPr/>
          <p:nvPr/>
        </p:nvSpPr>
        <p:spPr>
          <a:xfrm>
            <a:off x="11625088" y="2074322"/>
            <a:ext cx="233202" cy="4840224"/>
          </a:xfrm>
          <a:custGeom>
            <a:avLst/>
            <a:gdLst/>
            <a:ahLst/>
            <a:cxnLst/>
            <a:rect l="l" t="t" r="r" b="b"/>
            <a:pathLst>
              <a:path w="336754" h="3457303" extrusionOk="0">
                <a:moveTo>
                  <a:pt x="102376" y="0"/>
                </a:moveTo>
                <a:cubicBezTo>
                  <a:pt x="114713" y="97246"/>
                  <a:pt x="127051" y="194492"/>
                  <a:pt x="111085" y="391886"/>
                </a:cubicBezTo>
                <a:cubicBezTo>
                  <a:pt x="95119" y="589280"/>
                  <a:pt x="-29704" y="882469"/>
                  <a:pt x="6582" y="1184366"/>
                </a:cubicBezTo>
                <a:cubicBezTo>
                  <a:pt x="42868" y="1486263"/>
                  <a:pt x="295416" y="1824446"/>
                  <a:pt x="328799" y="2203269"/>
                </a:cubicBezTo>
                <a:cubicBezTo>
                  <a:pt x="362182" y="2582092"/>
                  <a:pt x="284530" y="3019697"/>
                  <a:pt x="206879" y="3457303"/>
                </a:cubicBezTo>
              </a:path>
            </a:pathLst>
          </a:custGeom>
          <a:noFill/>
          <a:ln w="1270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2" name="Google Shape;3882;p20"/>
          <p:cNvGrpSpPr/>
          <p:nvPr/>
        </p:nvGrpSpPr>
        <p:grpSpPr>
          <a:xfrm>
            <a:off x="10961947" y="418649"/>
            <a:ext cx="1326282" cy="1745352"/>
            <a:chOff x="4904878" y="3672819"/>
            <a:chExt cx="668523" cy="879758"/>
          </a:xfrm>
        </p:grpSpPr>
        <p:sp>
          <p:nvSpPr>
            <p:cNvPr id="3883" name="Google Shape;3883;p20"/>
            <p:cNvSpPr/>
            <p:nvPr/>
          </p:nvSpPr>
          <p:spPr>
            <a:xfrm flipH="1">
              <a:off x="5162601" y="4457938"/>
              <a:ext cx="136807" cy="94638"/>
            </a:xfrm>
            <a:custGeom>
              <a:avLst/>
              <a:gdLst/>
              <a:ahLst/>
              <a:cxnLst/>
              <a:rect l="l" t="t" r="r" b="b"/>
              <a:pathLst>
                <a:path w="212104" h="146726" extrusionOk="0">
                  <a:moveTo>
                    <a:pt x="51604" y="6250"/>
                  </a:moveTo>
                  <a:cubicBezTo>
                    <a:pt x="57252" y="29014"/>
                    <a:pt x="57252" y="46445"/>
                    <a:pt x="51604" y="58542"/>
                  </a:cubicBezTo>
                  <a:cubicBezTo>
                    <a:pt x="41126" y="80736"/>
                    <a:pt x="17980" y="70830"/>
                    <a:pt x="6455" y="94738"/>
                  </a:cubicBezTo>
                  <a:cubicBezTo>
                    <a:pt x="-1641" y="111406"/>
                    <a:pt x="-1546" y="139314"/>
                    <a:pt x="6455" y="147030"/>
                  </a:cubicBezTo>
                  <a:cubicBezTo>
                    <a:pt x="19790" y="159794"/>
                    <a:pt x="43888" y="105404"/>
                    <a:pt x="82655" y="110834"/>
                  </a:cubicBezTo>
                  <a:cubicBezTo>
                    <a:pt x="98848" y="113120"/>
                    <a:pt x="97990" y="123122"/>
                    <a:pt x="119326" y="126931"/>
                  </a:cubicBezTo>
                  <a:cubicBezTo>
                    <a:pt x="138957" y="129503"/>
                    <a:pt x="158884" y="125217"/>
                    <a:pt x="175714" y="114834"/>
                  </a:cubicBezTo>
                  <a:cubicBezTo>
                    <a:pt x="182763" y="111120"/>
                    <a:pt x="213814" y="94928"/>
                    <a:pt x="212481" y="82641"/>
                  </a:cubicBezTo>
                  <a:cubicBezTo>
                    <a:pt x="211719" y="75783"/>
                    <a:pt x="200575" y="68258"/>
                    <a:pt x="153140" y="66544"/>
                  </a:cubicBezTo>
                  <a:cubicBezTo>
                    <a:pt x="152188" y="45113"/>
                    <a:pt x="151330" y="23682"/>
                    <a:pt x="150378" y="2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4" name="Google Shape;3884;p20"/>
            <p:cNvSpPr/>
            <p:nvPr/>
          </p:nvSpPr>
          <p:spPr>
            <a:xfrm flipH="1">
              <a:off x="4904878" y="3672819"/>
              <a:ext cx="668523" cy="792039"/>
            </a:xfrm>
            <a:custGeom>
              <a:avLst/>
              <a:gdLst/>
              <a:ahLst/>
              <a:cxnLst/>
              <a:rect l="l" t="t" r="r" b="b"/>
              <a:pathLst>
                <a:path w="1036469" h="1227968" extrusionOk="0">
                  <a:moveTo>
                    <a:pt x="520670" y="1230219"/>
                  </a:moveTo>
                  <a:cubicBezTo>
                    <a:pt x="156625" y="1230219"/>
                    <a:pt x="-110932" y="618333"/>
                    <a:pt x="46516" y="291436"/>
                  </a:cubicBezTo>
                  <a:cubicBezTo>
                    <a:pt x="131765" y="114461"/>
                    <a:pt x="314835" y="8828"/>
                    <a:pt x="495238" y="2542"/>
                  </a:cubicBezTo>
                  <a:cubicBezTo>
                    <a:pt x="716504" y="-5078"/>
                    <a:pt x="915386" y="137415"/>
                    <a:pt x="994825" y="318486"/>
                  </a:cubicBezTo>
                  <a:cubicBezTo>
                    <a:pt x="1159321" y="694437"/>
                    <a:pt x="807754" y="1230219"/>
                    <a:pt x="520670" y="1230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714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5" name="Google Shape;3885;p20"/>
            <p:cNvSpPr/>
            <p:nvPr/>
          </p:nvSpPr>
          <p:spPr>
            <a:xfrm flipH="1">
              <a:off x="5341592" y="3775670"/>
              <a:ext cx="171176" cy="347798"/>
            </a:xfrm>
            <a:custGeom>
              <a:avLst/>
              <a:gdLst/>
              <a:ahLst/>
              <a:cxnLst/>
              <a:rect l="l" t="t" r="r" b="b"/>
              <a:pathLst>
                <a:path w="265389" h="539221" extrusionOk="0">
                  <a:moveTo>
                    <a:pt x="47960" y="541472"/>
                  </a:moveTo>
                  <a:cubicBezTo>
                    <a:pt x="9089" y="460891"/>
                    <a:pt x="-6428" y="370973"/>
                    <a:pt x="3193" y="282011"/>
                  </a:cubicBezTo>
                  <a:cubicBezTo>
                    <a:pt x="6240" y="256673"/>
                    <a:pt x="31768" y="62174"/>
                    <a:pt x="155593" y="13595"/>
                  </a:cubicBezTo>
                  <a:cubicBezTo>
                    <a:pt x="164356" y="10167"/>
                    <a:pt x="215695" y="-10122"/>
                    <a:pt x="245128" y="13595"/>
                  </a:cubicBezTo>
                  <a:cubicBezTo>
                    <a:pt x="284752" y="45505"/>
                    <a:pt x="255510" y="134469"/>
                    <a:pt x="254081" y="138850"/>
                  </a:cubicBezTo>
                  <a:cubicBezTo>
                    <a:pt x="226078" y="221145"/>
                    <a:pt x="163117" y="233528"/>
                    <a:pt x="111206" y="299917"/>
                  </a:cubicBezTo>
                  <a:cubicBezTo>
                    <a:pt x="77964" y="341352"/>
                    <a:pt x="42150" y="413075"/>
                    <a:pt x="47960" y="541472"/>
                  </a:cubicBezTo>
                  <a:close/>
                </a:path>
              </a:pathLst>
            </a:custGeom>
            <a:solidFill>
              <a:srgbClr val="FFFFFF">
                <a:alpha val="37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0"/>
            <p:cNvSpPr/>
            <p:nvPr/>
          </p:nvSpPr>
          <p:spPr>
            <a:xfrm flipH="1">
              <a:off x="5200585" y="4461863"/>
              <a:ext cx="62621" cy="18890"/>
            </a:xfrm>
            <a:custGeom>
              <a:avLst/>
              <a:gdLst/>
              <a:ahLst/>
              <a:cxnLst/>
              <a:rect l="l" t="t" r="r" b="b"/>
              <a:pathLst>
                <a:path w="243189" h="73359" extrusionOk="0">
                  <a:moveTo>
                    <a:pt x="6069" y="0"/>
                  </a:moveTo>
                  <a:lnTo>
                    <a:pt x="242166" y="0"/>
                  </a:lnTo>
                  <a:lnTo>
                    <a:pt x="243189" y="23813"/>
                  </a:lnTo>
                  <a:lnTo>
                    <a:pt x="121006" y="49464"/>
                  </a:lnTo>
                  <a:lnTo>
                    <a:pt x="241677" y="49464"/>
                  </a:lnTo>
                  <a:lnTo>
                    <a:pt x="241677" y="73359"/>
                  </a:lnTo>
                  <a:lnTo>
                    <a:pt x="0" y="73359"/>
                  </a:lnTo>
                  <a:lnTo>
                    <a:pt x="3651" y="54271"/>
                  </a:lnTo>
                  <a:lnTo>
                    <a:pt x="3036" y="49890"/>
                  </a:lnTo>
                  <a:lnTo>
                    <a:pt x="126980" y="23895"/>
                  </a:lnTo>
                  <a:lnTo>
                    <a:pt x="6069" y="23895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9" name="Google Shape;3889;p20"/>
          <p:cNvSpPr txBox="1">
            <a:spLocks noGrp="1"/>
          </p:cNvSpPr>
          <p:nvPr>
            <p:ph type="title"/>
          </p:nvPr>
        </p:nvSpPr>
        <p:spPr>
          <a:xfrm>
            <a:off x="201550" y="-110075"/>
            <a:ext cx="2008800" cy="38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Questrial"/>
                <a:ea typeface="Questrial"/>
                <a:cs typeface="Questrial"/>
                <a:sym typeface="Questrial"/>
              </a:rPr>
              <a:t>Click on the balloon to go back.</a:t>
            </a:r>
            <a:endParaRPr sz="10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890" name="Google Shape;3890;p20">
            <a:hlinkClick r:id="rId3" action="ppaction://hlinksldjump"/>
          </p:cNvPr>
          <p:cNvSpPr/>
          <p:nvPr/>
        </p:nvSpPr>
        <p:spPr>
          <a:xfrm>
            <a:off x="11021718" y="489490"/>
            <a:ext cx="1468800" cy="1654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844;p19">
            <a:extLst>
              <a:ext uri="{FF2B5EF4-FFF2-40B4-BE49-F238E27FC236}">
                <a16:creationId xmlns:a16="http://schemas.microsoft.com/office/drawing/2014/main" id="{A311D71B-8C7D-4AEE-B9A9-4FC46C4E8843}"/>
              </a:ext>
            </a:extLst>
          </p:cNvPr>
          <p:cNvSpPr txBox="1">
            <a:spLocks/>
          </p:cNvSpPr>
          <p:nvPr/>
        </p:nvSpPr>
        <p:spPr>
          <a:xfrm>
            <a:off x="5131349" y="1779661"/>
            <a:ext cx="6598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 sz="6000" dirty="0" err="1">
                <a:latin typeface="SVN-Adam Gorry" panose="02040603050506020204" pitchFamily="18" charset="0"/>
              </a:rPr>
              <a:t>Hoạt</a:t>
            </a:r>
            <a:r>
              <a:rPr lang="en-US" sz="6000" dirty="0">
                <a:latin typeface="SVN-Adam Gorry" panose="02040603050506020204" pitchFamily="18" charset="0"/>
              </a:rPr>
              <a:t> </a:t>
            </a:r>
            <a:r>
              <a:rPr lang="en-US" sz="6000" dirty="0" err="1">
                <a:latin typeface="SVN-Adam Gorry" panose="02040603050506020204" pitchFamily="18" charset="0"/>
              </a:rPr>
              <a:t>động</a:t>
            </a:r>
            <a:r>
              <a:rPr lang="en-US" sz="6000" dirty="0">
                <a:latin typeface="SVN-Adam Gorry" panose="02040603050506020204" pitchFamily="18" charset="0"/>
              </a:rPr>
              <a:t> 2 </a:t>
            </a:r>
          </a:p>
        </p:txBody>
      </p:sp>
      <p:grpSp>
        <p:nvGrpSpPr>
          <p:cNvPr id="29" name="Google Shape;3846;p19">
            <a:extLst>
              <a:ext uri="{FF2B5EF4-FFF2-40B4-BE49-F238E27FC236}">
                <a16:creationId xmlns:a16="http://schemas.microsoft.com/office/drawing/2014/main" id="{19697838-DB6D-416E-A4D2-81F84EE782A1}"/>
              </a:ext>
            </a:extLst>
          </p:cNvPr>
          <p:cNvGrpSpPr/>
          <p:nvPr/>
        </p:nvGrpSpPr>
        <p:grpSpPr>
          <a:xfrm>
            <a:off x="4854464" y="3214716"/>
            <a:ext cx="7003826" cy="2903055"/>
            <a:chOff x="5243859" y="141179"/>
            <a:chExt cx="7003826" cy="2903055"/>
          </a:xfrm>
        </p:grpSpPr>
        <p:sp>
          <p:nvSpPr>
            <p:cNvPr id="30" name="Google Shape;3847;p19">
              <a:extLst>
                <a:ext uri="{FF2B5EF4-FFF2-40B4-BE49-F238E27FC236}">
                  <a16:creationId xmlns:a16="http://schemas.microsoft.com/office/drawing/2014/main" id="{9A03F614-E6BB-4BB1-B749-ED5E58B20910}"/>
                </a:ext>
              </a:extLst>
            </p:cNvPr>
            <p:cNvSpPr/>
            <p:nvPr/>
          </p:nvSpPr>
          <p:spPr>
            <a:xfrm>
              <a:off x="5243859" y="141179"/>
              <a:ext cx="7003826" cy="290305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Nội</a:t>
              </a:r>
              <a:r>
                <a:rPr lang="en-US" b="1" i="0" dirty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 dung</a:t>
              </a:r>
            </a:p>
            <a:p>
              <a:pPr lvl="0" algn="ctr"/>
              <a:r>
                <a:rPr lang="en-US" b="1" dirty="0" err="1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#9Slide07 SVNBillo" panose="00000400000000000000" pitchFamily="2" charset="0"/>
                </a:rPr>
                <a:t>chính</a:t>
              </a:r>
              <a:endParaRPr b="1" i="0" dirty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1" name="Google Shape;3848;p19">
              <a:extLst>
                <a:ext uri="{FF2B5EF4-FFF2-40B4-BE49-F238E27FC236}">
                  <a16:creationId xmlns:a16="http://schemas.microsoft.com/office/drawing/2014/main" id="{AD6D227A-7D56-42B1-950E-AA25FA4E568F}"/>
                </a:ext>
              </a:extLst>
            </p:cNvPr>
            <p:cNvSpPr/>
            <p:nvPr/>
          </p:nvSpPr>
          <p:spPr>
            <a:xfrm>
              <a:off x="6281033" y="151291"/>
              <a:ext cx="709672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lt1"/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2" name="Google Shape;3849;p19">
              <a:extLst>
                <a:ext uri="{FF2B5EF4-FFF2-40B4-BE49-F238E27FC236}">
                  <a16:creationId xmlns:a16="http://schemas.microsoft.com/office/drawing/2014/main" id="{D1C0C22A-17B2-4905-8DB2-6F01D7AC6E3D}"/>
                </a:ext>
              </a:extLst>
            </p:cNvPr>
            <p:cNvSpPr/>
            <p:nvPr/>
          </p:nvSpPr>
          <p:spPr>
            <a:xfrm>
              <a:off x="7026305" y="274250"/>
              <a:ext cx="716939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dk2"/>
                  </a:solidFill>
                  <a:latin typeface="#9Slide07 SVNBillo" panose="00000400000000000000" pitchFamily="2" charset="0"/>
                </a:rPr>
                <a:t>Ộ</a:t>
              </a:r>
              <a:endParaRPr b="1" i="0" dirty="0">
                <a:ln>
                  <a:noFill/>
                </a:ln>
                <a:solidFill>
                  <a:schemeClr val="dk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3" name="Google Shape;3850;p19">
              <a:extLst>
                <a:ext uri="{FF2B5EF4-FFF2-40B4-BE49-F238E27FC236}">
                  <a16:creationId xmlns:a16="http://schemas.microsoft.com/office/drawing/2014/main" id="{12626DDD-B27B-4899-95F4-DFE9848FE1CB}"/>
                </a:ext>
              </a:extLst>
            </p:cNvPr>
            <p:cNvSpPr/>
            <p:nvPr/>
          </p:nvSpPr>
          <p:spPr>
            <a:xfrm>
              <a:off x="7759144" y="250079"/>
              <a:ext cx="438201" cy="84524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lt2"/>
                  </a:solidFill>
                  <a:latin typeface="#9Slide07 SVNBillo" panose="00000400000000000000" pitchFamily="2" charset="0"/>
                </a:rPr>
                <a:t>i</a:t>
              </a:r>
              <a:endParaRPr b="1" i="0" dirty="0">
                <a:ln>
                  <a:noFill/>
                </a:ln>
                <a:solidFill>
                  <a:schemeClr val="l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4" name="Google Shape;3851;p19">
              <a:extLst>
                <a:ext uri="{FF2B5EF4-FFF2-40B4-BE49-F238E27FC236}">
                  <a16:creationId xmlns:a16="http://schemas.microsoft.com/office/drawing/2014/main" id="{B6C9E2BC-9977-4C4A-81E1-AA8E12D49DAA}"/>
                </a:ext>
              </a:extLst>
            </p:cNvPr>
            <p:cNvSpPr/>
            <p:nvPr/>
          </p:nvSpPr>
          <p:spPr>
            <a:xfrm>
              <a:off x="8286361" y="274250"/>
              <a:ext cx="709673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1"/>
                  </a:solidFill>
                  <a:latin typeface="#9Slide07 SVNBillo" panose="00000400000000000000" pitchFamily="2" charset="0"/>
                </a:rPr>
                <a:t>D</a:t>
              </a:r>
              <a:endParaRPr b="1" i="0" dirty="0">
                <a:ln>
                  <a:noFill/>
                </a:ln>
                <a:solidFill>
                  <a:schemeClr val="accen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5" name="Google Shape;3852;p19">
              <a:extLst>
                <a:ext uri="{FF2B5EF4-FFF2-40B4-BE49-F238E27FC236}">
                  <a16:creationId xmlns:a16="http://schemas.microsoft.com/office/drawing/2014/main" id="{D4EAE2C1-D050-4B30-B7E5-FD3027AAC8C6}"/>
                </a:ext>
              </a:extLst>
            </p:cNvPr>
            <p:cNvSpPr/>
            <p:nvPr/>
          </p:nvSpPr>
          <p:spPr>
            <a:xfrm>
              <a:off x="8056871" y="1105822"/>
              <a:ext cx="709673" cy="73240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2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6" name="Google Shape;3853;p19">
              <a:extLst>
                <a:ext uri="{FF2B5EF4-FFF2-40B4-BE49-F238E27FC236}">
                  <a16:creationId xmlns:a16="http://schemas.microsoft.com/office/drawing/2014/main" id="{6A1E96F8-ED38-43CD-80C4-CD3CC3789878}"/>
                </a:ext>
              </a:extLst>
            </p:cNvPr>
            <p:cNvSpPr/>
            <p:nvPr/>
          </p:nvSpPr>
          <p:spPr>
            <a:xfrm>
              <a:off x="8735600" y="946700"/>
              <a:ext cx="298644" cy="77180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3"/>
                </a:solidFill>
                <a:latin typeface="Mystery Quest"/>
              </a:endParaRPr>
            </a:p>
          </p:txBody>
        </p:sp>
        <p:sp>
          <p:nvSpPr>
            <p:cNvPr id="37" name="Google Shape;3854;p19">
              <a:extLst>
                <a:ext uri="{FF2B5EF4-FFF2-40B4-BE49-F238E27FC236}">
                  <a16:creationId xmlns:a16="http://schemas.microsoft.com/office/drawing/2014/main" id="{FE8F4667-6315-4866-9BBF-B9C111F14DBB}"/>
                </a:ext>
              </a:extLst>
            </p:cNvPr>
            <p:cNvSpPr/>
            <p:nvPr/>
          </p:nvSpPr>
          <p:spPr>
            <a:xfrm>
              <a:off x="8990500" y="1024075"/>
              <a:ext cx="483904" cy="61703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endParaRPr b="1" i="0" dirty="0">
                <a:ln>
                  <a:noFill/>
                </a:ln>
                <a:solidFill>
                  <a:schemeClr val="accent4"/>
                </a:solidFill>
                <a:latin typeface="Mystery Quest"/>
              </a:endParaRPr>
            </a:p>
          </p:txBody>
        </p:sp>
        <p:sp>
          <p:nvSpPr>
            <p:cNvPr id="38" name="Google Shape;3855;p19">
              <a:extLst>
                <a:ext uri="{FF2B5EF4-FFF2-40B4-BE49-F238E27FC236}">
                  <a16:creationId xmlns:a16="http://schemas.microsoft.com/office/drawing/2014/main" id="{B0E746C1-546A-4CD2-8386-E8F7BFC70EEE}"/>
                </a:ext>
              </a:extLst>
            </p:cNvPr>
            <p:cNvSpPr/>
            <p:nvPr/>
          </p:nvSpPr>
          <p:spPr>
            <a:xfrm>
              <a:off x="8888855" y="1586850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5"/>
                  </a:solidFill>
                  <a:latin typeface="#9Slide07 SVNBillo" panose="00000400000000000000" pitchFamily="2" charset="0"/>
                </a:rPr>
                <a:t>h</a:t>
              </a:r>
              <a:endParaRPr b="1" i="0" dirty="0">
                <a:ln>
                  <a:noFill/>
                </a:ln>
                <a:solidFill>
                  <a:schemeClr val="accent5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39" name="Google Shape;3856;p19">
              <a:extLst>
                <a:ext uri="{FF2B5EF4-FFF2-40B4-BE49-F238E27FC236}">
                  <a16:creationId xmlns:a16="http://schemas.microsoft.com/office/drawing/2014/main" id="{BD51ED17-81E0-4D81-BCC0-A26DA0466252}"/>
                </a:ext>
              </a:extLst>
            </p:cNvPr>
            <p:cNvSpPr/>
            <p:nvPr/>
          </p:nvSpPr>
          <p:spPr>
            <a:xfrm>
              <a:off x="10302117" y="478505"/>
              <a:ext cx="709673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i="0" dirty="0">
                  <a:ln>
                    <a:noFill/>
                  </a:ln>
                  <a:solidFill>
                    <a:schemeClr val="accent6"/>
                  </a:solidFill>
                  <a:latin typeface="#9Slide07 SVNBillo" panose="00000400000000000000" pitchFamily="2" charset="0"/>
                </a:rPr>
                <a:t>g</a:t>
              </a:r>
              <a:endParaRPr b="1" i="0" dirty="0">
                <a:ln>
                  <a:noFill/>
                </a:ln>
                <a:solidFill>
                  <a:schemeClr val="accent6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0" name="Google Shape;3857;p19">
              <a:extLst>
                <a:ext uri="{FF2B5EF4-FFF2-40B4-BE49-F238E27FC236}">
                  <a16:creationId xmlns:a16="http://schemas.microsoft.com/office/drawing/2014/main" id="{4A8C6B61-0280-45F6-9D79-2C1C1F546C59}"/>
                </a:ext>
              </a:extLst>
            </p:cNvPr>
            <p:cNvSpPr/>
            <p:nvPr/>
          </p:nvSpPr>
          <p:spPr>
            <a:xfrm>
              <a:off x="8056871" y="1944575"/>
              <a:ext cx="709673" cy="78694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lt1"/>
                  </a:solidFill>
                  <a:latin typeface="#9Slide07 SVNBillo" panose="00000400000000000000" pitchFamily="2" charset="0"/>
                </a:rPr>
                <a:t>c</a:t>
              </a:r>
              <a:endParaRPr b="1" i="0" dirty="0">
                <a:ln>
                  <a:noFill/>
                </a:ln>
                <a:solidFill>
                  <a:schemeClr val="lt1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1" name="Google Shape;3849;p19">
              <a:extLst>
                <a:ext uri="{FF2B5EF4-FFF2-40B4-BE49-F238E27FC236}">
                  <a16:creationId xmlns:a16="http://schemas.microsoft.com/office/drawing/2014/main" id="{2636DF31-24D5-44BB-B9F0-56E71B50CC43}"/>
                </a:ext>
              </a:extLst>
            </p:cNvPr>
            <p:cNvSpPr/>
            <p:nvPr/>
          </p:nvSpPr>
          <p:spPr>
            <a:xfrm>
              <a:off x="9034244" y="506400"/>
              <a:ext cx="617535" cy="64675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#9Slide07 SVNBillo" panose="00000400000000000000" pitchFamily="2" charset="0"/>
                </a:rPr>
                <a:t>u</a:t>
              </a:r>
              <a:endParaRPr b="1" i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2" name="Google Shape;3855;p19">
              <a:extLst>
                <a:ext uri="{FF2B5EF4-FFF2-40B4-BE49-F238E27FC236}">
                  <a16:creationId xmlns:a16="http://schemas.microsoft.com/office/drawing/2014/main" id="{EA04C0A9-F005-42DF-ABB5-616A7AC867D2}"/>
                </a:ext>
              </a:extLst>
            </p:cNvPr>
            <p:cNvSpPr/>
            <p:nvPr/>
          </p:nvSpPr>
          <p:spPr>
            <a:xfrm>
              <a:off x="9740795" y="478505"/>
              <a:ext cx="576386" cy="6746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5"/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accent5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3" name="Google Shape;3856;p19">
              <a:extLst>
                <a:ext uri="{FF2B5EF4-FFF2-40B4-BE49-F238E27FC236}">
                  <a16:creationId xmlns:a16="http://schemas.microsoft.com/office/drawing/2014/main" id="{9CAB6D6C-7A92-4A0F-8135-73C7A24ED843}"/>
                </a:ext>
              </a:extLst>
            </p:cNvPr>
            <p:cNvSpPr/>
            <p:nvPr/>
          </p:nvSpPr>
          <p:spPr>
            <a:xfrm>
              <a:off x="9681757" y="1798010"/>
              <a:ext cx="499014" cy="92320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/>
                  </a:solidFill>
                  <a:latin typeface="#9Slide07 SVNBillo" panose="00000400000000000000" pitchFamily="2" charset="0"/>
                </a:rPr>
                <a:t>í</a:t>
              </a:r>
              <a:endParaRPr b="1" i="0" dirty="0">
                <a:ln>
                  <a:noFill/>
                </a:ln>
                <a:solidFill>
                  <a:schemeClr val="accent6"/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4" name="Google Shape;3855;p19">
              <a:extLst>
                <a:ext uri="{FF2B5EF4-FFF2-40B4-BE49-F238E27FC236}">
                  <a16:creationId xmlns:a16="http://schemas.microsoft.com/office/drawing/2014/main" id="{973D7D92-420E-4AF7-862A-DD4B9F9ACBA5}"/>
                </a:ext>
              </a:extLst>
            </p:cNvPr>
            <p:cNvSpPr/>
            <p:nvPr/>
          </p:nvSpPr>
          <p:spPr>
            <a:xfrm>
              <a:off x="10264000" y="2073264"/>
              <a:ext cx="576386" cy="67465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  <a:latin typeface="#9Slide07 SVNBillo" panose="00000400000000000000" pitchFamily="2" charset="0"/>
                </a:rPr>
                <a:t>n</a:t>
              </a:r>
              <a:endParaRPr b="1" i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#9Slide07 SVNBillo" panose="00000400000000000000" pitchFamily="2" charset="0"/>
              </a:endParaRPr>
            </a:p>
          </p:txBody>
        </p:sp>
        <p:sp>
          <p:nvSpPr>
            <p:cNvPr id="45" name="Google Shape;3855;p19">
              <a:extLst>
                <a:ext uri="{FF2B5EF4-FFF2-40B4-BE49-F238E27FC236}">
                  <a16:creationId xmlns:a16="http://schemas.microsoft.com/office/drawing/2014/main" id="{13F91A29-A370-4A60-B239-15C6949325B1}"/>
                </a:ext>
              </a:extLst>
            </p:cNvPr>
            <p:cNvSpPr/>
            <p:nvPr/>
          </p:nvSpPr>
          <p:spPr>
            <a:xfrm>
              <a:off x="10971860" y="1586850"/>
              <a:ext cx="709673" cy="114386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lang="en-US" b="1" dirty="0">
                  <a:solidFill>
                    <a:schemeClr val="accent6">
                      <a:lumMod val="50000"/>
                    </a:schemeClr>
                  </a:solidFill>
                  <a:latin typeface="#9Slide07 SVNBillo" panose="00000400000000000000" pitchFamily="2" charset="0"/>
                </a:rPr>
                <a:t>h</a:t>
              </a:r>
              <a:endParaRPr b="1" i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#9Slide07 SVNBillo" panose="000004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DE752-048F-40A1-8242-189912A14736}"/>
              </a:ext>
            </a:extLst>
          </p:cNvPr>
          <p:cNvGrpSpPr/>
          <p:nvPr/>
        </p:nvGrpSpPr>
        <p:grpSpPr>
          <a:xfrm>
            <a:off x="564524" y="616444"/>
            <a:ext cx="11062952" cy="5821053"/>
            <a:chOff x="564524" y="518473"/>
            <a:chExt cx="11062952" cy="582105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8599D1-2B78-45B9-BFD0-44CDB75E7E80}"/>
                </a:ext>
              </a:extLst>
            </p:cNvPr>
            <p:cNvSpPr/>
            <p:nvPr/>
          </p:nvSpPr>
          <p:spPr>
            <a:xfrm>
              <a:off x="564524" y="518473"/>
              <a:ext cx="11062952" cy="5821053"/>
            </a:xfrm>
            <a:prstGeom prst="roundRect">
              <a:avLst>
                <a:gd name="adj" fmla="val 58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532CA1-A14B-402F-85B9-E50846F9CC94}"/>
                </a:ext>
              </a:extLst>
            </p:cNvPr>
            <p:cNvGrpSpPr/>
            <p:nvPr/>
          </p:nvGrpSpPr>
          <p:grpSpPr>
            <a:xfrm>
              <a:off x="564524" y="518473"/>
              <a:ext cx="11062952" cy="5821053"/>
              <a:chOff x="564524" y="518473"/>
              <a:chExt cx="11062952" cy="5856896"/>
            </a:xfrm>
            <a:grpFill/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7C32BBD-8FAC-448C-A120-D1DB5ED61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80356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164B15E-B15C-4C78-AB8E-FF72A9AA82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12221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8D7A80A-F5EE-473E-82BC-73BB8554A4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44087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F66165-1F39-4B91-8925-2151E6DCD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175952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EA9225D-104C-4FED-8651-F7E0ACE8E4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07818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AEDEA86-C482-4813-8D5D-825D39B20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39683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C1786D7-887E-46CC-BC3F-3E1822F631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271549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F2086CA-8B7A-40A9-88F8-4BD6B57A1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03414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DDCA483-2547-47E9-90E5-2009D2EBC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35280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EDA566F-271F-4AE2-A70D-F4F15CB56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67145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349B8FB-60F5-48E6-95C1-D8858E07F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399011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AB75822-6B92-4053-A954-C8DC2C880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30876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8E684C-B943-484A-8944-CDA5E48F0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62742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2F78AED-6A45-4E5F-A955-83A848A1B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494607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FCEDAA8-5D7E-43B9-AE80-B6F883007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26473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3434CCE-D8A7-4991-B795-552EF8D59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58338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1A097B6-F825-4400-AFFF-9BB657878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5902044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A0116EB-086E-4E2D-A493-850F8AFEF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524" y="6220699"/>
                <a:ext cx="11062952" cy="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8C6001A-666F-42B0-9689-C9C46B1CCA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061" y="532898"/>
                <a:ext cx="0" cy="582804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231C022-871D-41CD-9F59-46CBA3DF1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822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0E45BCF-B66E-4E4F-BD69-FDEEEAC7F6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39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C1351E-E248-4CD8-A7BE-074B4FC78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255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CD7643F-E36C-43D3-9AEF-95CDDC681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472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09BB9D8-E8A7-4298-8626-736DA8CFF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89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44C3466-8746-4576-B117-CD4F2072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905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8274DBF-169E-425E-B398-429A4B88A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122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06DDD4E-29BD-4997-9567-055F9FAA1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38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AD138D1-7396-4808-8CAD-E937D6CE8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55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7E295ED-C450-4ADF-86E4-40EA2D8A8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72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41996DF-38A4-46E4-BD54-6D53ABB89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988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B5AE395-E260-42CB-9A73-FC532E8E4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205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3E728B0-D604-4110-9303-858BCA0990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21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D6AB214-67B1-4DB5-B862-54DFAF7829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638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CFEC264-D629-4072-8F34-DBDF4B245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855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77E1931-45E6-4CB1-A22B-6E5DA06A62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071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3C021FA-8AC7-45FF-A22A-6B459A748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88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8172136-BC75-4071-86A3-5745EBFB1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504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D3BE49D-101C-4EF6-B341-AFC143FE21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21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36D026C-31E1-451D-9A22-EEEBE37BF8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938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E6A54EF-4964-4483-B68B-E503508C5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54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2B72D39-4FB3-444B-95A9-C545D4406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371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39CC24E-D90C-45B7-85B8-C0E8E5FD1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587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6E9E5A-5367-4D6A-BD83-0A1C3C158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804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0267C96-85F1-406A-A874-FE3DDF78D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21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82C2E15-BD6A-4127-A352-894C5C2C3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237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A460C2E-5857-4510-A561-7ECB9A24F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5454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FC34C29-54E8-4CC5-A660-694F202902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670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36AA209-AE97-487B-9A62-1493FED1E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8875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D0F0919-9FA0-4813-A2F6-D17E6C4EB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21041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9308B01-612B-44EE-A80B-A0D6986E39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43207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1BF7EF5-703A-468E-8B58-8FB78CD618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5373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901867D-D55B-4E36-A940-76D40CB11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87539" y="518473"/>
                <a:ext cx="0" cy="5856896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4B9CED02-E23E-461E-9C14-BE6CAB60D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63"/>
          <a:stretch/>
        </p:blipFill>
        <p:spPr>
          <a:xfrm>
            <a:off x="-1037985" y="31138"/>
            <a:ext cx="8017619" cy="57836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83CE93-035E-4DE9-8A19-A977A7F7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2898" y="3901341"/>
            <a:ext cx="15479086" cy="2536156"/>
          </a:xfrm>
          <a:prstGeom prst="rect">
            <a:avLst/>
          </a:prstGeom>
        </p:spPr>
      </p:pic>
      <p:sp>
        <p:nvSpPr>
          <p:cNvPr id="59" name="Google Shape;159;p14">
            <a:extLst>
              <a:ext uri="{FF2B5EF4-FFF2-40B4-BE49-F238E27FC236}">
                <a16:creationId xmlns:a16="http://schemas.microsoft.com/office/drawing/2014/main" id="{412D7E3C-04B4-48D7-9488-779B0E68847A}"/>
              </a:ext>
            </a:extLst>
          </p:cNvPr>
          <p:cNvSpPr/>
          <p:nvPr/>
        </p:nvSpPr>
        <p:spPr>
          <a:xfrm>
            <a:off x="5752639" y="1177251"/>
            <a:ext cx="5595086" cy="3522998"/>
          </a:xfrm>
          <a:prstGeom prst="roundRect">
            <a:avLst>
              <a:gd name="adj" fmla="val 50000"/>
            </a:avLst>
          </a:prstGeom>
          <a:solidFill>
            <a:schemeClr val="bg1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Em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hãy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nêu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tên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các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bài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tập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đọc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thuộc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chủ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#9Slide07 SVNSalty Sans" panose="02000000000000000000" pitchFamily="2" charset="0"/>
              </a:rPr>
              <a:t>điểm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 “ </a:t>
            </a:r>
            <a:r>
              <a:rPr lang="en-US" altLang="en-US" sz="48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Vẻ</a:t>
            </a:r>
            <a:r>
              <a:rPr lang="en-US" altLang="en-US" sz="48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đẹp</a:t>
            </a:r>
            <a:r>
              <a:rPr lang="en-US" altLang="en-US" sz="48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muôn</a:t>
            </a:r>
            <a:r>
              <a:rPr lang="en-US" altLang="en-US" sz="48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màu</a:t>
            </a:r>
            <a:r>
              <a:rPr lang="en-US" altLang="en-US" sz="4800" b="1" dirty="0">
                <a:solidFill>
                  <a:schemeClr val="bg1">
                    <a:lumMod val="75000"/>
                  </a:schemeClr>
                </a:solidFill>
                <a:latin typeface="#9Slide07 SVNSalty Sans" panose="02000000000000000000" pitchFamily="2" charset="0"/>
              </a:rPr>
              <a:t> </a:t>
            </a:r>
            <a:r>
              <a:rPr lang="en-US" altLang="en-US" sz="4800" b="1" dirty="0">
                <a:solidFill>
                  <a:schemeClr val="tx1"/>
                </a:solidFill>
                <a:latin typeface="#9Slide07 SVNSalty Sans" panose="02000000000000000000" pitchFamily="2" charset="0"/>
              </a:rPr>
              <a:t>”</a:t>
            </a:r>
            <a:endParaRPr sz="4400" dirty="0">
              <a:solidFill>
                <a:schemeClr val="tx1"/>
              </a:solidFill>
              <a:latin typeface="#9Slide07 SVNSalty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C27ABC"/>
      </a:lt1>
      <a:dk2>
        <a:srgbClr val="E78BB2"/>
      </a:dk2>
      <a:lt2>
        <a:srgbClr val="F1B9C7"/>
      </a:lt2>
      <a:accent1>
        <a:srgbClr val="EFD589"/>
      </a:accent1>
      <a:accent2>
        <a:srgbClr val="7DD5A4"/>
      </a:accent2>
      <a:accent3>
        <a:srgbClr val="8DE4E2"/>
      </a:accent3>
      <a:accent4>
        <a:srgbClr val="3DC3C4"/>
      </a:accent4>
      <a:accent5>
        <a:srgbClr val="00B8D3"/>
      </a:accent5>
      <a:accent6>
        <a:srgbClr val="989DD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737</Words>
  <Application>Microsoft Office PowerPoint</Application>
  <PresentationFormat>Widescreen</PresentationFormat>
  <Paragraphs>151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Arial</vt:lpstr>
      <vt:lpstr>Mystery Quest</vt:lpstr>
      <vt:lpstr>#9Slide07 SVNSmirk</vt:lpstr>
      <vt:lpstr>Questrial</vt:lpstr>
      <vt:lpstr>Abril Fatface</vt:lpstr>
      <vt:lpstr>Gochi Hand</vt:lpstr>
      <vt:lpstr>SVN-Newton</vt:lpstr>
      <vt:lpstr>#9Slide07 SVNBillo</vt:lpstr>
      <vt:lpstr>#9Slide05 Fourth</vt:lpstr>
      <vt:lpstr>SVN-Poky's</vt:lpstr>
      <vt:lpstr>#9Slide03 AmpleSoft Bold</vt:lpstr>
      <vt:lpstr>Times New Roman</vt:lpstr>
      <vt:lpstr>#9Slide07 SVNSunshine</vt:lpstr>
      <vt:lpstr>Calibri</vt:lpstr>
      <vt:lpstr>Shadows Into Light Two</vt:lpstr>
      <vt:lpstr>SVN-Adam Gorry</vt:lpstr>
      <vt:lpstr>Barlow Condensed</vt:lpstr>
      <vt:lpstr>Aldrich</vt:lpstr>
      <vt:lpstr>UTM Azuki</vt:lpstr>
      <vt:lpstr>Showcard Gothic</vt:lpstr>
      <vt:lpstr>#9Slide03 AllRoundGothic</vt:lpstr>
      <vt:lpstr>等线</vt:lpstr>
      <vt:lpstr>#9Slide07 SVNSalty Sans</vt:lpstr>
      <vt:lpstr>SVN-Apple</vt:lpstr>
      <vt:lpstr>SlidesMania</vt:lpstr>
      <vt:lpstr>PowerPoint Presentation</vt:lpstr>
      <vt:lpstr>PowerPoint Presentation</vt:lpstr>
      <vt:lpstr>PowerPoint Presentation</vt:lpstr>
      <vt:lpstr>Hoạt động 1 </vt:lpstr>
      <vt:lpstr>PowerPoint Presentation</vt:lpstr>
      <vt:lpstr>PowerPoint Presentation</vt:lpstr>
      <vt:lpstr>PowerPoint Presentation</vt:lpstr>
      <vt:lpstr>Click on the balloon to go back.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on the balloon to go back.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lastModifiedBy>Nguyễn Thị Diệu Hiền_GV</cp:lastModifiedBy>
  <cp:revision>5</cp:revision>
  <dcterms:modified xsi:type="dcterms:W3CDTF">2022-03-12T14:45:57Z</dcterms:modified>
</cp:coreProperties>
</file>