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64" r:id="rId3"/>
    <p:sldId id="271" r:id="rId4"/>
    <p:sldId id="284" r:id="rId5"/>
    <p:sldId id="275" r:id="rId6"/>
    <p:sldId id="285" r:id="rId7"/>
    <p:sldId id="286" r:id="rId8"/>
    <p:sldId id="283" r:id="rId9"/>
    <p:sldId id="287" r:id="rId10"/>
    <p:sldId id="288" r:id="rId11"/>
    <p:sldId id="289" r:id="rId12"/>
    <p:sldId id="290" r:id="rId13"/>
    <p:sldId id="291" r:id="rId14"/>
    <p:sldId id="292" r:id="rId15"/>
    <p:sldId id="293" r:id="rId16"/>
    <p:sldId id="295" r:id="rId17"/>
    <p:sldId id="282" r:id="rId18"/>
    <p:sldId id="296" r:id="rId19"/>
    <p:sldId id="261" r:id="rId20"/>
    <p:sldId id="297" r:id="rId21"/>
    <p:sldId id="298" r:id="rId22"/>
    <p:sldId id="299" r:id="rId23"/>
    <p:sldId id="300" r:id="rId24"/>
    <p:sldId id="301" r:id="rId25"/>
    <p:sldId id="304" r:id="rId26"/>
  </p:sldIdLst>
  <p:sldSz cx="12192000" cy="6858000"/>
  <p:notesSz cx="6858000" cy="9144000"/>
  <p:embeddedFontLst>
    <p:embeddedFont>
      <p:font typeface="等线" panose="02010600030101010101" pitchFamily="2" charset="-122"/>
      <p:regular r:id="rId28"/>
      <p:bold r:id="rId29"/>
    </p:embeddedFont>
    <p:embeddedFont>
      <p:font typeface="等线 Light" panose="02010600030101010101" pitchFamily="2" charset="-122"/>
      <p:regular r:id="rId30"/>
    </p:embeddedFont>
    <p:embeddedFont>
      <p:font typeface="#9Slide03 AmpleSoft Bold" panose="02000000000000000000" pitchFamily="2" charset="0"/>
      <p:regular r:id="rId31"/>
    </p:embeddedFont>
    <p:embeddedFont>
      <p:font typeface="#9Slide03 Arima Madurai Black" panose="00000A00000000000000" pitchFamily="2" charset="0"/>
      <p:bold r:id="rId32"/>
    </p:embeddedFont>
    <p:embeddedFont>
      <p:font typeface="#9Slide05 FS Blonde Script" panose="03000503000000000000" pitchFamily="65" charset="0"/>
      <p:italic r:id="rId33"/>
    </p:embeddedFont>
    <p:embeddedFont>
      <p:font typeface="#9Slide07 IcielPony" panose="02000000000000000000" pitchFamily="2" charset="0"/>
      <p:regular r:id="rId34"/>
    </p:embeddedFont>
    <p:embeddedFont>
      <p:font typeface="#9Slide07 Staccato " panose="02040603050506020204" pitchFamily="18" charset="0"/>
      <p:regular r:id="rId35"/>
    </p:embeddedFont>
    <p:embeddedFont>
      <p:font typeface="Calibri" panose="020F0502020204030204" pitchFamily="34" charset="0"/>
      <p:regular r:id="rId36"/>
      <p:bold r:id="rId37"/>
      <p:italic r:id="rId38"/>
      <p:boldItalic r:id="rId39"/>
    </p:embeddedFont>
    <p:embeddedFont>
      <p:font typeface="SVN-Newton" panose="02040603050506020204" pitchFamily="18" charset="0"/>
      <p:regular r:id="rId40"/>
    </p:embeddedFont>
    <p:embeddedFont>
      <p:font typeface="SVN-The Voice" panose="02040603050506020204" pitchFamily="18" charset="0"/>
      <p:regular r:id="rId41"/>
    </p:embeddedFont>
    <p:embeddedFont>
      <p:font typeface="SVN-Whimsy" panose="02040603050506020204" pitchFamily="18" charset="0"/>
      <p:regular r:id="rId42"/>
    </p:embeddedFont>
    <p:embeddedFont>
      <p:font typeface="UVF LoveStory" panose="02000000000000000000" pitchFamily="2" charset="0"/>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D1C"/>
    <a:srgbClr val="FFFFFF"/>
    <a:srgbClr val="F1700F"/>
    <a:srgbClr val="FC4F4F"/>
    <a:srgbClr val="AED7E9"/>
    <a:srgbClr val="88CBBA"/>
    <a:srgbClr val="C5E0EB"/>
    <a:srgbClr val="F2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9" d="100"/>
          <a:sy n="69" d="100"/>
        </p:scale>
        <p:origin x="38" y="6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D53A2-ABDD-4056-8CE6-B98700659FA9}" type="datetimeFigureOut">
              <a:rPr lang="zh-CN" altLang="en-US" smtClean="0"/>
              <a:t>2022/2/26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F9B47-6DF8-4E1E-A7F4-FF1749D6F715}" type="slidenum">
              <a:rPr lang="zh-CN" altLang="en-US" smtClean="0"/>
              <a:t>‹#›</a:t>
            </a:fld>
            <a:endParaRPr lang="zh-CN" altLang="en-US"/>
          </a:p>
        </p:txBody>
      </p:sp>
    </p:spTree>
    <p:extLst>
      <p:ext uri="{BB962C8B-B14F-4D97-AF65-F5344CB8AC3E}">
        <p14:creationId xmlns:p14="http://schemas.microsoft.com/office/powerpoint/2010/main" val="399152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63614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80334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614234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29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1"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1"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19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EEAB96-CF87-4C6B-9D06-7EE1D08E9311}"/>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94257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924732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97757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560015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09130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35643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8489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fld id="{71105ECC-05DB-4A25-8E6A-E61FCA6F5619}" type="datetimeFigureOut">
              <a:rPr lang="zh-CN" altLang="en-US" smtClean="0"/>
              <a:t>2022/2/26</a:t>
            </a:fld>
            <a:endParaRPr lang="zh-CN" altLang="en-US"/>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15131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136525"/>
            <a:ext cx="11306629" cy="6584949"/>
          </a:xfrm>
          <a:prstGeom prst="roundRect">
            <a:avLst>
              <a:gd name="adj" fmla="val 9362"/>
            </a:avLst>
          </a:prstGeom>
          <a:solidFill>
            <a:srgbClr val="FFFFFF">
              <a:alpha val="76863"/>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19CB6A29-43EE-4A74-BB88-8ED081E38AA1}"/>
              </a:ext>
            </a:extLst>
          </p:cNvPr>
          <p:cNvSpPr txBox="1"/>
          <p:nvPr userDrawn="1"/>
        </p:nvSpPr>
        <p:spPr>
          <a:xfrm>
            <a:off x="10837484" y="6503670"/>
            <a:ext cx="1691135" cy="338554"/>
          </a:xfrm>
          <a:custGeom>
            <a:avLst/>
            <a:gdLst>
              <a:gd name="connsiteX0" fmla="*/ 0 w 6885405"/>
              <a:gd name="connsiteY0" fmla="*/ 0 h 1569660"/>
              <a:gd name="connsiteX1" fmla="*/ 6885405 w 6885405"/>
              <a:gd name="connsiteY1" fmla="*/ 0 h 1569660"/>
              <a:gd name="connsiteX2" fmla="*/ 6885405 w 6885405"/>
              <a:gd name="connsiteY2" fmla="*/ 1569660 h 1569660"/>
              <a:gd name="connsiteX3" fmla="*/ 0 w 6885405"/>
              <a:gd name="connsiteY3" fmla="*/ 1569660 h 1569660"/>
              <a:gd name="connsiteX4" fmla="*/ 0 w 6885405"/>
              <a:gd name="connsiteY4" fmla="*/ 0 h 1569660"/>
              <a:gd name="connsiteX0" fmla="*/ 802105 w 6885405"/>
              <a:gd name="connsiteY0" fmla="*/ 208547 h 1569660"/>
              <a:gd name="connsiteX1" fmla="*/ 6885405 w 6885405"/>
              <a:gd name="connsiteY1" fmla="*/ 0 h 1569660"/>
              <a:gd name="connsiteX2" fmla="*/ 6885405 w 6885405"/>
              <a:gd name="connsiteY2" fmla="*/ 1569660 h 1569660"/>
              <a:gd name="connsiteX3" fmla="*/ 0 w 6885405"/>
              <a:gd name="connsiteY3" fmla="*/ 1569660 h 1569660"/>
              <a:gd name="connsiteX4" fmla="*/ 802105 w 6885405"/>
              <a:gd name="connsiteY4" fmla="*/ 208547 h 1569660"/>
              <a:gd name="connsiteX0" fmla="*/ 802105 w 6885405"/>
              <a:gd name="connsiteY0" fmla="*/ 208547 h 1569660"/>
              <a:gd name="connsiteX1" fmla="*/ 6885405 w 6885405"/>
              <a:gd name="connsiteY1" fmla="*/ 0 h 1569660"/>
              <a:gd name="connsiteX2" fmla="*/ 5457657 w 6885405"/>
              <a:gd name="connsiteY2" fmla="*/ 1361112 h 1569660"/>
              <a:gd name="connsiteX3" fmla="*/ 0 w 6885405"/>
              <a:gd name="connsiteY3" fmla="*/ 1569660 h 1569660"/>
              <a:gd name="connsiteX4" fmla="*/ 802105 w 6885405"/>
              <a:gd name="connsiteY4" fmla="*/ 208547 h 1569660"/>
              <a:gd name="connsiteX0" fmla="*/ 802105 w 6307890"/>
              <a:gd name="connsiteY0" fmla="*/ 144378 h 1505491"/>
              <a:gd name="connsiteX1" fmla="*/ 6307890 w 6307890"/>
              <a:gd name="connsiteY1" fmla="*/ 0 h 1505491"/>
              <a:gd name="connsiteX2" fmla="*/ 5457657 w 6307890"/>
              <a:gd name="connsiteY2" fmla="*/ 1296943 h 1505491"/>
              <a:gd name="connsiteX3" fmla="*/ 0 w 6307890"/>
              <a:gd name="connsiteY3" fmla="*/ 1505491 h 1505491"/>
              <a:gd name="connsiteX4" fmla="*/ 802105 w 6307890"/>
              <a:gd name="connsiteY4" fmla="*/ 144378 h 150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890" h="1505491">
                <a:moveTo>
                  <a:pt x="802105" y="144378"/>
                </a:moveTo>
                <a:lnTo>
                  <a:pt x="6307890" y="0"/>
                </a:lnTo>
                <a:lnTo>
                  <a:pt x="5457657" y="1296943"/>
                </a:lnTo>
                <a:lnTo>
                  <a:pt x="0" y="1505491"/>
                </a:lnTo>
                <a:lnTo>
                  <a:pt x="802105" y="144378"/>
                </a:lnTo>
                <a:close/>
              </a:path>
            </a:pathLst>
          </a:custGeom>
          <a:solidFill>
            <a:schemeClr val="bg2"/>
          </a:solidFill>
        </p:spPr>
        <p:txBody>
          <a:bodyPr wrap="square" rtlCol="0">
            <a:spAutoFit/>
          </a:bodyPr>
          <a:lstStyle/>
          <a:p>
            <a:pPr algn="ctr"/>
            <a:r>
              <a:rPr lang="en-US" altLang="zh-CN" sz="1600" b="0" dirty="0" err="1">
                <a:solidFill>
                  <a:schemeClr val="accent6">
                    <a:lumMod val="50000"/>
                  </a:schemeClr>
                </a:solidFill>
                <a:latin typeface="#9Slide07 IcielPony" panose="02000000000000000000" pitchFamily="2" charset="0"/>
                <a:ea typeface="汉仪小麦体简" panose="00020600040101010101" pitchFamily="18" charset="-122"/>
              </a:rPr>
              <a:t>Hảo</a:t>
            </a:r>
            <a:r>
              <a:rPr lang="en-US" altLang="zh-CN" sz="1600" b="0" baseline="0" dirty="0">
                <a:solidFill>
                  <a:schemeClr val="accent6">
                    <a:lumMod val="50000"/>
                  </a:schemeClr>
                </a:solidFill>
                <a:latin typeface="#9Slide07 IcielPony" panose="02000000000000000000" pitchFamily="2" charset="0"/>
                <a:ea typeface="汉仪小麦体简" panose="00020600040101010101" pitchFamily="18" charset="-122"/>
              </a:rPr>
              <a:t> </a:t>
            </a:r>
            <a:r>
              <a:rPr lang="en-US" altLang="zh-CN" sz="1600" b="0" baseline="0" dirty="0" err="1">
                <a:solidFill>
                  <a:schemeClr val="accent6">
                    <a:lumMod val="50000"/>
                  </a:schemeClr>
                </a:solidFill>
                <a:latin typeface="#9Slide07 IcielPony" panose="02000000000000000000" pitchFamily="2" charset="0"/>
                <a:ea typeface="汉仪小麦体简" panose="00020600040101010101" pitchFamily="18" charset="-122"/>
              </a:rPr>
              <a:t>mnt</a:t>
            </a:r>
            <a:endParaRPr lang="zh-CN" altLang="en-US" sz="1600" b="0" dirty="0">
              <a:solidFill>
                <a:schemeClr val="accent6">
                  <a:lumMod val="50000"/>
                </a:schemeClr>
              </a:solidFill>
              <a:latin typeface="#9Slide07 IcielPony" panose="02000000000000000000" pitchFamily="2" charset="0"/>
              <a:ea typeface="汉仪小麦体简" panose="00020600040101010101" pitchFamily="18" charset="-122"/>
            </a:endParaRPr>
          </a:p>
        </p:txBody>
      </p:sp>
      <p:sp>
        <p:nvSpPr>
          <p:cNvPr id="10" name="文本框 8">
            <a:extLst>
              <a:ext uri="{FF2B5EF4-FFF2-40B4-BE49-F238E27FC236}">
                <a16:creationId xmlns:a16="http://schemas.microsoft.com/office/drawing/2014/main" id="{9B71ADDF-6C55-4C00-93FA-B4BA5BCC833E}"/>
              </a:ext>
            </a:extLst>
          </p:cNvPr>
          <p:cNvSpPr txBox="1"/>
          <p:nvPr userDrawn="1"/>
        </p:nvSpPr>
        <p:spPr>
          <a:xfrm>
            <a:off x="21041" y="16510"/>
            <a:ext cx="1691135" cy="307777"/>
          </a:xfrm>
          <a:custGeom>
            <a:avLst/>
            <a:gdLst>
              <a:gd name="connsiteX0" fmla="*/ 0 w 6885405"/>
              <a:gd name="connsiteY0" fmla="*/ 0 h 1569660"/>
              <a:gd name="connsiteX1" fmla="*/ 6885405 w 6885405"/>
              <a:gd name="connsiteY1" fmla="*/ 0 h 1569660"/>
              <a:gd name="connsiteX2" fmla="*/ 6885405 w 6885405"/>
              <a:gd name="connsiteY2" fmla="*/ 1569660 h 1569660"/>
              <a:gd name="connsiteX3" fmla="*/ 0 w 6885405"/>
              <a:gd name="connsiteY3" fmla="*/ 1569660 h 1569660"/>
              <a:gd name="connsiteX4" fmla="*/ 0 w 6885405"/>
              <a:gd name="connsiteY4" fmla="*/ 0 h 1569660"/>
              <a:gd name="connsiteX0" fmla="*/ 802105 w 6885405"/>
              <a:gd name="connsiteY0" fmla="*/ 208547 h 1569660"/>
              <a:gd name="connsiteX1" fmla="*/ 6885405 w 6885405"/>
              <a:gd name="connsiteY1" fmla="*/ 0 h 1569660"/>
              <a:gd name="connsiteX2" fmla="*/ 6885405 w 6885405"/>
              <a:gd name="connsiteY2" fmla="*/ 1569660 h 1569660"/>
              <a:gd name="connsiteX3" fmla="*/ 0 w 6885405"/>
              <a:gd name="connsiteY3" fmla="*/ 1569660 h 1569660"/>
              <a:gd name="connsiteX4" fmla="*/ 802105 w 6885405"/>
              <a:gd name="connsiteY4" fmla="*/ 208547 h 1569660"/>
              <a:gd name="connsiteX0" fmla="*/ 802105 w 6885405"/>
              <a:gd name="connsiteY0" fmla="*/ 208547 h 1569660"/>
              <a:gd name="connsiteX1" fmla="*/ 6885405 w 6885405"/>
              <a:gd name="connsiteY1" fmla="*/ 0 h 1569660"/>
              <a:gd name="connsiteX2" fmla="*/ 5457657 w 6885405"/>
              <a:gd name="connsiteY2" fmla="*/ 1361112 h 1569660"/>
              <a:gd name="connsiteX3" fmla="*/ 0 w 6885405"/>
              <a:gd name="connsiteY3" fmla="*/ 1569660 h 1569660"/>
              <a:gd name="connsiteX4" fmla="*/ 802105 w 6885405"/>
              <a:gd name="connsiteY4" fmla="*/ 208547 h 1569660"/>
              <a:gd name="connsiteX0" fmla="*/ 802105 w 6307890"/>
              <a:gd name="connsiteY0" fmla="*/ 144378 h 1505491"/>
              <a:gd name="connsiteX1" fmla="*/ 6307890 w 6307890"/>
              <a:gd name="connsiteY1" fmla="*/ 0 h 1505491"/>
              <a:gd name="connsiteX2" fmla="*/ 5457657 w 6307890"/>
              <a:gd name="connsiteY2" fmla="*/ 1296943 h 1505491"/>
              <a:gd name="connsiteX3" fmla="*/ 0 w 6307890"/>
              <a:gd name="connsiteY3" fmla="*/ 1505491 h 1505491"/>
              <a:gd name="connsiteX4" fmla="*/ 802105 w 6307890"/>
              <a:gd name="connsiteY4" fmla="*/ 144378 h 150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890" h="1505491">
                <a:moveTo>
                  <a:pt x="802105" y="144378"/>
                </a:moveTo>
                <a:lnTo>
                  <a:pt x="6307890" y="0"/>
                </a:lnTo>
                <a:lnTo>
                  <a:pt x="5457657" y="1296943"/>
                </a:lnTo>
                <a:lnTo>
                  <a:pt x="0" y="1505491"/>
                </a:lnTo>
                <a:lnTo>
                  <a:pt x="802105" y="144378"/>
                </a:lnTo>
                <a:close/>
              </a:path>
            </a:pathLst>
          </a:custGeom>
          <a:solidFill>
            <a:schemeClr val="bg2"/>
          </a:solidFill>
        </p:spPr>
        <p:txBody>
          <a:bodyPr wrap="square" rtlCol="0">
            <a:spAutoFit/>
          </a:bodyPr>
          <a:lstStyle/>
          <a:p>
            <a:r>
              <a:rPr lang="en-US" altLang="zh-CN" sz="1400" b="0" dirty="0" err="1">
                <a:solidFill>
                  <a:schemeClr val="accent6">
                    <a:lumMod val="50000"/>
                  </a:schemeClr>
                </a:solidFill>
                <a:latin typeface="#9Slide07 IcielPony" panose="02000000000000000000" pitchFamily="2" charset="0"/>
                <a:ea typeface="汉仪小麦体简" panose="00020600040101010101" pitchFamily="18" charset="-122"/>
              </a:rPr>
              <a:t>măngnon</a:t>
            </a:r>
            <a:endParaRPr lang="zh-CN" altLang="en-US" sz="1400" b="0" dirty="0">
              <a:solidFill>
                <a:schemeClr val="accent6">
                  <a:lumMod val="50000"/>
                </a:schemeClr>
              </a:solidFill>
              <a:latin typeface="#9Slide07 IcielPony" panose="02000000000000000000" pitchFamily="2" charset="0"/>
              <a:ea typeface="汉仪小麦体简" panose="00020600040101010101" pitchFamily="18" charset="-122"/>
            </a:endParaRPr>
          </a:p>
        </p:txBody>
      </p:sp>
      <p:pic>
        <p:nvPicPr>
          <p:cNvPr id="12" name="Picture 11">
            <a:extLst>
              <a:ext uri="{FF2B5EF4-FFF2-40B4-BE49-F238E27FC236}">
                <a16:creationId xmlns:a16="http://schemas.microsoft.com/office/drawing/2014/main" id="{92590BD4-4BF7-4D25-908E-3943B7E9A02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444758" y="-3439565"/>
            <a:ext cx="1818083" cy="3094317"/>
          </a:xfrm>
          <a:prstGeom prst="rect">
            <a:avLst/>
          </a:prstGeom>
        </p:spPr>
      </p:pic>
      <p:sp>
        <p:nvSpPr>
          <p:cNvPr id="13" name="Rectangle 12">
            <a:extLst>
              <a:ext uri="{FF2B5EF4-FFF2-40B4-BE49-F238E27FC236}">
                <a16:creationId xmlns:a16="http://schemas.microsoft.com/office/drawing/2014/main" id="{100CF9B1-65E8-41A0-97EC-9EF41CCFB7E3}"/>
              </a:ext>
            </a:extLst>
          </p:cNvPr>
          <p:cNvSpPr/>
          <p:nvPr userDrawn="1"/>
        </p:nvSpPr>
        <p:spPr>
          <a:xfrm>
            <a:off x="10725837" y="-347107"/>
            <a:ext cx="1241045" cy="369332"/>
          </a:xfrm>
          <a:prstGeom prst="rect">
            <a:avLst/>
          </a:prstGeom>
          <a:noFill/>
        </p:spPr>
        <p:txBody>
          <a:bodyPr wrap="non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a:ln w="9525" cmpd="sng">
                  <a:solidFill>
                    <a:srgbClr val="4F81BD"/>
                  </a:solidFill>
                  <a:prstDash val="solid"/>
                </a:ln>
                <a:solidFill>
                  <a:schemeClr val="bg2">
                    <a:lumMod val="75000"/>
                  </a:schemeClr>
                </a:solidFill>
                <a:effectLst>
                  <a:glow rad="38100">
                    <a:srgbClr val="4F81BD">
                      <a:alpha val="40000"/>
                    </a:srgbClr>
                  </a:glow>
                </a:effectLst>
                <a:uLnTx/>
                <a:uFillTx/>
                <a:latin typeface="UVF LoveStory" panose="02000000000000000000" pitchFamily="2" charset="0"/>
                <a:ea typeface="UVF Valentine" panose="02000603000000000000" pitchFamily="2" charset="0"/>
                <a:cs typeface="+mn-cs"/>
              </a:rPr>
              <a:t>Măng Non</a:t>
            </a:r>
            <a:endParaRPr kumimoji="0" lang="en-US" sz="1800" b="1" i="0" u="none" strike="noStrike" kern="1200" cap="none" spc="50" normalizeH="0" baseline="0" noProof="0" dirty="0">
              <a:ln w="9525" cmpd="sng">
                <a:solidFill>
                  <a:srgbClr val="4F81BD"/>
                </a:solidFill>
                <a:prstDash val="solid"/>
              </a:ln>
              <a:solidFill>
                <a:schemeClr val="bg2">
                  <a:lumMod val="75000"/>
                </a:schemeClr>
              </a:solidFill>
              <a:effectLst>
                <a:glow rad="38100">
                  <a:srgbClr val="4F81BD">
                    <a:alpha val="40000"/>
                  </a:srgbClr>
                </a:glow>
              </a:effectLst>
              <a:uLnTx/>
              <a:uFillTx/>
              <a:latin typeface="UVF LoveStory" panose="02000000000000000000" pitchFamily="2" charset="0"/>
              <a:ea typeface="UVF Valentine" panose="02000603000000000000" pitchFamily="2" charset="0"/>
              <a:cs typeface="+mn-cs"/>
            </a:endParaRPr>
          </a:p>
        </p:txBody>
      </p:sp>
      <p:pic>
        <p:nvPicPr>
          <p:cNvPr id="14" name="Picture 13">
            <a:extLst>
              <a:ext uri="{FF2B5EF4-FFF2-40B4-BE49-F238E27FC236}">
                <a16:creationId xmlns:a16="http://schemas.microsoft.com/office/drawing/2014/main" id="{11E04E41-DCB0-4FD5-9612-0ACFDB17766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01096" y="6236597"/>
            <a:ext cx="1152128" cy="1959214"/>
          </a:xfrm>
          <a:prstGeom prst="rect">
            <a:avLst/>
          </a:prstGeom>
        </p:spPr>
      </p:pic>
      <p:sp>
        <p:nvSpPr>
          <p:cNvPr id="15" name="TextBox 3">
            <a:extLst>
              <a:ext uri="{FF2B5EF4-FFF2-40B4-BE49-F238E27FC236}">
                <a16:creationId xmlns:a16="http://schemas.microsoft.com/office/drawing/2014/main" id="{5B1F9173-E582-4137-AFEE-792D747F18A8}"/>
              </a:ext>
            </a:extLst>
          </p:cNvPr>
          <p:cNvSpPr txBox="1"/>
          <p:nvPr userDrawn="1"/>
        </p:nvSpPr>
        <p:spPr>
          <a:xfrm>
            <a:off x="2666430" y="7013199"/>
            <a:ext cx="6228184" cy="147732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algn="ctr"/>
            <a:r>
              <a:rPr lang="en-US" sz="1800" b="1" dirty="0">
                <a:solidFill>
                  <a:srgbClr val="DA148A"/>
                </a:solidFill>
                <a:latin typeface="SVN-Newton" panose="02040603050506020204" pitchFamily="18" charset="0"/>
                <a:cs typeface="Times New Roman" panose="02020603050405020304" pitchFamily="18" charset="0"/>
              </a:rPr>
              <a:t>CHUYÊN GIÁO ÁN ĐIỆN TỬ THEO TUẦN KHỐI 4 </a:t>
            </a:r>
          </a:p>
          <a:p>
            <a:pPr algn="ctr"/>
            <a:r>
              <a:rPr lang="en-US" sz="1800" b="1" dirty="0">
                <a:solidFill>
                  <a:srgbClr val="DA148A"/>
                </a:solidFill>
                <a:latin typeface="SVN-Newton" panose="02040603050506020204" pitchFamily="18" charset="0"/>
                <a:cs typeface="Times New Roman" panose="02020603050405020304" pitchFamily="18" charset="0"/>
              </a:rPr>
              <a:t>BÀI THAO GIẢNG – ELEARNING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8"/>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757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2.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9.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9.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2.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8">
            <a:extLst>
              <a:ext uri="{FF2B5EF4-FFF2-40B4-BE49-F238E27FC236}">
                <a16:creationId xmlns:a16="http://schemas.microsoft.com/office/drawing/2014/main" id="{2D8FA04B-5B28-44BF-912C-B8ADD016E7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459454" y="-257754"/>
            <a:ext cx="3034405" cy="4178944"/>
          </a:xfrm>
          <a:prstGeom prst="rect">
            <a:avLst/>
          </a:prstGeom>
        </p:spPr>
      </p:pic>
      <p:pic>
        <p:nvPicPr>
          <p:cNvPr id="18" name="Picture 17">
            <a:extLst>
              <a:ext uri="{FF2B5EF4-FFF2-40B4-BE49-F238E27FC236}">
                <a16:creationId xmlns:a16="http://schemas.microsoft.com/office/drawing/2014/main" id="{7BC3FDF3-9D42-4A20-B142-CBA04574C065}"/>
              </a:ext>
            </a:extLst>
          </p:cNvPr>
          <p:cNvPicPr>
            <a:picLocks noChangeAspect="1"/>
          </p:cNvPicPr>
          <p:nvPr/>
        </p:nvPicPr>
        <p:blipFill rotWithShape="1">
          <a:blip r:embed="rId3">
            <a:duotone>
              <a:prstClr val="black"/>
              <a:schemeClr val="tx1">
                <a:lumMod val="95000"/>
                <a:lumOff val="5000"/>
                <a:tint val="45000"/>
                <a:satMod val="400000"/>
              </a:schemeClr>
            </a:duotone>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Layer>
                </a14:imgProps>
              </a:ext>
              <a:ext uri="{28A0092B-C50C-407E-A947-70E740481C1C}">
                <a14:useLocalDpi xmlns:a14="http://schemas.microsoft.com/office/drawing/2010/main" val="0"/>
              </a:ext>
            </a:extLst>
          </a:blip>
          <a:srcRect t="50556" b="18333"/>
          <a:stretch/>
        </p:blipFill>
        <p:spPr>
          <a:xfrm>
            <a:off x="-139839" y="1615888"/>
            <a:ext cx="12306300" cy="4061012"/>
          </a:xfrm>
          <a:prstGeom prst="rect">
            <a:avLst/>
          </a:prstGeom>
        </p:spPr>
      </p:pic>
      <p:pic>
        <p:nvPicPr>
          <p:cNvPr id="16" name="Picture 15">
            <a:extLst>
              <a:ext uri="{FF2B5EF4-FFF2-40B4-BE49-F238E27FC236}">
                <a16:creationId xmlns:a16="http://schemas.microsoft.com/office/drawing/2014/main" id="{4FDD41C9-0E74-452B-B22F-42965380800D}"/>
              </a:ext>
            </a:extLst>
          </p:cNvPr>
          <p:cNvPicPr>
            <a:picLocks noChangeAspect="1"/>
          </p:cNvPicPr>
          <p:nvPr/>
        </p:nvPicPr>
        <p:blipFill rotWithShape="1">
          <a:blip r:embed="rId3">
            <a:duotone>
              <a:prstClr val="black"/>
              <a:schemeClr val="tx1">
                <a:lumMod val="95000"/>
                <a:lumOff val="5000"/>
                <a:tint val="45000"/>
                <a:satMod val="400000"/>
              </a:schemeClr>
            </a:duotone>
            <a:extLst>
              <a:ext uri="{BEBA8EAE-BF5A-486C-A8C5-ECC9F3942E4B}">
                <a14:imgProps xmlns:a14="http://schemas.microsoft.com/office/drawing/2010/main">
                  <a14:imgLayer r:embed="rId4">
                    <a14:imgEffect>
                      <a14:backgroundRemoval t="47500" b="85300" l="0" r="100000">
                        <a14:foregroundMark x1="20300" y1="75300" x2="54700" y2="78900"/>
                        <a14:foregroundMark x1="58600" y1="77800" x2="97800" y2="78050"/>
                        <a14:backgroundMark x1="29200" y1="70000" x2="89700" y2="66400"/>
                        <a14:backgroundMark x1="1400" y1="58600" x2="6700" y2="57500"/>
                      </a14:backgroundRemoval>
                    </a14:imgEffect>
                  </a14:imgLayer>
                </a14:imgProps>
              </a:ext>
              <a:ext uri="{28A0092B-C50C-407E-A947-70E740481C1C}">
                <a14:useLocalDpi xmlns:a14="http://schemas.microsoft.com/office/drawing/2010/main" val="0"/>
              </a:ext>
            </a:extLst>
          </a:blip>
          <a:srcRect t="50556" b="18333"/>
          <a:stretch/>
        </p:blipFill>
        <p:spPr>
          <a:xfrm>
            <a:off x="-114300" y="2796988"/>
            <a:ext cx="12306300" cy="4061012"/>
          </a:xfrm>
          <a:prstGeom prst="rect">
            <a:avLst/>
          </a:prstGeom>
        </p:spPr>
      </p:pic>
      <p:pic>
        <p:nvPicPr>
          <p:cNvPr id="4" name="Picture 3">
            <a:extLst>
              <a:ext uri="{FF2B5EF4-FFF2-40B4-BE49-F238E27FC236}">
                <a16:creationId xmlns:a16="http://schemas.microsoft.com/office/drawing/2014/main" id="{28275A88-50C9-49C9-AAF1-4B82C27C28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30" b="90000" l="10000" r="91000">
                        <a14:foregroundMark x1="53100" y1="20648" x2="53100" y2="20648"/>
                        <a14:foregroundMark x1="51200" y1="10926" x2="51700" y2="7222"/>
                        <a14:foregroundMark x1="89200" y1="67778" x2="91000" y2="67407"/>
                      </a14:backgroundRemoval>
                    </a14:imgEffect>
                  </a14:imgLayer>
                </a14:imgProps>
              </a:ext>
              <a:ext uri="{28A0092B-C50C-407E-A947-70E740481C1C}">
                <a14:useLocalDpi xmlns:a14="http://schemas.microsoft.com/office/drawing/2010/main" val="0"/>
              </a:ext>
            </a:extLst>
          </a:blip>
          <a:stretch>
            <a:fillRect/>
          </a:stretch>
        </p:blipFill>
        <p:spPr>
          <a:xfrm>
            <a:off x="5283443" y="694882"/>
            <a:ext cx="3700000" cy="3702021"/>
          </a:xfrm>
          <a:prstGeom prst="rect">
            <a:avLst/>
          </a:prstGeom>
        </p:spPr>
      </p:pic>
      <p:pic>
        <p:nvPicPr>
          <p:cNvPr id="14" name="Picture 13">
            <a:extLst>
              <a:ext uri="{FF2B5EF4-FFF2-40B4-BE49-F238E27FC236}">
                <a16:creationId xmlns:a16="http://schemas.microsoft.com/office/drawing/2014/main" id="{9818A066-793C-4F16-B4E2-69D3E76D1B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000"/>
          <a:stretch/>
        </p:blipFill>
        <p:spPr>
          <a:xfrm>
            <a:off x="7133443" y="1132761"/>
            <a:ext cx="793415" cy="809530"/>
          </a:xfrm>
          <a:prstGeom prst="rect">
            <a:avLst/>
          </a:prstGeom>
        </p:spPr>
      </p:pic>
      <p:pic>
        <p:nvPicPr>
          <p:cNvPr id="15" name="Picture 14">
            <a:extLst>
              <a:ext uri="{FF2B5EF4-FFF2-40B4-BE49-F238E27FC236}">
                <a16:creationId xmlns:a16="http://schemas.microsoft.com/office/drawing/2014/main" id="{9FBE23BB-6A74-4988-86F1-88966E95992E}"/>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21324001">
            <a:off x="8248590" y="-161390"/>
            <a:ext cx="3837059" cy="5967986"/>
          </a:xfrm>
          <a:prstGeom prst="rect">
            <a:avLst/>
          </a:prstGeom>
        </p:spPr>
      </p:pic>
      <p:pic>
        <p:nvPicPr>
          <p:cNvPr id="17" name="图片 1">
            <a:extLst>
              <a:ext uri="{FF2B5EF4-FFF2-40B4-BE49-F238E27FC236}">
                <a16:creationId xmlns:a16="http://schemas.microsoft.com/office/drawing/2014/main" id="{CFB9E477-0D40-403A-86F2-7936EBD138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0034" y="3413431"/>
            <a:ext cx="9786186" cy="4153641"/>
          </a:xfrm>
          <a:prstGeom prst="rect">
            <a:avLst/>
          </a:prstGeom>
        </p:spPr>
      </p:pic>
      <p:pic>
        <p:nvPicPr>
          <p:cNvPr id="21" name="Picture 20">
            <a:extLst>
              <a:ext uri="{FF2B5EF4-FFF2-40B4-BE49-F238E27FC236}">
                <a16:creationId xmlns:a16="http://schemas.microsoft.com/office/drawing/2014/main" id="{CA1C1458-8A7E-49C5-B0A3-58F692326F3C}"/>
              </a:ext>
            </a:extLst>
          </p:cNvPr>
          <p:cNvPicPr>
            <a:picLocks noChangeAspect="1"/>
          </p:cNvPicPr>
          <p:nvPr/>
        </p:nvPicPr>
        <p:blipFill>
          <a:blip r:embed="rId11">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1619851" y="296246"/>
            <a:ext cx="3334216" cy="2239748"/>
          </a:xfrm>
          <a:prstGeom prst="rect">
            <a:avLst/>
          </a:prstGeom>
        </p:spPr>
      </p:pic>
      <p:pic>
        <p:nvPicPr>
          <p:cNvPr id="19" name="Picture 18">
            <a:extLst>
              <a:ext uri="{FF2B5EF4-FFF2-40B4-BE49-F238E27FC236}">
                <a16:creationId xmlns:a16="http://schemas.microsoft.com/office/drawing/2014/main" id="{D0CF76B9-CA74-49A0-8629-4D7C5D233BC6}"/>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rot="21405903" flipH="1">
            <a:off x="-220938" y="525589"/>
            <a:ext cx="5044271" cy="5681036"/>
          </a:xfrm>
          <a:prstGeom prst="rect">
            <a:avLst/>
          </a:prstGeom>
        </p:spPr>
      </p:pic>
      <p:grpSp>
        <p:nvGrpSpPr>
          <p:cNvPr id="2" name="Group 1">
            <a:extLst>
              <a:ext uri="{FF2B5EF4-FFF2-40B4-BE49-F238E27FC236}">
                <a16:creationId xmlns:a16="http://schemas.microsoft.com/office/drawing/2014/main" id="{30A56EF2-800C-44A2-8C68-8512DC94AC65}"/>
              </a:ext>
            </a:extLst>
          </p:cNvPr>
          <p:cNvGrpSpPr/>
          <p:nvPr/>
        </p:nvGrpSpPr>
        <p:grpSpPr>
          <a:xfrm>
            <a:off x="288085" y="4397091"/>
            <a:ext cx="4394119" cy="818975"/>
            <a:chOff x="4226506" y="1696789"/>
            <a:chExt cx="7387618" cy="818975"/>
          </a:xfrm>
          <a:noFill/>
        </p:grpSpPr>
        <p:sp>
          <p:nvSpPr>
            <p:cNvPr id="9" name="文本框 8">
              <a:extLst>
                <a:ext uri="{FF2B5EF4-FFF2-40B4-BE49-F238E27FC236}">
                  <a16:creationId xmlns:a16="http://schemas.microsoft.com/office/drawing/2014/main" id="{2A65DA98-4F7C-4DC3-8E23-A1A69E27E025}"/>
                </a:ext>
              </a:extLst>
            </p:cNvPr>
            <p:cNvSpPr txBox="1"/>
            <p:nvPr/>
          </p:nvSpPr>
          <p:spPr>
            <a:xfrm>
              <a:off x="4231948" y="1696789"/>
              <a:ext cx="7382176" cy="769441"/>
            </a:xfrm>
            <a:prstGeom prst="rect">
              <a:avLst/>
            </a:prstGeom>
            <a:grpFill/>
            <a:ln>
              <a:noFill/>
            </a:ln>
          </p:spPr>
          <p:txBody>
            <a:bodyPr wrap="square" rtlCol="0">
              <a:spAutoFit/>
            </a:bodyPr>
            <a:lstStyle/>
            <a:p>
              <a:r>
                <a:rPr lang="en-US" altLang="zh-CN" sz="4400" b="1" dirty="0">
                  <a:ln>
                    <a:solidFill>
                      <a:schemeClr val="tx1"/>
                    </a:solidFill>
                  </a:ln>
                  <a:noFill/>
                  <a:latin typeface="#9Slide05 FS Blonde Script" panose="03000503000000000000" pitchFamily="65" charset="0"/>
                  <a:ea typeface="汉仪小麦体简" panose="00020600040101010101" pitchFamily="18" charset="-122"/>
                </a:rPr>
                <a:t>MỞ RỘNG VỐN TỪ</a:t>
              </a:r>
              <a:endParaRPr lang="zh-CN" altLang="en-US" sz="4400" b="1" dirty="0">
                <a:ln>
                  <a:solidFill>
                    <a:schemeClr val="tx1"/>
                  </a:solidFill>
                </a:ln>
                <a:noFill/>
                <a:latin typeface="#9Slide05 FS Blonde Script" panose="03000503000000000000" pitchFamily="65" charset="0"/>
                <a:ea typeface="汉仪小麦体简" panose="00020600040101010101" pitchFamily="18" charset="-122"/>
              </a:endParaRPr>
            </a:p>
          </p:txBody>
        </p:sp>
        <p:sp>
          <p:nvSpPr>
            <p:cNvPr id="8" name="文本框 8">
              <a:extLst>
                <a:ext uri="{FF2B5EF4-FFF2-40B4-BE49-F238E27FC236}">
                  <a16:creationId xmlns:a16="http://schemas.microsoft.com/office/drawing/2014/main" id="{624CB71A-F8E0-40F4-BB7A-B6C9FC6D391F}"/>
                </a:ext>
              </a:extLst>
            </p:cNvPr>
            <p:cNvSpPr txBox="1"/>
            <p:nvPr/>
          </p:nvSpPr>
          <p:spPr>
            <a:xfrm>
              <a:off x="4226506" y="1746323"/>
              <a:ext cx="7098840" cy="769441"/>
            </a:xfrm>
            <a:prstGeom prst="rect">
              <a:avLst/>
            </a:prstGeom>
            <a:grpFill/>
            <a:ln>
              <a:noFill/>
            </a:ln>
          </p:spPr>
          <p:txBody>
            <a:bodyPr wrap="square" rtlCol="0">
              <a:spAutoFit/>
            </a:bodyPr>
            <a:lstStyle/>
            <a:p>
              <a:r>
                <a:rPr lang="en-US" altLang="zh-CN" sz="4400" b="1" dirty="0">
                  <a:latin typeface="#9Slide05 FS Blonde Script" panose="03000503000000000000" pitchFamily="65" charset="0"/>
                  <a:ea typeface="汉仪小麦体简" panose="00020600040101010101" pitchFamily="18" charset="-122"/>
                </a:rPr>
                <a:t>MỞ RỘNG VỐN TỪ</a:t>
              </a:r>
              <a:endParaRPr lang="zh-CN" altLang="en-US" sz="4400" b="1" dirty="0">
                <a:latin typeface="#9Slide05 FS Blonde Script" panose="03000503000000000000" pitchFamily="65" charset="0"/>
                <a:ea typeface="汉仪小麦体简" panose="00020600040101010101" pitchFamily="18" charset="-122"/>
              </a:endParaRPr>
            </a:p>
          </p:txBody>
        </p:sp>
      </p:grpSp>
      <p:pic>
        <p:nvPicPr>
          <p:cNvPr id="22" name="图片 1">
            <a:extLst>
              <a:ext uri="{FF2B5EF4-FFF2-40B4-BE49-F238E27FC236}">
                <a16:creationId xmlns:a16="http://schemas.microsoft.com/office/drawing/2014/main" id="{BBB35714-BA6D-43BC-BC0C-1FE16B4FDE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0051" y="3444789"/>
            <a:ext cx="9786186" cy="4153641"/>
          </a:xfrm>
          <a:prstGeom prst="rect">
            <a:avLst/>
          </a:prstGeom>
        </p:spPr>
      </p:pic>
      <p:sp>
        <p:nvSpPr>
          <p:cNvPr id="7" name="文本框 8">
            <a:extLst>
              <a:ext uri="{FF2B5EF4-FFF2-40B4-BE49-F238E27FC236}">
                <a16:creationId xmlns:a16="http://schemas.microsoft.com/office/drawing/2014/main" id="{7D702BEA-6D13-4932-A929-23473192F3FB}"/>
              </a:ext>
            </a:extLst>
          </p:cNvPr>
          <p:cNvSpPr txBox="1"/>
          <p:nvPr/>
        </p:nvSpPr>
        <p:spPr>
          <a:xfrm>
            <a:off x="2998873" y="4956879"/>
            <a:ext cx="8763936" cy="1862048"/>
          </a:xfrm>
          <a:prstGeom prst="rect">
            <a:avLst/>
          </a:prstGeom>
          <a:noFill/>
        </p:spPr>
        <p:txBody>
          <a:bodyPr wrap="square" rtlCol="0">
            <a:spAutoFit/>
          </a:bodyPr>
          <a:lstStyle/>
          <a:p>
            <a:r>
              <a:rPr lang="en-US" altLang="zh-CN" sz="11500" b="1" dirty="0">
                <a:ln w="57150">
                  <a:solidFill>
                    <a:srgbClr val="C00000"/>
                  </a:solidFill>
                </a:ln>
                <a:solidFill>
                  <a:schemeClr val="accent2"/>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DŨNG CẢM</a:t>
            </a:r>
            <a:endParaRPr lang="zh-CN" altLang="en-US" sz="11500" b="1" dirty="0">
              <a:ln w="57150">
                <a:solidFill>
                  <a:srgbClr val="C00000"/>
                </a:solidFill>
              </a:ln>
              <a:solidFill>
                <a:schemeClr val="accent2"/>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Tree>
    <p:extLst>
      <p:ext uri="{BB962C8B-B14F-4D97-AF65-F5344CB8AC3E}">
        <p14:creationId xmlns:p14="http://schemas.microsoft.com/office/powerpoint/2010/main" val="4290985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641" y="-289451"/>
            <a:ext cx="4338667" cy="1962150"/>
          </a:xfrm>
          <a:prstGeom prst="rect">
            <a:avLst/>
          </a:prstGeom>
        </p:spPr>
      </p:pic>
      <p:sp>
        <p:nvSpPr>
          <p:cNvPr id="7" name="TextBox 6">
            <a:extLst>
              <a:ext uri="{FF2B5EF4-FFF2-40B4-BE49-F238E27FC236}">
                <a16:creationId xmlns:a16="http://schemas.microsoft.com/office/drawing/2014/main" id="{C84B9C71-691D-4D4A-B942-5D6FD84AD7EA}"/>
              </a:ext>
            </a:extLst>
          </p:cNvPr>
          <p:cNvSpPr txBox="1"/>
          <p:nvPr/>
        </p:nvSpPr>
        <p:spPr>
          <a:xfrm>
            <a:off x="1732353" y="530093"/>
            <a:ext cx="9188037" cy="1323439"/>
          </a:xfrm>
          <a:custGeom>
            <a:avLst/>
            <a:gdLst>
              <a:gd name="connsiteX0" fmla="*/ 0 w 7898791"/>
              <a:gd name="connsiteY0" fmla="*/ 0 h 1077218"/>
              <a:gd name="connsiteX1" fmla="*/ 7898791 w 7898791"/>
              <a:gd name="connsiteY1" fmla="*/ 0 h 1077218"/>
              <a:gd name="connsiteX2" fmla="*/ 7898791 w 7898791"/>
              <a:gd name="connsiteY2" fmla="*/ 1077218 h 1077218"/>
              <a:gd name="connsiteX3" fmla="*/ 0 w 7898791"/>
              <a:gd name="connsiteY3" fmla="*/ 1077218 h 1077218"/>
              <a:gd name="connsiteX4" fmla="*/ 0 w 7898791"/>
              <a:gd name="connsiteY4" fmla="*/ 0 h 1077218"/>
              <a:gd name="connsiteX0" fmla="*/ 1052623 w 7898791"/>
              <a:gd name="connsiteY0" fmla="*/ 0 h 1343032"/>
              <a:gd name="connsiteX1" fmla="*/ 7898791 w 7898791"/>
              <a:gd name="connsiteY1" fmla="*/ 265814 h 1343032"/>
              <a:gd name="connsiteX2" fmla="*/ 7898791 w 7898791"/>
              <a:gd name="connsiteY2" fmla="*/ 1343032 h 1343032"/>
              <a:gd name="connsiteX3" fmla="*/ 0 w 7898791"/>
              <a:gd name="connsiteY3" fmla="*/ 1343032 h 1343032"/>
              <a:gd name="connsiteX4" fmla="*/ 1052623 w 7898791"/>
              <a:gd name="connsiteY4" fmla="*/ 0 h 1343032"/>
              <a:gd name="connsiteX0" fmla="*/ 0 w 6846168"/>
              <a:gd name="connsiteY0" fmla="*/ 0 h 1343032"/>
              <a:gd name="connsiteX1" fmla="*/ 6846168 w 6846168"/>
              <a:gd name="connsiteY1" fmla="*/ 265814 h 1343032"/>
              <a:gd name="connsiteX2" fmla="*/ 6846168 w 6846168"/>
              <a:gd name="connsiteY2" fmla="*/ 1343032 h 1343032"/>
              <a:gd name="connsiteX3" fmla="*/ 414670 w 6846168"/>
              <a:gd name="connsiteY3" fmla="*/ 896464 h 1343032"/>
              <a:gd name="connsiteX4" fmla="*/ 0 w 6846168"/>
              <a:gd name="connsiteY4" fmla="*/ 0 h 1343032"/>
              <a:gd name="connsiteX0" fmla="*/ 0 w 6846168"/>
              <a:gd name="connsiteY0" fmla="*/ 10632 h 1353664"/>
              <a:gd name="connsiteX1" fmla="*/ 6112521 w 6846168"/>
              <a:gd name="connsiteY1" fmla="*/ 0 h 1353664"/>
              <a:gd name="connsiteX2" fmla="*/ 6846168 w 6846168"/>
              <a:gd name="connsiteY2" fmla="*/ 1353664 h 1353664"/>
              <a:gd name="connsiteX3" fmla="*/ 414670 w 6846168"/>
              <a:gd name="connsiteY3" fmla="*/ 907096 h 1353664"/>
              <a:gd name="connsiteX4" fmla="*/ 0 w 6846168"/>
              <a:gd name="connsiteY4" fmla="*/ 10632 h 1353664"/>
              <a:gd name="connsiteX0" fmla="*/ 0 w 6112521"/>
              <a:gd name="connsiteY0" fmla="*/ 10632 h 938994"/>
              <a:gd name="connsiteX1" fmla="*/ 6112521 w 6112521"/>
              <a:gd name="connsiteY1" fmla="*/ 0 h 938994"/>
              <a:gd name="connsiteX2" fmla="*/ 6006196 w 6112521"/>
              <a:gd name="connsiteY2" fmla="*/ 938994 h 938994"/>
              <a:gd name="connsiteX3" fmla="*/ 414670 w 6112521"/>
              <a:gd name="connsiteY3" fmla="*/ 907096 h 938994"/>
              <a:gd name="connsiteX4" fmla="*/ 0 w 6112521"/>
              <a:gd name="connsiteY4" fmla="*/ 10632 h 938994"/>
              <a:gd name="connsiteX0" fmla="*/ 0 w 6442130"/>
              <a:gd name="connsiteY0" fmla="*/ 0 h 928362"/>
              <a:gd name="connsiteX1" fmla="*/ 6442130 w 6442130"/>
              <a:gd name="connsiteY1" fmla="*/ 63796 h 928362"/>
              <a:gd name="connsiteX2" fmla="*/ 6006196 w 6442130"/>
              <a:gd name="connsiteY2" fmla="*/ 928362 h 928362"/>
              <a:gd name="connsiteX3" fmla="*/ 414670 w 6442130"/>
              <a:gd name="connsiteY3" fmla="*/ 896464 h 928362"/>
              <a:gd name="connsiteX4" fmla="*/ 0 w 6442130"/>
              <a:gd name="connsiteY4" fmla="*/ 0 h 928362"/>
              <a:gd name="connsiteX0" fmla="*/ 148856 w 6027460"/>
              <a:gd name="connsiteY0" fmla="*/ 0 h 1055953"/>
              <a:gd name="connsiteX1" fmla="*/ 6027460 w 6027460"/>
              <a:gd name="connsiteY1" fmla="*/ 191387 h 1055953"/>
              <a:gd name="connsiteX2" fmla="*/ 5591526 w 6027460"/>
              <a:gd name="connsiteY2" fmla="*/ 1055953 h 1055953"/>
              <a:gd name="connsiteX3" fmla="*/ 0 w 6027460"/>
              <a:gd name="connsiteY3" fmla="*/ 1024055 h 1055953"/>
              <a:gd name="connsiteX4" fmla="*/ 148856 w 6027460"/>
              <a:gd name="connsiteY4" fmla="*/ 0 h 105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7460" h="1055953">
                <a:moveTo>
                  <a:pt x="148856" y="0"/>
                </a:moveTo>
                <a:lnTo>
                  <a:pt x="6027460" y="191387"/>
                </a:lnTo>
                <a:lnTo>
                  <a:pt x="5591526" y="1055953"/>
                </a:lnTo>
                <a:lnTo>
                  <a:pt x="0" y="1024055"/>
                </a:lnTo>
                <a:lnTo>
                  <a:pt x="148856" y="0"/>
                </a:lnTo>
                <a:close/>
              </a:path>
            </a:pathLst>
          </a:custGeom>
          <a:solidFill>
            <a:schemeClr val="accent1">
              <a:lumMod val="60000"/>
              <a:lumOff val="40000"/>
            </a:schemeClr>
          </a:solidFill>
        </p:spPr>
        <p:txBody>
          <a:bodyPr wrap="square" rtlCol="0">
            <a:spAutoFit/>
          </a:bodyPr>
          <a:lstStyle/>
          <a:p>
            <a:pPr algn="ctr"/>
            <a:r>
              <a:rPr lang="en-US" sz="4000" dirty="0">
                <a:latin typeface="#9Slide07 IcielPony" panose="02000000000000000000" pitchFamily="2" charset="0"/>
              </a:rPr>
              <a:t>1. </a:t>
            </a:r>
            <a:r>
              <a:rPr lang="en-US" sz="4000" dirty="0" err="1">
                <a:latin typeface="#9Slide07 IcielPony" panose="02000000000000000000" pitchFamily="2" charset="0"/>
              </a:rPr>
              <a:t>Tìm</a:t>
            </a:r>
            <a:r>
              <a:rPr lang="en-US" sz="4000" dirty="0">
                <a:latin typeface="#9Slide07 IcielPony" panose="02000000000000000000" pitchFamily="2" charset="0"/>
              </a:rPr>
              <a:t> </a:t>
            </a:r>
            <a:r>
              <a:rPr lang="en-US" sz="4000" dirty="0" err="1">
                <a:latin typeface="#9Slide07 IcielPony" panose="02000000000000000000" pitchFamily="2" charset="0"/>
              </a:rPr>
              <a:t>những</a:t>
            </a:r>
            <a:r>
              <a:rPr lang="en-US" sz="4000" dirty="0">
                <a:latin typeface="#9Slide07 IcielPony" panose="02000000000000000000" pitchFamily="2" charset="0"/>
              </a:rPr>
              <a:t> </a:t>
            </a:r>
            <a:r>
              <a:rPr lang="en-US" sz="4000" dirty="0" err="1">
                <a:latin typeface="#9Slide07 IcielPony" panose="02000000000000000000" pitchFamily="2" charset="0"/>
              </a:rPr>
              <a:t>từ</a:t>
            </a:r>
            <a:r>
              <a:rPr lang="en-US" sz="4000" dirty="0">
                <a:latin typeface="#9Slide07 IcielPony" panose="02000000000000000000" pitchFamily="2" charset="0"/>
              </a:rPr>
              <a:t> </a:t>
            </a:r>
            <a:r>
              <a:rPr lang="en-US" sz="4000" dirty="0" err="1">
                <a:latin typeface="#9Slide07 IcielPony" panose="02000000000000000000" pitchFamily="2" charset="0"/>
              </a:rPr>
              <a:t>cùng</a:t>
            </a:r>
            <a:r>
              <a:rPr lang="en-US" sz="4000" dirty="0">
                <a:latin typeface="#9Slide07 IcielPony" panose="02000000000000000000" pitchFamily="2" charset="0"/>
              </a:rPr>
              <a:t> </a:t>
            </a:r>
            <a:r>
              <a:rPr lang="en-US" sz="4000" dirty="0" err="1">
                <a:latin typeface="#9Slide07 IcielPony" panose="02000000000000000000" pitchFamily="2" charset="0"/>
              </a:rPr>
              <a:t>nghĩa</a:t>
            </a:r>
            <a:r>
              <a:rPr lang="en-US" sz="4000" dirty="0">
                <a:latin typeface="#9Slide07 IcielPony" panose="02000000000000000000" pitchFamily="2" charset="0"/>
              </a:rPr>
              <a:t> </a:t>
            </a:r>
            <a:r>
              <a:rPr lang="en-US" sz="4000" dirty="0" err="1">
                <a:latin typeface="#9Slide07 IcielPony" panose="02000000000000000000" pitchFamily="2" charset="0"/>
              </a:rPr>
              <a:t>hoặc</a:t>
            </a:r>
            <a:r>
              <a:rPr lang="en-US" sz="4000" dirty="0">
                <a:latin typeface="#9Slide07 IcielPony" panose="02000000000000000000" pitchFamily="2" charset="0"/>
              </a:rPr>
              <a:t> </a:t>
            </a:r>
            <a:r>
              <a:rPr lang="en-US" sz="4000" dirty="0" err="1">
                <a:latin typeface="#9Slide07 IcielPony" panose="02000000000000000000" pitchFamily="2" charset="0"/>
              </a:rPr>
              <a:t>trái</a:t>
            </a:r>
            <a:r>
              <a:rPr lang="en-US" sz="4000" dirty="0">
                <a:latin typeface="#9Slide07 IcielPony" panose="02000000000000000000" pitchFamily="2" charset="0"/>
              </a:rPr>
              <a:t> </a:t>
            </a:r>
            <a:r>
              <a:rPr lang="en-US" sz="4000" dirty="0" err="1">
                <a:latin typeface="#9Slide07 IcielPony" panose="02000000000000000000" pitchFamily="2" charset="0"/>
              </a:rPr>
              <a:t>nghĩa</a:t>
            </a:r>
            <a:r>
              <a:rPr lang="en-US" sz="4000" dirty="0">
                <a:latin typeface="#9Slide07 IcielPony" panose="02000000000000000000" pitchFamily="2" charset="0"/>
              </a:rPr>
              <a:t> </a:t>
            </a:r>
            <a:r>
              <a:rPr lang="en-US" sz="4000" dirty="0" err="1">
                <a:latin typeface="#9Slide07 IcielPony" panose="02000000000000000000" pitchFamily="2" charset="0"/>
              </a:rPr>
              <a:t>với</a:t>
            </a:r>
            <a:r>
              <a:rPr lang="en-US" sz="4000" dirty="0">
                <a:latin typeface="#9Slide07 IcielPony" panose="02000000000000000000" pitchFamily="2" charset="0"/>
              </a:rPr>
              <a:t> </a:t>
            </a:r>
            <a:r>
              <a:rPr lang="en-US" sz="4000" dirty="0" err="1">
                <a:latin typeface="#9Slide07 IcielPony" panose="02000000000000000000" pitchFamily="2" charset="0"/>
              </a:rPr>
              <a:t>từ</a:t>
            </a:r>
            <a:r>
              <a:rPr lang="en-US" sz="4000" dirty="0">
                <a:latin typeface="#9Slide07 IcielPony" panose="02000000000000000000" pitchFamily="2" charset="0"/>
              </a:rPr>
              <a:t> DŨNG CẢM</a:t>
            </a:r>
          </a:p>
        </p:txBody>
      </p:sp>
      <p:sp>
        <p:nvSpPr>
          <p:cNvPr id="16" name="Rectangle 15">
            <a:extLst>
              <a:ext uri="{FF2B5EF4-FFF2-40B4-BE49-F238E27FC236}">
                <a16:creationId xmlns:a16="http://schemas.microsoft.com/office/drawing/2014/main" id="{2C5844BD-9882-4028-8E0B-4F195B28FE60}"/>
              </a:ext>
            </a:extLst>
          </p:cNvPr>
          <p:cNvSpPr>
            <a:spLocks noChangeArrowheads="1"/>
          </p:cNvSpPr>
          <p:nvPr/>
        </p:nvSpPr>
        <p:spPr bwMode="auto">
          <a:xfrm>
            <a:off x="1338854" y="2234396"/>
            <a:ext cx="3496416" cy="76944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400" b="1" dirty="0" err="1">
                <a:latin typeface="SVN-Whimsy" panose="02040603050506020204" pitchFamily="18" charset="0"/>
                <a:cs typeface="Times New Roman" panose="02020603050405020304" pitchFamily="18" charset="0"/>
              </a:rPr>
              <a:t>Cùng</a:t>
            </a:r>
            <a:r>
              <a:rPr lang="en-US" altLang="en-US" sz="4400" b="1" dirty="0">
                <a:latin typeface="SVN-Whimsy" panose="02040603050506020204" pitchFamily="18" charset="0"/>
                <a:cs typeface="Times New Roman" panose="02020603050405020304" pitchFamily="18" charset="0"/>
              </a:rPr>
              <a:t> </a:t>
            </a:r>
            <a:r>
              <a:rPr lang="en-US" altLang="en-US" sz="4400" b="1" dirty="0" err="1">
                <a:latin typeface="SVN-Whimsy" panose="02040603050506020204" pitchFamily="18" charset="0"/>
                <a:cs typeface="Times New Roman" panose="02020603050405020304" pitchFamily="18" charset="0"/>
              </a:rPr>
              <a:t>nghĩa</a:t>
            </a:r>
            <a:r>
              <a:rPr lang="en-US" altLang="en-US" sz="4400" b="1" dirty="0">
                <a:latin typeface="SVN-Whimsy" panose="02040603050506020204" pitchFamily="18" charset="0"/>
                <a:cs typeface="Times New Roman" panose="02020603050405020304" pitchFamily="18" charset="0"/>
              </a:rPr>
              <a:t> </a:t>
            </a:r>
            <a:endParaRPr lang="en-US" altLang="en-US" sz="4400" dirty="0">
              <a:latin typeface="SVN-Whimsy" panose="02040603050506020204" pitchFamily="18" charset="0"/>
              <a:cs typeface="Times New Roman" panose="02020603050405020304" pitchFamily="18" charset="0"/>
            </a:endParaRPr>
          </a:p>
        </p:txBody>
      </p:sp>
      <p:sp>
        <p:nvSpPr>
          <p:cNvPr id="8" name="Rectangle 15">
            <a:extLst>
              <a:ext uri="{FF2B5EF4-FFF2-40B4-BE49-F238E27FC236}">
                <a16:creationId xmlns:a16="http://schemas.microsoft.com/office/drawing/2014/main" id="{55A044EB-2463-4ABA-8601-4A44687E2B1B}"/>
              </a:ext>
            </a:extLst>
          </p:cNvPr>
          <p:cNvSpPr>
            <a:spLocks noChangeArrowheads="1"/>
          </p:cNvSpPr>
          <p:nvPr/>
        </p:nvSpPr>
        <p:spPr bwMode="auto">
          <a:xfrm>
            <a:off x="7136142" y="2223762"/>
            <a:ext cx="3326294" cy="790707"/>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1">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400" b="1" dirty="0" err="1">
                <a:latin typeface="SVN-Whimsy" panose="02040603050506020204" pitchFamily="18" charset="0"/>
                <a:cs typeface="Times New Roman" panose="02020603050405020304" pitchFamily="18" charset="0"/>
              </a:rPr>
              <a:t>Trái</a:t>
            </a:r>
            <a:r>
              <a:rPr lang="en-US" altLang="en-US" sz="4400" b="1" dirty="0">
                <a:latin typeface="SVN-Whimsy" panose="02040603050506020204" pitchFamily="18" charset="0"/>
                <a:cs typeface="Times New Roman" panose="02020603050405020304" pitchFamily="18" charset="0"/>
              </a:rPr>
              <a:t> </a:t>
            </a:r>
            <a:r>
              <a:rPr lang="en-US" altLang="en-US" sz="4400" b="1" dirty="0" err="1">
                <a:latin typeface="SVN-Whimsy" panose="02040603050506020204" pitchFamily="18" charset="0"/>
                <a:cs typeface="Times New Roman" panose="02020603050405020304" pitchFamily="18" charset="0"/>
              </a:rPr>
              <a:t>nghĩa</a:t>
            </a:r>
            <a:r>
              <a:rPr lang="en-US" altLang="en-US" sz="4400" b="1" dirty="0">
                <a:latin typeface="SVN-Whimsy" panose="02040603050506020204" pitchFamily="18" charset="0"/>
                <a:cs typeface="Times New Roman" panose="02020603050405020304" pitchFamily="18" charset="0"/>
              </a:rPr>
              <a:t> </a:t>
            </a:r>
            <a:endParaRPr lang="en-US" altLang="en-US" sz="4400" dirty="0">
              <a:latin typeface="SVN-Whimsy" panose="020406030505060202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EFFE5AE6-E326-4584-8BF9-1C3C250DCB4C}"/>
              </a:ext>
            </a:extLst>
          </p:cNvPr>
          <p:cNvCxnSpPr/>
          <p:nvPr/>
        </p:nvCxnSpPr>
        <p:spPr>
          <a:xfrm>
            <a:off x="6096000" y="2371060"/>
            <a:ext cx="0" cy="39446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A85C1D-E80D-4B5A-A229-BD6DF3B229D4}"/>
              </a:ext>
            </a:extLst>
          </p:cNvPr>
          <p:cNvCxnSpPr>
            <a:cxnSpLocks/>
          </p:cNvCxnSpPr>
          <p:nvPr/>
        </p:nvCxnSpPr>
        <p:spPr>
          <a:xfrm>
            <a:off x="1063256" y="3429000"/>
            <a:ext cx="10526232"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374BCFB-D308-42DA-8704-1A21F24E115D}"/>
              </a:ext>
            </a:extLst>
          </p:cNvPr>
          <p:cNvSpPr/>
          <p:nvPr/>
        </p:nvSpPr>
        <p:spPr>
          <a:xfrm>
            <a:off x="739264" y="3428999"/>
            <a:ext cx="2835275" cy="708025"/>
          </a:xfrm>
          <a:prstGeom prst="rect">
            <a:avLst/>
          </a:prstGeom>
        </p:spPr>
        <p:txBody>
          <a:bodyPr>
            <a:spAutoFit/>
          </a:bodyPr>
          <a:lstStyle/>
          <a:p>
            <a:pPr eaLnBrk="1" hangingPunct="1">
              <a:spcBef>
                <a:spcPct val="20000"/>
              </a:spcBef>
              <a:buClr>
                <a:schemeClr val="hlink"/>
              </a:buClr>
              <a:buSzPct val="70000"/>
              <a:defRPr/>
            </a:pPr>
            <a:r>
              <a:rPr lang="en-US" sz="4000" b="1" dirty="0">
                <a:solidFill>
                  <a:srgbClr val="FF0000"/>
                </a:solidFill>
                <a:latin typeface="#9Slide03 AmpleSoft Bold" panose="02000000000000000000" pitchFamily="2" charset="0"/>
                <a:cs typeface="Times New Roman" pitchFamily="18" charset="0"/>
              </a:rPr>
              <a:t> </a:t>
            </a:r>
            <a:r>
              <a:rPr lang="en-US" sz="4000" b="1" dirty="0">
                <a:latin typeface="#9Slide03 AmpleSoft Bold" panose="02000000000000000000" pitchFamily="2" charset="0"/>
                <a:cs typeface="Times New Roman" pitchFamily="18" charset="0"/>
              </a:rPr>
              <a:t>can </a:t>
            </a:r>
            <a:r>
              <a:rPr lang="en-US" sz="4000" b="1" dirty="0" err="1">
                <a:latin typeface="#9Slide03 AmpleSoft Bold" panose="02000000000000000000" pitchFamily="2" charset="0"/>
                <a:cs typeface="Times New Roman" pitchFamily="18" charset="0"/>
              </a:rPr>
              <a:t>đảm</a:t>
            </a:r>
            <a:endParaRPr lang="en-US" sz="4000" b="1" dirty="0">
              <a:effectLst>
                <a:outerShdw blurRad="38100" dist="38100" dir="2700000" algn="tl">
                  <a:srgbClr val="000000"/>
                </a:outerShdw>
              </a:effectLst>
              <a:latin typeface="#9Slide03 AmpleSoft Bold" panose="02000000000000000000" pitchFamily="2" charset="0"/>
              <a:cs typeface="Times New Roman" pitchFamily="18" charset="0"/>
            </a:endParaRPr>
          </a:p>
        </p:txBody>
      </p:sp>
      <p:sp>
        <p:nvSpPr>
          <p:cNvPr id="17" name="Rectangle 2">
            <a:extLst>
              <a:ext uri="{FF2B5EF4-FFF2-40B4-BE49-F238E27FC236}">
                <a16:creationId xmlns:a16="http://schemas.microsoft.com/office/drawing/2014/main" id="{5B6D4F3F-7AD7-4700-99A8-37ED2B52B89C}"/>
              </a:ext>
            </a:extLst>
          </p:cNvPr>
          <p:cNvSpPr>
            <a:spLocks noChangeArrowheads="1"/>
          </p:cNvSpPr>
          <p:nvPr/>
        </p:nvSpPr>
        <p:spPr bwMode="auto">
          <a:xfrm>
            <a:off x="6326372" y="3429000"/>
            <a:ext cx="3322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b="1" dirty="0" err="1">
                <a:latin typeface="#9Slide03 AmpleSoft Bold" panose="02000000000000000000" pitchFamily="2" charset="0"/>
                <a:cs typeface="Times New Roman" panose="02020603050405020304" pitchFamily="18" charset="0"/>
              </a:rPr>
              <a:t>hèn</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nhát</a:t>
            </a:r>
            <a:endParaRPr lang="en-US" altLang="en-US" sz="4000" b="1" dirty="0">
              <a:latin typeface="#9Slide03 AmpleSoft Bold" panose="02000000000000000000" pitchFamily="2" charset="0"/>
              <a:cs typeface="Times New Roman" panose="02020603050405020304" pitchFamily="18" charset="0"/>
            </a:endParaRPr>
          </a:p>
        </p:txBody>
      </p:sp>
      <p:sp>
        <p:nvSpPr>
          <p:cNvPr id="18" name="Text Box 68">
            <a:extLst>
              <a:ext uri="{FF2B5EF4-FFF2-40B4-BE49-F238E27FC236}">
                <a16:creationId xmlns:a16="http://schemas.microsoft.com/office/drawing/2014/main" id="{C08C9BAB-A5DC-4E22-A855-2A2B12AC7B4E}"/>
              </a:ext>
            </a:extLst>
          </p:cNvPr>
          <p:cNvSpPr txBox="1">
            <a:spLocks noChangeArrowheads="1"/>
          </p:cNvSpPr>
          <p:nvPr/>
        </p:nvSpPr>
        <p:spPr bwMode="auto">
          <a:xfrm>
            <a:off x="726490" y="3406850"/>
            <a:ext cx="543788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4000" b="1" dirty="0">
                <a:latin typeface="#9Slide03 AmpleSoft Bold" panose="02000000000000000000" pitchFamily="2" charset="0"/>
                <a:cs typeface="Times New Roman" panose="02020603050405020304" pitchFamily="18" charset="0"/>
              </a:rPr>
              <a:t>                  , </a:t>
            </a:r>
            <a:r>
              <a:rPr lang="en-US" altLang="en-US" sz="4000" b="1" dirty="0" err="1">
                <a:latin typeface="#9Slide03 AmpleSoft Bold" panose="02000000000000000000" pitchFamily="2" charset="0"/>
                <a:cs typeface="Times New Roman" panose="02020603050405020304" pitchFamily="18" charset="0"/>
              </a:rPr>
              <a:t>gan</a:t>
            </a:r>
            <a:r>
              <a:rPr lang="en-US" altLang="en-US" sz="4000" b="1" dirty="0">
                <a:latin typeface="#9Slide03 AmpleSoft Bold" panose="02000000000000000000" pitchFamily="2" charset="0"/>
                <a:cs typeface="Times New Roman" panose="02020603050405020304" pitchFamily="18" charset="0"/>
              </a:rPr>
              <a:t>, can </a:t>
            </a:r>
            <a:r>
              <a:rPr lang="en-US" altLang="en-US" sz="4000" b="1" dirty="0" err="1">
                <a:latin typeface="#9Slide03 AmpleSoft Bold" panose="02000000000000000000" pitchFamily="2" charset="0"/>
                <a:cs typeface="Times New Roman" panose="02020603050405020304" pitchFamily="18" charset="0"/>
              </a:rPr>
              <a:t>trường</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gan</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dạ</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gan</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góc</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gan</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bạo</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gan</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táo</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bạo</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anh</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hùng</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anh</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dũng</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quả</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cảm</a:t>
            </a:r>
            <a:r>
              <a:rPr lang="en-US" altLang="en-US" sz="4000" b="1" dirty="0">
                <a:latin typeface="#9Slide03 AmpleSoft Bold" panose="02000000000000000000" pitchFamily="2" charset="0"/>
                <a:cs typeface="Times New Roman" panose="02020603050405020304" pitchFamily="18" charset="0"/>
              </a:rPr>
              <a:t>, …</a:t>
            </a:r>
          </a:p>
        </p:txBody>
      </p:sp>
      <p:sp>
        <p:nvSpPr>
          <p:cNvPr id="19" name="Text Box 123">
            <a:extLst>
              <a:ext uri="{FF2B5EF4-FFF2-40B4-BE49-F238E27FC236}">
                <a16:creationId xmlns:a16="http://schemas.microsoft.com/office/drawing/2014/main" id="{62F01604-7F49-419F-9DCA-77398100A527}"/>
              </a:ext>
            </a:extLst>
          </p:cNvPr>
          <p:cNvSpPr txBox="1">
            <a:spLocks noChangeArrowheads="1"/>
          </p:cNvSpPr>
          <p:nvPr/>
        </p:nvSpPr>
        <p:spPr bwMode="auto">
          <a:xfrm>
            <a:off x="6326373" y="3439633"/>
            <a:ext cx="552892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nhát</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gan</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nhát</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nhút</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nhát</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đớn</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hèn</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hèn</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mạt</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hèn</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hạ</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bạc</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nhược</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nhu</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nhược</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khiếp</a:t>
            </a:r>
            <a:r>
              <a:rPr lang="en-US" altLang="en-US" sz="4000" b="1" dirty="0">
                <a:latin typeface="#9Slide03 AmpleSoft Bold" panose="02000000000000000000" pitchFamily="2" charset="0"/>
                <a:cs typeface="Times New Roman" panose="02020603050405020304" pitchFamily="18" charset="0"/>
              </a:rPr>
              <a:t> </a:t>
            </a:r>
            <a:r>
              <a:rPr lang="en-US" altLang="en-US" sz="4000" b="1" dirty="0" err="1">
                <a:latin typeface="#9Slide03 AmpleSoft Bold" panose="02000000000000000000" pitchFamily="2" charset="0"/>
                <a:cs typeface="Times New Roman" panose="02020603050405020304" pitchFamily="18" charset="0"/>
              </a:rPr>
              <a:t>nhược</a:t>
            </a:r>
            <a:r>
              <a:rPr lang="en-US" altLang="en-US" sz="4000" b="1" dirty="0">
                <a:latin typeface="#9Slide03 AmpleSoft Bold" panose="02000000000000000000" pitchFamily="2" charset="0"/>
                <a:cs typeface="Times New Roman" panose="02020603050405020304" pitchFamily="18" charset="0"/>
              </a:rPr>
              <a:t>, …</a:t>
            </a:r>
          </a:p>
        </p:txBody>
      </p:sp>
      <p:pic>
        <p:nvPicPr>
          <p:cNvPr id="20" name="Picture 19">
            <a:extLst>
              <a:ext uri="{FF2B5EF4-FFF2-40B4-BE49-F238E27FC236}">
                <a16:creationId xmlns:a16="http://schemas.microsoft.com/office/drawing/2014/main" id="{A8364910-0A0B-4898-ABC5-618EE68A54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48457" y="2234396"/>
            <a:ext cx="5155829" cy="5155829"/>
          </a:xfrm>
          <a:prstGeom prst="rect">
            <a:avLst/>
          </a:prstGeom>
        </p:spPr>
      </p:pic>
    </p:spTree>
    <p:extLst>
      <p:ext uri="{BB962C8B-B14F-4D97-AF65-F5344CB8AC3E}">
        <p14:creationId xmlns:p14="http://schemas.microsoft.com/office/powerpoint/2010/main" val="37835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ircle(in)">
                                      <p:cBhvr>
                                        <p:cTn id="45" dur="2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par>
                          <p:cTn id="51" fill="hold">
                            <p:stCondLst>
                              <p:cond delay="500"/>
                            </p:stCondLst>
                            <p:childTnLst>
                              <p:par>
                                <p:cTn id="52" presetID="26" presetClass="emph" presetSubtype="0" repeatCount="3000" fill="hold" nodeType="after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5"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10CC21-E5B6-48BF-A377-8C08641B3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84" y="1363579"/>
            <a:ext cx="4426129" cy="4709620"/>
          </a:xfrm>
          <a:prstGeom prst="rect">
            <a:avLst/>
          </a:prstGeom>
        </p:spPr>
      </p:pic>
      <p:grpSp>
        <p:nvGrpSpPr>
          <p:cNvPr id="21" name="Group 20">
            <a:extLst>
              <a:ext uri="{FF2B5EF4-FFF2-40B4-BE49-F238E27FC236}">
                <a16:creationId xmlns:a16="http://schemas.microsoft.com/office/drawing/2014/main" id="{C7EDFB8E-F6D0-4D8E-8F30-C786844242BC}"/>
              </a:ext>
            </a:extLst>
          </p:cNvPr>
          <p:cNvGrpSpPr/>
          <p:nvPr/>
        </p:nvGrpSpPr>
        <p:grpSpPr>
          <a:xfrm>
            <a:off x="4352645" y="1363579"/>
            <a:ext cx="6371332" cy="3408948"/>
            <a:chOff x="4352645" y="1363579"/>
            <a:chExt cx="6371332" cy="3408948"/>
          </a:xfrm>
        </p:grpSpPr>
        <p:sp>
          <p:nvSpPr>
            <p:cNvPr id="19" name="Rectangle 2">
              <a:extLst>
                <a:ext uri="{FF2B5EF4-FFF2-40B4-BE49-F238E27FC236}">
                  <a16:creationId xmlns:a16="http://schemas.microsoft.com/office/drawing/2014/main" id="{125E98C2-E7F9-457F-AB2F-30754719C011}"/>
                </a:ext>
              </a:extLst>
            </p:cNvPr>
            <p:cNvSpPr/>
            <p:nvPr/>
          </p:nvSpPr>
          <p:spPr>
            <a:xfrm>
              <a:off x="4352645" y="1363579"/>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bg1"/>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sp>
          <p:nvSpPr>
            <p:cNvPr id="20" name="Rectangle 2">
              <a:extLst>
                <a:ext uri="{FF2B5EF4-FFF2-40B4-BE49-F238E27FC236}">
                  <a16:creationId xmlns:a16="http://schemas.microsoft.com/office/drawing/2014/main" id="{99C7C52E-9B07-4BCE-AF97-73804AD4C4C1}"/>
                </a:ext>
              </a:extLst>
            </p:cNvPr>
            <p:cNvSpPr/>
            <p:nvPr/>
          </p:nvSpPr>
          <p:spPr>
            <a:xfrm>
              <a:off x="4553342" y="1515980"/>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tx1"/>
                  </a:solidFill>
                  <a:latin typeface="#9Slide05 FS Blonde Script" panose="03000503000000000000" pitchFamily="65" charset="0"/>
                </a:rPr>
                <a:t>Cảm</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ơn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các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bạn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nhé</a:t>
              </a:r>
              <a:r>
                <a:rPr lang="en-US" sz="4000" dirty="0">
                  <a:solidFill>
                    <a:schemeClr val="tx1"/>
                  </a:solidFill>
                  <a:latin typeface="#9Slide05 FS Blonde Script" panose="03000503000000000000" pitchFamily="65" charset="0"/>
                </a:rPr>
                <a:t>, ta </a:t>
              </a:r>
              <a:r>
                <a:rPr lang="en-US" sz="4000" dirty="0" err="1">
                  <a:solidFill>
                    <a:schemeClr val="tx1"/>
                  </a:solidFill>
                  <a:latin typeface="#9Slide05 FS Blonde Script" panose="03000503000000000000" pitchFamily="65" charset="0"/>
                </a:rPr>
                <a:t>đã</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có</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được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tấm</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khiên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diệt</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rất</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chắc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chắn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giờ</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hãy</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giúp</a:t>
              </a:r>
              <a:r>
                <a:rPr lang="en-US" sz="4000" dirty="0">
                  <a:solidFill>
                    <a:schemeClr val="tx1"/>
                  </a:solidFill>
                  <a:latin typeface="#9Slide05 FS Blonde Script" panose="03000503000000000000" pitchFamily="65" charset="0"/>
                </a:rPr>
                <a:t> ta </a:t>
              </a:r>
              <a:r>
                <a:rPr lang="en-US" sz="4000" dirty="0" err="1">
                  <a:solidFill>
                    <a:schemeClr val="tx1"/>
                  </a:solidFill>
                  <a:latin typeface="#9Slide05 FS Blonde Script" panose="03000503000000000000" pitchFamily="65" charset="0"/>
                </a:rPr>
                <a:t>tiếp</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tục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thập</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nhiều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bảo</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bối</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tiêu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diệt</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rồng</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nào</a:t>
              </a:r>
              <a:r>
                <a:rPr lang="en-US" sz="4000" dirty="0">
                  <a:solidFill>
                    <a:schemeClr val="tx1"/>
                  </a:solidFill>
                  <a:latin typeface="#9Slide05 FS Blonde Script" panose="03000503000000000000" pitchFamily="65" charset="0"/>
                </a:rPr>
                <a:t> !</a:t>
              </a: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grpSp>
      <p:pic>
        <p:nvPicPr>
          <p:cNvPr id="6" name="Picture 5">
            <a:extLst>
              <a:ext uri="{FF2B5EF4-FFF2-40B4-BE49-F238E27FC236}">
                <a16:creationId xmlns:a16="http://schemas.microsoft.com/office/drawing/2014/main" id="{B2948D02-E7EF-495E-9009-005821AFF3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89" b="91944" l="1889" r="97985">
                        <a14:foregroundMark x1="80353" y1="12685" x2="80353" y2="12685"/>
                        <a14:foregroundMark x1="82242" y1="9444" x2="92065" y2="4167"/>
                        <a14:foregroundMark x1="94836" y1="9259" x2="97985" y2="1389"/>
                        <a14:foregroundMark x1="1008" y1="83241" x2="9194" y2="88796"/>
                        <a14:foregroundMark x1="9194" y1="88796" x2="9446" y2="88796"/>
                        <a14:foregroundMark x1="2015" y1="83241" x2="4156" y2="85093"/>
                        <a14:foregroundMark x1="14484" y1="90278" x2="14484" y2="91944"/>
                      </a14:backgroundRemoval>
                    </a14:imgEffect>
                  </a14:imgLayer>
                </a14:imgProps>
              </a:ext>
              <a:ext uri="{28A0092B-C50C-407E-A947-70E740481C1C}">
                <a14:useLocalDpi xmlns:a14="http://schemas.microsoft.com/office/drawing/2010/main" val="0"/>
              </a:ext>
            </a:extLst>
          </a:blip>
          <a:stretch>
            <a:fillRect/>
          </a:stretch>
        </p:blipFill>
        <p:spPr>
          <a:xfrm rot="5967523">
            <a:off x="2525135" y="2951709"/>
            <a:ext cx="1298310" cy="1765963"/>
          </a:xfrm>
          <a:prstGeom prst="rect">
            <a:avLst/>
          </a:prstGeom>
        </p:spPr>
      </p:pic>
      <p:pic>
        <p:nvPicPr>
          <p:cNvPr id="7" name="Picture 6">
            <a:extLst>
              <a:ext uri="{FF2B5EF4-FFF2-40B4-BE49-F238E27FC236}">
                <a16:creationId xmlns:a16="http://schemas.microsoft.com/office/drawing/2014/main" id="{652956B8-5196-4F8A-A1DA-7D82130357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0905" y="2014970"/>
            <a:ext cx="2828059" cy="2828059"/>
          </a:xfrm>
          <a:prstGeom prst="rect">
            <a:avLst/>
          </a:prstGeom>
        </p:spPr>
      </p:pic>
      <p:pic>
        <p:nvPicPr>
          <p:cNvPr id="8" name="图片 1">
            <a:extLst>
              <a:ext uri="{FF2B5EF4-FFF2-40B4-BE49-F238E27FC236}">
                <a16:creationId xmlns:a16="http://schemas.microsoft.com/office/drawing/2014/main" id="{BFD8C120-0EEF-48FC-AA8B-B3D1E6E920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2791" y="4633378"/>
            <a:ext cx="5990341" cy="3400417"/>
          </a:xfrm>
          <a:prstGeom prst="rect">
            <a:avLst/>
          </a:prstGeom>
        </p:spPr>
      </p:pic>
      <p:pic>
        <p:nvPicPr>
          <p:cNvPr id="9" name="图片 1">
            <a:extLst>
              <a:ext uri="{FF2B5EF4-FFF2-40B4-BE49-F238E27FC236}">
                <a16:creationId xmlns:a16="http://schemas.microsoft.com/office/drawing/2014/main" id="{81786D1F-BA86-4526-AB08-714487DC11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871" y="4828495"/>
            <a:ext cx="5990341" cy="3400417"/>
          </a:xfrm>
          <a:prstGeom prst="rect">
            <a:avLst/>
          </a:prstGeom>
        </p:spPr>
      </p:pic>
    </p:spTree>
    <p:extLst>
      <p:ext uri="{BB962C8B-B14F-4D97-AF65-F5344CB8AC3E}">
        <p14:creationId xmlns:p14="http://schemas.microsoft.com/office/powerpoint/2010/main" val="2291158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641" y="-289451"/>
            <a:ext cx="4338667" cy="1962150"/>
          </a:xfrm>
          <a:prstGeom prst="rect">
            <a:avLst/>
          </a:prstGeom>
        </p:spPr>
      </p:pic>
      <p:sp>
        <p:nvSpPr>
          <p:cNvPr id="7" name="TextBox 6">
            <a:extLst>
              <a:ext uri="{FF2B5EF4-FFF2-40B4-BE49-F238E27FC236}">
                <a16:creationId xmlns:a16="http://schemas.microsoft.com/office/drawing/2014/main" id="{C84B9C71-691D-4D4A-B942-5D6FD84AD7EA}"/>
              </a:ext>
            </a:extLst>
          </p:cNvPr>
          <p:cNvSpPr txBox="1"/>
          <p:nvPr/>
        </p:nvSpPr>
        <p:spPr>
          <a:xfrm>
            <a:off x="1891088" y="691624"/>
            <a:ext cx="9188037" cy="1323439"/>
          </a:xfrm>
          <a:custGeom>
            <a:avLst/>
            <a:gdLst>
              <a:gd name="connsiteX0" fmla="*/ 0 w 7898791"/>
              <a:gd name="connsiteY0" fmla="*/ 0 h 1077218"/>
              <a:gd name="connsiteX1" fmla="*/ 7898791 w 7898791"/>
              <a:gd name="connsiteY1" fmla="*/ 0 h 1077218"/>
              <a:gd name="connsiteX2" fmla="*/ 7898791 w 7898791"/>
              <a:gd name="connsiteY2" fmla="*/ 1077218 h 1077218"/>
              <a:gd name="connsiteX3" fmla="*/ 0 w 7898791"/>
              <a:gd name="connsiteY3" fmla="*/ 1077218 h 1077218"/>
              <a:gd name="connsiteX4" fmla="*/ 0 w 7898791"/>
              <a:gd name="connsiteY4" fmla="*/ 0 h 1077218"/>
              <a:gd name="connsiteX0" fmla="*/ 1052623 w 7898791"/>
              <a:gd name="connsiteY0" fmla="*/ 0 h 1343032"/>
              <a:gd name="connsiteX1" fmla="*/ 7898791 w 7898791"/>
              <a:gd name="connsiteY1" fmla="*/ 265814 h 1343032"/>
              <a:gd name="connsiteX2" fmla="*/ 7898791 w 7898791"/>
              <a:gd name="connsiteY2" fmla="*/ 1343032 h 1343032"/>
              <a:gd name="connsiteX3" fmla="*/ 0 w 7898791"/>
              <a:gd name="connsiteY3" fmla="*/ 1343032 h 1343032"/>
              <a:gd name="connsiteX4" fmla="*/ 1052623 w 7898791"/>
              <a:gd name="connsiteY4" fmla="*/ 0 h 1343032"/>
              <a:gd name="connsiteX0" fmla="*/ 0 w 6846168"/>
              <a:gd name="connsiteY0" fmla="*/ 0 h 1343032"/>
              <a:gd name="connsiteX1" fmla="*/ 6846168 w 6846168"/>
              <a:gd name="connsiteY1" fmla="*/ 265814 h 1343032"/>
              <a:gd name="connsiteX2" fmla="*/ 6846168 w 6846168"/>
              <a:gd name="connsiteY2" fmla="*/ 1343032 h 1343032"/>
              <a:gd name="connsiteX3" fmla="*/ 414670 w 6846168"/>
              <a:gd name="connsiteY3" fmla="*/ 896464 h 1343032"/>
              <a:gd name="connsiteX4" fmla="*/ 0 w 6846168"/>
              <a:gd name="connsiteY4" fmla="*/ 0 h 1343032"/>
              <a:gd name="connsiteX0" fmla="*/ 0 w 6846168"/>
              <a:gd name="connsiteY0" fmla="*/ 10632 h 1353664"/>
              <a:gd name="connsiteX1" fmla="*/ 6112521 w 6846168"/>
              <a:gd name="connsiteY1" fmla="*/ 0 h 1353664"/>
              <a:gd name="connsiteX2" fmla="*/ 6846168 w 6846168"/>
              <a:gd name="connsiteY2" fmla="*/ 1353664 h 1353664"/>
              <a:gd name="connsiteX3" fmla="*/ 414670 w 6846168"/>
              <a:gd name="connsiteY3" fmla="*/ 907096 h 1353664"/>
              <a:gd name="connsiteX4" fmla="*/ 0 w 6846168"/>
              <a:gd name="connsiteY4" fmla="*/ 10632 h 1353664"/>
              <a:gd name="connsiteX0" fmla="*/ 0 w 6112521"/>
              <a:gd name="connsiteY0" fmla="*/ 10632 h 938994"/>
              <a:gd name="connsiteX1" fmla="*/ 6112521 w 6112521"/>
              <a:gd name="connsiteY1" fmla="*/ 0 h 938994"/>
              <a:gd name="connsiteX2" fmla="*/ 6006196 w 6112521"/>
              <a:gd name="connsiteY2" fmla="*/ 938994 h 938994"/>
              <a:gd name="connsiteX3" fmla="*/ 414670 w 6112521"/>
              <a:gd name="connsiteY3" fmla="*/ 907096 h 938994"/>
              <a:gd name="connsiteX4" fmla="*/ 0 w 6112521"/>
              <a:gd name="connsiteY4" fmla="*/ 10632 h 938994"/>
              <a:gd name="connsiteX0" fmla="*/ 0 w 6442130"/>
              <a:gd name="connsiteY0" fmla="*/ 0 h 928362"/>
              <a:gd name="connsiteX1" fmla="*/ 6442130 w 6442130"/>
              <a:gd name="connsiteY1" fmla="*/ 63796 h 928362"/>
              <a:gd name="connsiteX2" fmla="*/ 6006196 w 6442130"/>
              <a:gd name="connsiteY2" fmla="*/ 928362 h 928362"/>
              <a:gd name="connsiteX3" fmla="*/ 414670 w 6442130"/>
              <a:gd name="connsiteY3" fmla="*/ 896464 h 928362"/>
              <a:gd name="connsiteX4" fmla="*/ 0 w 6442130"/>
              <a:gd name="connsiteY4" fmla="*/ 0 h 928362"/>
              <a:gd name="connsiteX0" fmla="*/ 148856 w 6027460"/>
              <a:gd name="connsiteY0" fmla="*/ 0 h 1055953"/>
              <a:gd name="connsiteX1" fmla="*/ 6027460 w 6027460"/>
              <a:gd name="connsiteY1" fmla="*/ 191387 h 1055953"/>
              <a:gd name="connsiteX2" fmla="*/ 5591526 w 6027460"/>
              <a:gd name="connsiteY2" fmla="*/ 1055953 h 1055953"/>
              <a:gd name="connsiteX3" fmla="*/ 0 w 6027460"/>
              <a:gd name="connsiteY3" fmla="*/ 1024055 h 1055953"/>
              <a:gd name="connsiteX4" fmla="*/ 148856 w 6027460"/>
              <a:gd name="connsiteY4" fmla="*/ 0 h 105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7460" h="1055953">
                <a:moveTo>
                  <a:pt x="148856" y="0"/>
                </a:moveTo>
                <a:lnTo>
                  <a:pt x="6027460" y="191387"/>
                </a:lnTo>
                <a:lnTo>
                  <a:pt x="5591526" y="1055953"/>
                </a:lnTo>
                <a:lnTo>
                  <a:pt x="0" y="1024055"/>
                </a:lnTo>
                <a:lnTo>
                  <a:pt x="148856" y="0"/>
                </a:lnTo>
                <a:close/>
              </a:path>
            </a:pathLst>
          </a:custGeom>
          <a:solidFill>
            <a:schemeClr val="accent6">
              <a:lumMod val="40000"/>
              <a:lumOff val="60000"/>
            </a:schemeClr>
          </a:solidFill>
        </p:spPr>
        <p:txBody>
          <a:bodyPr wrap="square" rtlCol="0">
            <a:spAutoFit/>
          </a:bodyPr>
          <a:lstStyle/>
          <a:p>
            <a:pPr algn="ctr"/>
            <a:r>
              <a:rPr lang="en-US" sz="4000" dirty="0">
                <a:latin typeface="#9Slide07 IcielPony" panose="02000000000000000000" pitchFamily="2" charset="0"/>
              </a:rPr>
              <a:t>2. </a:t>
            </a:r>
            <a:r>
              <a:rPr lang="en-US" sz="4000" dirty="0" err="1">
                <a:latin typeface="#9Slide07 IcielPony" panose="02000000000000000000" pitchFamily="2" charset="0"/>
              </a:rPr>
              <a:t>Đặt</a:t>
            </a:r>
            <a:r>
              <a:rPr lang="en-US" sz="4000" dirty="0">
                <a:latin typeface="#9Slide07 IcielPony" panose="02000000000000000000" pitchFamily="2" charset="0"/>
              </a:rPr>
              <a:t> </a:t>
            </a:r>
            <a:r>
              <a:rPr lang="en-US" sz="4000" dirty="0" err="1">
                <a:latin typeface="#9Slide07 IcielPony" panose="02000000000000000000" pitchFamily="2" charset="0"/>
              </a:rPr>
              <a:t>câu</a:t>
            </a:r>
            <a:r>
              <a:rPr lang="en-US" sz="4000" dirty="0">
                <a:latin typeface="#9Slide07 IcielPony" panose="02000000000000000000" pitchFamily="2" charset="0"/>
              </a:rPr>
              <a:t> </a:t>
            </a:r>
            <a:r>
              <a:rPr lang="en-US" sz="4000" dirty="0" err="1">
                <a:latin typeface="#9Slide07 IcielPony" panose="02000000000000000000" pitchFamily="2" charset="0"/>
              </a:rPr>
              <a:t>với</a:t>
            </a:r>
            <a:r>
              <a:rPr lang="en-US" sz="4000" dirty="0">
                <a:latin typeface="#9Slide07 IcielPony" panose="02000000000000000000" pitchFamily="2" charset="0"/>
              </a:rPr>
              <a:t> </a:t>
            </a:r>
            <a:r>
              <a:rPr lang="en-US" sz="4000" dirty="0" err="1">
                <a:latin typeface="#9Slide07 IcielPony" panose="02000000000000000000" pitchFamily="2" charset="0"/>
              </a:rPr>
              <a:t>những</a:t>
            </a:r>
            <a:r>
              <a:rPr lang="en-US" sz="4000" dirty="0">
                <a:latin typeface="#9Slide07 IcielPony" panose="02000000000000000000" pitchFamily="2" charset="0"/>
              </a:rPr>
              <a:t> </a:t>
            </a:r>
            <a:r>
              <a:rPr lang="en-US" sz="4000" dirty="0" err="1">
                <a:latin typeface="#9Slide07 IcielPony" panose="02000000000000000000" pitchFamily="2" charset="0"/>
              </a:rPr>
              <a:t>từ</a:t>
            </a:r>
            <a:r>
              <a:rPr lang="en-US" sz="4000" dirty="0">
                <a:latin typeface="#9Slide07 IcielPony" panose="02000000000000000000" pitchFamily="2" charset="0"/>
              </a:rPr>
              <a:t> </a:t>
            </a:r>
            <a:r>
              <a:rPr lang="en-US" sz="4000" dirty="0" err="1">
                <a:latin typeface="#9Slide07 IcielPony" panose="02000000000000000000" pitchFamily="2" charset="0"/>
              </a:rPr>
              <a:t>vừa</a:t>
            </a:r>
            <a:r>
              <a:rPr lang="en-US" sz="4000" dirty="0">
                <a:latin typeface="#9Slide07 IcielPony" panose="02000000000000000000" pitchFamily="2" charset="0"/>
              </a:rPr>
              <a:t> </a:t>
            </a:r>
            <a:r>
              <a:rPr lang="en-US" sz="4000" dirty="0" err="1">
                <a:latin typeface="#9Slide07 IcielPony" panose="02000000000000000000" pitchFamily="2" charset="0"/>
              </a:rPr>
              <a:t>tìm</a:t>
            </a:r>
            <a:r>
              <a:rPr lang="en-US" sz="4000" dirty="0">
                <a:latin typeface="#9Slide07 IcielPony" panose="02000000000000000000" pitchFamily="2" charset="0"/>
              </a:rPr>
              <a:t> </a:t>
            </a:r>
            <a:r>
              <a:rPr lang="en-US" sz="4000" dirty="0" err="1">
                <a:latin typeface="#9Slide07 IcielPony" panose="02000000000000000000" pitchFamily="2" charset="0"/>
              </a:rPr>
              <a:t>được</a:t>
            </a:r>
            <a:endParaRPr lang="en-US" sz="4000" dirty="0">
              <a:latin typeface="#9Slide07 IcielPony" panose="02000000000000000000" pitchFamily="2" charset="0"/>
            </a:endParaRPr>
          </a:p>
        </p:txBody>
      </p:sp>
      <p:sp>
        <p:nvSpPr>
          <p:cNvPr id="14" name="Text Box 124">
            <a:extLst>
              <a:ext uri="{FF2B5EF4-FFF2-40B4-BE49-F238E27FC236}">
                <a16:creationId xmlns:a16="http://schemas.microsoft.com/office/drawing/2014/main" id="{5D20FCF4-DF59-4526-AED4-4D3A07B4BF06}"/>
              </a:ext>
            </a:extLst>
          </p:cNvPr>
          <p:cNvSpPr txBox="1">
            <a:spLocks noChangeArrowheads="1"/>
          </p:cNvSpPr>
          <p:nvPr/>
        </p:nvSpPr>
        <p:spPr bwMode="auto">
          <a:xfrm>
            <a:off x="1030602" y="2969313"/>
            <a:ext cx="5454503" cy="2800767"/>
          </a:xfrm>
          <a:custGeom>
            <a:avLst/>
            <a:gdLst>
              <a:gd name="connsiteX0" fmla="*/ 0 w 5454503"/>
              <a:gd name="connsiteY0" fmla="*/ 0 h 2123658"/>
              <a:gd name="connsiteX1" fmla="*/ 5454503 w 5454503"/>
              <a:gd name="connsiteY1" fmla="*/ 0 h 2123658"/>
              <a:gd name="connsiteX2" fmla="*/ 5454503 w 5454503"/>
              <a:gd name="connsiteY2" fmla="*/ 2123658 h 2123658"/>
              <a:gd name="connsiteX3" fmla="*/ 0 w 5454503"/>
              <a:gd name="connsiteY3" fmla="*/ 2123658 h 2123658"/>
              <a:gd name="connsiteX4" fmla="*/ 0 w 5454503"/>
              <a:gd name="connsiteY4" fmla="*/ 0 h 2123658"/>
              <a:gd name="connsiteX0" fmla="*/ 786809 w 5454503"/>
              <a:gd name="connsiteY0" fmla="*/ 10633 h 2123658"/>
              <a:gd name="connsiteX1" fmla="*/ 5454503 w 5454503"/>
              <a:gd name="connsiteY1" fmla="*/ 0 h 2123658"/>
              <a:gd name="connsiteX2" fmla="*/ 5454503 w 5454503"/>
              <a:gd name="connsiteY2" fmla="*/ 2123658 h 2123658"/>
              <a:gd name="connsiteX3" fmla="*/ 0 w 5454503"/>
              <a:gd name="connsiteY3" fmla="*/ 2123658 h 2123658"/>
              <a:gd name="connsiteX4" fmla="*/ 786809 w 5454503"/>
              <a:gd name="connsiteY4" fmla="*/ 10633 h 2123658"/>
              <a:gd name="connsiteX0" fmla="*/ 786809 w 5454503"/>
              <a:gd name="connsiteY0" fmla="*/ 10633 h 2123658"/>
              <a:gd name="connsiteX1" fmla="*/ 5454503 w 5454503"/>
              <a:gd name="connsiteY1" fmla="*/ 0 h 2123658"/>
              <a:gd name="connsiteX2" fmla="*/ 4274289 w 5454503"/>
              <a:gd name="connsiteY2" fmla="*/ 1772784 h 2123658"/>
              <a:gd name="connsiteX3" fmla="*/ 0 w 5454503"/>
              <a:gd name="connsiteY3" fmla="*/ 2123658 h 2123658"/>
              <a:gd name="connsiteX4" fmla="*/ 786809 w 5454503"/>
              <a:gd name="connsiteY4" fmla="*/ 10633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4503" h="2123658">
                <a:moveTo>
                  <a:pt x="786809" y="10633"/>
                </a:moveTo>
                <a:lnTo>
                  <a:pt x="5454503" y="0"/>
                </a:lnTo>
                <a:lnTo>
                  <a:pt x="4274289" y="1772784"/>
                </a:lnTo>
                <a:lnTo>
                  <a:pt x="0" y="2123658"/>
                </a:lnTo>
                <a:lnTo>
                  <a:pt x="786809" y="10633"/>
                </a:lnTo>
                <a:close/>
              </a:path>
            </a:pathLst>
          </a:custGeom>
          <a:solidFill>
            <a:schemeClr val="bg1">
              <a:lumMod val="85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4400" b="1" dirty="0" err="1">
                <a:latin typeface="#9Slide03 AmpleSoft Bold" panose="02000000000000000000" pitchFamily="2" charset="0"/>
                <a:cs typeface="Times New Roman" panose="02020603050405020304" pitchFamily="18" charset="0"/>
              </a:rPr>
              <a:t>Mỗi</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người</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lính</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phải</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luôn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rèn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luyện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sự</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gan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dạ</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mỗi</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khi</a:t>
            </a:r>
            <a:r>
              <a:rPr lang="en-US" altLang="en-US" sz="4400" b="1" dirty="0">
                <a:latin typeface="#9Slide03 AmpleSoft Bold" panose="02000000000000000000" pitchFamily="2" charset="0"/>
                <a:cs typeface="Times New Roman" panose="02020603050405020304" pitchFamily="18" charset="0"/>
              </a:rPr>
              <a:t> ra </a:t>
            </a:r>
            <a:r>
              <a:rPr lang="en-US" altLang="en-US" sz="4400" b="1" dirty="0" err="1">
                <a:latin typeface="#9Slide03 AmpleSoft Bold" panose="02000000000000000000" pitchFamily="2" charset="0"/>
                <a:cs typeface="Times New Roman" panose="02020603050405020304" pitchFamily="18" charset="0"/>
              </a:rPr>
              <a:t>chiến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trường</a:t>
            </a:r>
            <a:r>
              <a:rPr lang="en-US" altLang="en-US" sz="4400" b="1" dirty="0">
                <a:latin typeface="#9Slide03 AmpleSoft Bold" panose="02000000000000000000" pitchFamily="2" charset="0"/>
                <a:cs typeface="Times New Roman" panose="02020603050405020304" pitchFamily="18" charset="0"/>
              </a:rPr>
              <a:t> </a:t>
            </a:r>
          </a:p>
        </p:txBody>
      </p:sp>
      <p:sp>
        <p:nvSpPr>
          <p:cNvPr id="16" name="Rectangle 15">
            <a:extLst>
              <a:ext uri="{FF2B5EF4-FFF2-40B4-BE49-F238E27FC236}">
                <a16:creationId xmlns:a16="http://schemas.microsoft.com/office/drawing/2014/main" id="{2C5844BD-9882-4028-8E0B-4F195B28FE60}"/>
              </a:ext>
            </a:extLst>
          </p:cNvPr>
          <p:cNvSpPr>
            <a:spLocks noChangeArrowheads="1"/>
          </p:cNvSpPr>
          <p:nvPr/>
        </p:nvSpPr>
        <p:spPr bwMode="auto">
          <a:xfrm>
            <a:off x="431560" y="2131869"/>
            <a:ext cx="3326294"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err="1">
                <a:solidFill>
                  <a:srgbClr val="CA3D1C"/>
                </a:solidFill>
                <a:latin typeface="SVN-Whimsy" panose="02040603050506020204" pitchFamily="18" charset="0"/>
                <a:cs typeface="Times New Roman" panose="02020603050405020304" pitchFamily="18" charset="0"/>
              </a:rPr>
              <a:t>Ví</a:t>
            </a:r>
            <a:r>
              <a:rPr lang="en-US" altLang="en-US" sz="3600" b="1" dirty="0">
                <a:solidFill>
                  <a:srgbClr val="CA3D1C"/>
                </a:solidFill>
                <a:latin typeface="SVN-Whimsy" panose="02040603050506020204" pitchFamily="18" charset="0"/>
                <a:cs typeface="Times New Roman" panose="02020603050405020304" pitchFamily="18" charset="0"/>
              </a:rPr>
              <a:t> </a:t>
            </a:r>
            <a:r>
              <a:rPr lang="en-US" altLang="en-US" sz="3600" b="1" dirty="0" err="1">
                <a:solidFill>
                  <a:srgbClr val="CA3D1C"/>
                </a:solidFill>
                <a:latin typeface="SVN-Whimsy" panose="02040603050506020204" pitchFamily="18" charset="0"/>
                <a:cs typeface="Times New Roman" panose="02020603050405020304" pitchFamily="18" charset="0"/>
              </a:rPr>
              <a:t>dụ</a:t>
            </a:r>
            <a:r>
              <a:rPr lang="en-US" altLang="en-US" sz="3600" b="1" dirty="0">
                <a:solidFill>
                  <a:srgbClr val="CA3D1C"/>
                </a:solidFill>
                <a:latin typeface="SVN-Whimsy" panose="02040603050506020204" pitchFamily="18" charset="0"/>
                <a:cs typeface="Times New Roman" panose="02020603050405020304" pitchFamily="18" charset="0"/>
              </a:rPr>
              <a:t> </a:t>
            </a:r>
            <a:endParaRPr lang="en-US" altLang="en-US" sz="3600" dirty="0">
              <a:solidFill>
                <a:srgbClr val="CA3D1C"/>
              </a:solidFill>
              <a:latin typeface="SVN-Whimsy" panose="02040603050506020204" pitchFamily="18" charset="0"/>
              <a:cs typeface="Times New Roman" panose="02020603050405020304" pitchFamily="18" charset="0"/>
            </a:endParaRPr>
          </a:p>
        </p:txBody>
      </p:sp>
      <p:sp>
        <p:nvSpPr>
          <p:cNvPr id="8" name="Text Box 124">
            <a:extLst>
              <a:ext uri="{FF2B5EF4-FFF2-40B4-BE49-F238E27FC236}">
                <a16:creationId xmlns:a16="http://schemas.microsoft.com/office/drawing/2014/main" id="{7B2C4876-F585-4177-BD65-D5A412E9E356}"/>
              </a:ext>
            </a:extLst>
          </p:cNvPr>
          <p:cNvSpPr txBox="1">
            <a:spLocks noChangeArrowheads="1"/>
          </p:cNvSpPr>
          <p:nvPr/>
        </p:nvSpPr>
        <p:spPr bwMode="auto">
          <a:xfrm>
            <a:off x="6485105" y="3365609"/>
            <a:ext cx="5454503" cy="2800767"/>
          </a:xfrm>
          <a:custGeom>
            <a:avLst/>
            <a:gdLst>
              <a:gd name="connsiteX0" fmla="*/ 0 w 5454503"/>
              <a:gd name="connsiteY0" fmla="*/ 0 h 2123658"/>
              <a:gd name="connsiteX1" fmla="*/ 5454503 w 5454503"/>
              <a:gd name="connsiteY1" fmla="*/ 0 h 2123658"/>
              <a:gd name="connsiteX2" fmla="*/ 5454503 w 5454503"/>
              <a:gd name="connsiteY2" fmla="*/ 2123658 h 2123658"/>
              <a:gd name="connsiteX3" fmla="*/ 0 w 5454503"/>
              <a:gd name="connsiteY3" fmla="*/ 2123658 h 2123658"/>
              <a:gd name="connsiteX4" fmla="*/ 0 w 5454503"/>
              <a:gd name="connsiteY4" fmla="*/ 0 h 2123658"/>
              <a:gd name="connsiteX0" fmla="*/ 786809 w 5454503"/>
              <a:gd name="connsiteY0" fmla="*/ 10633 h 2123658"/>
              <a:gd name="connsiteX1" fmla="*/ 5454503 w 5454503"/>
              <a:gd name="connsiteY1" fmla="*/ 0 h 2123658"/>
              <a:gd name="connsiteX2" fmla="*/ 5454503 w 5454503"/>
              <a:gd name="connsiteY2" fmla="*/ 2123658 h 2123658"/>
              <a:gd name="connsiteX3" fmla="*/ 0 w 5454503"/>
              <a:gd name="connsiteY3" fmla="*/ 2123658 h 2123658"/>
              <a:gd name="connsiteX4" fmla="*/ 786809 w 5454503"/>
              <a:gd name="connsiteY4" fmla="*/ 10633 h 2123658"/>
              <a:gd name="connsiteX0" fmla="*/ 786809 w 5454503"/>
              <a:gd name="connsiteY0" fmla="*/ 10633 h 2123658"/>
              <a:gd name="connsiteX1" fmla="*/ 5454503 w 5454503"/>
              <a:gd name="connsiteY1" fmla="*/ 0 h 2123658"/>
              <a:gd name="connsiteX2" fmla="*/ 4274289 w 5454503"/>
              <a:gd name="connsiteY2" fmla="*/ 1772784 h 2123658"/>
              <a:gd name="connsiteX3" fmla="*/ 0 w 5454503"/>
              <a:gd name="connsiteY3" fmla="*/ 2123658 h 2123658"/>
              <a:gd name="connsiteX4" fmla="*/ 786809 w 5454503"/>
              <a:gd name="connsiteY4" fmla="*/ 10633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4503" h="2123658">
                <a:moveTo>
                  <a:pt x="786809" y="10633"/>
                </a:moveTo>
                <a:lnTo>
                  <a:pt x="5454503" y="0"/>
                </a:lnTo>
                <a:lnTo>
                  <a:pt x="4274289" y="1772784"/>
                </a:lnTo>
                <a:lnTo>
                  <a:pt x="0" y="2123658"/>
                </a:lnTo>
                <a:lnTo>
                  <a:pt x="786809" y="10633"/>
                </a:lnTo>
                <a:close/>
              </a:path>
            </a:pathLst>
          </a:custGeom>
          <a:solidFill>
            <a:schemeClr val="bg1">
              <a:lumMod val="85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Kẻ</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thất</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bại</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là</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kẻ</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luôn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tỏ</a:t>
            </a:r>
            <a:r>
              <a:rPr lang="en-US" altLang="en-US" sz="4400" b="1" dirty="0">
                <a:latin typeface="#9Slide03 AmpleSoft Bold" panose="02000000000000000000" pitchFamily="2" charset="0"/>
                <a:cs typeface="Times New Roman" panose="02020603050405020304" pitchFamily="18" charset="0"/>
              </a:rPr>
              <a:t> ra </a:t>
            </a:r>
            <a:r>
              <a:rPr lang="en-US" altLang="en-US" sz="4400" b="1" dirty="0" err="1">
                <a:latin typeface="#9Slide03 AmpleSoft Bold" panose="02000000000000000000" pitchFamily="2" charset="0"/>
                <a:cs typeface="Times New Roman" panose="02020603050405020304" pitchFamily="18" charset="0"/>
              </a:rPr>
              <a:t>hèn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nhát</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trước</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mọi</a:t>
            </a:r>
            <a:r>
              <a:rPr lang="en-US" altLang="en-US" sz="4400" b="1" dirty="0">
                <a:latin typeface="#9Slide03 AmpleSoft Bold" panose="02000000000000000000" pitchFamily="2" charset="0"/>
                <a:cs typeface="Times New Roman" panose="02020603050405020304" pitchFamily="18" charset="0"/>
              </a:rPr>
              <a:t> </a:t>
            </a:r>
            <a:r>
              <a:rPr lang="en-US" altLang="en-US" sz="4400" b="1" err="1">
                <a:latin typeface="#9Slide03 AmpleSoft Bold" panose="02000000000000000000" pitchFamily="2" charset="0"/>
                <a:cs typeface="Times New Roman" panose="02020603050405020304" pitchFamily="18" charset="0"/>
              </a:rPr>
              <a:t>khó</a:t>
            </a:r>
            <a:r>
              <a:rPr lang="en-US" altLang="en-US" sz="4400" b="1">
                <a:latin typeface="#9Slide03 AmpleSoft Bold" panose="02000000000000000000" pitchFamily="2" charset="0"/>
                <a:cs typeface="Times New Roman" panose="02020603050405020304" pitchFamily="18" charset="0"/>
              </a:rPr>
              <a:t> khăn </a:t>
            </a:r>
            <a:r>
              <a:rPr lang="en-US" altLang="en-US" sz="4400" b="1" dirty="0" err="1">
                <a:latin typeface="#9Slide03 AmpleSoft Bold" panose="02000000000000000000" pitchFamily="2" charset="0"/>
                <a:cs typeface="Times New Roman" panose="02020603050405020304" pitchFamily="18" charset="0"/>
              </a:rPr>
              <a:t>trong</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cuộc</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sống</a:t>
            </a:r>
            <a:endParaRPr lang="en-US" altLang="en-US" sz="4400" b="1" dirty="0">
              <a:latin typeface="#9Slide03 AmpleSoft Bol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1777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641" y="-289451"/>
            <a:ext cx="4338667" cy="1962150"/>
          </a:xfrm>
          <a:prstGeom prst="rect">
            <a:avLst/>
          </a:prstGeom>
        </p:spPr>
      </p:pic>
      <p:sp>
        <p:nvSpPr>
          <p:cNvPr id="7" name="TextBox 6">
            <a:extLst>
              <a:ext uri="{FF2B5EF4-FFF2-40B4-BE49-F238E27FC236}">
                <a16:creationId xmlns:a16="http://schemas.microsoft.com/office/drawing/2014/main" id="{C84B9C71-691D-4D4A-B942-5D6FD84AD7EA}"/>
              </a:ext>
            </a:extLst>
          </p:cNvPr>
          <p:cNvSpPr txBox="1"/>
          <p:nvPr/>
        </p:nvSpPr>
        <p:spPr>
          <a:xfrm>
            <a:off x="1891086" y="444816"/>
            <a:ext cx="9188037" cy="1323439"/>
          </a:xfrm>
          <a:custGeom>
            <a:avLst/>
            <a:gdLst>
              <a:gd name="connsiteX0" fmla="*/ 0 w 7898791"/>
              <a:gd name="connsiteY0" fmla="*/ 0 h 1077218"/>
              <a:gd name="connsiteX1" fmla="*/ 7898791 w 7898791"/>
              <a:gd name="connsiteY1" fmla="*/ 0 h 1077218"/>
              <a:gd name="connsiteX2" fmla="*/ 7898791 w 7898791"/>
              <a:gd name="connsiteY2" fmla="*/ 1077218 h 1077218"/>
              <a:gd name="connsiteX3" fmla="*/ 0 w 7898791"/>
              <a:gd name="connsiteY3" fmla="*/ 1077218 h 1077218"/>
              <a:gd name="connsiteX4" fmla="*/ 0 w 7898791"/>
              <a:gd name="connsiteY4" fmla="*/ 0 h 1077218"/>
              <a:gd name="connsiteX0" fmla="*/ 1052623 w 7898791"/>
              <a:gd name="connsiteY0" fmla="*/ 0 h 1343032"/>
              <a:gd name="connsiteX1" fmla="*/ 7898791 w 7898791"/>
              <a:gd name="connsiteY1" fmla="*/ 265814 h 1343032"/>
              <a:gd name="connsiteX2" fmla="*/ 7898791 w 7898791"/>
              <a:gd name="connsiteY2" fmla="*/ 1343032 h 1343032"/>
              <a:gd name="connsiteX3" fmla="*/ 0 w 7898791"/>
              <a:gd name="connsiteY3" fmla="*/ 1343032 h 1343032"/>
              <a:gd name="connsiteX4" fmla="*/ 1052623 w 7898791"/>
              <a:gd name="connsiteY4" fmla="*/ 0 h 1343032"/>
              <a:gd name="connsiteX0" fmla="*/ 0 w 6846168"/>
              <a:gd name="connsiteY0" fmla="*/ 0 h 1343032"/>
              <a:gd name="connsiteX1" fmla="*/ 6846168 w 6846168"/>
              <a:gd name="connsiteY1" fmla="*/ 265814 h 1343032"/>
              <a:gd name="connsiteX2" fmla="*/ 6846168 w 6846168"/>
              <a:gd name="connsiteY2" fmla="*/ 1343032 h 1343032"/>
              <a:gd name="connsiteX3" fmla="*/ 414670 w 6846168"/>
              <a:gd name="connsiteY3" fmla="*/ 896464 h 1343032"/>
              <a:gd name="connsiteX4" fmla="*/ 0 w 6846168"/>
              <a:gd name="connsiteY4" fmla="*/ 0 h 1343032"/>
              <a:gd name="connsiteX0" fmla="*/ 0 w 6846168"/>
              <a:gd name="connsiteY0" fmla="*/ 10632 h 1353664"/>
              <a:gd name="connsiteX1" fmla="*/ 6112521 w 6846168"/>
              <a:gd name="connsiteY1" fmla="*/ 0 h 1353664"/>
              <a:gd name="connsiteX2" fmla="*/ 6846168 w 6846168"/>
              <a:gd name="connsiteY2" fmla="*/ 1353664 h 1353664"/>
              <a:gd name="connsiteX3" fmla="*/ 414670 w 6846168"/>
              <a:gd name="connsiteY3" fmla="*/ 907096 h 1353664"/>
              <a:gd name="connsiteX4" fmla="*/ 0 w 6846168"/>
              <a:gd name="connsiteY4" fmla="*/ 10632 h 1353664"/>
              <a:gd name="connsiteX0" fmla="*/ 0 w 6112521"/>
              <a:gd name="connsiteY0" fmla="*/ 10632 h 938994"/>
              <a:gd name="connsiteX1" fmla="*/ 6112521 w 6112521"/>
              <a:gd name="connsiteY1" fmla="*/ 0 h 938994"/>
              <a:gd name="connsiteX2" fmla="*/ 6006196 w 6112521"/>
              <a:gd name="connsiteY2" fmla="*/ 938994 h 938994"/>
              <a:gd name="connsiteX3" fmla="*/ 414670 w 6112521"/>
              <a:gd name="connsiteY3" fmla="*/ 907096 h 938994"/>
              <a:gd name="connsiteX4" fmla="*/ 0 w 6112521"/>
              <a:gd name="connsiteY4" fmla="*/ 10632 h 938994"/>
              <a:gd name="connsiteX0" fmla="*/ 0 w 6442130"/>
              <a:gd name="connsiteY0" fmla="*/ 0 h 928362"/>
              <a:gd name="connsiteX1" fmla="*/ 6442130 w 6442130"/>
              <a:gd name="connsiteY1" fmla="*/ 63796 h 928362"/>
              <a:gd name="connsiteX2" fmla="*/ 6006196 w 6442130"/>
              <a:gd name="connsiteY2" fmla="*/ 928362 h 928362"/>
              <a:gd name="connsiteX3" fmla="*/ 414670 w 6442130"/>
              <a:gd name="connsiteY3" fmla="*/ 896464 h 928362"/>
              <a:gd name="connsiteX4" fmla="*/ 0 w 6442130"/>
              <a:gd name="connsiteY4" fmla="*/ 0 h 928362"/>
              <a:gd name="connsiteX0" fmla="*/ 148856 w 6027460"/>
              <a:gd name="connsiteY0" fmla="*/ 0 h 1055953"/>
              <a:gd name="connsiteX1" fmla="*/ 6027460 w 6027460"/>
              <a:gd name="connsiteY1" fmla="*/ 191387 h 1055953"/>
              <a:gd name="connsiteX2" fmla="*/ 5591526 w 6027460"/>
              <a:gd name="connsiteY2" fmla="*/ 1055953 h 1055953"/>
              <a:gd name="connsiteX3" fmla="*/ 0 w 6027460"/>
              <a:gd name="connsiteY3" fmla="*/ 1024055 h 1055953"/>
              <a:gd name="connsiteX4" fmla="*/ 148856 w 6027460"/>
              <a:gd name="connsiteY4" fmla="*/ 0 h 105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7460" h="1055953">
                <a:moveTo>
                  <a:pt x="148856" y="0"/>
                </a:moveTo>
                <a:lnTo>
                  <a:pt x="6027460" y="191387"/>
                </a:lnTo>
                <a:lnTo>
                  <a:pt x="5591526" y="1055953"/>
                </a:lnTo>
                <a:lnTo>
                  <a:pt x="0" y="1024055"/>
                </a:lnTo>
                <a:lnTo>
                  <a:pt x="148856" y="0"/>
                </a:lnTo>
                <a:close/>
              </a:path>
            </a:pathLst>
          </a:custGeom>
          <a:solidFill>
            <a:schemeClr val="accent4">
              <a:lumMod val="60000"/>
              <a:lumOff val="40000"/>
            </a:schemeClr>
          </a:solidFill>
        </p:spPr>
        <p:txBody>
          <a:bodyPr wrap="square" rtlCol="0">
            <a:spAutoFit/>
          </a:bodyPr>
          <a:lstStyle/>
          <a:p>
            <a:pPr algn="ctr"/>
            <a:r>
              <a:rPr lang="en-US" sz="4000" dirty="0">
                <a:latin typeface="#9Slide07 IcielPony" panose="02000000000000000000" pitchFamily="2" charset="0"/>
              </a:rPr>
              <a:t>3. </a:t>
            </a:r>
            <a:r>
              <a:rPr lang="en-US" sz="4000" dirty="0" err="1">
                <a:latin typeface="#9Slide07 IcielPony" panose="02000000000000000000" pitchFamily="2" charset="0"/>
              </a:rPr>
              <a:t>Chọn</a:t>
            </a:r>
            <a:r>
              <a:rPr lang="en-US" sz="4000" dirty="0">
                <a:latin typeface="#9Slide07 IcielPony" panose="02000000000000000000" pitchFamily="2" charset="0"/>
              </a:rPr>
              <a:t> </a:t>
            </a:r>
            <a:r>
              <a:rPr lang="en-US" sz="4000" dirty="0" err="1">
                <a:latin typeface="#9Slide07 IcielPony" panose="02000000000000000000" pitchFamily="2" charset="0"/>
              </a:rPr>
              <a:t>từ</a:t>
            </a:r>
            <a:r>
              <a:rPr lang="en-US" sz="4000" dirty="0">
                <a:latin typeface="#9Slide07 IcielPony" panose="02000000000000000000" pitchFamily="2" charset="0"/>
              </a:rPr>
              <a:t> </a:t>
            </a:r>
            <a:r>
              <a:rPr lang="en-US" sz="4000" dirty="0" err="1">
                <a:latin typeface="#9Slide07 IcielPony" panose="02000000000000000000" pitchFamily="2" charset="0"/>
              </a:rPr>
              <a:t>ngữ</a:t>
            </a:r>
            <a:r>
              <a:rPr lang="en-US" sz="4000" dirty="0">
                <a:latin typeface="#9Slide07 IcielPony" panose="02000000000000000000" pitchFamily="2" charset="0"/>
              </a:rPr>
              <a:t> </a:t>
            </a:r>
            <a:r>
              <a:rPr lang="en-US" sz="4000" dirty="0" err="1">
                <a:latin typeface="#9Slide07 IcielPony" panose="02000000000000000000" pitchFamily="2" charset="0"/>
              </a:rPr>
              <a:t>thích</a:t>
            </a:r>
            <a:r>
              <a:rPr lang="en-US" sz="4000" dirty="0">
                <a:latin typeface="#9Slide07 IcielPony" panose="02000000000000000000" pitchFamily="2" charset="0"/>
              </a:rPr>
              <a:t> </a:t>
            </a:r>
            <a:r>
              <a:rPr lang="en-US" sz="4000" dirty="0" err="1">
                <a:latin typeface="#9Slide07 IcielPony" panose="02000000000000000000" pitchFamily="2" charset="0"/>
              </a:rPr>
              <a:t>hợp</a:t>
            </a:r>
            <a:r>
              <a:rPr lang="en-US" sz="4000" dirty="0">
                <a:latin typeface="#9Slide07 IcielPony" panose="02000000000000000000" pitchFamily="2" charset="0"/>
              </a:rPr>
              <a:t> </a:t>
            </a:r>
            <a:r>
              <a:rPr lang="en-US" sz="4000" dirty="0" err="1">
                <a:latin typeface="#9Slide07 IcielPony" panose="02000000000000000000" pitchFamily="2" charset="0"/>
              </a:rPr>
              <a:t>trong</a:t>
            </a:r>
            <a:r>
              <a:rPr lang="en-US" sz="4000" dirty="0">
                <a:latin typeface="#9Slide07 IcielPony" panose="02000000000000000000" pitchFamily="2" charset="0"/>
              </a:rPr>
              <a:t> </a:t>
            </a:r>
            <a:r>
              <a:rPr lang="en-US" sz="4000" dirty="0" err="1">
                <a:latin typeface="#9Slide07 IcielPony" panose="02000000000000000000" pitchFamily="2" charset="0"/>
              </a:rPr>
              <a:t>các</a:t>
            </a:r>
            <a:r>
              <a:rPr lang="en-US" sz="4000" dirty="0">
                <a:latin typeface="#9Slide07 IcielPony" panose="02000000000000000000" pitchFamily="2" charset="0"/>
              </a:rPr>
              <a:t> </a:t>
            </a:r>
            <a:r>
              <a:rPr lang="en-US" sz="4000" dirty="0" err="1">
                <a:latin typeface="#9Slide07 IcielPony" panose="02000000000000000000" pitchFamily="2" charset="0"/>
              </a:rPr>
              <a:t>từ</a:t>
            </a:r>
            <a:r>
              <a:rPr lang="en-US" sz="4000" dirty="0">
                <a:latin typeface="#9Slide07 IcielPony" panose="02000000000000000000" pitchFamily="2" charset="0"/>
              </a:rPr>
              <a:t> </a:t>
            </a:r>
            <a:r>
              <a:rPr lang="en-US" sz="4000" dirty="0" err="1">
                <a:latin typeface="#9Slide07 IcielPony" panose="02000000000000000000" pitchFamily="2" charset="0"/>
              </a:rPr>
              <a:t>sau</a:t>
            </a:r>
            <a:r>
              <a:rPr lang="en-US" sz="4000" dirty="0">
                <a:latin typeface="#9Slide07 IcielPony" panose="02000000000000000000" pitchFamily="2" charset="0"/>
              </a:rPr>
              <a:t> </a:t>
            </a:r>
            <a:r>
              <a:rPr lang="en-US" sz="4000" dirty="0" err="1">
                <a:latin typeface="#9Slide07 IcielPony" panose="02000000000000000000" pitchFamily="2" charset="0"/>
              </a:rPr>
              <a:t>để</a:t>
            </a:r>
            <a:r>
              <a:rPr lang="en-US" sz="4000" dirty="0">
                <a:latin typeface="#9Slide07 IcielPony" panose="02000000000000000000" pitchFamily="2" charset="0"/>
              </a:rPr>
              <a:t> </a:t>
            </a:r>
            <a:r>
              <a:rPr lang="en-US" sz="4000" dirty="0" err="1">
                <a:latin typeface="#9Slide07 IcielPony" panose="02000000000000000000" pitchFamily="2" charset="0"/>
              </a:rPr>
              <a:t>điền</a:t>
            </a:r>
            <a:r>
              <a:rPr lang="en-US" sz="4000" dirty="0">
                <a:latin typeface="#9Slide07 IcielPony" panose="02000000000000000000" pitchFamily="2" charset="0"/>
              </a:rPr>
              <a:t> </a:t>
            </a:r>
            <a:r>
              <a:rPr lang="en-US" sz="4000" dirty="0" err="1">
                <a:latin typeface="#9Slide07 IcielPony" panose="02000000000000000000" pitchFamily="2" charset="0"/>
              </a:rPr>
              <a:t>vào</a:t>
            </a:r>
            <a:r>
              <a:rPr lang="en-US" sz="4000" dirty="0">
                <a:latin typeface="#9Slide07 IcielPony" panose="02000000000000000000" pitchFamily="2" charset="0"/>
              </a:rPr>
              <a:t> ô </a:t>
            </a:r>
            <a:r>
              <a:rPr lang="en-US" sz="4000" dirty="0" err="1">
                <a:latin typeface="#9Slide07 IcielPony" panose="02000000000000000000" pitchFamily="2" charset="0"/>
              </a:rPr>
              <a:t>trống</a:t>
            </a:r>
            <a:endParaRPr lang="en-US" sz="4000" dirty="0">
              <a:latin typeface="#9Slide07 IcielPony" panose="02000000000000000000" pitchFamily="2" charset="0"/>
            </a:endParaRPr>
          </a:p>
        </p:txBody>
      </p:sp>
      <p:sp>
        <p:nvSpPr>
          <p:cNvPr id="14" name="Text Box 124">
            <a:extLst>
              <a:ext uri="{FF2B5EF4-FFF2-40B4-BE49-F238E27FC236}">
                <a16:creationId xmlns:a16="http://schemas.microsoft.com/office/drawing/2014/main" id="{5D20FCF4-DF59-4526-AED4-4D3A07B4BF06}"/>
              </a:ext>
            </a:extLst>
          </p:cNvPr>
          <p:cNvSpPr txBox="1">
            <a:spLocks noChangeArrowheads="1"/>
          </p:cNvSpPr>
          <p:nvPr/>
        </p:nvSpPr>
        <p:spPr bwMode="auto">
          <a:xfrm>
            <a:off x="2491454" y="3488365"/>
            <a:ext cx="6442498" cy="769441"/>
          </a:xfrm>
          <a:custGeom>
            <a:avLst/>
            <a:gdLst>
              <a:gd name="connsiteX0" fmla="*/ 0 w 5454503"/>
              <a:gd name="connsiteY0" fmla="*/ 0 h 2123658"/>
              <a:gd name="connsiteX1" fmla="*/ 5454503 w 5454503"/>
              <a:gd name="connsiteY1" fmla="*/ 0 h 2123658"/>
              <a:gd name="connsiteX2" fmla="*/ 5454503 w 5454503"/>
              <a:gd name="connsiteY2" fmla="*/ 2123658 h 2123658"/>
              <a:gd name="connsiteX3" fmla="*/ 0 w 5454503"/>
              <a:gd name="connsiteY3" fmla="*/ 2123658 h 2123658"/>
              <a:gd name="connsiteX4" fmla="*/ 0 w 5454503"/>
              <a:gd name="connsiteY4" fmla="*/ 0 h 2123658"/>
              <a:gd name="connsiteX0" fmla="*/ 786809 w 5454503"/>
              <a:gd name="connsiteY0" fmla="*/ 10633 h 2123658"/>
              <a:gd name="connsiteX1" fmla="*/ 5454503 w 5454503"/>
              <a:gd name="connsiteY1" fmla="*/ 0 h 2123658"/>
              <a:gd name="connsiteX2" fmla="*/ 5454503 w 5454503"/>
              <a:gd name="connsiteY2" fmla="*/ 2123658 h 2123658"/>
              <a:gd name="connsiteX3" fmla="*/ 0 w 5454503"/>
              <a:gd name="connsiteY3" fmla="*/ 2123658 h 2123658"/>
              <a:gd name="connsiteX4" fmla="*/ 786809 w 5454503"/>
              <a:gd name="connsiteY4" fmla="*/ 10633 h 2123658"/>
              <a:gd name="connsiteX0" fmla="*/ 786809 w 5454503"/>
              <a:gd name="connsiteY0" fmla="*/ 10633 h 2123658"/>
              <a:gd name="connsiteX1" fmla="*/ 5454503 w 5454503"/>
              <a:gd name="connsiteY1" fmla="*/ 0 h 2123658"/>
              <a:gd name="connsiteX2" fmla="*/ 4274289 w 5454503"/>
              <a:gd name="connsiteY2" fmla="*/ 1772784 h 2123658"/>
              <a:gd name="connsiteX3" fmla="*/ 0 w 5454503"/>
              <a:gd name="connsiteY3" fmla="*/ 2123658 h 2123658"/>
              <a:gd name="connsiteX4" fmla="*/ 786809 w 5454503"/>
              <a:gd name="connsiteY4" fmla="*/ 10633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4503" h="2123658">
                <a:moveTo>
                  <a:pt x="786809" y="10633"/>
                </a:moveTo>
                <a:lnTo>
                  <a:pt x="5454503" y="0"/>
                </a:lnTo>
                <a:lnTo>
                  <a:pt x="4274289" y="1772784"/>
                </a:lnTo>
                <a:lnTo>
                  <a:pt x="0" y="2123658"/>
                </a:lnTo>
                <a:lnTo>
                  <a:pt x="786809" y="10633"/>
                </a:lnTo>
                <a:close/>
              </a:path>
            </a:pathLst>
          </a:custGeom>
          <a:solidFill>
            <a:schemeClr val="bg1">
              <a:lumMod val="85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bênh</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vực</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lẽ</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phải</a:t>
            </a:r>
            <a:endParaRPr lang="en-US" altLang="en-US" sz="4400" b="1" dirty="0">
              <a:latin typeface="#9Slide03 AmpleSoft Bold" panose="02000000000000000000" pitchFamily="2" charset="0"/>
              <a:cs typeface="Times New Roman" panose="02020603050405020304" pitchFamily="18" charset="0"/>
            </a:endParaRPr>
          </a:p>
        </p:txBody>
      </p:sp>
      <p:sp>
        <p:nvSpPr>
          <p:cNvPr id="11" name="Text Box 124">
            <a:extLst>
              <a:ext uri="{FF2B5EF4-FFF2-40B4-BE49-F238E27FC236}">
                <a16:creationId xmlns:a16="http://schemas.microsoft.com/office/drawing/2014/main" id="{184F6C3D-8144-4845-AEFF-6783814B18B2}"/>
              </a:ext>
            </a:extLst>
          </p:cNvPr>
          <p:cNvSpPr txBox="1">
            <a:spLocks noChangeArrowheads="1"/>
          </p:cNvSpPr>
          <p:nvPr/>
        </p:nvSpPr>
        <p:spPr bwMode="auto">
          <a:xfrm>
            <a:off x="1233793" y="4713112"/>
            <a:ext cx="6442498" cy="769441"/>
          </a:xfrm>
          <a:custGeom>
            <a:avLst/>
            <a:gdLst>
              <a:gd name="connsiteX0" fmla="*/ 0 w 5454503"/>
              <a:gd name="connsiteY0" fmla="*/ 0 h 2123658"/>
              <a:gd name="connsiteX1" fmla="*/ 5454503 w 5454503"/>
              <a:gd name="connsiteY1" fmla="*/ 0 h 2123658"/>
              <a:gd name="connsiteX2" fmla="*/ 5454503 w 5454503"/>
              <a:gd name="connsiteY2" fmla="*/ 2123658 h 2123658"/>
              <a:gd name="connsiteX3" fmla="*/ 0 w 5454503"/>
              <a:gd name="connsiteY3" fmla="*/ 2123658 h 2123658"/>
              <a:gd name="connsiteX4" fmla="*/ 0 w 5454503"/>
              <a:gd name="connsiteY4" fmla="*/ 0 h 2123658"/>
              <a:gd name="connsiteX0" fmla="*/ 786809 w 5454503"/>
              <a:gd name="connsiteY0" fmla="*/ 10633 h 2123658"/>
              <a:gd name="connsiteX1" fmla="*/ 5454503 w 5454503"/>
              <a:gd name="connsiteY1" fmla="*/ 0 h 2123658"/>
              <a:gd name="connsiteX2" fmla="*/ 5454503 w 5454503"/>
              <a:gd name="connsiteY2" fmla="*/ 2123658 h 2123658"/>
              <a:gd name="connsiteX3" fmla="*/ 0 w 5454503"/>
              <a:gd name="connsiteY3" fmla="*/ 2123658 h 2123658"/>
              <a:gd name="connsiteX4" fmla="*/ 786809 w 5454503"/>
              <a:gd name="connsiteY4" fmla="*/ 10633 h 2123658"/>
              <a:gd name="connsiteX0" fmla="*/ 786809 w 5454503"/>
              <a:gd name="connsiteY0" fmla="*/ 10633 h 2123658"/>
              <a:gd name="connsiteX1" fmla="*/ 5454503 w 5454503"/>
              <a:gd name="connsiteY1" fmla="*/ 0 h 2123658"/>
              <a:gd name="connsiteX2" fmla="*/ 4274289 w 5454503"/>
              <a:gd name="connsiteY2" fmla="*/ 1772784 h 2123658"/>
              <a:gd name="connsiteX3" fmla="*/ 0 w 5454503"/>
              <a:gd name="connsiteY3" fmla="*/ 2123658 h 2123658"/>
              <a:gd name="connsiteX4" fmla="*/ 786809 w 5454503"/>
              <a:gd name="connsiteY4" fmla="*/ 10633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4503" h="2123658">
                <a:moveTo>
                  <a:pt x="786809" y="10633"/>
                </a:moveTo>
                <a:lnTo>
                  <a:pt x="5454503" y="0"/>
                </a:lnTo>
                <a:lnTo>
                  <a:pt x="4274289" y="1772784"/>
                </a:lnTo>
                <a:lnTo>
                  <a:pt x="0" y="2123658"/>
                </a:lnTo>
                <a:lnTo>
                  <a:pt x="786809" y="10633"/>
                </a:lnTo>
                <a:close/>
              </a:path>
            </a:pathLst>
          </a:custGeom>
          <a:solidFill>
            <a:schemeClr val="bg1">
              <a:lumMod val="85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4400" b="1" dirty="0" err="1">
                <a:latin typeface="#9Slide03 AmpleSoft Bold" panose="02000000000000000000" pitchFamily="2" charset="0"/>
                <a:cs typeface="Times New Roman" panose="02020603050405020304" pitchFamily="18" charset="0"/>
              </a:rPr>
              <a:t>Khí</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thế</a:t>
            </a:r>
            <a:r>
              <a:rPr lang="en-US" altLang="en-US" sz="4400" b="1" dirty="0">
                <a:latin typeface="#9Slide03 AmpleSoft Bold" panose="02000000000000000000" pitchFamily="2" charset="0"/>
                <a:cs typeface="Times New Roman" panose="02020603050405020304" pitchFamily="18" charset="0"/>
              </a:rPr>
              <a:t> …………….</a:t>
            </a:r>
          </a:p>
        </p:txBody>
      </p:sp>
      <p:sp>
        <p:nvSpPr>
          <p:cNvPr id="12" name="Text Box 124">
            <a:extLst>
              <a:ext uri="{FF2B5EF4-FFF2-40B4-BE49-F238E27FC236}">
                <a16:creationId xmlns:a16="http://schemas.microsoft.com/office/drawing/2014/main" id="{06262A12-0910-4699-9533-4C377D483D83}"/>
              </a:ext>
            </a:extLst>
          </p:cNvPr>
          <p:cNvSpPr txBox="1">
            <a:spLocks noChangeArrowheads="1"/>
          </p:cNvSpPr>
          <p:nvPr/>
        </p:nvSpPr>
        <p:spPr bwMode="auto">
          <a:xfrm>
            <a:off x="2491454" y="5820017"/>
            <a:ext cx="6442498" cy="769441"/>
          </a:xfrm>
          <a:custGeom>
            <a:avLst/>
            <a:gdLst>
              <a:gd name="connsiteX0" fmla="*/ 0 w 5454503"/>
              <a:gd name="connsiteY0" fmla="*/ 0 h 2123658"/>
              <a:gd name="connsiteX1" fmla="*/ 5454503 w 5454503"/>
              <a:gd name="connsiteY1" fmla="*/ 0 h 2123658"/>
              <a:gd name="connsiteX2" fmla="*/ 5454503 w 5454503"/>
              <a:gd name="connsiteY2" fmla="*/ 2123658 h 2123658"/>
              <a:gd name="connsiteX3" fmla="*/ 0 w 5454503"/>
              <a:gd name="connsiteY3" fmla="*/ 2123658 h 2123658"/>
              <a:gd name="connsiteX4" fmla="*/ 0 w 5454503"/>
              <a:gd name="connsiteY4" fmla="*/ 0 h 2123658"/>
              <a:gd name="connsiteX0" fmla="*/ 786809 w 5454503"/>
              <a:gd name="connsiteY0" fmla="*/ 10633 h 2123658"/>
              <a:gd name="connsiteX1" fmla="*/ 5454503 w 5454503"/>
              <a:gd name="connsiteY1" fmla="*/ 0 h 2123658"/>
              <a:gd name="connsiteX2" fmla="*/ 5454503 w 5454503"/>
              <a:gd name="connsiteY2" fmla="*/ 2123658 h 2123658"/>
              <a:gd name="connsiteX3" fmla="*/ 0 w 5454503"/>
              <a:gd name="connsiteY3" fmla="*/ 2123658 h 2123658"/>
              <a:gd name="connsiteX4" fmla="*/ 786809 w 5454503"/>
              <a:gd name="connsiteY4" fmla="*/ 10633 h 2123658"/>
              <a:gd name="connsiteX0" fmla="*/ 786809 w 5454503"/>
              <a:gd name="connsiteY0" fmla="*/ 10633 h 2123658"/>
              <a:gd name="connsiteX1" fmla="*/ 5454503 w 5454503"/>
              <a:gd name="connsiteY1" fmla="*/ 0 h 2123658"/>
              <a:gd name="connsiteX2" fmla="*/ 4274289 w 5454503"/>
              <a:gd name="connsiteY2" fmla="*/ 1772784 h 2123658"/>
              <a:gd name="connsiteX3" fmla="*/ 0 w 5454503"/>
              <a:gd name="connsiteY3" fmla="*/ 2123658 h 2123658"/>
              <a:gd name="connsiteX4" fmla="*/ 786809 w 5454503"/>
              <a:gd name="connsiteY4" fmla="*/ 10633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4503" h="2123658">
                <a:moveTo>
                  <a:pt x="786809" y="10633"/>
                </a:moveTo>
                <a:lnTo>
                  <a:pt x="5454503" y="0"/>
                </a:lnTo>
                <a:lnTo>
                  <a:pt x="4274289" y="1772784"/>
                </a:lnTo>
                <a:lnTo>
                  <a:pt x="0" y="2123658"/>
                </a:lnTo>
                <a:lnTo>
                  <a:pt x="786809" y="10633"/>
                </a:lnTo>
                <a:close/>
              </a:path>
            </a:pathLst>
          </a:custGeom>
          <a:solidFill>
            <a:schemeClr val="bg1">
              <a:lumMod val="85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4400" b="1" dirty="0">
                <a:latin typeface="#9Slide03 AmpleSoft Bold" panose="02000000000000000000" pitchFamily="2" charset="0"/>
                <a:cs typeface="Times New Roman" panose="02020603050405020304" pitchFamily="18" charset="0"/>
              </a:rPr>
              <a:t>Hi </a:t>
            </a:r>
            <a:r>
              <a:rPr lang="en-US" altLang="en-US" sz="4400" b="1" dirty="0" err="1">
                <a:latin typeface="#9Slide03 AmpleSoft Bold" panose="02000000000000000000" pitchFamily="2" charset="0"/>
                <a:cs typeface="Times New Roman" panose="02020603050405020304" pitchFamily="18" charset="0"/>
              </a:rPr>
              <a:t>sinh</a:t>
            </a:r>
            <a:r>
              <a:rPr lang="en-US" altLang="en-US" sz="4400" b="1" dirty="0">
                <a:latin typeface="#9Slide03 AmpleSoft Bold" panose="02000000000000000000" pitchFamily="2" charset="0"/>
                <a:cs typeface="Times New Roman" panose="02020603050405020304" pitchFamily="18" charset="0"/>
              </a:rPr>
              <a:t>    …………….</a:t>
            </a:r>
          </a:p>
        </p:txBody>
      </p:sp>
      <p:sp>
        <p:nvSpPr>
          <p:cNvPr id="16" name="Rectangle 15">
            <a:extLst>
              <a:ext uri="{FF2B5EF4-FFF2-40B4-BE49-F238E27FC236}">
                <a16:creationId xmlns:a16="http://schemas.microsoft.com/office/drawing/2014/main" id="{2C5844BD-9882-4028-8E0B-4F195B28FE60}"/>
              </a:ext>
            </a:extLst>
          </p:cNvPr>
          <p:cNvSpPr>
            <a:spLocks noChangeArrowheads="1"/>
          </p:cNvSpPr>
          <p:nvPr/>
        </p:nvSpPr>
        <p:spPr bwMode="auto">
          <a:xfrm>
            <a:off x="1572863" y="2002007"/>
            <a:ext cx="2882179"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a:solidFill>
                  <a:srgbClr val="CA3D1C"/>
                </a:solidFill>
                <a:latin typeface="SVN-Whimsy" panose="02040603050506020204" pitchFamily="18" charset="0"/>
                <a:cs typeface="Times New Roman" panose="02020603050405020304" pitchFamily="18" charset="0"/>
              </a:rPr>
              <a:t>Anh </a:t>
            </a:r>
            <a:r>
              <a:rPr lang="en-US" altLang="en-US" sz="3600" b="1" dirty="0" err="1">
                <a:solidFill>
                  <a:srgbClr val="CA3D1C"/>
                </a:solidFill>
                <a:latin typeface="SVN-Whimsy" panose="02040603050506020204" pitchFamily="18" charset="0"/>
                <a:cs typeface="Times New Roman" panose="02020603050405020304" pitchFamily="18" charset="0"/>
              </a:rPr>
              <a:t>dũng</a:t>
            </a:r>
            <a:r>
              <a:rPr lang="en-US" altLang="en-US" sz="3600" b="1" dirty="0">
                <a:solidFill>
                  <a:srgbClr val="CA3D1C"/>
                </a:solidFill>
                <a:latin typeface="SVN-Whimsy" panose="02040603050506020204" pitchFamily="18" charset="0"/>
                <a:cs typeface="Times New Roman" panose="02020603050405020304" pitchFamily="18" charset="0"/>
              </a:rPr>
              <a:t> </a:t>
            </a:r>
            <a:endParaRPr lang="en-US" altLang="en-US" sz="3600" dirty="0">
              <a:solidFill>
                <a:srgbClr val="CA3D1C"/>
              </a:solidFill>
              <a:latin typeface="SVN-Whimsy" panose="02040603050506020204" pitchFamily="18" charset="0"/>
              <a:cs typeface="Times New Roman" panose="02020603050405020304" pitchFamily="18" charset="0"/>
            </a:endParaRPr>
          </a:p>
        </p:txBody>
      </p:sp>
      <p:sp>
        <p:nvSpPr>
          <p:cNvPr id="9" name="Rectangle 15">
            <a:extLst>
              <a:ext uri="{FF2B5EF4-FFF2-40B4-BE49-F238E27FC236}">
                <a16:creationId xmlns:a16="http://schemas.microsoft.com/office/drawing/2014/main" id="{53312478-52D7-48B7-A9D4-942EC0D6151B}"/>
              </a:ext>
            </a:extLst>
          </p:cNvPr>
          <p:cNvSpPr>
            <a:spLocks noChangeArrowheads="1"/>
          </p:cNvSpPr>
          <p:nvPr/>
        </p:nvSpPr>
        <p:spPr bwMode="auto">
          <a:xfrm>
            <a:off x="4964649" y="2002007"/>
            <a:ext cx="2882179"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err="1">
                <a:solidFill>
                  <a:srgbClr val="CA3D1C"/>
                </a:solidFill>
                <a:latin typeface="SVN-Whimsy" panose="02040603050506020204" pitchFamily="18" charset="0"/>
                <a:cs typeface="Times New Roman" panose="02020603050405020304" pitchFamily="18" charset="0"/>
              </a:rPr>
              <a:t>dũng</a:t>
            </a:r>
            <a:r>
              <a:rPr lang="en-US" altLang="en-US" sz="3600" b="1" dirty="0">
                <a:solidFill>
                  <a:srgbClr val="CA3D1C"/>
                </a:solidFill>
                <a:latin typeface="SVN-Whimsy" panose="02040603050506020204" pitchFamily="18" charset="0"/>
                <a:cs typeface="Times New Roman" panose="02020603050405020304" pitchFamily="18" charset="0"/>
              </a:rPr>
              <a:t> </a:t>
            </a:r>
            <a:r>
              <a:rPr lang="en-US" altLang="en-US" sz="3600" b="1" dirty="0" err="1">
                <a:solidFill>
                  <a:srgbClr val="CA3D1C"/>
                </a:solidFill>
                <a:latin typeface="SVN-Whimsy" panose="02040603050506020204" pitchFamily="18" charset="0"/>
                <a:cs typeface="Times New Roman" panose="02020603050405020304" pitchFamily="18" charset="0"/>
              </a:rPr>
              <a:t>cảm</a:t>
            </a:r>
            <a:endParaRPr lang="en-US" altLang="en-US" sz="3600" dirty="0">
              <a:solidFill>
                <a:srgbClr val="CA3D1C"/>
              </a:solidFill>
              <a:latin typeface="SVN-Whimsy" panose="02040603050506020204" pitchFamily="18" charset="0"/>
              <a:cs typeface="Times New Roman" panose="02020603050405020304" pitchFamily="18" charset="0"/>
            </a:endParaRPr>
          </a:p>
        </p:txBody>
      </p:sp>
      <p:sp>
        <p:nvSpPr>
          <p:cNvPr id="10" name="Rectangle 15">
            <a:extLst>
              <a:ext uri="{FF2B5EF4-FFF2-40B4-BE49-F238E27FC236}">
                <a16:creationId xmlns:a16="http://schemas.microsoft.com/office/drawing/2014/main" id="{45EC03FC-CBD0-41F6-A41F-B438D814186A}"/>
              </a:ext>
            </a:extLst>
          </p:cNvPr>
          <p:cNvSpPr>
            <a:spLocks noChangeArrowheads="1"/>
          </p:cNvSpPr>
          <p:nvPr/>
        </p:nvSpPr>
        <p:spPr bwMode="auto">
          <a:xfrm>
            <a:off x="8356435" y="2002006"/>
            <a:ext cx="3041667"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err="1">
                <a:solidFill>
                  <a:srgbClr val="CA3D1C"/>
                </a:solidFill>
                <a:latin typeface="SVN-Whimsy" panose="02040603050506020204" pitchFamily="18" charset="0"/>
                <a:cs typeface="Times New Roman" panose="02020603050405020304" pitchFamily="18" charset="0"/>
              </a:rPr>
              <a:t>Dũng</a:t>
            </a:r>
            <a:r>
              <a:rPr lang="en-US" altLang="en-US" sz="3600" b="1" dirty="0">
                <a:solidFill>
                  <a:srgbClr val="CA3D1C"/>
                </a:solidFill>
                <a:latin typeface="SVN-Whimsy" panose="02040603050506020204" pitchFamily="18" charset="0"/>
                <a:cs typeface="Times New Roman" panose="02020603050405020304" pitchFamily="18" charset="0"/>
              </a:rPr>
              <a:t> </a:t>
            </a:r>
            <a:r>
              <a:rPr lang="en-US" altLang="en-US" sz="3600" b="1" dirty="0" err="1">
                <a:solidFill>
                  <a:srgbClr val="CA3D1C"/>
                </a:solidFill>
                <a:latin typeface="SVN-Whimsy" panose="02040603050506020204" pitchFamily="18" charset="0"/>
                <a:cs typeface="Times New Roman" panose="02020603050405020304" pitchFamily="18" charset="0"/>
              </a:rPr>
              <a:t>mãnh</a:t>
            </a:r>
            <a:r>
              <a:rPr lang="en-US" altLang="en-US" sz="3600" b="1" dirty="0">
                <a:solidFill>
                  <a:srgbClr val="CA3D1C"/>
                </a:solidFill>
                <a:latin typeface="SVN-Whimsy" panose="02040603050506020204" pitchFamily="18" charset="0"/>
                <a:cs typeface="Times New Roman" panose="02020603050405020304" pitchFamily="18" charset="0"/>
              </a:rPr>
              <a:t> </a:t>
            </a:r>
            <a:endParaRPr lang="en-US" altLang="en-US" sz="3600" dirty="0">
              <a:solidFill>
                <a:srgbClr val="CA3D1C"/>
              </a:solidFill>
              <a:latin typeface="SVN-Whimsy"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28F43F6-383E-49C8-A50B-30406D828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942" y="2278296"/>
            <a:ext cx="5589521" cy="3862733"/>
          </a:xfrm>
          <a:prstGeom prst="rect">
            <a:avLst/>
          </a:prstGeom>
        </p:spPr>
      </p:pic>
      <p:pic>
        <p:nvPicPr>
          <p:cNvPr id="13" name="图片 1">
            <a:extLst>
              <a:ext uri="{FF2B5EF4-FFF2-40B4-BE49-F238E27FC236}">
                <a16:creationId xmlns:a16="http://schemas.microsoft.com/office/drawing/2014/main" id="{C4635531-7E0B-4E3D-BD57-02FB6E7A5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7463" y="4209662"/>
            <a:ext cx="5990341" cy="3400417"/>
          </a:xfrm>
          <a:prstGeom prst="rect">
            <a:avLst/>
          </a:prstGeom>
        </p:spPr>
      </p:pic>
    </p:spTree>
    <p:extLst>
      <p:ext uri="{BB962C8B-B14F-4D97-AF65-F5344CB8AC3E}">
        <p14:creationId xmlns:p14="http://schemas.microsoft.com/office/powerpoint/2010/main" val="2482499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6.25E-7 1.11111E-6 L -0.26615 0.22014 " pathEditMode="relative" rAng="0" ptsTypes="AA">
                                      <p:cBhvr>
                                        <p:cTn id="38" dur="2000" fill="hold"/>
                                        <p:tgtEl>
                                          <p:spTgt spid="9"/>
                                        </p:tgtEl>
                                        <p:attrNameLst>
                                          <p:attrName>ppt_x</p:attrName>
                                          <p:attrName>ppt_y</p:attrName>
                                        </p:attrNameLst>
                                      </p:cBhvr>
                                      <p:rCtr x="-13307" y="10995"/>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3.75E-6 1.11111E-6 L -0.41537 0.40324 " pathEditMode="relative" rAng="0" ptsTypes="AA">
                                      <p:cBhvr>
                                        <p:cTn id="42" dur="2000" fill="hold"/>
                                        <p:tgtEl>
                                          <p:spTgt spid="10"/>
                                        </p:tgtEl>
                                        <p:attrNameLst>
                                          <p:attrName>ppt_x</p:attrName>
                                          <p:attrName>ppt_y</p:attrName>
                                        </p:attrNameLst>
                                      </p:cBhvr>
                                      <p:rCtr x="-20768" y="20162"/>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4.58333E-6 1.11111E-6 L 0.23645 0.5618 " pathEditMode="relative" rAng="0" ptsTypes="AA">
                                      <p:cBhvr>
                                        <p:cTn id="46" dur="2000" fill="hold"/>
                                        <p:tgtEl>
                                          <p:spTgt spid="16"/>
                                        </p:tgtEl>
                                        <p:attrNameLst>
                                          <p:attrName>ppt_x</p:attrName>
                                          <p:attrName>ppt_y</p:attrName>
                                        </p:attrNameLst>
                                      </p:cBhvr>
                                      <p:rCtr x="11823" y="28079"/>
                                    </p:animMotion>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2" grpId="0" animBg="1"/>
      <p:bldP spid="16" grpId="0" animBg="1"/>
      <p:bldP spid="16" grpId="1" animBg="1"/>
      <p:bldP spid="9" grpId="0" animBg="1"/>
      <p:bldP spid="9"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10CC21-E5B6-48BF-A377-8C08641B3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84" y="1363579"/>
            <a:ext cx="4426129" cy="4709620"/>
          </a:xfrm>
          <a:prstGeom prst="rect">
            <a:avLst/>
          </a:prstGeom>
        </p:spPr>
      </p:pic>
      <p:grpSp>
        <p:nvGrpSpPr>
          <p:cNvPr id="21" name="Group 20">
            <a:extLst>
              <a:ext uri="{FF2B5EF4-FFF2-40B4-BE49-F238E27FC236}">
                <a16:creationId xmlns:a16="http://schemas.microsoft.com/office/drawing/2014/main" id="{C7EDFB8E-F6D0-4D8E-8F30-C786844242BC}"/>
              </a:ext>
            </a:extLst>
          </p:cNvPr>
          <p:cNvGrpSpPr/>
          <p:nvPr/>
        </p:nvGrpSpPr>
        <p:grpSpPr>
          <a:xfrm>
            <a:off x="4352645" y="1363579"/>
            <a:ext cx="6371332" cy="3408948"/>
            <a:chOff x="4352645" y="1363579"/>
            <a:chExt cx="6371332" cy="3408948"/>
          </a:xfrm>
        </p:grpSpPr>
        <p:sp>
          <p:nvSpPr>
            <p:cNvPr id="19" name="Rectangle 2">
              <a:extLst>
                <a:ext uri="{FF2B5EF4-FFF2-40B4-BE49-F238E27FC236}">
                  <a16:creationId xmlns:a16="http://schemas.microsoft.com/office/drawing/2014/main" id="{125E98C2-E7F9-457F-AB2F-30754719C011}"/>
                </a:ext>
              </a:extLst>
            </p:cNvPr>
            <p:cNvSpPr/>
            <p:nvPr/>
          </p:nvSpPr>
          <p:spPr>
            <a:xfrm>
              <a:off x="4352645" y="1363579"/>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bg1"/>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sp>
          <p:nvSpPr>
            <p:cNvPr id="20" name="Rectangle 2">
              <a:extLst>
                <a:ext uri="{FF2B5EF4-FFF2-40B4-BE49-F238E27FC236}">
                  <a16:creationId xmlns:a16="http://schemas.microsoft.com/office/drawing/2014/main" id="{99C7C52E-9B07-4BCE-AF97-73804AD4C4C1}"/>
                </a:ext>
              </a:extLst>
            </p:cNvPr>
            <p:cNvSpPr/>
            <p:nvPr/>
          </p:nvSpPr>
          <p:spPr>
            <a:xfrm>
              <a:off x="4553342" y="1515980"/>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tx1"/>
                  </a:solidFill>
                  <a:latin typeface="#9Slide05 FS Blonde Script" panose="03000503000000000000" pitchFamily="65" charset="0"/>
                </a:rPr>
                <a:t>Cảm</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ơn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các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bạn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nhé</a:t>
              </a:r>
              <a:r>
                <a:rPr lang="en-US" sz="4000" dirty="0">
                  <a:solidFill>
                    <a:schemeClr val="tx1"/>
                  </a:solidFill>
                  <a:latin typeface="#9Slide05 FS Blonde Script" panose="03000503000000000000" pitchFamily="65" charset="0"/>
                </a:rPr>
                <a:t>, ta </a:t>
              </a:r>
              <a:r>
                <a:rPr lang="en-US" sz="4000" dirty="0" err="1">
                  <a:solidFill>
                    <a:schemeClr val="tx1"/>
                  </a:solidFill>
                  <a:latin typeface="#9Slide05 FS Blonde Script" panose="03000503000000000000" pitchFamily="65" charset="0"/>
                </a:rPr>
                <a:t>đã</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có</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được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sợi</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dây</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sự</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thật</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rất</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chắc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chắn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giờ</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hãy</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giúp</a:t>
              </a:r>
              <a:r>
                <a:rPr lang="en-US" sz="4000" dirty="0">
                  <a:solidFill>
                    <a:schemeClr val="tx1"/>
                  </a:solidFill>
                  <a:latin typeface="#9Slide05 FS Blonde Script" panose="03000503000000000000" pitchFamily="65" charset="0"/>
                </a:rPr>
                <a:t> ta </a:t>
              </a:r>
              <a:r>
                <a:rPr lang="en-US" sz="4000" dirty="0" err="1">
                  <a:solidFill>
                    <a:schemeClr val="tx1"/>
                  </a:solidFill>
                  <a:latin typeface="#9Slide05 FS Blonde Script" panose="03000503000000000000" pitchFamily="65" charset="0"/>
                </a:rPr>
                <a:t>tiếp</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tục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thập</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nhiều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bảo</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bối</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tiêu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diệt</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rồng</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nào</a:t>
              </a:r>
              <a:r>
                <a:rPr lang="en-US" sz="4000" dirty="0">
                  <a:solidFill>
                    <a:schemeClr val="tx1"/>
                  </a:solidFill>
                  <a:latin typeface="#9Slide05 FS Blonde Script" panose="03000503000000000000" pitchFamily="65" charset="0"/>
                </a:rPr>
                <a:t> !</a:t>
              </a: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grpSp>
      <p:pic>
        <p:nvPicPr>
          <p:cNvPr id="6" name="Picture 5">
            <a:extLst>
              <a:ext uri="{FF2B5EF4-FFF2-40B4-BE49-F238E27FC236}">
                <a16:creationId xmlns:a16="http://schemas.microsoft.com/office/drawing/2014/main" id="{B2948D02-E7EF-495E-9009-005821AFF3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89" b="91944" l="1889" r="97985">
                        <a14:foregroundMark x1="80353" y1="12685" x2="80353" y2="12685"/>
                        <a14:foregroundMark x1="82242" y1="9444" x2="92065" y2="4167"/>
                        <a14:foregroundMark x1="94836" y1="9259" x2="97985" y2="1389"/>
                        <a14:foregroundMark x1="1008" y1="83241" x2="9194" y2="88796"/>
                        <a14:foregroundMark x1="9194" y1="88796" x2="9446" y2="88796"/>
                        <a14:foregroundMark x1="2015" y1="83241" x2="4156" y2="85093"/>
                        <a14:foregroundMark x1="14484" y1="90278" x2="14484" y2="91944"/>
                      </a14:backgroundRemoval>
                    </a14:imgEffect>
                  </a14:imgLayer>
                </a14:imgProps>
              </a:ext>
              <a:ext uri="{28A0092B-C50C-407E-A947-70E740481C1C}">
                <a14:useLocalDpi xmlns:a14="http://schemas.microsoft.com/office/drawing/2010/main" val="0"/>
              </a:ext>
            </a:extLst>
          </a:blip>
          <a:stretch>
            <a:fillRect/>
          </a:stretch>
        </p:blipFill>
        <p:spPr>
          <a:xfrm rot="5967523">
            <a:off x="2525135" y="2951709"/>
            <a:ext cx="1298310" cy="1765963"/>
          </a:xfrm>
          <a:prstGeom prst="rect">
            <a:avLst/>
          </a:prstGeom>
        </p:spPr>
      </p:pic>
      <p:pic>
        <p:nvPicPr>
          <p:cNvPr id="7" name="Picture 6">
            <a:extLst>
              <a:ext uri="{FF2B5EF4-FFF2-40B4-BE49-F238E27FC236}">
                <a16:creationId xmlns:a16="http://schemas.microsoft.com/office/drawing/2014/main" id="{652956B8-5196-4F8A-A1DA-7D82130357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0905" y="2014970"/>
            <a:ext cx="2828059" cy="2828059"/>
          </a:xfrm>
          <a:prstGeom prst="rect">
            <a:avLst/>
          </a:prstGeom>
        </p:spPr>
      </p:pic>
      <p:pic>
        <p:nvPicPr>
          <p:cNvPr id="8" name="Picture 7">
            <a:extLst>
              <a:ext uri="{FF2B5EF4-FFF2-40B4-BE49-F238E27FC236}">
                <a16:creationId xmlns:a16="http://schemas.microsoft.com/office/drawing/2014/main" id="{61041590-7F5E-40A6-ADD9-61F7AC820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1439" y="3190548"/>
            <a:ext cx="482851" cy="1055682"/>
          </a:xfrm>
          <a:prstGeom prst="rect">
            <a:avLst/>
          </a:prstGeom>
        </p:spPr>
      </p:pic>
      <p:pic>
        <p:nvPicPr>
          <p:cNvPr id="9" name="图片 1">
            <a:extLst>
              <a:ext uri="{FF2B5EF4-FFF2-40B4-BE49-F238E27FC236}">
                <a16:creationId xmlns:a16="http://schemas.microsoft.com/office/drawing/2014/main" id="{EB70C757-5892-41F5-8CF2-E65B4AFA9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1547" y="4772527"/>
            <a:ext cx="5990341" cy="3400417"/>
          </a:xfrm>
          <a:prstGeom prst="rect">
            <a:avLst/>
          </a:prstGeom>
        </p:spPr>
      </p:pic>
      <p:pic>
        <p:nvPicPr>
          <p:cNvPr id="10" name="图片 1">
            <a:extLst>
              <a:ext uri="{FF2B5EF4-FFF2-40B4-BE49-F238E27FC236}">
                <a16:creationId xmlns:a16="http://schemas.microsoft.com/office/drawing/2014/main" id="{E18F2C39-CE69-4B5B-B710-9A8DB9F272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07" y="4843029"/>
            <a:ext cx="5990341" cy="3400417"/>
          </a:xfrm>
          <a:prstGeom prst="rect">
            <a:avLst/>
          </a:prstGeom>
        </p:spPr>
      </p:pic>
    </p:spTree>
    <p:extLst>
      <p:ext uri="{BB962C8B-B14F-4D97-AF65-F5344CB8AC3E}">
        <p14:creationId xmlns:p14="http://schemas.microsoft.com/office/powerpoint/2010/main" val="258993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641" y="-289451"/>
            <a:ext cx="4338667" cy="1962150"/>
          </a:xfrm>
          <a:prstGeom prst="rect">
            <a:avLst/>
          </a:prstGeom>
        </p:spPr>
      </p:pic>
      <p:sp>
        <p:nvSpPr>
          <p:cNvPr id="7" name="TextBox 6">
            <a:extLst>
              <a:ext uri="{FF2B5EF4-FFF2-40B4-BE49-F238E27FC236}">
                <a16:creationId xmlns:a16="http://schemas.microsoft.com/office/drawing/2014/main" id="{C84B9C71-691D-4D4A-B942-5D6FD84AD7EA}"/>
              </a:ext>
            </a:extLst>
          </p:cNvPr>
          <p:cNvSpPr txBox="1"/>
          <p:nvPr/>
        </p:nvSpPr>
        <p:spPr>
          <a:xfrm>
            <a:off x="1891086" y="526144"/>
            <a:ext cx="9188037" cy="1323439"/>
          </a:xfrm>
          <a:custGeom>
            <a:avLst/>
            <a:gdLst>
              <a:gd name="connsiteX0" fmla="*/ 0 w 7898791"/>
              <a:gd name="connsiteY0" fmla="*/ 0 h 1077218"/>
              <a:gd name="connsiteX1" fmla="*/ 7898791 w 7898791"/>
              <a:gd name="connsiteY1" fmla="*/ 0 h 1077218"/>
              <a:gd name="connsiteX2" fmla="*/ 7898791 w 7898791"/>
              <a:gd name="connsiteY2" fmla="*/ 1077218 h 1077218"/>
              <a:gd name="connsiteX3" fmla="*/ 0 w 7898791"/>
              <a:gd name="connsiteY3" fmla="*/ 1077218 h 1077218"/>
              <a:gd name="connsiteX4" fmla="*/ 0 w 7898791"/>
              <a:gd name="connsiteY4" fmla="*/ 0 h 1077218"/>
              <a:gd name="connsiteX0" fmla="*/ 1052623 w 7898791"/>
              <a:gd name="connsiteY0" fmla="*/ 0 h 1343032"/>
              <a:gd name="connsiteX1" fmla="*/ 7898791 w 7898791"/>
              <a:gd name="connsiteY1" fmla="*/ 265814 h 1343032"/>
              <a:gd name="connsiteX2" fmla="*/ 7898791 w 7898791"/>
              <a:gd name="connsiteY2" fmla="*/ 1343032 h 1343032"/>
              <a:gd name="connsiteX3" fmla="*/ 0 w 7898791"/>
              <a:gd name="connsiteY3" fmla="*/ 1343032 h 1343032"/>
              <a:gd name="connsiteX4" fmla="*/ 1052623 w 7898791"/>
              <a:gd name="connsiteY4" fmla="*/ 0 h 1343032"/>
              <a:gd name="connsiteX0" fmla="*/ 0 w 6846168"/>
              <a:gd name="connsiteY0" fmla="*/ 0 h 1343032"/>
              <a:gd name="connsiteX1" fmla="*/ 6846168 w 6846168"/>
              <a:gd name="connsiteY1" fmla="*/ 265814 h 1343032"/>
              <a:gd name="connsiteX2" fmla="*/ 6846168 w 6846168"/>
              <a:gd name="connsiteY2" fmla="*/ 1343032 h 1343032"/>
              <a:gd name="connsiteX3" fmla="*/ 414670 w 6846168"/>
              <a:gd name="connsiteY3" fmla="*/ 896464 h 1343032"/>
              <a:gd name="connsiteX4" fmla="*/ 0 w 6846168"/>
              <a:gd name="connsiteY4" fmla="*/ 0 h 1343032"/>
              <a:gd name="connsiteX0" fmla="*/ 0 w 6846168"/>
              <a:gd name="connsiteY0" fmla="*/ 10632 h 1353664"/>
              <a:gd name="connsiteX1" fmla="*/ 6112521 w 6846168"/>
              <a:gd name="connsiteY1" fmla="*/ 0 h 1353664"/>
              <a:gd name="connsiteX2" fmla="*/ 6846168 w 6846168"/>
              <a:gd name="connsiteY2" fmla="*/ 1353664 h 1353664"/>
              <a:gd name="connsiteX3" fmla="*/ 414670 w 6846168"/>
              <a:gd name="connsiteY3" fmla="*/ 907096 h 1353664"/>
              <a:gd name="connsiteX4" fmla="*/ 0 w 6846168"/>
              <a:gd name="connsiteY4" fmla="*/ 10632 h 1353664"/>
              <a:gd name="connsiteX0" fmla="*/ 0 w 6112521"/>
              <a:gd name="connsiteY0" fmla="*/ 10632 h 938994"/>
              <a:gd name="connsiteX1" fmla="*/ 6112521 w 6112521"/>
              <a:gd name="connsiteY1" fmla="*/ 0 h 938994"/>
              <a:gd name="connsiteX2" fmla="*/ 6006196 w 6112521"/>
              <a:gd name="connsiteY2" fmla="*/ 938994 h 938994"/>
              <a:gd name="connsiteX3" fmla="*/ 414670 w 6112521"/>
              <a:gd name="connsiteY3" fmla="*/ 907096 h 938994"/>
              <a:gd name="connsiteX4" fmla="*/ 0 w 6112521"/>
              <a:gd name="connsiteY4" fmla="*/ 10632 h 938994"/>
              <a:gd name="connsiteX0" fmla="*/ 0 w 6442130"/>
              <a:gd name="connsiteY0" fmla="*/ 0 h 928362"/>
              <a:gd name="connsiteX1" fmla="*/ 6442130 w 6442130"/>
              <a:gd name="connsiteY1" fmla="*/ 63796 h 928362"/>
              <a:gd name="connsiteX2" fmla="*/ 6006196 w 6442130"/>
              <a:gd name="connsiteY2" fmla="*/ 928362 h 928362"/>
              <a:gd name="connsiteX3" fmla="*/ 414670 w 6442130"/>
              <a:gd name="connsiteY3" fmla="*/ 896464 h 928362"/>
              <a:gd name="connsiteX4" fmla="*/ 0 w 6442130"/>
              <a:gd name="connsiteY4" fmla="*/ 0 h 928362"/>
              <a:gd name="connsiteX0" fmla="*/ 148856 w 6027460"/>
              <a:gd name="connsiteY0" fmla="*/ 0 h 1055953"/>
              <a:gd name="connsiteX1" fmla="*/ 6027460 w 6027460"/>
              <a:gd name="connsiteY1" fmla="*/ 191387 h 1055953"/>
              <a:gd name="connsiteX2" fmla="*/ 5591526 w 6027460"/>
              <a:gd name="connsiteY2" fmla="*/ 1055953 h 1055953"/>
              <a:gd name="connsiteX3" fmla="*/ 0 w 6027460"/>
              <a:gd name="connsiteY3" fmla="*/ 1024055 h 1055953"/>
              <a:gd name="connsiteX4" fmla="*/ 148856 w 6027460"/>
              <a:gd name="connsiteY4" fmla="*/ 0 h 105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7460" h="1055953">
                <a:moveTo>
                  <a:pt x="148856" y="0"/>
                </a:moveTo>
                <a:lnTo>
                  <a:pt x="6027460" y="191387"/>
                </a:lnTo>
                <a:lnTo>
                  <a:pt x="5591526" y="1055953"/>
                </a:lnTo>
                <a:lnTo>
                  <a:pt x="0" y="1024055"/>
                </a:lnTo>
                <a:lnTo>
                  <a:pt x="148856" y="0"/>
                </a:lnTo>
                <a:close/>
              </a:path>
            </a:pathLst>
          </a:custGeom>
          <a:solidFill>
            <a:schemeClr val="accent3">
              <a:lumMod val="40000"/>
              <a:lumOff val="60000"/>
            </a:schemeClr>
          </a:solidFill>
        </p:spPr>
        <p:txBody>
          <a:bodyPr wrap="square" rtlCol="0">
            <a:spAutoFit/>
          </a:bodyPr>
          <a:lstStyle/>
          <a:p>
            <a:pPr algn="ctr"/>
            <a:r>
              <a:rPr lang="en-US" sz="4000" dirty="0">
                <a:latin typeface="#9Slide07 IcielPony" panose="02000000000000000000" pitchFamily="2" charset="0"/>
              </a:rPr>
              <a:t>4. </a:t>
            </a:r>
            <a:r>
              <a:rPr lang="en-US" sz="4000" dirty="0" err="1">
                <a:latin typeface="#9Slide07 IcielPony" panose="02000000000000000000" pitchFamily="2" charset="0"/>
              </a:rPr>
              <a:t>Trong</a:t>
            </a:r>
            <a:r>
              <a:rPr lang="en-US" sz="4000" dirty="0">
                <a:latin typeface="#9Slide07 IcielPony" panose="02000000000000000000" pitchFamily="2" charset="0"/>
              </a:rPr>
              <a:t> </a:t>
            </a:r>
            <a:r>
              <a:rPr lang="en-US" sz="4000" dirty="0" err="1">
                <a:latin typeface="#9Slide07 IcielPony" panose="02000000000000000000" pitchFamily="2" charset="0"/>
              </a:rPr>
              <a:t>các</a:t>
            </a:r>
            <a:r>
              <a:rPr lang="en-US" sz="4000" dirty="0">
                <a:latin typeface="#9Slide07 IcielPony" panose="02000000000000000000" pitchFamily="2" charset="0"/>
              </a:rPr>
              <a:t> </a:t>
            </a:r>
            <a:r>
              <a:rPr lang="en-US" sz="4000" dirty="0" err="1">
                <a:latin typeface="#9Slide07 IcielPony" panose="02000000000000000000" pitchFamily="2" charset="0"/>
              </a:rPr>
              <a:t>thành</a:t>
            </a:r>
            <a:r>
              <a:rPr lang="en-US" sz="4000" dirty="0">
                <a:latin typeface="#9Slide07 IcielPony" panose="02000000000000000000" pitchFamily="2" charset="0"/>
              </a:rPr>
              <a:t> </a:t>
            </a:r>
            <a:r>
              <a:rPr lang="en-US" sz="4000" dirty="0" err="1">
                <a:latin typeface="#9Slide07 IcielPony" panose="02000000000000000000" pitchFamily="2" charset="0"/>
              </a:rPr>
              <a:t>ngữ</a:t>
            </a:r>
            <a:r>
              <a:rPr lang="en-US" sz="4000" dirty="0">
                <a:latin typeface="#9Slide07 IcielPony" panose="02000000000000000000" pitchFamily="2" charset="0"/>
              </a:rPr>
              <a:t> </a:t>
            </a:r>
            <a:r>
              <a:rPr lang="en-US" sz="4000" dirty="0" err="1">
                <a:latin typeface="#9Slide07 IcielPony" panose="02000000000000000000" pitchFamily="2" charset="0"/>
              </a:rPr>
              <a:t>sau</a:t>
            </a:r>
            <a:r>
              <a:rPr lang="en-US" sz="4000" dirty="0">
                <a:latin typeface="#9Slide07 IcielPony" panose="02000000000000000000" pitchFamily="2" charset="0"/>
              </a:rPr>
              <a:t> </a:t>
            </a:r>
            <a:r>
              <a:rPr lang="en-US" sz="4000" dirty="0" err="1">
                <a:latin typeface="#9Slide07 IcielPony" panose="02000000000000000000" pitchFamily="2" charset="0"/>
              </a:rPr>
              <a:t>thành</a:t>
            </a:r>
            <a:r>
              <a:rPr lang="en-US" sz="4000" dirty="0">
                <a:latin typeface="#9Slide07 IcielPony" panose="02000000000000000000" pitchFamily="2" charset="0"/>
              </a:rPr>
              <a:t> </a:t>
            </a:r>
            <a:r>
              <a:rPr lang="en-US" sz="4000" dirty="0" err="1">
                <a:latin typeface="#9Slide07 IcielPony" panose="02000000000000000000" pitchFamily="2" charset="0"/>
              </a:rPr>
              <a:t>ngữ</a:t>
            </a:r>
            <a:r>
              <a:rPr lang="en-US" sz="4000" dirty="0">
                <a:latin typeface="#9Slide07 IcielPony" panose="02000000000000000000" pitchFamily="2" charset="0"/>
              </a:rPr>
              <a:t> </a:t>
            </a:r>
            <a:r>
              <a:rPr lang="en-US" sz="4000" dirty="0" err="1">
                <a:latin typeface="#9Slide07 IcielPony" panose="02000000000000000000" pitchFamily="2" charset="0"/>
              </a:rPr>
              <a:t>nào</a:t>
            </a:r>
            <a:r>
              <a:rPr lang="en-US" sz="4000" dirty="0">
                <a:latin typeface="#9Slide07 IcielPony" panose="02000000000000000000" pitchFamily="2" charset="0"/>
              </a:rPr>
              <a:t> </a:t>
            </a:r>
            <a:r>
              <a:rPr lang="en-US" sz="4000" dirty="0" err="1">
                <a:latin typeface="#9Slide07 IcielPony" panose="02000000000000000000" pitchFamily="2" charset="0"/>
              </a:rPr>
              <a:t>nói</a:t>
            </a:r>
            <a:r>
              <a:rPr lang="en-US" sz="4000" dirty="0">
                <a:latin typeface="#9Slide07 IcielPony" panose="02000000000000000000" pitchFamily="2" charset="0"/>
              </a:rPr>
              <a:t> </a:t>
            </a:r>
            <a:r>
              <a:rPr lang="en-US" sz="4000" dirty="0" err="1">
                <a:latin typeface="#9Slide07 IcielPony" panose="02000000000000000000" pitchFamily="2" charset="0"/>
              </a:rPr>
              <a:t>về</a:t>
            </a:r>
            <a:r>
              <a:rPr lang="en-US" sz="4000" dirty="0">
                <a:latin typeface="#9Slide07 IcielPony" panose="02000000000000000000" pitchFamily="2" charset="0"/>
              </a:rPr>
              <a:t> </a:t>
            </a:r>
            <a:r>
              <a:rPr lang="en-US" sz="4000" dirty="0" err="1">
                <a:latin typeface="#9Slide07 IcielPony" panose="02000000000000000000" pitchFamily="2" charset="0"/>
              </a:rPr>
              <a:t>lòng</a:t>
            </a:r>
            <a:r>
              <a:rPr lang="en-US" sz="4000" dirty="0">
                <a:latin typeface="#9Slide07 IcielPony" panose="02000000000000000000" pitchFamily="2" charset="0"/>
              </a:rPr>
              <a:t> </a:t>
            </a:r>
            <a:r>
              <a:rPr lang="en-US" sz="4000" dirty="0" err="1">
                <a:latin typeface="#9Slide07 IcielPony" panose="02000000000000000000" pitchFamily="2" charset="0"/>
              </a:rPr>
              <a:t>dũng</a:t>
            </a:r>
            <a:r>
              <a:rPr lang="en-US" sz="4000" dirty="0">
                <a:latin typeface="#9Slide07 IcielPony" panose="02000000000000000000" pitchFamily="2" charset="0"/>
              </a:rPr>
              <a:t> </a:t>
            </a:r>
            <a:r>
              <a:rPr lang="en-US" sz="4000" dirty="0" err="1">
                <a:latin typeface="#9Slide07 IcielPony" panose="02000000000000000000" pitchFamily="2" charset="0"/>
              </a:rPr>
              <a:t>cảm</a:t>
            </a:r>
            <a:endParaRPr lang="en-US" sz="4000" dirty="0">
              <a:latin typeface="#9Slide07 IcielPony" panose="02000000000000000000" pitchFamily="2" charset="0"/>
            </a:endParaRPr>
          </a:p>
        </p:txBody>
      </p:sp>
      <p:sp>
        <p:nvSpPr>
          <p:cNvPr id="16" name="Rectangle 15">
            <a:extLst>
              <a:ext uri="{FF2B5EF4-FFF2-40B4-BE49-F238E27FC236}">
                <a16:creationId xmlns:a16="http://schemas.microsoft.com/office/drawing/2014/main" id="{2C5844BD-9882-4028-8E0B-4F195B28FE60}"/>
              </a:ext>
            </a:extLst>
          </p:cNvPr>
          <p:cNvSpPr>
            <a:spLocks noChangeArrowheads="1"/>
          </p:cNvSpPr>
          <p:nvPr/>
        </p:nvSpPr>
        <p:spPr bwMode="auto">
          <a:xfrm>
            <a:off x="1394087" y="2342012"/>
            <a:ext cx="4557534"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a:latin typeface="SVN-Whimsy" panose="02040603050506020204" pitchFamily="18" charset="0"/>
                <a:cs typeface="Times New Roman" panose="02020603050405020304" pitchFamily="18" charset="0"/>
              </a:rPr>
              <a:t>Ba </a:t>
            </a:r>
            <a:r>
              <a:rPr lang="en-US" altLang="en-US" sz="3600" b="1" dirty="0" err="1">
                <a:latin typeface="SVN-Whimsy" panose="02040603050506020204" pitchFamily="18" charset="0"/>
                <a:cs typeface="Times New Roman" panose="02020603050405020304" pitchFamily="18" charset="0"/>
              </a:rPr>
              <a:t>chìm</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bảy</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nổi</a:t>
            </a:r>
            <a:r>
              <a:rPr lang="en-US" altLang="en-US" sz="3600" b="1" dirty="0">
                <a:latin typeface="SVN-Whimsy" panose="02040603050506020204" pitchFamily="18" charset="0"/>
                <a:cs typeface="Times New Roman" panose="02020603050405020304" pitchFamily="18" charset="0"/>
              </a:rPr>
              <a:t> </a:t>
            </a:r>
            <a:endParaRPr lang="en-US" altLang="en-US" sz="3600" dirty="0">
              <a:latin typeface="SVN-Whimsy" panose="02040603050506020204" pitchFamily="18" charset="0"/>
              <a:cs typeface="Times New Roman" panose="02020603050405020304" pitchFamily="18" charset="0"/>
            </a:endParaRPr>
          </a:p>
        </p:txBody>
      </p:sp>
      <p:sp>
        <p:nvSpPr>
          <p:cNvPr id="9" name="Rectangle 15">
            <a:extLst>
              <a:ext uri="{FF2B5EF4-FFF2-40B4-BE49-F238E27FC236}">
                <a16:creationId xmlns:a16="http://schemas.microsoft.com/office/drawing/2014/main" id="{264DEC45-A902-44A5-9712-85804345D665}"/>
              </a:ext>
            </a:extLst>
          </p:cNvPr>
          <p:cNvSpPr>
            <a:spLocks noChangeArrowheads="1"/>
          </p:cNvSpPr>
          <p:nvPr/>
        </p:nvSpPr>
        <p:spPr bwMode="auto">
          <a:xfrm>
            <a:off x="6240381" y="2528211"/>
            <a:ext cx="5127502"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err="1">
                <a:latin typeface="SVN-Whimsy" panose="02040603050506020204" pitchFamily="18" charset="0"/>
                <a:cs typeface="Times New Roman" panose="02020603050405020304" pitchFamily="18" charset="0"/>
              </a:rPr>
              <a:t>Cày</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sâu</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cuốc</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bẫm</a:t>
            </a:r>
            <a:r>
              <a:rPr lang="en-US" altLang="en-US" sz="3600" b="1" dirty="0">
                <a:latin typeface="SVN-Whimsy" panose="02040603050506020204" pitchFamily="18" charset="0"/>
                <a:cs typeface="Times New Roman" panose="02020603050405020304" pitchFamily="18" charset="0"/>
              </a:rPr>
              <a:t> </a:t>
            </a:r>
            <a:endParaRPr lang="en-US" altLang="en-US" sz="3600" dirty="0">
              <a:latin typeface="SVN-Whimsy" panose="02040603050506020204" pitchFamily="18" charset="0"/>
              <a:cs typeface="Times New Roman" panose="02020603050405020304" pitchFamily="18" charset="0"/>
            </a:endParaRPr>
          </a:p>
        </p:txBody>
      </p:sp>
      <p:sp>
        <p:nvSpPr>
          <p:cNvPr id="10" name="Rectangle 15">
            <a:extLst>
              <a:ext uri="{FF2B5EF4-FFF2-40B4-BE49-F238E27FC236}">
                <a16:creationId xmlns:a16="http://schemas.microsoft.com/office/drawing/2014/main" id="{8B44AD86-7458-40FE-A1EA-BD4EE645E62C}"/>
              </a:ext>
            </a:extLst>
          </p:cNvPr>
          <p:cNvSpPr>
            <a:spLocks noChangeArrowheads="1"/>
          </p:cNvSpPr>
          <p:nvPr/>
        </p:nvSpPr>
        <p:spPr bwMode="auto">
          <a:xfrm>
            <a:off x="1026694" y="3513142"/>
            <a:ext cx="4557534"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err="1">
                <a:latin typeface="SVN-Whimsy" panose="02040603050506020204" pitchFamily="18" charset="0"/>
                <a:cs typeface="Times New Roman" panose="02020603050405020304" pitchFamily="18" charset="0"/>
              </a:rPr>
              <a:t>Vào</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sinh</a:t>
            </a:r>
            <a:r>
              <a:rPr lang="en-US" altLang="en-US" sz="3600" b="1" dirty="0">
                <a:latin typeface="SVN-Whimsy" panose="02040603050506020204" pitchFamily="18" charset="0"/>
                <a:cs typeface="Times New Roman" panose="02020603050405020304" pitchFamily="18" charset="0"/>
              </a:rPr>
              <a:t> ra </a:t>
            </a:r>
            <a:r>
              <a:rPr lang="en-US" altLang="en-US" sz="3600" b="1" dirty="0" err="1">
                <a:latin typeface="SVN-Whimsy" panose="02040603050506020204" pitchFamily="18" charset="0"/>
                <a:cs typeface="Times New Roman" panose="02020603050405020304" pitchFamily="18" charset="0"/>
              </a:rPr>
              <a:t>tử</a:t>
            </a:r>
            <a:r>
              <a:rPr lang="en-US" altLang="en-US" sz="3600" b="1" dirty="0">
                <a:latin typeface="SVN-Whimsy" panose="02040603050506020204" pitchFamily="18" charset="0"/>
                <a:cs typeface="Times New Roman" panose="02020603050405020304" pitchFamily="18" charset="0"/>
              </a:rPr>
              <a:t> </a:t>
            </a:r>
            <a:endParaRPr lang="en-US" altLang="en-US" sz="3600" dirty="0">
              <a:latin typeface="SVN-Whimsy" panose="02040603050506020204" pitchFamily="18" charset="0"/>
              <a:cs typeface="Times New Roman" panose="02020603050405020304" pitchFamily="18" charset="0"/>
            </a:endParaRPr>
          </a:p>
        </p:txBody>
      </p:sp>
      <p:sp>
        <p:nvSpPr>
          <p:cNvPr id="11" name="Rectangle 15">
            <a:extLst>
              <a:ext uri="{FF2B5EF4-FFF2-40B4-BE49-F238E27FC236}">
                <a16:creationId xmlns:a16="http://schemas.microsoft.com/office/drawing/2014/main" id="{1C482A0A-8C2C-4369-AAC9-CC19FC76B78A}"/>
              </a:ext>
            </a:extLst>
          </p:cNvPr>
          <p:cNvSpPr>
            <a:spLocks noChangeArrowheads="1"/>
          </p:cNvSpPr>
          <p:nvPr/>
        </p:nvSpPr>
        <p:spPr bwMode="auto">
          <a:xfrm>
            <a:off x="6485104" y="3834540"/>
            <a:ext cx="4557534"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a:latin typeface="SVN-Whimsy" panose="02040603050506020204" pitchFamily="18" charset="0"/>
                <a:cs typeface="Times New Roman" panose="02020603050405020304" pitchFamily="18" charset="0"/>
              </a:rPr>
              <a:t>Gan </a:t>
            </a:r>
            <a:r>
              <a:rPr lang="en-US" altLang="en-US" sz="3600" b="1" dirty="0" err="1">
                <a:latin typeface="SVN-Whimsy" panose="02040603050506020204" pitchFamily="18" charset="0"/>
                <a:cs typeface="Times New Roman" panose="02020603050405020304" pitchFamily="18" charset="0"/>
              </a:rPr>
              <a:t>vàng</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dạ</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sắt</a:t>
            </a:r>
            <a:r>
              <a:rPr lang="en-US" altLang="en-US" sz="3600" b="1" dirty="0">
                <a:latin typeface="SVN-Whimsy" panose="02040603050506020204" pitchFamily="18" charset="0"/>
                <a:cs typeface="Times New Roman" panose="02020603050405020304" pitchFamily="18" charset="0"/>
              </a:rPr>
              <a:t> </a:t>
            </a:r>
            <a:endParaRPr lang="en-US" altLang="en-US" sz="3600" dirty="0">
              <a:latin typeface="SVN-Whimsy" panose="02040603050506020204" pitchFamily="18" charset="0"/>
              <a:cs typeface="Times New Roman" panose="02020603050405020304" pitchFamily="18" charset="0"/>
            </a:endParaRPr>
          </a:p>
        </p:txBody>
      </p:sp>
      <p:sp>
        <p:nvSpPr>
          <p:cNvPr id="12" name="Rectangle 15">
            <a:extLst>
              <a:ext uri="{FF2B5EF4-FFF2-40B4-BE49-F238E27FC236}">
                <a16:creationId xmlns:a16="http://schemas.microsoft.com/office/drawing/2014/main" id="{9BADDED9-B073-4848-91E2-CF14FD8C9D4C}"/>
              </a:ext>
            </a:extLst>
          </p:cNvPr>
          <p:cNvSpPr>
            <a:spLocks noChangeArrowheads="1"/>
          </p:cNvSpPr>
          <p:nvPr/>
        </p:nvSpPr>
        <p:spPr bwMode="auto">
          <a:xfrm>
            <a:off x="824120" y="4684272"/>
            <a:ext cx="5127501"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err="1">
                <a:latin typeface="SVN-Whimsy" panose="02040603050506020204" pitchFamily="18" charset="0"/>
                <a:cs typeface="Times New Roman" panose="02020603050405020304" pitchFamily="18" charset="0"/>
              </a:rPr>
              <a:t>Nhường</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cơm</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sẻ</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áo</a:t>
            </a:r>
            <a:r>
              <a:rPr lang="en-US" altLang="en-US" sz="3600" b="1" dirty="0">
                <a:latin typeface="SVN-Whimsy" panose="02040603050506020204" pitchFamily="18" charset="0"/>
                <a:cs typeface="Times New Roman" panose="02020603050405020304" pitchFamily="18" charset="0"/>
              </a:rPr>
              <a:t> </a:t>
            </a:r>
            <a:endParaRPr lang="en-US" altLang="en-US" sz="3600" dirty="0">
              <a:latin typeface="SVN-Whimsy" panose="02040603050506020204" pitchFamily="18" charset="0"/>
              <a:cs typeface="Times New Roman" panose="02020603050405020304" pitchFamily="18" charset="0"/>
            </a:endParaRPr>
          </a:p>
        </p:txBody>
      </p:sp>
      <p:sp>
        <p:nvSpPr>
          <p:cNvPr id="13" name="Rectangle 15">
            <a:extLst>
              <a:ext uri="{FF2B5EF4-FFF2-40B4-BE49-F238E27FC236}">
                <a16:creationId xmlns:a16="http://schemas.microsoft.com/office/drawing/2014/main" id="{1C070435-376C-4527-8678-1DC0B5F8D5C3}"/>
              </a:ext>
            </a:extLst>
          </p:cNvPr>
          <p:cNvSpPr>
            <a:spLocks noChangeArrowheads="1"/>
          </p:cNvSpPr>
          <p:nvPr/>
        </p:nvSpPr>
        <p:spPr bwMode="auto">
          <a:xfrm>
            <a:off x="6689557" y="5209430"/>
            <a:ext cx="5127501"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err="1">
                <a:latin typeface="SVN-Whimsy" panose="02040603050506020204" pitchFamily="18" charset="0"/>
                <a:cs typeface="Times New Roman" panose="02020603050405020304" pitchFamily="18" charset="0"/>
              </a:rPr>
              <a:t>Chân</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lấm</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tay</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bùn</a:t>
            </a:r>
            <a:r>
              <a:rPr lang="en-US" altLang="en-US" sz="3600" b="1" dirty="0">
                <a:latin typeface="SVN-Whimsy" panose="02040603050506020204" pitchFamily="18" charset="0"/>
                <a:cs typeface="Times New Roman" panose="02020603050405020304" pitchFamily="18" charset="0"/>
              </a:rPr>
              <a:t> </a:t>
            </a:r>
            <a:endParaRPr lang="en-US" altLang="en-US" sz="3600" dirty="0">
              <a:latin typeface="SVN-Whimsy" panose="02040603050506020204" pitchFamily="18" charset="0"/>
              <a:cs typeface="Times New Roman" panose="02020603050405020304" pitchFamily="18" charset="0"/>
            </a:endParaRPr>
          </a:p>
        </p:txBody>
      </p:sp>
      <p:pic>
        <p:nvPicPr>
          <p:cNvPr id="14" name="图片 1">
            <a:extLst>
              <a:ext uri="{FF2B5EF4-FFF2-40B4-BE49-F238E27FC236}">
                <a16:creationId xmlns:a16="http://schemas.microsoft.com/office/drawing/2014/main" id="{F6B424B8-4223-4BB8-B95F-1E38344EA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13" y="5330603"/>
            <a:ext cx="5990341" cy="3400417"/>
          </a:xfrm>
          <a:prstGeom prst="rect">
            <a:avLst/>
          </a:prstGeom>
        </p:spPr>
      </p:pic>
    </p:spTree>
    <p:extLst>
      <p:ext uri="{BB962C8B-B14F-4D97-AF65-F5344CB8AC3E}">
        <p14:creationId xmlns:p14="http://schemas.microsoft.com/office/powerpoint/2010/main" val="255752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9" grpId="0" animBg="1"/>
      <p:bldP spid="9" grpId="1" animBg="1"/>
      <p:bldP spid="10" grpId="0" animBg="1"/>
      <p:bldP spid="11" grpId="0" animBg="1"/>
      <p:bldP spid="12" grpId="0" animBg="1"/>
      <p:bldP spid="12" grpId="1" animBg="1"/>
      <p:bldP spid="13" grpId="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641" y="-289451"/>
            <a:ext cx="4338667" cy="1962150"/>
          </a:xfrm>
          <a:prstGeom prst="rect">
            <a:avLst/>
          </a:prstGeom>
        </p:spPr>
      </p:pic>
      <p:sp>
        <p:nvSpPr>
          <p:cNvPr id="10" name="Rectangle 15">
            <a:extLst>
              <a:ext uri="{FF2B5EF4-FFF2-40B4-BE49-F238E27FC236}">
                <a16:creationId xmlns:a16="http://schemas.microsoft.com/office/drawing/2014/main" id="{8B44AD86-7458-40FE-A1EA-BD4EE645E62C}"/>
              </a:ext>
            </a:extLst>
          </p:cNvPr>
          <p:cNvSpPr>
            <a:spLocks noChangeArrowheads="1"/>
          </p:cNvSpPr>
          <p:nvPr/>
        </p:nvSpPr>
        <p:spPr bwMode="auto">
          <a:xfrm>
            <a:off x="503750" y="1615289"/>
            <a:ext cx="4557534"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err="1">
                <a:latin typeface="SVN-Whimsy" panose="02040603050506020204" pitchFamily="18" charset="0"/>
                <a:cs typeface="Times New Roman" panose="02020603050405020304" pitchFamily="18" charset="0"/>
              </a:rPr>
              <a:t>Vào</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sinh</a:t>
            </a:r>
            <a:r>
              <a:rPr lang="en-US" altLang="en-US" sz="3600" b="1" dirty="0">
                <a:latin typeface="SVN-Whimsy" panose="02040603050506020204" pitchFamily="18" charset="0"/>
                <a:cs typeface="Times New Roman" panose="02020603050405020304" pitchFamily="18" charset="0"/>
              </a:rPr>
              <a:t> ra </a:t>
            </a:r>
            <a:r>
              <a:rPr lang="en-US" altLang="en-US" sz="3600" b="1" dirty="0" err="1">
                <a:latin typeface="SVN-Whimsy" panose="02040603050506020204" pitchFamily="18" charset="0"/>
                <a:cs typeface="Times New Roman" panose="02020603050405020304" pitchFamily="18" charset="0"/>
              </a:rPr>
              <a:t>tử</a:t>
            </a:r>
            <a:r>
              <a:rPr lang="en-US" altLang="en-US" sz="3600" b="1" dirty="0">
                <a:latin typeface="SVN-Whimsy" panose="02040603050506020204" pitchFamily="18" charset="0"/>
                <a:cs typeface="Times New Roman" panose="02020603050405020304" pitchFamily="18" charset="0"/>
              </a:rPr>
              <a:t> </a:t>
            </a:r>
            <a:endParaRPr lang="en-US" altLang="en-US" sz="3600" dirty="0">
              <a:latin typeface="SVN-Whimsy" panose="02040603050506020204" pitchFamily="18" charset="0"/>
              <a:cs typeface="Times New Roman" panose="02020603050405020304" pitchFamily="18" charset="0"/>
            </a:endParaRPr>
          </a:p>
        </p:txBody>
      </p:sp>
      <p:sp>
        <p:nvSpPr>
          <p:cNvPr id="11" name="Rectangle 15">
            <a:extLst>
              <a:ext uri="{FF2B5EF4-FFF2-40B4-BE49-F238E27FC236}">
                <a16:creationId xmlns:a16="http://schemas.microsoft.com/office/drawing/2014/main" id="{1C482A0A-8C2C-4369-AAC9-CC19FC76B78A}"/>
              </a:ext>
            </a:extLst>
          </p:cNvPr>
          <p:cNvSpPr>
            <a:spLocks noChangeArrowheads="1"/>
          </p:cNvSpPr>
          <p:nvPr/>
        </p:nvSpPr>
        <p:spPr bwMode="auto">
          <a:xfrm>
            <a:off x="7415599" y="4633043"/>
            <a:ext cx="4557534" cy="646331"/>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a:latin typeface="SVN-Whimsy" panose="02040603050506020204" pitchFamily="18" charset="0"/>
                <a:cs typeface="Times New Roman" panose="02020603050405020304" pitchFamily="18" charset="0"/>
              </a:rPr>
              <a:t>Gan </a:t>
            </a:r>
            <a:r>
              <a:rPr lang="en-US" altLang="en-US" sz="3600" b="1" dirty="0" err="1">
                <a:latin typeface="SVN-Whimsy" panose="02040603050506020204" pitchFamily="18" charset="0"/>
                <a:cs typeface="Times New Roman" panose="02020603050405020304" pitchFamily="18" charset="0"/>
              </a:rPr>
              <a:t>vàng</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dạ</a:t>
            </a:r>
            <a:r>
              <a:rPr lang="en-US" altLang="en-US" sz="3600" b="1" dirty="0">
                <a:latin typeface="SVN-Whimsy" panose="02040603050506020204" pitchFamily="18" charset="0"/>
                <a:cs typeface="Times New Roman" panose="02020603050405020304" pitchFamily="18" charset="0"/>
              </a:rPr>
              <a:t> </a:t>
            </a:r>
            <a:r>
              <a:rPr lang="en-US" altLang="en-US" sz="3600" b="1" dirty="0" err="1">
                <a:latin typeface="SVN-Whimsy" panose="02040603050506020204" pitchFamily="18" charset="0"/>
                <a:cs typeface="Times New Roman" panose="02020603050405020304" pitchFamily="18" charset="0"/>
              </a:rPr>
              <a:t>sắt</a:t>
            </a:r>
            <a:r>
              <a:rPr lang="en-US" altLang="en-US" sz="3600" b="1" dirty="0">
                <a:latin typeface="SVN-Whimsy" panose="02040603050506020204" pitchFamily="18" charset="0"/>
                <a:cs typeface="Times New Roman" panose="02020603050405020304" pitchFamily="18" charset="0"/>
              </a:rPr>
              <a:t> </a:t>
            </a:r>
            <a:endParaRPr lang="en-US" altLang="en-US" sz="3600" dirty="0">
              <a:latin typeface="SVN-Whimsy" panose="0204060305050602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1DAE25D-024C-42C9-82A5-97F66529169F}"/>
              </a:ext>
            </a:extLst>
          </p:cNvPr>
          <p:cNvSpPr txBox="1"/>
          <p:nvPr/>
        </p:nvSpPr>
        <p:spPr>
          <a:xfrm>
            <a:off x="4842417" y="881119"/>
            <a:ext cx="7130716" cy="1446550"/>
          </a:xfrm>
          <a:custGeom>
            <a:avLst/>
            <a:gdLst>
              <a:gd name="connsiteX0" fmla="*/ 0 w 7130716"/>
              <a:gd name="connsiteY0" fmla="*/ 0 h 1446550"/>
              <a:gd name="connsiteX1" fmla="*/ 7130716 w 7130716"/>
              <a:gd name="connsiteY1" fmla="*/ 0 h 1446550"/>
              <a:gd name="connsiteX2" fmla="*/ 7130716 w 7130716"/>
              <a:gd name="connsiteY2" fmla="*/ 1446550 h 1446550"/>
              <a:gd name="connsiteX3" fmla="*/ 0 w 7130716"/>
              <a:gd name="connsiteY3" fmla="*/ 1446550 h 1446550"/>
              <a:gd name="connsiteX4" fmla="*/ 0 w 7130716"/>
              <a:gd name="connsiteY4" fmla="*/ 0 h 1446550"/>
              <a:gd name="connsiteX0" fmla="*/ 545431 w 7130716"/>
              <a:gd name="connsiteY0" fmla="*/ 0 h 1895729"/>
              <a:gd name="connsiteX1" fmla="*/ 7130716 w 7130716"/>
              <a:gd name="connsiteY1" fmla="*/ 449179 h 1895729"/>
              <a:gd name="connsiteX2" fmla="*/ 7130716 w 7130716"/>
              <a:gd name="connsiteY2" fmla="*/ 1895729 h 1895729"/>
              <a:gd name="connsiteX3" fmla="*/ 0 w 7130716"/>
              <a:gd name="connsiteY3" fmla="*/ 1895729 h 1895729"/>
              <a:gd name="connsiteX4" fmla="*/ 545431 w 7130716"/>
              <a:gd name="connsiteY4" fmla="*/ 0 h 1895729"/>
              <a:gd name="connsiteX0" fmla="*/ 545431 w 7130716"/>
              <a:gd name="connsiteY0" fmla="*/ 0 h 2040108"/>
              <a:gd name="connsiteX1" fmla="*/ 7130716 w 7130716"/>
              <a:gd name="connsiteY1" fmla="*/ 449179 h 2040108"/>
              <a:gd name="connsiteX2" fmla="*/ 5622758 w 7130716"/>
              <a:gd name="connsiteY2" fmla="*/ 2040108 h 2040108"/>
              <a:gd name="connsiteX3" fmla="*/ 0 w 7130716"/>
              <a:gd name="connsiteY3" fmla="*/ 1895729 h 2040108"/>
              <a:gd name="connsiteX4" fmla="*/ 545431 w 7130716"/>
              <a:gd name="connsiteY4" fmla="*/ 0 h 204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716" h="2040108">
                <a:moveTo>
                  <a:pt x="545431" y="0"/>
                </a:moveTo>
                <a:lnTo>
                  <a:pt x="7130716" y="449179"/>
                </a:lnTo>
                <a:lnTo>
                  <a:pt x="5622758" y="2040108"/>
                </a:lnTo>
                <a:lnTo>
                  <a:pt x="0" y="1895729"/>
                </a:lnTo>
                <a:lnTo>
                  <a:pt x="545431" y="0"/>
                </a:lnTo>
                <a:close/>
              </a:path>
            </a:pathLst>
          </a:custGeom>
          <a:solidFill>
            <a:schemeClr val="tx2">
              <a:lumMod val="20000"/>
              <a:lumOff val="80000"/>
            </a:schemeClr>
          </a:solidFill>
        </p:spPr>
        <p:txBody>
          <a:bodyPr wrap="square">
            <a:spAutoFit/>
          </a:bodyPr>
          <a:lstStyle/>
          <a:p>
            <a:r>
              <a:rPr lang="en-US" altLang="en-US" sz="4400" b="1" dirty="0" err="1">
                <a:latin typeface="#9Slide03 AmpleSoft Bold" panose="02000000000000000000" pitchFamily="2" charset="0"/>
                <a:cs typeface="Times New Roman" panose="02020603050405020304" pitchFamily="18" charset="0"/>
              </a:rPr>
              <a:t>Trải</a:t>
            </a:r>
            <a:r>
              <a:rPr lang="en-US" altLang="en-US" sz="4400" b="1" dirty="0">
                <a:latin typeface="#9Slide03 AmpleSoft Bold" panose="02000000000000000000" pitchFamily="2" charset="0"/>
                <a:cs typeface="Times New Roman" panose="02020603050405020304" pitchFamily="18" charset="0"/>
              </a:rPr>
              <a:t> qua </a:t>
            </a:r>
            <a:r>
              <a:rPr lang="en-US" altLang="en-US" sz="4400" b="1" dirty="0" err="1">
                <a:latin typeface="#9Slide03 AmpleSoft Bold" panose="02000000000000000000" pitchFamily="2" charset="0"/>
                <a:cs typeface="Times New Roman" panose="02020603050405020304" pitchFamily="18" charset="0"/>
              </a:rPr>
              <a:t>nhiều</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trận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mạc</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đầy</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nguy</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hiểm</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kề</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bên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cái</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chết</a:t>
            </a:r>
            <a:r>
              <a:rPr lang="en-US" altLang="en-US" sz="4400" b="1" dirty="0">
                <a:latin typeface="#9Slide03 AmpleSoft Bold" panose="02000000000000000000" pitchFamily="2" charset="0"/>
                <a:cs typeface="Times New Roman" panose="02020603050405020304" pitchFamily="18" charset="0"/>
              </a:rPr>
              <a:t>.</a:t>
            </a:r>
            <a:endParaRPr lang="en-US" sz="4400" dirty="0">
              <a:latin typeface="#9Slide03 AmpleSoft Bold" panose="02000000000000000000" pitchFamily="2" charset="0"/>
            </a:endParaRPr>
          </a:p>
        </p:txBody>
      </p:sp>
      <p:sp>
        <p:nvSpPr>
          <p:cNvPr id="15" name="TextBox 14">
            <a:extLst>
              <a:ext uri="{FF2B5EF4-FFF2-40B4-BE49-F238E27FC236}">
                <a16:creationId xmlns:a16="http://schemas.microsoft.com/office/drawing/2014/main" id="{EF3896C4-4B0E-47AC-AFC2-20CC264F8C81}"/>
              </a:ext>
            </a:extLst>
          </p:cNvPr>
          <p:cNvSpPr txBox="1"/>
          <p:nvPr/>
        </p:nvSpPr>
        <p:spPr>
          <a:xfrm>
            <a:off x="661737" y="3657350"/>
            <a:ext cx="6793832" cy="2123658"/>
          </a:xfrm>
          <a:custGeom>
            <a:avLst/>
            <a:gdLst>
              <a:gd name="connsiteX0" fmla="*/ 0 w 7130716"/>
              <a:gd name="connsiteY0" fmla="*/ 0 h 2123658"/>
              <a:gd name="connsiteX1" fmla="*/ 7130716 w 7130716"/>
              <a:gd name="connsiteY1" fmla="*/ 0 h 2123658"/>
              <a:gd name="connsiteX2" fmla="*/ 7130716 w 7130716"/>
              <a:gd name="connsiteY2" fmla="*/ 2123658 h 2123658"/>
              <a:gd name="connsiteX3" fmla="*/ 0 w 7130716"/>
              <a:gd name="connsiteY3" fmla="*/ 2123658 h 2123658"/>
              <a:gd name="connsiteX4" fmla="*/ 0 w 7130716"/>
              <a:gd name="connsiteY4" fmla="*/ 0 h 2123658"/>
              <a:gd name="connsiteX0" fmla="*/ 802106 w 7130716"/>
              <a:gd name="connsiteY0" fmla="*/ 0 h 2765343"/>
              <a:gd name="connsiteX1" fmla="*/ 7130716 w 7130716"/>
              <a:gd name="connsiteY1" fmla="*/ 641685 h 2765343"/>
              <a:gd name="connsiteX2" fmla="*/ 7130716 w 7130716"/>
              <a:gd name="connsiteY2" fmla="*/ 2765343 h 2765343"/>
              <a:gd name="connsiteX3" fmla="*/ 0 w 7130716"/>
              <a:gd name="connsiteY3" fmla="*/ 2765343 h 2765343"/>
              <a:gd name="connsiteX4" fmla="*/ 802106 w 7130716"/>
              <a:gd name="connsiteY4" fmla="*/ 0 h 2765343"/>
              <a:gd name="connsiteX0" fmla="*/ 802106 w 7130716"/>
              <a:gd name="connsiteY0" fmla="*/ 0 h 2765343"/>
              <a:gd name="connsiteX1" fmla="*/ 7130716 w 7130716"/>
              <a:gd name="connsiteY1" fmla="*/ 641685 h 2765343"/>
              <a:gd name="connsiteX2" fmla="*/ 5606716 w 7130716"/>
              <a:gd name="connsiteY2" fmla="*/ 1979280 h 2765343"/>
              <a:gd name="connsiteX3" fmla="*/ 0 w 7130716"/>
              <a:gd name="connsiteY3" fmla="*/ 2765343 h 2765343"/>
              <a:gd name="connsiteX4" fmla="*/ 802106 w 7130716"/>
              <a:gd name="connsiteY4" fmla="*/ 0 h 2765343"/>
              <a:gd name="connsiteX0" fmla="*/ 465222 w 6793832"/>
              <a:gd name="connsiteY0" fmla="*/ 0 h 2219912"/>
              <a:gd name="connsiteX1" fmla="*/ 6793832 w 6793832"/>
              <a:gd name="connsiteY1" fmla="*/ 641685 h 2219912"/>
              <a:gd name="connsiteX2" fmla="*/ 5269832 w 6793832"/>
              <a:gd name="connsiteY2" fmla="*/ 1979280 h 2219912"/>
              <a:gd name="connsiteX3" fmla="*/ 0 w 6793832"/>
              <a:gd name="connsiteY3" fmla="*/ 2219912 h 2219912"/>
              <a:gd name="connsiteX4" fmla="*/ 465222 w 6793832"/>
              <a:gd name="connsiteY4" fmla="*/ 0 h 221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3832" h="2219912">
                <a:moveTo>
                  <a:pt x="465222" y="0"/>
                </a:moveTo>
                <a:lnTo>
                  <a:pt x="6793832" y="641685"/>
                </a:lnTo>
                <a:lnTo>
                  <a:pt x="5269832" y="1979280"/>
                </a:lnTo>
                <a:lnTo>
                  <a:pt x="0" y="2219912"/>
                </a:lnTo>
                <a:lnTo>
                  <a:pt x="465222" y="0"/>
                </a:lnTo>
                <a:close/>
              </a:path>
            </a:pathLst>
          </a:custGeom>
          <a:solidFill>
            <a:schemeClr val="tx2">
              <a:lumMod val="20000"/>
              <a:lumOff val="80000"/>
            </a:schemeClr>
          </a:solidFill>
        </p:spPr>
        <p:txBody>
          <a:bodyPr wrap="square">
            <a:spAutoFit/>
          </a:bodyPr>
          <a:lstStyle/>
          <a:p>
            <a:r>
              <a:rPr lang="en-US" altLang="en-US" sz="4400" b="1" dirty="0">
                <a:latin typeface="#9Slide03 AmpleSoft Bold" panose="02000000000000000000" pitchFamily="2" charset="0"/>
                <a:cs typeface="Times New Roman" panose="02020603050405020304" pitchFamily="18" charset="0"/>
              </a:rPr>
              <a:t>Gan </a:t>
            </a:r>
            <a:r>
              <a:rPr lang="en-US" altLang="en-US" sz="4400" b="1" dirty="0" err="1">
                <a:latin typeface="#9Slide03 AmpleSoft Bold" panose="02000000000000000000" pitchFamily="2" charset="0"/>
                <a:cs typeface="Times New Roman" panose="02020603050405020304" pitchFamily="18" charset="0"/>
              </a:rPr>
              <a:t>dạ</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dũng</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cảm</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không</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nao</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núng</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trước</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khó</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khăn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nguy</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hiểm</a:t>
            </a:r>
            <a:r>
              <a:rPr lang="en-US" altLang="en-US" sz="4400" b="1" dirty="0">
                <a:latin typeface="#9Slide03 AmpleSoft Bold" panose="02000000000000000000" pitchFamily="2" charset="0"/>
                <a:cs typeface="Times New Roman" panose="02020603050405020304" pitchFamily="18" charset="0"/>
              </a:rPr>
              <a:t>.</a:t>
            </a:r>
            <a:endParaRPr lang="en-US" sz="4400" dirty="0">
              <a:latin typeface="#9Slide03 AmpleSoft Bold" panose="02000000000000000000" pitchFamily="2" charset="0"/>
            </a:endParaRPr>
          </a:p>
        </p:txBody>
      </p:sp>
      <p:pic>
        <p:nvPicPr>
          <p:cNvPr id="6" name="Picture 5">
            <a:extLst>
              <a:ext uri="{FF2B5EF4-FFF2-40B4-BE49-F238E27FC236}">
                <a16:creationId xmlns:a16="http://schemas.microsoft.com/office/drawing/2014/main" id="{3C2F3E24-FA2A-41CE-85D1-D4AAF5FCB0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35" b="92209" l="10000" r="90000">
                        <a14:foregroundMark x1="51628" y1="9535" x2="51628" y2="9535"/>
                        <a14:foregroundMark x1="50000" y1="92209" x2="50000" y2="92209"/>
                      </a14:backgroundRemoval>
                    </a14:imgEffect>
                  </a14:imgLayer>
                </a14:imgProps>
              </a:ext>
              <a:ext uri="{28A0092B-C50C-407E-A947-70E740481C1C}">
                <a14:useLocalDpi xmlns:a14="http://schemas.microsoft.com/office/drawing/2010/main" val="0"/>
              </a:ext>
            </a:extLst>
          </a:blip>
          <a:stretch>
            <a:fillRect/>
          </a:stretch>
        </p:blipFill>
        <p:spPr>
          <a:xfrm>
            <a:off x="3673643" y="881119"/>
            <a:ext cx="5530516" cy="5530516"/>
          </a:xfrm>
          <a:prstGeom prst="rect">
            <a:avLst/>
          </a:prstGeom>
        </p:spPr>
      </p:pic>
    </p:spTree>
    <p:extLst>
      <p:ext uri="{BB962C8B-B14F-4D97-AF65-F5344CB8AC3E}">
        <p14:creationId xmlns:p14="http://schemas.microsoft.com/office/powerpoint/2010/main" val="467839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A65DA98-4F7C-4DC3-8E23-A1A69E27E025}"/>
              </a:ext>
            </a:extLst>
          </p:cNvPr>
          <p:cNvSpPr txBox="1"/>
          <p:nvPr/>
        </p:nvSpPr>
        <p:spPr>
          <a:xfrm>
            <a:off x="5390149" y="1733749"/>
            <a:ext cx="6307890" cy="1569660"/>
          </a:xfrm>
          <a:custGeom>
            <a:avLst/>
            <a:gdLst>
              <a:gd name="connsiteX0" fmla="*/ 0 w 6885405"/>
              <a:gd name="connsiteY0" fmla="*/ 0 h 1569660"/>
              <a:gd name="connsiteX1" fmla="*/ 6885405 w 6885405"/>
              <a:gd name="connsiteY1" fmla="*/ 0 h 1569660"/>
              <a:gd name="connsiteX2" fmla="*/ 6885405 w 6885405"/>
              <a:gd name="connsiteY2" fmla="*/ 1569660 h 1569660"/>
              <a:gd name="connsiteX3" fmla="*/ 0 w 6885405"/>
              <a:gd name="connsiteY3" fmla="*/ 1569660 h 1569660"/>
              <a:gd name="connsiteX4" fmla="*/ 0 w 6885405"/>
              <a:gd name="connsiteY4" fmla="*/ 0 h 1569660"/>
              <a:gd name="connsiteX0" fmla="*/ 802105 w 6885405"/>
              <a:gd name="connsiteY0" fmla="*/ 208547 h 1569660"/>
              <a:gd name="connsiteX1" fmla="*/ 6885405 w 6885405"/>
              <a:gd name="connsiteY1" fmla="*/ 0 h 1569660"/>
              <a:gd name="connsiteX2" fmla="*/ 6885405 w 6885405"/>
              <a:gd name="connsiteY2" fmla="*/ 1569660 h 1569660"/>
              <a:gd name="connsiteX3" fmla="*/ 0 w 6885405"/>
              <a:gd name="connsiteY3" fmla="*/ 1569660 h 1569660"/>
              <a:gd name="connsiteX4" fmla="*/ 802105 w 6885405"/>
              <a:gd name="connsiteY4" fmla="*/ 208547 h 1569660"/>
              <a:gd name="connsiteX0" fmla="*/ 802105 w 6885405"/>
              <a:gd name="connsiteY0" fmla="*/ 208547 h 1569660"/>
              <a:gd name="connsiteX1" fmla="*/ 6885405 w 6885405"/>
              <a:gd name="connsiteY1" fmla="*/ 0 h 1569660"/>
              <a:gd name="connsiteX2" fmla="*/ 5457657 w 6885405"/>
              <a:gd name="connsiteY2" fmla="*/ 1361112 h 1569660"/>
              <a:gd name="connsiteX3" fmla="*/ 0 w 6885405"/>
              <a:gd name="connsiteY3" fmla="*/ 1569660 h 1569660"/>
              <a:gd name="connsiteX4" fmla="*/ 802105 w 6885405"/>
              <a:gd name="connsiteY4" fmla="*/ 208547 h 1569660"/>
              <a:gd name="connsiteX0" fmla="*/ 802105 w 6307890"/>
              <a:gd name="connsiteY0" fmla="*/ 144378 h 1505491"/>
              <a:gd name="connsiteX1" fmla="*/ 6307890 w 6307890"/>
              <a:gd name="connsiteY1" fmla="*/ 0 h 1505491"/>
              <a:gd name="connsiteX2" fmla="*/ 5457657 w 6307890"/>
              <a:gd name="connsiteY2" fmla="*/ 1296943 h 1505491"/>
              <a:gd name="connsiteX3" fmla="*/ 0 w 6307890"/>
              <a:gd name="connsiteY3" fmla="*/ 1505491 h 1505491"/>
              <a:gd name="connsiteX4" fmla="*/ 802105 w 6307890"/>
              <a:gd name="connsiteY4" fmla="*/ 144378 h 150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890" h="1505491">
                <a:moveTo>
                  <a:pt x="802105" y="144378"/>
                </a:moveTo>
                <a:lnTo>
                  <a:pt x="6307890" y="0"/>
                </a:lnTo>
                <a:lnTo>
                  <a:pt x="5457657" y="1296943"/>
                </a:lnTo>
                <a:lnTo>
                  <a:pt x="0" y="1505491"/>
                </a:lnTo>
                <a:lnTo>
                  <a:pt x="802105" y="144378"/>
                </a:lnTo>
                <a:close/>
              </a:path>
            </a:pathLst>
          </a:custGeom>
          <a:solidFill>
            <a:schemeClr val="accent6">
              <a:lumMod val="60000"/>
              <a:lumOff val="40000"/>
            </a:schemeClr>
          </a:solidFill>
        </p:spPr>
        <p:txBody>
          <a:bodyPr wrap="square" rtlCol="0">
            <a:spAutoFit/>
          </a:bodyPr>
          <a:lstStyle/>
          <a:p>
            <a:pPr algn="ctr"/>
            <a:r>
              <a:rPr lang="en-US" altLang="zh-CN" sz="9600" b="1" dirty="0" err="1">
                <a:latin typeface="#9Slide07 IcielPony" panose="02000000000000000000" pitchFamily="2" charset="0"/>
                <a:ea typeface="汉仪小麦体简" panose="00020600040101010101" pitchFamily="18" charset="-122"/>
              </a:rPr>
              <a:t>Vận</a:t>
            </a:r>
            <a:r>
              <a:rPr lang="en-US" altLang="zh-CN" sz="9600" b="1" dirty="0">
                <a:latin typeface="#9Slide07 IcielPony" panose="02000000000000000000" pitchFamily="2" charset="0"/>
                <a:ea typeface="汉仪小麦体简" panose="00020600040101010101" pitchFamily="18" charset="-122"/>
              </a:rPr>
              <a:t> </a:t>
            </a:r>
            <a:r>
              <a:rPr lang="en-US" altLang="zh-CN" sz="9600" b="1" dirty="0" err="1">
                <a:latin typeface="#9Slide07 IcielPony" panose="02000000000000000000" pitchFamily="2" charset="0"/>
                <a:ea typeface="汉仪小麦体简" panose="00020600040101010101" pitchFamily="18" charset="-122"/>
              </a:rPr>
              <a:t>dụng</a:t>
            </a:r>
            <a:endParaRPr lang="zh-CN" altLang="en-US" sz="9600" b="1" dirty="0">
              <a:latin typeface="#9Slide07 IcielPony" panose="02000000000000000000" pitchFamily="2" charset="0"/>
              <a:ea typeface="汉仪小麦体简" panose="00020600040101010101" pitchFamily="18" charset="-122"/>
            </a:endParaRPr>
          </a:p>
        </p:txBody>
      </p:sp>
      <p:grpSp>
        <p:nvGrpSpPr>
          <p:cNvPr id="11" name="组合 10">
            <a:extLst>
              <a:ext uri="{FF2B5EF4-FFF2-40B4-BE49-F238E27FC236}">
                <a16:creationId xmlns:a16="http://schemas.microsoft.com/office/drawing/2014/main" id="{AC87F657-17D1-4B0E-8D12-1A692F82BF70}"/>
              </a:ext>
            </a:extLst>
          </p:cNvPr>
          <p:cNvGrpSpPr/>
          <p:nvPr/>
        </p:nvGrpSpPr>
        <p:grpSpPr>
          <a:xfrm>
            <a:off x="6801852" y="69388"/>
            <a:ext cx="1876927" cy="2253240"/>
            <a:chOff x="5699508" y="1226174"/>
            <a:chExt cx="2110789" cy="1937657"/>
          </a:xfrm>
        </p:grpSpPr>
        <p:pic>
          <p:nvPicPr>
            <p:cNvPr id="12" name="图片 11">
              <a:extLst>
                <a:ext uri="{FF2B5EF4-FFF2-40B4-BE49-F238E27FC236}">
                  <a16:creationId xmlns:a16="http://schemas.microsoft.com/office/drawing/2014/main" id="{D2EA0ABC-C7A9-468F-AD92-01391AF5F9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9508" y="1226174"/>
              <a:ext cx="2110789" cy="1937657"/>
            </a:xfrm>
            <a:prstGeom prst="rect">
              <a:avLst/>
            </a:prstGeom>
          </p:spPr>
        </p:pic>
        <p:sp>
          <p:nvSpPr>
            <p:cNvPr id="13" name="矩形 12">
              <a:extLst>
                <a:ext uri="{FF2B5EF4-FFF2-40B4-BE49-F238E27FC236}">
                  <a16:creationId xmlns:a16="http://schemas.microsoft.com/office/drawing/2014/main" id="{6D8B2C9C-60CB-4796-B1C8-E6A0FE523D31}"/>
                </a:ext>
              </a:extLst>
            </p:cNvPr>
            <p:cNvSpPr/>
            <p:nvPr/>
          </p:nvSpPr>
          <p:spPr>
            <a:xfrm rot="20714278">
              <a:off x="6460876" y="1837698"/>
              <a:ext cx="588052" cy="714610"/>
            </a:xfrm>
            <a:prstGeom prst="rect">
              <a:avLst/>
            </a:prstGeom>
          </p:spPr>
          <p:txBody>
            <a:bodyPr wrap="none">
              <a:spAutoFit/>
            </a:bodyPr>
            <a:lstStyle/>
            <a:p>
              <a:r>
                <a:rPr lang="en-US" altLang="zh-CN" sz="4800" b="1" dirty="0">
                  <a:latin typeface="#9Slide07 IcielPony" panose="02000000000000000000" pitchFamily="2" charset="0"/>
                  <a:ea typeface="汉仪小麦体简" panose="00020600040101010101" pitchFamily="18" charset="-122"/>
                </a:rPr>
                <a:t>3</a:t>
              </a:r>
              <a:endParaRPr lang="zh-CN" altLang="en-US" sz="4800" b="1" dirty="0">
                <a:latin typeface="#9Slide07 IcielPony" panose="02000000000000000000" pitchFamily="2" charset="0"/>
                <a:ea typeface="汉仪小麦体简" panose="00020600040101010101" pitchFamily="18" charset="-122"/>
              </a:endParaRPr>
            </a:p>
          </p:txBody>
        </p:sp>
      </p:grpSp>
      <p:pic>
        <p:nvPicPr>
          <p:cNvPr id="7" name="Picture 6">
            <a:extLst>
              <a:ext uri="{FF2B5EF4-FFF2-40B4-BE49-F238E27FC236}">
                <a16:creationId xmlns:a16="http://schemas.microsoft.com/office/drawing/2014/main" id="{A0B01F46-D842-4BCD-8C6B-726DDC6E6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24001">
            <a:off x="2177403" y="304013"/>
            <a:ext cx="3727820" cy="5998791"/>
          </a:xfrm>
          <a:prstGeom prst="rect">
            <a:avLst/>
          </a:prstGeom>
        </p:spPr>
      </p:pic>
      <p:pic>
        <p:nvPicPr>
          <p:cNvPr id="8" name="图片 1">
            <a:extLst>
              <a:ext uri="{FF2B5EF4-FFF2-40B4-BE49-F238E27FC236}">
                <a16:creationId xmlns:a16="http://schemas.microsoft.com/office/drawing/2014/main" id="{55D6481E-4CA9-40FD-A15E-E8AB0CE17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149" y="4523790"/>
            <a:ext cx="5990341" cy="3400417"/>
          </a:xfrm>
          <a:prstGeom prst="rect">
            <a:avLst/>
          </a:prstGeom>
        </p:spPr>
      </p:pic>
      <p:pic>
        <p:nvPicPr>
          <p:cNvPr id="10" name="图片 1">
            <a:extLst>
              <a:ext uri="{FF2B5EF4-FFF2-40B4-BE49-F238E27FC236}">
                <a16:creationId xmlns:a16="http://schemas.microsoft.com/office/drawing/2014/main" id="{186F3C46-8CCF-4B73-BE8F-F2FD321D4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26" y="4523790"/>
            <a:ext cx="5990341" cy="3400417"/>
          </a:xfrm>
          <a:prstGeom prst="rect">
            <a:avLst/>
          </a:prstGeom>
        </p:spPr>
      </p:pic>
    </p:spTree>
    <p:extLst>
      <p:ext uri="{BB962C8B-B14F-4D97-AF65-F5344CB8AC3E}">
        <p14:creationId xmlns:p14="http://schemas.microsoft.com/office/powerpoint/2010/main" val="4811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10CC21-E5B6-48BF-A377-8C08641B3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84" y="568925"/>
            <a:ext cx="4833291" cy="5142861"/>
          </a:xfrm>
          <a:prstGeom prst="rect">
            <a:avLst/>
          </a:prstGeom>
        </p:spPr>
      </p:pic>
      <p:grpSp>
        <p:nvGrpSpPr>
          <p:cNvPr id="21" name="Group 20">
            <a:extLst>
              <a:ext uri="{FF2B5EF4-FFF2-40B4-BE49-F238E27FC236}">
                <a16:creationId xmlns:a16="http://schemas.microsoft.com/office/drawing/2014/main" id="{C7EDFB8E-F6D0-4D8E-8F30-C786844242BC}"/>
              </a:ext>
            </a:extLst>
          </p:cNvPr>
          <p:cNvGrpSpPr/>
          <p:nvPr/>
        </p:nvGrpSpPr>
        <p:grpSpPr>
          <a:xfrm>
            <a:off x="4081237" y="930338"/>
            <a:ext cx="7196363" cy="4828778"/>
            <a:chOff x="4352645" y="1363579"/>
            <a:chExt cx="6371332" cy="3408948"/>
          </a:xfrm>
        </p:grpSpPr>
        <p:sp>
          <p:nvSpPr>
            <p:cNvPr id="19" name="Rectangle 2">
              <a:extLst>
                <a:ext uri="{FF2B5EF4-FFF2-40B4-BE49-F238E27FC236}">
                  <a16:creationId xmlns:a16="http://schemas.microsoft.com/office/drawing/2014/main" id="{125E98C2-E7F9-457F-AB2F-30754719C011}"/>
                </a:ext>
              </a:extLst>
            </p:cNvPr>
            <p:cNvSpPr/>
            <p:nvPr/>
          </p:nvSpPr>
          <p:spPr>
            <a:xfrm>
              <a:off x="4352645" y="1363579"/>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bg1"/>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sp>
          <p:nvSpPr>
            <p:cNvPr id="20" name="Rectangle 2">
              <a:extLst>
                <a:ext uri="{FF2B5EF4-FFF2-40B4-BE49-F238E27FC236}">
                  <a16:creationId xmlns:a16="http://schemas.microsoft.com/office/drawing/2014/main" id="{99C7C52E-9B07-4BCE-AF97-73804AD4C4C1}"/>
                </a:ext>
              </a:extLst>
            </p:cNvPr>
            <p:cNvSpPr/>
            <p:nvPr/>
          </p:nvSpPr>
          <p:spPr>
            <a:xfrm>
              <a:off x="4553342" y="1515980"/>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1200" cap="none" spc="0" normalizeH="0" baseline="0" noProof="0" dirty="0">
                <a:ln>
                  <a:noFill/>
                </a:ln>
                <a:solidFill>
                  <a:schemeClr val="tx1"/>
                </a:solidFill>
                <a:effectLst/>
                <a:uLnTx/>
                <a:uFillTx/>
                <a:latin typeface="#9Slide07 Staccato " panose="02040603050506020204" pitchFamily="18" charset="0"/>
              </a:endParaRPr>
            </a:p>
          </p:txBody>
        </p:sp>
      </p:grpSp>
      <p:sp>
        <p:nvSpPr>
          <p:cNvPr id="7" name="TextBox 6">
            <a:extLst>
              <a:ext uri="{FF2B5EF4-FFF2-40B4-BE49-F238E27FC236}">
                <a16:creationId xmlns:a16="http://schemas.microsoft.com/office/drawing/2014/main" id="{7A8DADC8-75FA-46EB-B44B-2601238AC898}"/>
              </a:ext>
            </a:extLst>
          </p:cNvPr>
          <p:cNvSpPr txBox="1"/>
          <p:nvPr/>
        </p:nvSpPr>
        <p:spPr>
          <a:xfrm>
            <a:off x="4421264" y="1511367"/>
            <a:ext cx="6742993" cy="4031873"/>
          </a:xfrm>
          <a:prstGeom prst="rect">
            <a:avLst/>
          </a:prstGeom>
          <a:noFill/>
        </p:spPr>
        <p:txBody>
          <a:bodyPr wrap="square">
            <a:spAutoFit/>
          </a:bodyPr>
          <a:lstStyle/>
          <a:p>
            <a:pPr algn="just"/>
            <a:r>
              <a:rPr lang="vi-VN" sz="3200" b="0" i="0" dirty="0">
                <a:effectLst/>
                <a:latin typeface="#9Slide03 AmpleSoft Bold" panose="02000000000000000000" pitchFamily="2" charset="0"/>
              </a:rPr>
              <a:t>Dũng cảm là một đức tính tốt đẹp, người dũng cảm cũng là người có tinh thần thép, mạnh mẽ, quyết đoán và tự chủ cuộc sống của chính họ.</a:t>
            </a:r>
          </a:p>
          <a:p>
            <a:pPr algn="just"/>
            <a:r>
              <a:rPr lang="vi-VN" sz="3200" b="0" i="0" dirty="0">
                <a:effectLst/>
                <a:latin typeface="#9Slide03 AmpleSoft Bold" panose="02000000000000000000" pitchFamily="2" charset="0"/>
              </a:rPr>
              <a:t>Người dũng cảm là những người mạnh mẽ cũng là tấm gương sáng để con người chúng ta học tập và noi theo.</a:t>
            </a:r>
          </a:p>
        </p:txBody>
      </p:sp>
      <p:pic>
        <p:nvPicPr>
          <p:cNvPr id="8" name="图片 1">
            <a:extLst>
              <a:ext uri="{FF2B5EF4-FFF2-40B4-BE49-F238E27FC236}">
                <a16:creationId xmlns:a16="http://schemas.microsoft.com/office/drawing/2014/main" id="{4758A6D0-409E-4F1F-9799-E3C14D7D3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8712" y="4876716"/>
            <a:ext cx="5990341" cy="3400417"/>
          </a:xfrm>
          <a:prstGeom prst="rect">
            <a:avLst/>
          </a:prstGeom>
        </p:spPr>
      </p:pic>
      <p:pic>
        <p:nvPicPr>
          <p:cNvPr id="9" name="图片 1">
            <a:extLst>
              <a:ext uri="{FF2B5EF4-FFF2-40B4-BE49-F238E27FC236}">
                <a16:creationId xmlns:a16="http://schemas.microsoft.com/office/drawing/2014/main" id="{CA3CF3A2-FB61-48F8-84E3-C466B8B53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8" y="5198293"/>
            <a:ext cx="5990341" cy="3400417"/>
          </a:xfrm>
          <a:prstGeom prst="rect">
            <a:avLst/>
          </a:prstGeom>
        </p:spPr>
      </p:pic>
    </p:spTree>
    <p:extLst>
      <p:ext uri="{BB962C8B-B14F-4D97-AF65-F5344CB8AC3E}">
        <p14:creationId xmlns:p14="http://schemas.microsoft.com/office/powerpoint/2010/main" val="995404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ết quả hình ảnh cho khuat phuc ten cuop bien">
            <a:extLst>
              <a:ext uri="{FF2B5EF4-FFF2-40B4-BE49-F238E27FC236}">
                <a16:creationId xmlns:a16="http://schemas.microsoft.com/office/drawing/2014/main" id="{B628BBB9-A156-458D-8FDE-EBFFFF3A6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589" y="605089"/>
            <a:ext cx="6650402" cy="4127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文本框 8">
            <a:extLst>
              <a:ext uri="{FF2B5EF4-FFF2-40B4-BE49-F238E27FC236}">
                <a16:creationId xmlns:a16="http://schemas.microsoft.com/office/drawing/2014/main" id="{9DB240AC-D515-4502-83BA-94DCBD976291}"/>
              </a:ext>
            </a:extLst>
          </p:cNvPr>
          <p:cNvSpPr txBox="1"/>
          <p:nvPr/>
        </p:nvSpPr>
        <p:spPr>
          <a:xfrm>
            <a:off x="2093495" y="5077187"/>
            <a:ext cx="6970393" cy="1446550"/>
          </a:xfrm>
          <a:custGeom>
            <a:avLst/>
            <a:gdLst>
              <a:gd name="connsiteX0" fmla="*/ 0 w 6256619"/>
              <a:gd name="connsiteY0" fmla="*/ 0 h 1446550"/>
              <a:gd name="connsiteX1" fmla="*/ 6256619 w 6256619"/>
              <a:gd name="connsiteY1" fmla="*/ 0 h 1446550"/>
              <a:gd name="connsiteX2" fmla="*/ 6256619 w 6256619"/>
              <a:gd name="connsiteY2" fmla="*/ 1446550 h 1446550"/>
              <a:gd name="connsiteX3" fmla="*/ 0 w 6256619"/>
              <a:gd name="connsiteY3" fmla="*/ 1446550 h 1446550"/>
              <a:gd name="connsiteX4" fmla="*/ 0 w 6256619"/>
              <a:gd name="connsiteY4" fmla="*/ 0 h 1446550"/>
              <a:gd name="connsiteX0" fmla="*/ 834189 w 6256619"/>
              <a:gd name="connsiteY0" fmla="*/ 272715 h 1446550"/>
              <a:gd name="connsiteX1" fmla="*/ 6256619 w 6256619"/>
              <a:gd name="connsiteY1" fmla="*/ 0 h 1446550"/>
              <a:gd name="connsiteX2" fmla="*/ 6256619 w 6256619"/>
              <a:gd name="connsiteY2" fmla="*/ 1446550 h 1446550"/>
              <a:gd name="connsiteX3" fmla="*/ 0 w 6256619"/>
              <a:gd name="connsiteY3" fmla="*/ 1446550 h 1446550"/>
              <a:gd name="connsiteX4" fmla="*/ 834189 w 6256619"/>
              <a:gd name="connsiteY4" fmla="*/ 272715 h 1446550"/>
              <a:gd name="connsiteX0" fmla="*/ 834189 w 6256619"/>
              <a:gd name="connsiteY0" fmla="*/ 272715 h 1446550"/>
              <a:gd name="connsiteX1" fmla="*/ 6256619 w 6256619"/>
              <a:gd name="connsiteY1" fmla="*/ 0 h 1446550"/>
              <a:gd name="connsiteX2" fmla="*/ 5133672 w 6256619"/>
              <a:gd name="connsiteY2" fmla="*/ 1205918 h 1446550"/>
              <a:gd name="connsiteX3" fmla="*/ 0 w 6256619"/>
              <a:gd name="connsiteY3" fmla="*/ 1446550 h 1446550"/>
              <a:gd name="connsiteX4" fmla="*/ 834189 w 6256619"/>
              <a:gd name="connsiteY4" fmla="*/ 272715 h 1446550"/>
              <a:gd name="connsiteX0" fmla="*/ 834189 w 5165756"/>
              <a:gd name="connsiteY0" fmla="*/ 352926 h 1526761"/>
              <a:gd name="connsiteX1" fmla="*/ 5165756 w 5165756"/>
              <a:gd name="connsiteY1" fmla="*/ 0 h 1526761"/>
              <a:gd name="connsiteX2" fmla="*/ 5133672 w 5165756"/>
              <a:gd name="connsiteY2" fmla="*/ 1286129 h 1526761"/>
              <a:gd name="connsiteX3" fmla="*/ 0 w 5165756"/>
              <a:gd name="connsiteY3" fmla="*/ 1526761 h 1526761"/>
              <a:gd name="connsiteX4" fmla="*/ 834189 w 5165756"/>
              <a:gd name="connsiteY4" fmla="*/ 352926 h 1526761"/>
              <a:gd name="connsiteX0" fmla="*/ 336884 w 5165756"/>
              <a:gd name="connsiteY0" fmla="*/ 32084 h 1526761"/>
              <a:gd name="connsiteX1" fmla="*/ 5165756 w 5165756"/>
              <a:gd name="connsiteY1" fmla="*/ 0 h 1526761"/>
              <a:gd name="connsiteX2" fmla="*/ 5133672 w 5165756"/>
              <a:gd name="connsiteY2" fmla="*/ 1286129 h 1526761"/>
              <a:gd name="connsiteX3" fmla="*/ 0 w 5165756"/>
              <a:gd name="connsiteY3" fmla="*/ 1526761 h 1526761"/>
              <a:gd name="connsiteX4" fmla="*/ 336884 w 5165756"/>
              <a:gd name="connsiteY4" fmla="*/ 32084 h 1526761"/>
              <a:gd name="connsiteX0" fmla="*/ 497305 w 5165756"/>
              <a:gd name="connsiteY0" fmla="*/ 32084 h 1526761"/>
              <a:gd name="connsiteX1" fmla="*/ 5165756 w 5165756"/>
              <a:gd name="connsiteY1" fmla="*/ 0 h 1526761"/>
              <a:gd name="connsiteX2" fmla="*/ 5133672 w 5165756"/>
              <a:gd name="connsiteY2" fmla="*/ 1286129 h 1526761"/>
              <a:gd name="connsiteX3" fmla="*/ 0 w 5165756"/>
              <a:gd name="connsiteY3" fmla="*/ 1526761 h 1526761"/>
              <a:gd name="connsiteX4" fmla="*/ 497305 w 5165756"/>
              <a:gd name="connsiteY4" fmla="*/ 32084 h 1526761"/>
              <a:gd name="connsiteX0" fmla="*/ 497305 w 5165756"/>
              <a:gd name="connsiteY0" fmla="*/ 32084 h 1526761"/>
              <a:gd name="connsiteX1" fmla="*/ 5165756 w 5165756"/>
              <a:gd name="connsiteY1" fmla="*/ 0 h 1526761"/>
              <a:gd name="connsiteX2" fmla="*/ 4524072 w 5165756"/>
              <a:gd name="connsiteY2" fmla="*/ 1013413 h 1526761"/>
              <a:gd name="connsiteX3" fmla="*/ 0 w 5165756"/>
              <a:gd name="connsiteY3" fmla="*/ 1526761 h 1526761"/>
              <a:gd name="connsiteX4" fmla="*/ 497305 w 5165756"/>
              <a:gd name="connsiteY4" fmla="*/ 32084 h 152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756" h="1526761">
                <a:moveTo>
                  <a:pt x="497305" y="32084"/>
                </a:moveTo>
                <a:lnTo>
                  <a:pt x="5165756" y="0"/>
                </a:lnTo>
                <a:lnTo>
                  <a:pt x="4524072" y="1013413"/>
                </a:lnTo>
                <a:lnTo>
                  <a:pt x="0" y="1526761"/>
                </a:lnTo>
                <a:lnTo>
                  <a:pt x="497305" y="32084"/>
                </a:lnTo>
                <a:close/>
              </a:path>
            </a:pathLst>
          </a:custGeom>
          <a:solidFill>
            <a:schemeClr val="accent2">
              <a:lumMod val="75000"/>
            </a:schemeClr>
          </a:solidFill>
        </p:spPr>
        <p:txBody>
          <a:bodyPr wrap="square" rtlCol="0">
            <a:spAutoFit/>
          </a:bodyPr>
          <a:lstStyle/>
          <a:p>
            <a:r>
              <a:rPr lang="en-US" altLang="zh-CN" sz="4400" b="1" dirty="0" err="1">
                <a:latin typeface="#9Slide05 FS Blonde Script" panose="03000503000000000000" pitchFamily="65" charset="0"/>
                <a:ea typeface="汉仪小麦体简" panose="00020600040101010101" pitchFamily="18" charset="-122"/>
              </a:rPr>
              <a:t>Bác</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sĩ</a:t>
            </a:r>
            <a:r>
              <a:rPr lang="en-US" altLang="zh-CN" sz="4400" b="1" dirty="0">
                <a:latin typeface="#9Slide05 FS Blonde Script" panose="03000503000000000000" pitchFamily="65" charset="0"/>
                <a:ea typeface="汉仪小麦体简" panose="00020600040101010101" pitchFamily="18" charset="-122"/>
              </a:rPr>
              <a:t> Ly </a:t>
            </a:r>
            <a:r>
              <a:rPr lang="en-US" altLang="zh-CN" sz="4400" b="1" dirty="0" err="1">
                <a:latin typeface="#9Slide05 FS Blonde Script" panose="03000503000000000000" pitchFamily="65" charset="0"/>
                <a:ea typeface="汉仪小麦体简" panose="00020600040101010101" pitchFamily="18" charset="-122"/>
              </a:rPr>
              <a:t>sẵn</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sàng</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chống</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lại</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tên</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cướp</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biển</a:t>
            </a:r>
            <a:r>
              <a:rPr lang="en-US" altLang="zh-CN" sz="4400" b="1" dirty="0">
                <a:latin typeface="#9Slide05 FS Blonde Script" panose="03000503000000000000" pitchFamily="65" charset="0"/>
                <a:ea typeface="汉仪小麦体简" panose="00020600040101010101" pitchFamily="18" charset="-122"/>
              </a:rPr>
              <a:t> hung </a:t>
            </a:r>
            <a:r>
              <a:rPr lang="en-US" altLang="zh-CN" sz="4400" b="1" dirty="0" err="1">
                <a:latin typeface="#9Slide05 FS Blonde Script" panose="03000503000000000000" pitchFamily="65" charset="0"/>
                <a:ea typeface="汉仪小麦体简" panose="00020600040101010101" pitchFamily="18" charset="-122"/>
              </a:rPr>
              <a:t>tợn</a:t>
            </a:r>
            <a:endParaRPr lang="zh-CN" altLang="en-US" sz="4400" b="1" dirty="0">
              <a:latin typeface="#9Slide05 FS Blonde Script" panose="03000503000000000000" pitchFamily="65" charset="0"/>
              <a:ea typeface="汉仪小麦体简" panose="00020600040101010101" pitchFamily="18" charset="-122"/>
            </a:endParaRPr>
          </a:p>
        </p:txBody>
      </p:sp>
      <p:pic>
        <p:nvPicPr>
          <p:cNvPr id="4" name="图片 1">
            <a:extLst>
              <a:ext uri="{FF2B5EF4-FFF2-40B4-BE49-F238E27FC236}">
                <a16:creationId xmlns:a16="http://schemas.microsoft.com/office/drawing/2014/main" id="{309C5271-6694-49A7-AE41-C67C96F72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4082" y="1996750"/>
            <a:ext cx="6360596" cy="5471343"/>
          </a:xfrm>
          <a:prstGeom prst="rect">
            <a:avLst/>
          </a:prstGeom>
        </p:spPr>
      </p:pic>
    </p:spTree>
    <p:extLst>
      <p:ext uri="{BB962C8B-B14F-4D97-AF65-F5344CB8AC3E}">
        <p14:creationId xmlns:p14="http://schemas.microsoft.com/office/powerpoint/2010/main" val="57505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10CC21-E5B6-48BF-A377-8C08641B3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84" y="1363579"/>
            <a:ext cx="4426129" cy="4709620"/>
          </a:xfrm>
          <a:prstGeom prst="rect">
            <a:avLst/>
          </a:prstGeom>
        </p:spPr>
      </p:pic>
      <p:grpSp>
        <p:nvGrpSpPr>
          <p:cNvPr id="21" name="Group 20">
            <a:extLst>
              <a:ext uri="{FF2B5EF4-FFF2-40B4-BE49-F238E27FC236}">
                <a16:creationId xmlns:a16="http://schemas.microsoft.com/office/drawing/2014/main" id="{C7EDFB8E-F6D0-4D8E-8F30-C786844242BC}"/>
              </a:ext>
            </a:extLst>
          </p:cNvPr>
          <p:cNvGrpSpPr/>
          <p:nvPr/>
        </p:nvGrpSpPr>
        <p:grpSpPr>
          <a:xfrm>
            <a:off x="4352645" y="1363579"/>
            <a:ext cx="6371332" cy="3408948"/>
            <a:chOff x="4352645" y="1363579"/>
            <a:chExt cx="6371332" cy="3408948"/>
          </a:xfrm>
        </p:grpSpPr>
        <p:sp>
          <p:nvSpPr>
            <p:cNvPr id="19" name="Rectangle 2">
              <a:extLst>
                <a:ext uri="{FF2B5EF4-FFF2-40B4-BE49-F238E27FC236}">
                  <a16:creationId xmlns:a16="http://schemas.microsoft.com/office/drawing/2014/main" id="{125E98C2-E7F9-457F-AB2F-30754719C011}"/>
                </a:ext>
              </a:extLst>
            </p:cNvPr>
            <p:cNvSpPr/>
            <p:nvPr/>
          </p:nvSpPr>
          <p:spPr>
            <a:xfrm>
              <a:off x="4352645" y="1363579"/>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bg1"/>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sp>
          <p:nvSpPr>
            <p:cNvPr id="20" name="Rectangle 2">
              <a:extLst>
                <a:ext uri="{FF2B5EF4-FFF2-40B4-BE49-F238E27FC236}">
                  <a16:creationId xmlns:a16="http://schemas.microsoft.com/office/drawing/2014/main" id="{99C7C52E-9B07-4BCE-AF97-73804AD4C4C1}"/>
                </a:ext>
              </a:extLst>
            </p:cNvPr>
            <p:cNvSpPr/>
            <p:nvPr/>
          </p:nvSpPr>
          <p:spPr>
            <a:xfrm>
              <a:off x="4553342" y="1515980"/>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9Slide05 FS Blonde Script" panose="03000503000000000000" pitchFamily="65" charset="0"/>
                </a:rPr>
                <a:t>Tên</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rồng</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gian</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ác</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vừa</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mới</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bắt</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cóc</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nàng</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công</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chúa</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xinh</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đẹp</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của</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ta,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các</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em</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hãy</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giúp</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ta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thu</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thập</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thật</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nhiều</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bảo</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bối</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để</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đánh</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bại</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tên</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rồng</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này</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và</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tìm</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lại</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nàng</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ấy</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r>
                <a:rPr kumimoji="0" lang="en-US" sz="4000" b="0" i="0" u="none" strike="noStrike" kern="1200" cap="none" spc="0" normalizeH="0" noProof="0" dirty="0" err="1">
                  <a:ln>
                    <a:noFill/>
                  </a:ln>
                  <a:solidFill>
                    <a:schemeClr val="tx1"/>
                  </a:solidFill>
                  <a:effectLst/>
                  <a:uLnTx/>
                  <a:uFillTx/>
                  <a:latin typeface="#9Slide05 FS Blonde Script" panose="03000503000000000000" pitchFamily="65" charset="0"/>
                </a:rPr>
                <a:t>nhé</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 !</a:t>
              </a: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grpSp>
      <p:pic>
        <p:nvPicPr>
          <p:cNvPr id="6" name="图片 1">
            <a:extLst>
              <a:ext uri="{FF2B5EF4-FFF2-40B4-BE49-F238E27FC236}">
                <a16:creationId xmlns:a16="http://schemas.microsoft.com/office/drawing/2014/main" id="{F87A7E76-CBC0-458E-8306-363B541A8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708" y="4704767"/>
            <a:ext cx="5990341" cy="3400417"/>
          </a:xfrm>
          <a:prstGeom prst="rect">
            <a:avLst/>
          </a:prstGeom>
        </p:spPr>
      </p:pic>
      <p:pic>
        <p:nvPicPr>
          <p:cNvPr id="7" name="图片 1">
            <a:extLst>
              <a:ext uri="{FF2B5EF4-FFF2-40B4-BE49-F238E27FC236}">
                <a16:creationId xmlns:a16="http://schemas.microsoft.com/office/drawing/2014/main" id="{3EBABAE0-CEE3-4BB8-BF0F-7E2F40E25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135" y="4525391"/>
            <a:ext cx="5990341" cy="3400417"/>
          </a:xfrm>
          <a:prstGeom prst="rect">
            <a:avLst/>
          </a:prstGeom>
        </p:spPr>
      </p:pic>
    </p:spTree>
    <p:extLst>
      <p:ext uri="{BB962C8B-B14F-4D97-AF65-F5344CB8AC3E}">
        <p14:creationId xmlns:p14="http://schemas.microsoft.com/office/powerpoint/2010/main" val="987027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6" descr="0.35.jpg">
            <a:extLst>
              <a:ext uri="{FF2B5EF4-FFF2-40B4-BE49-F238E27FC236}">
                <a16:creationId xmlns:a16="http://schemas.microsoft.com/office/drawing/2014/main" id="{747E0605-B04B-4770-A78C-24F95C346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184" y="403790"/>
            <a:ext cx="8725632" cy="4808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文本框 8">
            <a:extLst>
              <a:ext uri="{FF2B5EF4-FFF2-40B4-BE49-F238E27FC236}">
                <a16:creationId xmlns:a16="http://schemas.microsoft.com/office/drawing/2014/main" id="{9DB240AC-D515-4502-83BA-94DCBD976291}"/>
              </a:ext>
            </a:extLst>
          </p:cNvPr>
          <p:cNvSpPr txBox="1"/>
          <p:nvPr/>
        </p:nvSpPr>
        <p:spPr>
          <a:xfrm>
            <a:off x="1046647" y="4870529"/>
            <a:ext cx="5165756" cy="1446550"/>
          </a:xfrm>
          <a:custGeom>
            <a:avLst/>
            <a:gdLst>
              <a:gd name="connsiteX0" fmla="*/ 0 w 6256619"/>
              <a:gd name="connsiteY0" fmla="*/ 0 h 1446550"/>
              <a:gd name="connsiteX1" fmla="*/ 6256619 w 6256619"/>
              <a:gd name="connsiteY1" fmla="*/ 0 h 1446550"/>
              <a:gd name="connsiteX2" fmla="*/ 6256619 w 6256619"/>
              <a:gd name="connsiteY2" fmla="*/ 1446550 h 1446550"/>
              <a:gd name="connsiteX3" fmla="*/ 0 w 6256619"/>
              <a:gd name="connsiteY3" fmla="*/ 1446550 h 1446550"/>
              <a:gd name="connsiteX4" fmla="*/ 0 w 6256619"/>
              <a:gd name="connsiteY4" fmla="*/ 0 h 1446550"/>
              <a:gd name="connsiteX0" fmla="*/ 834189 w 6256619"/>
              <a:gd name="connsiteY0" fmla="*/ 272715 h 1446550"/>
              <a:gd name="connsiteX1" fmla="*/ 6256619 w 6256619"/>
              <a:gd name="connsiteY1" fmla="*/ 0 h 1446550"/>
              <a:gd name="connsiteX2" fmla="*/ 6256619 w 6256619"/>
              <a:gd name="connsiteY2" fmla="*/ 1446550 h 1446550"/>
              <a:gd name="connsiteX3" fmla="*/ 0 w 6256619"/>
              <a:gd name="connsiteY3" fmla="*/ 1446550 h 1446550"/>
              <a:gd name="connsiteX4" fmla="*/ 834189 w 6256619"/>
              <a:gd name="connsiteY4" fmla="*/ 272715 h 1446550"/>
              <a:gd name="connsiteX0" fmla="*/ 834189 w 6256619"/>
              <a:gd name="connsiteY0" fmla="*/ 272715 h 1446550"/>
              <a:gd name="connsiteX1" fmla="*/ 6256619 w 6256619"/>
              <a:gd name="connsiteY1" fmla="*/ 0 h 1446550"/>
              <a:gd name="connsiteX2" fmla="*/ 5133672 w 6256619"/>
              <a:gd name="connsiteY2" fmla="*/ 1205918 h 1446550"/>
              <a:gd name="connsiteX3" fmla="*/ 0 w 6256619"/>
              <a:gd name="connsiteY3" fmla="*/ 1446550 h 1446550"/>
              <a:gd name="connsiteX4" fmla="*/ 834189 w 6256619"/>
              <a:gd name="connsiteY4" fmla="*/ 272715 h 1446550"/>
              <a:gd name="connsiteX0" fmla="*/ 834189 w 5165756"/>
              <a:gd name="connsiteY0" fmla="*/ 352926 h 1526761"/>
              <a:gd name="connsiteX1" fmla="*/ 5165756 w 5165756"/>
              <a:gd name="connsiteY1" fmla="*/ 0 h 1526761"/>
              <a:gd name="connsiteX2" fmla="*/ 5133672 w 5165756"/>
              <a:gd name="connsiteY2" fmla="*/ 1286129 h 1526761"/>
              <a:gd name="connsiteX3" fmla="*/ 0 w 5165756"/>
              <a:gd name="connsiteY3" fmla="*/ 1526761 h 1526761"/>
              <a:gd name="connsiteX4" fmla="*/ 834189 w 5165756"/>
              <a:gd name="connsiteY4" fmla="*/ 352926 h 1526761"/>
              <a:gd name="connsiteX0" fmla="*/ 336884 w 5165756"/>
              <a:gd name="connsiteY0" fmla="*/ 32084 h 1526761"/>
              <a:gd name="connsiteX1" fmla="*/ 5165756 w 5165756"/>
              <a:gd name="connsiteY1" fmla="*/ 0 h 1526761"/>
              <a:gd name="connsiteX2" fmla="*/ 5133672 w 5165756"/>
              <a:gd name="connsiteY2" fmla="*/ 1286129 h 1526761"/>
              <a:gd name="connsiteX3" fmla="*/ 0 w 5165756"/>
              <a:gd name="connsiteY3" fmla="*/ 1526761 h 1526761"/>
              <a:gd name="connsiteX4" fmla="*/ 336884 w 5165756"/>
              <a:gd name="connsiteY4" fmla="*/ 32084 h 1526761"/>
              <a:gd name="connsiteX0" fmla="*/ 497305 w 5165756"/>
              <a:gd name="connsiteY0" fmla="*/ 32084 h 1526761"/>
              <a:gd name="connsiteX1" fmla="*/ 5165756 w 5165756"/>
              <a:gd name="connsiteY1" fmla="*/ 0 h 1526761"/>
              <a:gd name="connsiteX2" fmla="*/ 5133672 w 5165756"/>
              <a:gd name="connsiteY2" fmla="*/ 1286129 h 1526761"/>
              <a:gd name="connsiteX3" fmla="*/ 0 w 5165756"/>
              <a:gd name="connsiteY3" fmla="*/ 1526761 h 1526761"/>
              <a:gd name="connsiteX4" fmla="*/ 497305 w 5165756"/>
              <a:gd name="connsiteY4" fmla="*/ 32084 h 1526761"/>
              <a:gd name="connsiteX0" fmla="*/ 497305 w 5165756"/>
              <a:gd name="connsiteY0" fmla="*/ 32084 h 1526761"/>
              <a:gd name="connsiteX1" fmla="*/ 5165756 w 5165756"/>
              <a:gd name="connsiteY1" fmla="*/ 0 h 1526761"/>
              <a:gd name="connsiteX2" fmla="*/ 4524072 w 5165756"/>
              <a:gd name="connsiteY2" fmla="*/ 1013413 h 1526761"/>
              <a:gd name="connsiteX3" fmla="*/ 0 w 5165756"/>
              <a:gd name="connsiteY3" fmla="*/ 1526761 h 1526761"/>
              <a:gd name="connsiteX4" fmla="*/ 497305 w 5165756"/>
              <a:gd name="connsiteY4" fmla="*/ 32084 h 152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756" h="1526761">
                <a:moveTo>
                  <a:pt x="497305" y="32084"/>
                </a:moveTo>
                <a:lnTo>
                  <a:pt x="5165756" y="0"/>
                </a:lnTo>
                <a:lnTo>
                  <a:pt x="4524072" y="1013413"/>
                </a:lnTo>
                <a:lnTo>
                  <a:pt x="0" y="1526761"/>
                </a:lnTo>
                <a:lnTo>
                  <a:pt x="497305" y="32084"/>
                </a:lnTo>
                <a:close/>
              </a:path>
            </a:pathLst>
          </a:custGeom>
          <a:solidFill>
            <a:schemeClr val="accent2">
              <a:lumMod val="75000"/>
            </a:schemeClr>
          </a:solidFill>
        </p:spPr>
        <p:txBody>
          <a:bodyPr wrap="square" rtlCol="0">
            <a:spAutoFit/>
          </a:bodyPr>
          <a:lstStyle/>
          <a:p>
            <a:r>
              <a:rPr lang="en-US" altLang="zh-CN" sz="4400" b="1" dirty="0">
                <a:latin typeface="#9Slide05 FS Blonde Script" panose="03000503000000000000" pitchFamily="65" charset="0"/>
                <a:ea typeface="汉仪小麦体简" panose="00020600040101010101" pitchFamily="18" charset="-122"/>
              </a:rPr>
              <a:t>Anh Kim </a:t>
            </a:r>
            <a:r>
              <a:rPr lang="en-US" altLang="zh-CN" sz="4400" b="1" dirty="0" err="1">
                <a:latin typeface="#9Slide05 FS Blonde Script" panose="03000503000000000000" pitchFamily="65" charset="0"/>
                <a:ea typeface="汉仪小麦体简" panose="00020600040101010101" pitchFamily="18" charset="-122"/>
              </a:rPr>
              <a:t>Đồng</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quả</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cảm</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hết</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lòng</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vì</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đất</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nước</a:t>
            </a:r>
            <a:endParaRPr lang="zh-CN" altLang="en-US" sz="4400" b="1" dirty="0">
              <a:latin typeface="#9Slide05 FS Blonde Script" panose="03000503000000000000" pitchFamily="65" charset="0"/>
              <a:ea typeface="汉仪小麦体简" panose="00020600040101010101" pitchFamily="18" charset="-122"/>
            </a:endParaRPr>
          </a:p>
        </p:txBody>
      </p:sp>
      <p:pic>
        <p:nvPicPr>
          <p:cNvPr id="5" name="图片 1">
            <a:extLst>
              <a:ext uri="{FF2B5EF4-FFF2-40B4-BE49-F238E27FC236}">
                <a16:creationId xmlns:a16="http://schemas.microsoft.com/office/drawing/2014/main" id="{8A8011D4-3177-4D04-974B-ADC829502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829" y="4299200"/>
            <a:ext cx="5990341" cy="3400417"/>
          </a:xfrm>
          <a:prstGeom prst="rect">
            <a:avLst/>
          </a:prstGeom>
        </p:spPr>
      </p:pic>
    </p:spTree>
    <p:extLst>
      <p:ext uri="{BB962C8B-B14F-4D97-AF65-F5344CB8AC3E}">
        <p14:creationId xmlns:p14="http://schemas.microsoft.com/office/powerpoint/2010/main" val="281314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151.jpg">
            <a:extLst>
              <a:ext uri="{FF2B5EF4-FFF2-40B4-BE49-F238E27FC236}">
                <a16:creationId xmlns:a16="http://schemas.microsoft.com/office/drawing/2014/main" id="{429FB0F3-4A95-45B6-B8F1-FCD17D4E2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132" y="529144"/>
            <a:ext cx="7327232" cy="4949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文本框 8">
            <a:extLst>
              <a:ext uri="{FF2B5EF4-FFF2-40B4-BE49-F238E27FC236}">
                <a16:creationId xmlns:a16="http://schemas.microsoft.com/office/drawing/2014/main" id="{9DB240AC-D515-4502-83BA-94DCBD976291}"/>
              </a:ext>
            </a:extLst>
          </p:cNvPr>
          <p:cNvSpPr txBox="1"/>
          <p:nvPr/>
        </p:nvSpPr>
        <p:spPr>
          <a:xfrm>
            <a:off x="1443789" y="5093229"/>
            <a:ext cx="7551722" cy="1446550"/>
          </a:xfrm>
          <a:custGeom>
            <a:avLst/>
            <a:gdLst>
              <a:gd name="connsiteX0" fmla="*/ 0 w 6256619"/>
              <a:gd name="connsiteY0" fmla="*/ 0 h 1446550"/>
              <a:gd name="connsiteX1" fmla="*/ 6256619 w 6256619"/>
              <a:gd name="connsiteY1" fmla="*/ 0 h 1446550"/>
              <a:gd name="connsiteX2" fmla="*/ 6256619 w 6256619"/>
              <a:gd name="connsiteY2" fmla="*/ 1446550 h 1446550"/>
              <a:gd name="connsiteX3" fmla="*/ 0 w 6256619"/>
              <a:gd name="connsiteY3" fmla="*/ 1446550 h 1446550"/>
              <a:gd name="connsiteX4" fmla="*/ 0 w 6256619"/>
              <a:gd name="connsiteY4" fmla="*/ 0 h 1446550"/>
              <a:gd name="connsiteX0" fmla="*/ 834189 w 6256619"/>
              <a:gd name="connsiteY0" fmla="*/ 272715 h 1446550"/>
              <a:gd name="connsiteX1" fmla="*/ 6256619 w 6256619"/>
              <a:gd name="connsiteY1" fmla="*/ 0 h 1446550"/>
              <a:gd name="connsiteX2" fmla="*/ 6256619 w 6256619"/>
              <a:gd name="connsiteY2" fmla="*/ 1446550 h 1446550"/>
              <a:gd name="connsiteX3" fmla="*/ 0 w 6256619"/>
              <a:gd name="connsiteY3" fmla="*/ 1446550 h 1446550"/>
              <a:gd name="connsiteX4" fmla="*/ 834189 w 6256619"/>
              <a:gd name="connsiteY4" fmla="*/ 272715 h 1446550"/>
              <a:gd name="connsiteX0" fmla="*/ 834189 w 6256619"/>
              <a:gd name="connsiteY0" fmla="*/ 272715 h 1446550"/>
              <a:gd name="connsiteX1" fmla="*/ 6256619 w 6256619"/>
              <a:gd name="connsiteY1" fmla="*/ 0 h 1446550"/>
              <a:gd name="connsiteX2" fmla="*/ 5133672 w 6256619"/>
              <a:gd name="connsiteY2" fmla="*/ 1205918 h 1446550"/>
              <a:gd name="connsiteX3" fmla="*/ 0 w 6256619"/>
              <a:gd name="connsiteY3" fmla="*/ 1446550 h 1446550"/>
              <a:gd name="connsiteX4" fmla="*/ 834189 w 6256619"/>
              <a:gd name="connsiteY4" fmla="*/ 272715 h 1446550"/>
              <a:gd name="connsiteX0" fmla="*/ 834189 w 5165756"/>
              <a:gd name="connsiteY0" fmla="*/ 352926 h 1526761"/>
              <a:gd name="connsiteX1" fmla="*/ 5165756 w 5165756"/>
              <a:gd name="connsiteY1" fmla="*/ 0 h 1526761"/>
              <a:gd name="connsiteX2" fmla="*/ 5133672 w 5165756"/>
              <a:gd name="connsiteY2" fmla="*/ 1286129 h 1526761"/>
              <a:gd name="connsiteX3" fmla="*/ 0 w 5165756"/>
              <a:gd name="connsiteY3" fmla="*/ 1526761 h 1526761"/>
              <a:gd name="connsiteX4" fmla="*/ 834189 w 5165756"/>
              <a:gd name="connsiteY4" fmla="*/ 352926 h 1526761"/>
              <a:gd name="connsiteX0" fmla="*/ 336884 w 5165756"/>
              <a:gd name="connsiteY0" fmla="*/ 32084 h 1526761"/>
              <a:gd name="connsiteX1" fmla="*/ 5165756 w 5165756"/>
              <a:gd name="connsiteY1" fmla="*/ 0 h 1526761"/>
              <a:gd name="connsiteX2" fmla="*/ 5133672 w 5165756"/>
              <a:gd name="connsiteY2" fmla="*/ 1286129 h 1526761"/>
              <a:gd name="connsiteX3" fmla="*/ 0 w 5165756"/>
              <a:gd name="connsiteY3" fmla="*/ 1526761 h 1526761"/>
              <a:gd name="connsiteX4" fmla="*/ 336884 w 5165756"/>
              <a:gd name="connsiteY4" fmla="*/ 32084 h 1526761"/>
              <a:gd name="connsiteX0" fmla="*/ 497305 w 5165756"/>
              <a:gd name="connsiteY0" fmla="*/ 32084 h 1526761"/>
              <a:gd name="connsiteX1" fmla="*/ 5165756 w 5165756"/>
              <a:gd name="connsiteY1" fmla="*/ 0 h 1526761"/>
              <a:gd name="connsiteX2" fmla="*/ 5133672 w 5165756"/>
              <a:gd name="connsiteY2" fmla="*/ 1286129 h 1526761"/>
              <a:gd name="connsiteX3" fmla="*/ 0 w 5165756"/>
              <a:gd name="connsiteY3" fmla="*/ 1526761 h 1526761"/>
              <a:gd name="connsiteX4" fmla="*/ 497305 w 5165756"/>
              <a:gd name="connsiteY4" fmla="*/ 32084 h 1526761"/>
              <a:gd name="connsiteX0" fmla="*/ 497305 w 5165756"/>
              <a:gd name="connsiteY0" fmla="*/ 32084 h 1526761"/>
              <a:gd name="connsiteX1" fmla="*/ 5165756 w 5165756"/>
              <a:gd name="connsiteY1" fmla="*/ 0 h 1526761"/>
              <a:gd name="connsiteX2" fmla="*/ 4524072 w 5165756"/>
              <a:gd name="connsiteY2" fmla="*/ 1013413 h 1526761"/>
              <a:gd name="connsiteX3" fmla="*/ 0 w 5165756"/>
              <a:gd name="connsiteY3" fmla="*/ 1526761 h 1526761"/>
              <a:gd name="connsiteX4" fmla="*/ 497305 w 5165756"/>
              <a:gd name="connsiteY4" fmla="*/ 32084 h 152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756" h="1526761">
                <a:moveTo>
                  <a:pt x="497305" y="32084"/>
                </a:moveTo>
                <a:lnTo>
                  <a:pt x="5165756" y="0"/>
                </a:lnTo>
                <a:lnTo>
                  <a:pt x="4524072" y="1013413"/>
                </a:lnTo>
                <a:lnTo>
                  <a:pt x="0" y="1526761"/>
                </a:lnTo>
                <a:lnTo>
                  <a:pt x="497305" y="32084"/>
                </a:lnTo>
                <a:close/>
              </a:path>
            </a:pathLst>
          </a:custGeom>
          <a:solidFill>
            <a:schemeClr val="accent2">
              <a:lumMod val="75000"/>
            </a:schemeClr>
          </a:solidFill>
        </p:spPr>
        <p:txBody>
          <a:bodyPr wrap="square" rtlCol="0">
            <a:spAutoFit/>
          </a:bodyPr>
          <a:lstStyle/>
          <a:p>
            <a:r>
              <a:rPr lang="en-US" altLang="zh-CN" sz="4400" b="1" dirty="0" err="1">
                <a:latin typeface="#9Slide05 FS Blonde Script" panose="03000503000000000000" pitchFamily="65" charset="0"/>
                <a:ea typeface="汉仪小麦体简" panose="00020600040101010101" pitchFamily="18" charset="-122"/>
              </a:rPr>
              <a:t>Những</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người</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dân</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dũng</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cảm</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bảo</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vệ</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làng</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xóm</a:t>
            </a:r>
            <a:endParaRPr lang="zh-CN" altLang="en-US" sz="4400" b="1" dirty="0">
              <a:latin typeface="#9Slide05 FS Blonde Script" panose="03000503000000000000" pitchFamily="65" charset="0"/>
              <a:ea typeface="汉仪小麦体简" panose="00020600040101010101" pitchFamily="18" charset="-122"/>
            </a:endParaRPr>
          </a:p>
        </p:txBody>
      </p:sp>
      <p:pic>
        <p:nvPicPr>
          <p:cNvPr id="5" name="图片 1">
            <a:extLst>
              <a:ext uri="{FF2B5EF4-FFF2-40B4-BE49-F238E27FC236}">
                <a16:creationId xmlns:a16="http://schemas.microsoft.com/office/drawing/2014/main" id="{C81B5EFB-F63D-43B2-93A1-1A0076596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927" y="4037002"/>
            <a:ext cx="6452244" cy="3662616"/>
          </a:xfrm>
          <a:prstGeom prst="rect">
            <a:avLst/>
          </a:prstGeom>
        </p:spPr>
      </p:pic>
    </p:spTree>
    <p:extLst>
      <p:ext uri="{BB962C8B-B14F-4D97-AF65-F5344CB8AC3E}">
        <p14:creationId xmlns:p14="http://schemas.microsoft.com/office/powerpoint/2010/main" val="1338877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ga - vrot">
            <a:extLst>
              <a:ext uri="{FF2B5EF4-FFF2-40B4-BE49-F238E27FC236}">
                <a16:creationId xmlns:a16="http://schemas.microsoft.com/office/drawing/2014/main" id="{6C1855BB-4283-460B-A717-C44CB3ABB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712" y="693259"/>
            <a:ext cx="7893133" cy="4916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文本框 8">
            <a:extLst>
              <a:ext uri="{FF2B5EF4-FFF2-40B4-BE49-F238E27FC236}">
                <a16:creationId xmlns:a16="http://schemas.microsoft.com/office/drawing/2014/main" id="{9DB240AC-D515-4502-83BA-94DCBD976291}"/>
              </a:ext>
            </a:extLst>
          </p:cNvPr>
          <p:cNvSpPr txBox="1"/>
          <p:nvPr/>
        </p:nvSpPr>
        <p:spPr>
          <a:xfrm>
            <a:off x="4267319" y="5495661"/>
            <a:ext cx="7330231" cy="769441"/>
          </a:xfrm>
          <a:custGeom>
            <a:avLst/>
            <a:gdLst>
              <a:gd name="connsiteX0" fmla="*/ 0 w 6256619"/>
              <a:gd name="connsiteY0" fmla="*/ 0 h 1446550"/>
              <a:gd name="connsiteX1" fmla="*/ 6256619 w 6256619"/>
              <a:gd name="connsiteY1" fmla="*/ 0 h 1446550"/>
              <a:gd name="connsiteX2" fmla="*/ 6256619 w 6256619"/>
              <a:gd name="connsiteY2" fmla="*/ 1446550 h 1446550"/>
              <a:gd name="connsiteX3" fmla="*/ 0 w 6256619"/>
              <a:gd name="connsiteY3" fmla="*/ 1446550 h 1446550"/>
              <a:gd name="connsiteX4" fmla="*/ 0 w 6256619"/>
              <a:gd name="connsiteY4" fmla="*/ 0 h 1446550"/>
              <a:gd name="connsiteX0" fmla="*/ 834189 w 6256619"/>
              <a:gd name="connsiteY0" fmla="*/ 272715 h 1446550"/>
              <a:gd name="connsiteX1" fmla="*/ 6256619 w 6256619"/>
              <a:gd name="connsiteY1" fmla="*/ 0 h 1446550"/>
              <a:gd name="connsiteX2" fmla="*/ 6256619 w 6256619"/>
              <a:gd name="connsiteY2" fmla="*/ 1446550 h 1446550"/>
              <a:gd name="connsiteX3" fmla="*/ 0 w 6256619"/>
              <a:gd name="connsiteY3" fmla="*/ 1446550 h 1446550"/>
              <a:gd name="connsiteX4" fmla="*/ 834189 w 6256619"/>
              <a:gd name="connsiteY4" fmla="*/ 272715 h 1446550"/>
              <a:gd name="connsiteX0" fmla="*/ 834189 w 6256619"/>
              <a:gd name="connsiteY0" fmla="*/ 272715 h 1446550"/>
              <a:gd name="connsiteX1" fmla="*/ 6256619 w 6256619"/>
              <a:gd name="connsiteY1" fmla="*/ 0 h 1446550"/>
              <a:gd name="connsiteX2" fmla="*/ 5133672 w 6256619"/>
              <a:gd name="connsiteY2" fmla="*/ 1205918 h 1446550"/>
              <a:gd name="connsiteX3" fmla="*/ 0 w 6256619"/>
              <a:gd name="connsiteY3" fmla="*/ 1446550 h 1446550"/>
              <a:gd name="connsiteX4" fmla="*/ 834189 w 6256619"/>
              <a:gd name="connsiteY4" fmla="*/ 272715 h 1446550"/>
              <a:gd name="connsiteX0" fmla="*/ 834189 w 5165756"/>
              <a:gd name="connsiteY0" fmla="*/ 352926 h 1526761"/>
              <a:gd name="connsiteX1" fmla="*/ 5165756 w 5165756"/>
              <a:gd name="connsiteY1" fmla="*/ 0 h 1526761"/>
              <a:gd name="connsiteX2" fmla="*/ 5133672 w 5165756"/>
              <a:gd name="connsiteY2" fmla="*/ 1286129 h 1526761"/>
              <a:gd name="connsiteX3" fmla="*/ 0 w 5165756"/>
              <a:gd name="connsiteY3" fmla="*/ 1526761 h 1526761"/>
              <a:gd name="connsiteX4" fmla="*/ 834189 w 5165756"/>
              <a:gd name="connsiteY4" fmla="*/ 352926 h 1526761"/>
              <a:gd name="connsiteX0" fmla="*/ 336884 w 5165756"/>
              <a:gd name="connsiteY0" fmla="*/ 32084 h 1526761"/>
              <a:gd name="connsiteX1" fmla="*/ 5165756 w 5165756"/>
              <a:gd name="connsiteY1" fmla="*/ 0 h 1526761"/>
              <a:gd name="connsiteX2" fmla="*/ 5133672 w 5165756"/>
              <a:gd name="connsiteY2" fmla="*/ 1286129 h 1526761"/>
              <a:gd name="connsiteX3" fmla="*/ 0 w 5165756"/>
              <a:gd name="connsiteY3" fmla="*/ 1526761 h 1526761"/>
              <a:gd name="connsiteX4" fmla="*/ 336884 w 5165756"/>
              <a:gd name="connsiteY4" fmla="*/ 32084 h 1526761"/>
              <a:gd name="connsiteX0" fmla="*/ 497305 w 5165756"/>
              <a:gd name="connsiteY0" fmla="*/ 32084 h 1526761"/>
              <a:gd name="connsiteX1" fmla="*/ 5165756 w 5165756"/>
              <a:gd name="connsiteY1" fmla="*/ 0 h 1526761"/>
              <a:gd name="connsiteX2" fmla="*/ 5133672 w 5165756"/>
              <a:gd name="connsiteY2" fmla="*/ 1286129 h 1526761"/>
              <a:gd name="connsiteX3" fmla="*/ 0 w 5165756"/>
              <a:gd name="connsiteY3" fmla="*/ 1526761 h 1526761"/>
              <a:gd name="connsiteX4" fmla="*/ 497305 w 5165756"/>
              <a:gd name="connsiteY4" fmla="*/ 32084 h 1526761"/>
              <a:gd name="connsiteX0" fmla="*/ 497305 w 5165756"/>
              <a:gd name="connsiteY0" fmla="*/ 32084 h 1526761"/>
              <a:gd name="connsiteX1" fmla="*/ 5165756 w 5165756"/>
              <a:gd name="connsiteY1" fmla="*/ 0 h 1526761"/>
              <a:gd name="connsiteX2" fmla="*/ 4524072 w 5165756"/>
              <a:gd name="connsiteY2" fmla="*/ 1013413 h 1526761"/>
              <a:gd name="connsiteX3" fmla="*/ 0 w 5165756"/>
              <a:gd name="connsiteY3" fmla="*/ 1526761 h 1526761"/>
              <a:gd name="connsiteX4" fmla="*/ 497305 w 5165756"/>
              <a:gd name="connsiteY4" fmla="*/ 32084 h 1526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756" h="1526761">
                <a:moveTo>
                  <a:pt x="497305" y="32084"/>
                </a:moveTo>
                <a:lnTo>
                  <a:pt x="5165756" y="0"/>
                </a:lnTo>
                <a:lnTo>
                  <a:pt x="4524072" y="1013413"/>
                </a:lnTo>
                <a:lnTo>
                  <a:pt x="0" y="1526761"/>
                </a:lnTo>
                <a:lnTo>
                  <a:pt x="497305" y="32084"/>
                </a:lnTo>
                <a:close/>
              </a:path>
            </a:pathLst>
          </a:custGeom>
          <a:solidFill>
            <a:schemeClr val="accent2">
              <a:lumMod val="75000"/>
            </a:schemeClr>
          </a:solidFill>
        </p:spPr>
        <p:txBody>
          <a:bodyPr wrap="square" rtlCol="0">
            <a:spAutoFit/>
          </a:bodyPr>
          <a:lstStyle/>
          <a:p>
            <a:r>
              <a:rPr lang="en-US" altLang="zh-CN" sz="4400" b="1" dirty="0" err="1">
                <a:latin typeface="#9Slide05 FS Blonde Script" panose="03000503000000000000" pitchFamily="65" charset="0"/>
                <a:ea typeface="汉仪小麦体简" panose="00020600040101010101" pitchFamily="18" charset="-122"/>
              </a:rPr>
              <a:t>Chú</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bé</a:t>
            </a:r>
            <a:r>
              <a:rPr lang="en-US" altLang="zh-CN" sz="4400" b="1" dirty="0">
                <a:latin typeface="#9Slide05 FS Blonde Script" panose="03000503000000000000" pitchFamily="65" charset="0"/>
                <a:ea typeface="汉仪小麦体简" panose="00020600040101010101" pitchFamily="18" charset="-122"/>
              </a:rPr>
              <a:t> Ga –</a:t>
            </a:r>
            <a:r>
              <a:rPr lang="en-US" altLang="zh-CN" sz="4400" b="1" dirty="0" err="1">
                <a:latin typeface="#9Slide05 FS Blonde Script" panose="03000503000000000000" pitchFamily="65" charset="0"/>
                <a:ea typeface="汉仪小麦体简" panose="00020600040101010101" pitchFamily="18" charset="-122"/>
              </a:rPr>
              <a:t>vrot</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gan</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dạ</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không</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sợ</a:t>
            </a:r>
            <a:r>
              <a:rPr lang="en-US" altLang="zh-CN" sz="4400" b="1" dirty="0">
                <a:latin typeface="#9Slide05 FS Blonde Script" panose="03000503000000000000" pitchFamily="65" charset="0"/>
                <a:ea typeface="汉仪小麦体简" panose="00020600040101010101" pitchFamily="18" charset="-122"/>
              </a:rPr>
              <a:t> </a:t>
            </a:r>
            <a:r>
              <a:rPr lang="en-US" altLang="zh-CN" sz="4400" b="1" dirty="0" err="1">
                <a:latin typeface="#9Slide05 FS Blonde Script" panose="03000503000000000000" pitchFamily="65" charset="0"/>
                <a:ea typeface="汉仪小麦体简" panose="00020600040101010101" pitchFamily="18" charset="-122"/>
              </a:rPr>
              <a:t>chết</a:t>
            </a:r>
            <a:endParaRPr lang="zh-CN" altLang="en-US" sz="4400" b="1" dirty="0">
              <a:latin typeface="#9Slide05 FS Blonde Script" panose="03000503000000000000" pitchFamily="65" charset="0"/>
              <a:ea typeface="汉仪小麦体简" panose="00020600040101010101" pitchFamily="18" charset="-122"/>
            </a:endParaRPr>
          </a:p>
        </p:txBody>
      </p:sp>
      <p:pic>
        <p:nvPicPr>
          <p:cNvPr id="5" name="图片 1">
            <a:extLst>
              <a:ext uri="{FF2B5EF4-FFF2-40B4-BE49-F238E27FC236}">
                <a16:creationId xmlns:a16="http://schemas.microsoft.com/office/drawing/2014/main" id="{D46D9CC8-62F3-4ECC-A7DA-5F119D2B1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453"/>
            <a:ext cx="5990341" cy="3400417"/>
          </a:xfrm>
          <a:prstGeom prst="rect">
            <a:avLst/>
          </a:prstGeom>
        </p:spPr>
      </p:pic>
    </p:spTree>
    <p:extLst>
      <p:ext uri="{BB962C8B-B14F-4D97-AF65-F5344CB8AC3E}">
        <p14:creationId xmlns:p14="http://schemas.microsoft.com/office/powerpoint/2010/main" val="232363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10CC21-E5B6-48BF-A377-8C08641B3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84" y="1363579"/>
            <a:ext cx="4426129" cy="4709620"/>
          </a:xfrm>
          <a:prstGeom prst="rect">
            <a:avLst/>
          </a:prstGeom>
        </p:spPr>
      </p:pic>
      <p:grpSp>
        <p:nvGrpSpPr>
          <p:cNvPr id="21" name="Group 20">
            <a:extLst>
              <a:ext uri="{FF2B5EF4-FFF2-40B4-BE49-F238E27FC236}">
                <a16:creationId xmlns:a16="http://schemas.microsoft.com/office/drawing/2014/main" id="{C7EDFB8E-F6D0-4D8E-8F30-C786844242BC}"/>
              </a:ext>
            </a:extLst>
          </p:cNvPr>
          <p:cNvGrpSpPr/>
          <p:nvPr/>
        </p:nvGrpSpPr>
        <p:grpSpPr>
          <a:xfrm>
            <a:off x="3887907" y="1010549"/>
            <a:ext cx="7196363" cy="3962504"/>
            <a:chOff x="4352645" y="1363579"/>
            <a:chExt cx="6371332" cy="3408948"/>
          </a:xfrm>
        </p:grpSpPr>
        <p:sp>
          <p:nvSpPr>
            <p:cNvPr id="19" name="Rectangle 2">
              <a:extLst>
                <a:ext uri="{FF2B5EF4-FFF2-40B4-BE49-F238E27FC236}">
                  <a16:creationId xmlns:a16="http://schemas.microsoft.com/office/drawing/2014/main" id="{125E98C2-E7F9-457F-AB2F-30754719C011}"/>
                </a:ext>
              </a:extLst>
            </p:cNvPr>
            <p:cNvSpPr/>
            <p:nvPr/>
          </p:nvSpPr>
          <p:spPr>
            <a:xfrm>
              <a:off x="4352645" y="1363579"/>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bg1"/>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sp>
          <p:nvSpPr>
            <p:cNvPr id="20" name="Rectangle 2">
              <a:extLst>
                <a:ext uri="{FF2B5EF4-FFF2-40B4-BE49-F238E27FC236}">
                  <a16:creationId xmlns:a16="http://schemas.microsoft.com/office/drawing/2014/main" id="{99C7C52E-9B07-4BCE-AF97-73804AD4C4C1}"/>
                </a:ext>
              </a:extLst>
            </p:cNvPr>
            <p:cNvSpPr/>
            <p:nvPr/>
          </p:nvSpPr>
          <p:spPr>
            <a:xfrm>
              <a:off x="4553342" y="1515980"/>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1200" cap="none" spc="0" normalizeH="0" baseline="0" noProof="0" dirty="0">
                <a:ln>
                  <a:noFill/>
                </a:ln>
                <a:solidFill>
                  <a:schemeClr val="tx1"/>
                </a:solidFill>
                <a:effectLst/>
                <a:uLnTx/>
                <a:uFillTx/>
                <a:latin typeface="#9Slide07 Staccato " panose="02040603050506020204" pitchFamily="18" charset="0"/>
              </a:endParaRPr>
            </a:p>
          </p:txBody>
        </p:sp>
      </p:grpSp>
      <p:sp>
        <p:nvSpPr>
          <p:cNvPr id="8" name="TextBox 7">
            <a:extLst>
              <a:ext uri="{FF2B5EF4-FFF2-40B4-BE49-F238E27FC236}">
                <a16:creationId xmlns:a16="http://schemas.microsoft.com/office/drawing/2014/main" id="{FE160039-0852-4CB5-8243-8C8E7DFF2651}"/>
              </a:ext>
            </a:extLst>
          </p:cNvPr>
          <p:cNvSpPr txBox="1"/>
          <p:nvPr/>
        </p:nvSpPr>
        <p:spPr>
          <a:xfrm>
            <a:off x="4438088" y="1526103"/>
            <a:ext cx="6311687" cy="3108543"/>
          </a:xfrm>
          <a:prstGeom prst="rect">
            <a:avLst/>
          </a:prstGeom>
          <a:noFill/>
        </p:spPr>
        <p:txBody>
          <a:bodyPr wrap="square">
            <a:spAutoFit/>
          </a:bodyPr>
          <a:lstStyle/>
          <a:p>
            <a:pPr algn="just"/>
            <a:r>
              <a:rPr lang="vi-VN" sz="2800" b="0" i="0" dirty="0">
                <a:effectLst/>
                <a:latin typeface="#9Slide03 AmpleSoft Bold" panose="02000000000000000000" pitchFamily="2" charset="0"/>
              </a:rPr>
              <a:t>Nếu trong cuộc sống con người ai cũng có lòng dũng cảm, nghĩa hiệp thì sẽ có nhiều hành động, nghĩa cử cao đẹp, tạo nên một cuộc sống văn minh, đẹp đẽ hơn.</a:t>
            </a:r>
            <a:endParaRPr lang="en-US" sz="2800" b="0" i="0" dirty="0">
              <a:effectLst/>
              <a:latin typeface="#9Slide03 AmpleSoft Bold" panose="02000000000000000000" pitchFamily="2" charset="0"/>
            </a:endParaRPr>
          </a:p>
          <a:p>
            <a:r>
              <a:rPr lang="en-US" sz="2800" dirty="0" err="1">
                <a:latin typeface="#9Slide03 AmpleSoft Bold" panose="02000000000000000000" pitchFamily="2" charset="0"/>
              </a:rPr>
              <a:t>Vì</a:t>
            </a:r>
            <a:r>
              <a:rPr lang="en-US" sz="2800" dirty="0">
                <a:latin typeface="#9Slide03 AmpleSoft Bold" panose="02000000000000000000" pitchFamily="2" charset="0"/>
              </a:rPr>
              <a:t> </a:t>
            </a:r>
            <a:r>
              <a:rPr lang="en-US" sz="2800" dirty="0" err="1">
                <a:latin typeface="#9Slide03 AmpleSoft Bold" panose="02000000000000000000" pitchFamily="2" charset="0"/>
              </a:rPr>
              <a:t>vậy</a:t>
            </a:r>
            <a:r>
              <a:rPr lang="en-US" sz="2800" dirty="0">
                <a:latin typeface="#9Slide03 AmpleSoft Bold" panose="02000000000000000000" pitchFamily="2" charset="0"/>
              </a:rPr>
              <a:t> </a:t>
            </a:r>
            <a:r>
              <a:rPr lang="en-US" sz="2800" dirty="0" err="1">
                <a:latin typeface="#9Slide03 AmpleSoft Bold" panose="02000000000000000000" pitchFamily="2" charset="0"/>
              </a:rPr>
              <a:t>hãy</a:t>
            </a:r>
            <a:r>
              <a:rPr lang="en-US" sz="2800" dirty="0">
                <a:latin typeface="#9Slide03 AmpleSoft Bold" panose="02000000000000000000" pitchFamily="2" charset="0"/>
              </a:rPr>
              <a:t> </a:t>
            </a:r>
            <a:r>
              <a:rPr lang="en-US" sz="2800" dirty="0" err="1">
                <a:latin typeface="#9Slide03 AmpleSoft Bold" panose="02000000000000000000" pitchFamily="2" charset="0"/>
              </a:rPr>
              <a:t>cố</a:t>
            </a:r>
            <a:r>
              <a:rPr lang="en-US" sz="2800" dirty="0">
                <a:latin typeface="#9Slide03 AmpleSoft Bold" panose="02000000000000000000" pitchFamily="2" charset="0"/>
              </a:rPr>
              <a:t> </a:t>
            </a:r>
            <a:r>
              <a:rPr lang="en-US" sz="2800" dirty="0" err="1">
                <a:latin typeface="#9Slide03 AmpleSoft Bold" panose="02000000000000000000" pitchFamily="2" charset="0"/>
              </a:rPr>
              <a:t>gắng</a:t>
            </a:r>
            <a:r>
              <a:rPr lang="en-US" sz="2800" dirty="0">
                <a:latin typeface="#9Slide03 AmpleSoft Bold" panose="02000000000000000000" pitchFamily="2" charset="0"/>
              </a:rPr>
              <a:t> </a:t>
            </a:r>
            <a:r>
              <a:rPr lang="en-US" sz="2800" dirty="0" err="1">
                <a:latin typeface="#9Slide03 AmpleSoft Bold" panose="02000000000000000000" pitchFamily="2" charset="0"/>
              </a:rPr>
              <a:t>trở</a:t>
            </a:r>
            <a:r>
              <a:rPr lang="en-US" sz="2800" dirty="0">
                <a:latin typeface="#9Slide03 AmpleSoft Bold" panose="02000000000000000000" pitchFamily="2" charset="0"/>
              </a:rPr>
              <a:t> </a:t>
            </a:r>
            <a:r>
              <a:rPr lang="en-US" sz="2800" dirty="0" err="1">
                <a:latin typeface="#9Slide03 AmpleSoft Bold" panose="02000000000000000000" pitchFamily="2" charset="0"/>
              </a:rPr>
              <a:t>thành</a:t>
            </a:r>
            <a:r>
              <a:rPr lang="en-US" sz="2800" dirty="0">
                <a:latin typeface="#9Slide03 AmpleSoft Bold" panose="02000000000000000000" pitchFamily="2" charset="0"/>
              </a:rPr>
              <a:t> </a:t>
            </a:r>
            <a:r>
              <a:rPr lang="en-US" sz="2800" dirty="0" err="1">
                <a:latin typeface="#9Slide03 AmpleSoft Bold" panose="02000000000000000000" pitchFamily="2" charset="0"/>
              </a:rPr>
              <a:t>người</a:t>
            </a:r>
            <a:r>
              <a:rPr lang="en-US" sz="2800" dirty="0">
                <a:latin typeface="#9Slide03 AmpleSoft Bold" panose="02000000000000000000" pitchFamily="2" charset="0"/>
              </a:rPr>
              <a:t> </a:t>
            </a:r>
            <a:r>
              <a:rPr lang="en-US" sz="2800" dirty="0" err="1">
                <a:latin typeface="#9Slide03 AmpleSoft Bold" panose="02000000000000000000" pitchFamily="2" charset="0"/>
              </a:rPr>
              <a:t>dũng</a:t>
            </a:r>
            <a:r>
              <a:rPr lang="en-US" sz="2800" dirty="0">
                <a:latin typeface="#9Slide03 AmpleSoft Bold" panose="02000000000000000000" pitchFamily="2" charset="0"/>
              </a:rPr>
              <a:t> </a:t>
            </a:r>
            <a:r>
              <a:rPr lang="en-US" sz="2800" dirty="0" err="1">
                <a:latin typeface="#9Slide03 AmpleSoft Bold" panose="02000000000000000000" pitchFamily="2" charset="0"/>
              </a:rPr>
              <a:t>cảm</a:t>
            </a:r>
            <a:r>
              <a:rPr lang="en-US" sz="2800" dirty="0">
                <a:latin typeface="#9Slide03 AmpleSoft Bold" panose="02000000000000000000" pitchFamily="2" charset="0"/>
              </a:rPr>
              <a:t> </a:t>
            </a:r>
            <a:r>
              <a:rPr lang="en-US" sz="2800" dirty="0" err="1">
                <a:latin typeface="#9Slide03 AmpleSoft Bold" panose="02000000000000000000" pitchFamily="2" charset="0"/>
              </a:rPr>
              <a:t>em</a:t>
            </a:r>
            <a:r>
              <a:rPr lang="en-US" sz="2800" dirty="0">
                <a:latin typeface="#9Slide03 AmpleSoft Bold" panose="02000000000000000000" pitchFamily="2" charset="0"/>
              </a:rPr>
              <a:t> </a:t>
            </a:r>
            <a:r>
              <a:rPr lang="en-US" sz="2800" dirty="0" err="1">
                <a:latin typeface="#9Slide03 AmpleSoft Bold" panose="02000000000000000000" pitchFamily="2" charset="0"/>
              </a:rPr>
              <a:t>nhé</a:t>
            </a:r>
            <a:r>
              <a:rPr lang="en-US" sz="2800" dirty="0">
                <a:latin typeface="#9Slide03 AmpleSoft Bold" panose="02000000000000000000" pitchFamily="2" charset="0"/>
              </a:rPr>
              <a:t> !</a:t>
            </a:r>
          </a:p>
        </p:txBody>
      </p:sp>
      <p:pic>
        <p:nvPicPr>
          <p:cNvPr id="7" name="图片 1">
            <a:extLst>
              <a:ext uri="{FF2B5EF4-FFF2-40B4-BE49-F238E27FC236}">
                <a16:creationId xmlns:a16="http://schemas.microsoft.com/office/drawing/2014/main" id="{CEE55157-F912-4127-B12A-B6B6EDDBA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829" y="4299200"/>
            <a:ext cx="5990341" cy="3400417"/>
          </a:xfrm>
          <a:prstGeom prst="rect">
            <a:avLst/>
          </a:prstGeom>
        </p:spPr>
      </p:pic>
      <p:pic>
        <p:nvPicPr>
          <p:cNvPr id="9" name="图片 1">
            <a:extLst>
              <a:ext uri="{FF2B5EF4-FFF2-40B4-BE49-F238E27FC236}">
                <a16:creationId xmlns:a16="http://schemas.microsoft.com/office/drawing/2014/main" id="{6DCDB0A2-9755-4D41-952A-0B5831BE0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229" y="4451600"/>
            <a:ext cx="5990341" cy="3400417"/>
          </a:xfrm>
          <a:prstGeom prst="rect">
            <a:avLst/>
          </a:prstGeom>
        </p:spPr>
      </p:pic>
      <p:pic>
        <p:nvPicPr>
          <p:cNvPr id="10" name="图片 1">
            <a:extLst>
              <a:ext uri="{FF2B5EF4-FFF2-40B4-BE49-F238E27FC236}">
                <a16:creationId xmlns:a16="http://schemas.microsoft.com/office/drawing/2014/main" id="{C9919E03-E422-4EDA-B05F-409C69C4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93" y="4634646"/>
            <a:ext cx="5990341" cy="3400417"/>
          </a:xfrm>
          <a:prstGeom prst="rect">
            <a:avLst/>
          </a:prstGeom>
        </p:spPr>
      </p:pic>
    </p:spTree>
    <p:extLst>
      <p:ext uri="{BB962C8B-B14F-4D97-AF65-F5344CB8AC3E}">
        <p14:creationId xmlns:p14="http://schemas.microsoft.com/office/powerpoint/2010/main" val="3769780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7EDFB8E-F6D0-4D8E-8F30-C786844242BC}"/>
              </a:ext>
            </a:extLst>
          </p:cNvPr>
          <p:cNvGrpSpPr/>
          <p:nvPr/>
        </p:nvGrpSpPr>
        <p:grpSpPr>
          <a:xfrm>
            <a:off x="4352645" y="1363579"/>
            <a:ext cx="6371332" cy="3408948"/>
            <a:chOff x="4352645" y="1363579"/>
            <a:chExt cx="6371332" cy="3408948"/>
          </a:xfrm>
        </p:grpSpPr>
        <p:sp>
          <p:nvSpPr>
            <p:cNvPr id="19" name="Rectangle 2">
              <a:extLst>
                <a:ext uri="{FF2B5EF4-FFF2-40B4-BE49-F238E27FC236}">
                  <a16:creationId xmlns:a16="http://schemas.microsoft.com/office/drawing/2014/main" id="{125E98C2-E7F9-457F-AB2F-30754719C011}"/>
                </a:ext>
              </a:extLst>
            </p:cNvPr>
            <p:cNvSpPr/>
            <p:nvPr/>
          </p:nvSpPr>
          <p:spPr>
            <a:xfrm>
              <a:off x="4352645" y="1363579"/>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bg1"/>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sp>
          <p:nvSpPr>
            <p:cNvPr id="20" name="Rectangle 2">
              <a:extLst>
                <a:ext uri="{FF2B5EF4-FFF2-40B4-BE49-F238E27FC236}">
                  <a16:creationId xmlns:a16="http://schemas.microsoft.com/office/drawing/2014/main" id="{99C7C52E-9B07-4BCE-AF97-73804AD4C4C1}"/>
                </a:ext>
              </a:extLst>
            </p:cNvPr>
            <p:cNvSpPr/>
            <p:nvPr/>
          </p:nvSpPr>
          <p:spPr>
            <a:xfrm>
              <a:off x="4553342" y="1515980"/>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tx1"/>
                  </a:solidFill>
                  <a:latin typeface="#9Slide05 FS Blonde Script" panose="03000503000000000000" pitchFamily="65" charset="0"/>
                </a:rPr>
                <a:t>Cảm</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ơn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các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bạn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nhé</a:t>
              </a:r>
              <a:r>
                <a:rPr lang="en-US" sz="4000" dirty="0">
                  <a:solidFill>
                    <a:schemeClr val="tx1"/>
                  </a:solidFill>
                  <a:latin typeface="#9Slide05 FS Blonde Script" panose="03000503000000000000" pitchFamily="65" charset="0"/>
                </a:rPr>
                <a:t>, ta </a:t>
              </a:r>
              <a:r>
                <a:rPr lang="en-US" sz="4000" dirty="0" err="1">
                  <a:solidFill>
                    <a:schemeClr val="tx1"/>
                  </a:solidFill>
                  <a:latin typeface="#9Slide05 FS Blonde Script" panose="03000503000000000000" pitchFamily="65" charset="0"/>
                </a:rPr>
                <a:t>đã</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có</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được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rất</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nhiều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bảo</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bối</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để</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có</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thể</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tiêu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diệt</a:t>
              </a:r>
              <a:r>
                <a:rPr lang="en-US" sz="4000" dirty="0">
                  <a:solidFill>
                    <a:schemeClr val="tx1"/>
                  </a:solidFill>
                  <a:latin typeface="#9Slide05 FS Blonde Script" panose="03000503000000000000" pitchFamily="65" charset="0"/>
                </a:rPr>
                <a:t> con </a:t>
              </a:r>
              <a:r>
                <a:rPr lang="en-US" sz="4000" dirty="0" err="1">
                  <a:solidFill>
                    <a:schemeClr val="tx1"/>
                  </a:solidFill>
                  <a:latin typeface="#9Slide05 FS Blonde Script" panose="03000503000000000000" pitchFamily="65" charset="0"/>
                </a:rPr>
                <a:t>rồng</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gian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ác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này</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giờ</a:t>
              </a:r>
              <a:r>
                <a:rPr lang="en-US" sz="4000" dirty="0">
                  <a:solidFill>
                    <a:schemeClr val="tx1"/>
                  </a:solidFill>
                  <a:latin typeface="#9Slide05 FS Blonde Script" panose="03000503000000000000" pitchFamily="65" charset="0"/>
                </a:rPr>
                <a:t> ta </a:t>
              </a:r>
              <a:r>
                <a:rPr lang="en-US" sz="4000" dirty="0" err="1">
                  <a:solidFill>
                    <a:schemeClr val="tx1"/>
                  </a:solidFill>
                  <a:latin typeface="#9Slide05 FS Blonde Script" panose="03000503000000000000" pitchFamily="65" charset="0"/>
                </a:rPr>
                <a:t>phải</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bắt</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đầu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hành</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trình</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của</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mình</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đây</a:t>
              </a:r>
              <a:r>
                <a:rPr lang="en-US" sz="4000" dirty="0">
                  <a:solidFill>
                    <a:schemeClr val="tx1"/>
                  </a:solidFill>
                  <a:latin typeface="#9Slide05 FS Blonde Script" panose="03000503000000000000" pitchFamily="65" charset="0"/>
                </a:rPr>
                <a:t> !</a:t>
              </a: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grpSp>
      <p:pic>
        <p:nvPicPr>
          <p:cNvPr id="10" name="Picture 9">
            <a:extLst>
              <a:ext uri="{FF2B5EF4-FFF2-40B4-BE49-F238E27FC236}">
                <a16:creationId xmlns:a16="http://schemas.microsoft.com/office/drawing/2014/main" id="{6DE747C7-E2A0-4FE0-8A70-063FA9323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24001" flipH="1">
            <a:off x="240027" y="352422"/>
            <a:ext cx="4166886" cy="6153156"/>
          </a:xfrm>
          <a:prstGeom prst="rect">
            <a:avLst/>
          </a:prstGeom>
        </p:spPr>
      </p:pic>
      <p:pic>
        <p:nvPicPr>
          <p:cNvPr id="6" name="图片 1">
            <a:extLst>
              <a:ext uri="{FF2B5EF4-FFF2-40B4-BE49-F238E27FC236}">
                <a16:creationId xmlns:a16="http://schemas.microsoft.com/office/drawing/2014/main" id="{E8EC4E28-7C8C-4CDF-953B-B346CAF32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829" y="4299200"/>
            <a:ext cx="5990341" cy="3400417"/>
          </a:xfrm>
          <a:prstGeom prst="rect">
            <a:avLst/>
          </a:prstGeom>
        </p:spPr>
      </p:pic>
      <p:pic>
        <p:nvPicPr>
          <p:cNvPr id="7" name="图片 1">
            <a:extLst>
              <a:ext uri="{FF2B5EF4-FFF2-40B4-BE49-F238E27FC236}">
                <a16:creationId xmlns:a16="http://schemas.microsoft.com/office/drawing/2014/main" id="{799A302B-E8E7-4787-9A9C-0A214DB07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948" y="4383463"/>
            <a:ext cx="5990341" cy="3400417"/>
          </a:xfrm>
          <a:prstGeom prst="rect">
            <a:avLst/>
          </a:prstGeom>
        </p:spPr>
      </p:pic>
    </p:spTree>
    <p:extLst>
      <p:ext uri="{BB962C8B-B14F-4D97-AF65-F5344CB8AC3E}">
        <p14:creationId xmlns:p14="http://schemas.microsoft.com/office/powerpoint/2010/main" val="3438059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1+#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2" y="2402196"/>
            <a:ext cx="12492281" cy="6203598"/>
          </a:xfrm>
        </p:spPr>
        <p:txBody>
          <a:bodyPr>
            <a:normAutofit/>
          </a:bodyPr>
          <a:lstStyle/>
          <a:p>
            <a:pPr algn="ctr"/>
            <a: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b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br>
              <a:rPr lang="en-US" sz="3999" b="1" i="1" dirty="0">
                <a:solidFill>
                  <a:srgbClr val="F06E8A"/>
                </a:solidFill>
                <a:latin typeface="Times New Roman" panose="02020603050405020304" pitchFamily="18" charset="0"/>
                <a:cs typeface="Times New Roman" panose="02020603050405020304" pitchFamily="18" charset="0"/>
              </a:rPr>
            </a:br>
            <a:r>
              <a:rPr lang="en-US" sz="3999"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3999"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3999"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74" y="-1967737"/>
            <a:ext cx="3112657" cy="4613684"/>
          </a:xfrm>
          <a:prstGeom prst="rect">
            <a:avLst/>
          </a:prstGeom>
        </p:spPr>
      </p:pic>
      <p:sp>
        <p:nvSpPr>
          <p:cNvPr id="5" name="Rounded Rectangle 4"/>
          <p:cNvSpPr/>
          <p:nvPr/>
        </p:nvSpPr>
        <p:spPr>
          <a:xfrm>
            <a:off x="2342147" y="449179"/>
            <a:ext cx="8694821" cy="231864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defTabSz="914126">
              <a:defRPr/>
            </a:pPr>
            <a:endParaRPr lang="en-US" sz="2400" b="1" dirty="0">
              <a:solidFill>
                <a:srgbClr val="002060"/>
              </a:solidFill>
              <a:latin typeface="Times New Roman" panose="02020603050405020304" pitchFamily="18" charset="0"/>
              <a:cs typeface="Times New Roman" panose="02020603050405020304" pitchFamily="18" charset="0"/>
              <a:sym typeface="Arial"/>
            </a:endParaRPr>
          </a:p>
          <a:p>
            <a:pPr algn="ctr" defTabSz="914126">
              <a:defRPr/>
            </a:pPr>
            <a:r>
              <a:rPr lang="en-US" sz="2400" b="1" dirty="0">
                <a:solidFill>
                  <a:srgbClr val="002060"/>
                </a:solidFill>
                <a:latin typeface="Times New Roman" panose="02020603050405020304" pitchFamily="18" charset="0"/>
                <a:cs typeface="Times New Roman" panose="02020603050405020304" pitchFamily="18" charset="0"/>
                <a:sym typeface="Arial"/>
              </a:rPr>
              <a:t>MĂNG NON – TÀI LIỆU TIỂU HỌC</a:t>
            </a:r>
          </a:p>
          <a:p>
            <a:pPr algn="ctr" defTabSz="914126">
              <a:defRPr/>
            </a:pPr>
            <a:r>
              <a:rPr lang="en-US" sz="2400" b="1" dirty="0">
                <a:solidFill>
                  <a:srgbClr val="002060"/>
                </a:solidFill>
                <a:latin typeface="Times New Roman" panose="02020603050405020304" pitchFamily="18" charset="0"/>
                <a:cs typeface="Times New Roman" panose="02020603050405020304" pitchFamily="18" charset="0"/>
                <a:sym typeface="Arial"/>
              </a:rPr>
              <a:t>CHUYÊN GIÁO ÁN ĐIỆN TỬ THEO TUẦN KHỐI 4 </a:t>
            </a:r>
          </a:p>
          <a:p>
            <a:pPr algn="ctr" defTabSz="914126">
              <a:defRPr/>
            </a:pPr>
            <a:r>
              <a:rPr lang="en-US" sz="2400" b="1" dirty="0">
                <a:solidFill>
                  <a:srgbClr val="002060"/>
                </a:solidFill>
                <a:latin typeface="Times New Roman" panose="02020603050405020304" pitchFamily="18" charset="0"/>
                <a:cs typeface="Times New Roman" panose="02020603050405020304" pitchFamily="18" charset="0"/>
                <a:sym typeface="Arial"/>
              </a:rPr>
              <a:t>BÀI THAO GIẢNG – ELEARNING</a:t>
            </a:r>
          </a:p>
          <a:p>
            <a:pPr algn="ctr" defTabSz="914126">
              <a:defRPr/>
            </a:pPr>
            <a:r>
              <a:rPr lang="en-US" sz="2400" dirty="0">
                <a:solidFill>
                  <a:srgbClr val="002060"/>
                </a:solidFill>
                <a:latin typeface="Times New Roman" panose="02020603050405020304" pitchFamily="18" charset="0"/>
                <a:cs typeface="Times New Roman" panose="02020603050405020304" pitchFamily="18" charset="0"/>
                <a:sym typeface="Arial"/>
              </a:rPr>
              <a:t>Nhóm chia sẻ tài </a:t>
            </a:r>
            <a:r>
              <a:rPr lang="en-US" sz="2400" dirty="0" err="1">
                <a:solidFill>
                  <a:srgbClr val="002060"/>
                </a:solidFill>
                <a:latin typeface="Times New Roman" panose="02020603050405020304" pitchFamily="18" charset="0"/>
                <a:cs typeface="Times New Roman" panose="02020603050405020304" pitchFamily="18" charset="0"/>
                <a:sym typeface="Arial"/>
              </a:rPr>
              <a:t>liệu</a:t>
            </a:r>
            <a:r>
              <a:rPr lang="en-US" sz="2400" dirty="0">
                <a:solidFill>
                  <a:srgbClr val="002060"/>
                </a:solidFill>
                <a:latin typeface="Times New Roman" panose="02020603050405020304" pitchFamily="18" charset="0"/>
                <a:cs typeface="Times New Roman" panose="02020603050405020304" pitchFamily="18" charset="0"/>
                <a:sym typeface="Arial"/>
              </a:rPr>
              <a:t> – </a:t>
            </a:r>
            <a:r>
              <a:rPr lang="en-US" sz="2400" dirty="0" err="1">
                <a:solidFill>
                  <a:srgbClr val="002060"/>
                </a:solidFill>
                <a:latin typeface="Times New Roman" panose="02020603050405020304" pitchFamily="18" charset="0"/>
                <a:cs typeface="Times New Roman" panose="02020603050405020304" pitchFamily="18" charset="0"/>
                <a:sym typeface="Arial"/>
              </a:rPr>
              <a:t>Quà</a:t>
            </a:r>
            <a:r>
              <a:rPr lang="en-US" sz="2400" dirty="0">
                <a:solidFill>
                  <a:srgbClr val="002060"/>
                </a:solidFill>
                <a:latin typeface="Times New Roman" panose="02020603050405020304" pitchFamily="18" charset="0"/>
                <a:cs typeface="Times New Roman" panose="02020603050405020304" pitchFamily="18" charset="0"/>
                <a:sym typeface="Arial"/>
              </a:rPr>
              <a:t> tặng: Măng Non – Tài liệu Tiểu học</a:t>
            </a:r>
          </a:p>
          <a:p>
            <a:pPr algn="ctr" defTabSz="914126">
              <a:defRPr/>
            </a:pPr>
            <a:r>
              <a:rPr lang="en-US" sz="2400" dirty="0">
                <a:solidFill>
                  <a:srgbClr val="002060"/>
                </a:solidFill>
                <a:latin typeface="Times New Roman" panose="02020603050405020304" pitchFamily="18" charset="0"/>
                <a:cs typeface="Times New Roman" panose="02020603050405020304" pitchFamily="18" charset="0"/>
                <a:sym typeface="Arial"/>
              </a:rPr>
              <a:t>Page: Măng Non – Tài liệu Tiểu học </a:t>
            </a:r>
          </a:p>
          <a:p>
            <a:pPr algn="ctr" defTabSz="914126">
              <a:defRPr/>
            </a:pPr>
            <a:r>
              <a:rPr lang="en-US" sz="2400" dirty="0">
                <a:solidFill>
                  <a:srgbClr val="002060"/>
                </a:solidFill>
                <a:latin typeface="Times New Roman" panose="02020603050405020304" pitchFamily="18" charset="0"/>
                <a:cs typeface="Times New Roman" panose="02020603050405020304" pitchFamily="18" charset="0"/>
                <a:sym typeface="Arial"/>
              </a:rPr>
              <a:t>SĐT ZALO : </a:t>
            </a:r>
            <a:r>
              <a:rPr lang="en-US" sz="2400" u="sng" dirty="0">
                <a:solidFill>
                  <a:srgbClr val="002060"/>
                </a:solidFill>
                <a:latin typeface="Calibri" panose="020F0502020204030204"/>
                <a:sym typeface="Arial"/>
              </a:rPr>
              <a:t>0382348780</a:t>
            </a:r>
            <a:r>
              <a:rPr lang="en-US" sz="2400" dirty="0">
                <a:solidFill>
                  <a:srgbClr val="002060"/>
                </a:solidFill>
                <a:latin typeface="Calibri" panose="020F0502020204030204"/>
                <a:sym typeface="Arial"/>
              </a:rPr>
              <a:t> - </a:t>
            </a:r>
            <a:r>
              <a:rPr lang="en-US" sz="2400" u="sng" dirty="0">
                <a:solidFill>
                  <a:srgbClr val="002060"/>
                </a:solidFill>
                <a:latin typeface="Calibri" panose="020F0502020204030204"/>
                <a:sym typeface="Arial"/>
              </a:rPr>
              <a:t>0984848929</a:t>
            </a:r>
            <a:endParaRPr lang="en-US" sz="2400" dirty="0">
              <a:solidFill>
                <a:srgbClr val="002060"/>
              </a:solidFill>
              <a:latin typeface="Times New Roman" panose="02020603050405020304" pitchFamily="18" charset="0"/>
              <a:cs typeface="Times New Roman" panose="02020603050405020304" pitchFamily="18" charset="0"/>
              <a:sym typeface="Arial"/>
            </a:endParaRPr>
          </a:p>
          <a:p>
            <a:pPr algn="ctr" defTabSz="914126">
              <a:defRPr/>
            </a:pPr>
            <a:endParaRPr lang="en-US" dirty="0">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39395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10364E4-617C-41FB-90F5-5462C9ED7FFD}"/>
              </a:ext>
            </a:extLst>
          </p:cNvPr>
          <p:cNvSpPr txBox="1"/>
          <p:nvPr/>
        </p:nvSpPr>
        <p:spPr>
          <a:xfrm>
            <a:off x="1477065" y="1339687"/>
            <a:ext cx="1349313" cy="918525"/>
          </a:xfrm>
          <a:prstGeom prst="rect">
            <a:avLst/>
          </a:prstGeom>
          <a:noFill/>
        </p:spPr>
        <p:txBody>
          <a:bodyPr wrap="square" lIns="86683" tIns="43341" rIns="86683" bIns="43341" rtlCol="0">
            <a:spAutoFit/>
          </a:bodyPr>
          <a:lstStyle/>
          <a:p>
            <a:pPr algn="ctr"/>
            <a:r>
              <a:rPr lang="en-US" altLang="zh-CN" sz="5400" dirty="0">
                <a:latin typeface="#9Slide07 IcielPony" panose="02000000000000000000" pitchFamily="2" charset="0"/>
                <a:cs typeface="+mn-ea"/>
                <a:sym typeface="+mn-lt"/>
              </a:rPr>
              <a:t>01</a:t>
            </a:r>
            <a:endParaRPr lang="zh-CN" altLang="en-US" sz="5400" dirty="0">
              <a:latin typeface="#9Slide07 IcielPony" panose="02000000000000000000" pitchFamily="2" charset="0"/>
              <a:cs typeface="+mn-ea"/>
              <a:sym typeface="+mn-lt"/>
            </a:endParaRPr>
          </a:p>
        </p:txBody>
      </p:sp>
      <p:sp>
        <p:nvSpPr>
          <p:cNvPr id="6" name="文本框 5">
            <a:extLst>
              <a:ext uri="{FF2B5EF4-FFF2-40B4-BE49-F238E27FC236}">
                <a16:creationId xmlns:a16="http://schemas.microsoft.com/office/drawing/2014/main" id="{780B486D-37F8-4E42-8704-4E72FEC78242}"/>
              </a:ext>
            </a:extLst>
          </p:cNvPr>
          <p:cNvSpPr txBox="1"/>
          <p:nvPr/>
        </p:nvSpPr>
        <p:spPr>
          <a:xfrm>
            <a:off x="4139421" y="1339687"/>
            <a:ext cx="1349313" cy="918525"/>
          </a:xfrm>
          <a:prstGeom prst="rect">
            <a:avLst/>
          </a:prstGeom>
          <a:noFill/>
        </p:spPr>
        <p:txBody>
          <a:bodyPr wrap="square" lIns="86683" tIns="43341" rIns="86683" bIns="43341" rtlCol="0">
            <a:spAutoFit/>
          </a:bodyPr>
          <a:lstStyle/>
          <a:p>
            <a:pPr algn="ctr"/>
            <a:r>
              <a:rPr lang="en-US" altLang="zh-CN" sz="5400" dirty="0">
                <a:latin typeface="#9Slide07 IcielPony" panose="02000000000000000000" pitchFamily="2" charset="0"/>
                <a:cs typeface="+mn-ea"/>
                <a:sym typeface="+mn-lt"/>
              </a:rPr>
              <a:t>02</a:t>
            </a:r>
            <a:endParaRPr lang="zh-CN" altLang="en-US" sz="5400" dirty="0">
              <a:latin typeface="#9Slide07 IcielPony" panose="02000000000000000000" pitchFamily="2" charset="0"/>
              <a:cs typeface="+mn-ea"/>
              <a:sym typeface="+mn-lt"/>
            </a:endParaRPr>
          </a:p>
        </p:txBody>
      </p:sp>
      <p:sp>
        <p:nvSpPr>
          <p:cNvPr id="7" name="文本框 6">
            <a:extLst>
              <a:ext uri="{FF2B5EF4-FFF2-40B4-BE49-F238E27FC236}">
                <a16:creationId xmlns:a16="http://schemas.microsoft.com/office/drawing/2014/main" id="{2B7272A1-F598-408B-96E5-2E34FCFF1EC5}"/>
              </a:ext>
            </a:extLst>
          </p:cNvPr>
          <p:cNvSpPr txBox="1"/>
          <p:nvPr/>
        </p:nvSpPr>
        <p:spPr>
          <a:xfrm>
            <a:off x="6801778" y="1339687"/>
            <a:ext cx="1349313" cy="918525"/>
          </a:xfrm>
          <a:prstGeom prst="rect">
            <a:avLst/>
          </a:prstGeom>
          <a:noFill/>
        </p:spPr>
        <p:txBody>
          <a:bodyPr wrap="square" lIns="86683" tIns="43341" rIns="86683" bIns="43341" rtlCol="0">
            <a:spAutoFit/>
          </a:bodyPr>
          <a:lstStyle/>
          <a:p>
            <a:pPr algn="ctr"/>
            <a:r>
              <a:rPr lang="en-US" altLang="zh-CN" sz="5400" dirty="0">
                <a:latin typeface="#9Slide07 IcielPony" panose="02000000000000000000" pitchFamily="2" charset="0"/>
                <a:cs typeface="+mn-ea"/>
                <a:sym typeface="+mn-lt"/>
              </a:rPr>
              <a:t>03</a:t>
            </a:r>
            <a:endParaRPr lang="zh-CN" altLang="en-US" sz="5400" dirty="0">
              <a:latin typeface="#9Slide07 IcielPony" panose="02000000000000000000" pitchFamily="2" charset="0"/>
              <a:cs typeface="+mn-ea"/>
              <a:sym typeface="+mn-lt"/>
            </a:endParaRPr>
          </a:p>
        </p:txBody>
      </p:sp>
      <p:sp>
        <p:nvSpPr>
          <p:cNvPr id="8" name="文本框 7">
            <a:extLst>
              <a:ext uri="{FF2B5EF4-FFF2-40B4-BE49-F238E27FC236}">
                <a16:creationId xmlns:a16="http://schemas.microsoft.com/office/drawing/2014/main" id="{6079EE32-83D5-4C5F-8C54-BA42B257FE8D}"/>
              </a:ext>
            </a:extLst>
          </p:cNvPr>
          <p:cNvSpPr txBox="1"/>
          <p:nvPr/>
        </p:nvSpPr>
        <p:spPr>
          <a:xfrm>
            <a:off x="9458602" y="1339687"/>
            <a:ext cx="1349313" cy="918525"/>
          </a:xfrm>
          <a:prstGeom prst="rect">
            <a:avLst/>
          </a:prstGeom>
          <a:noFill/>
        </p:spPr>
        <p:txBody>
          <a:bodyPr wrap="square" lIns="86683" tIns="43341" rIns="86683" bIns="43341" rtlCol="0">
            <a:spAutoFit/>
          </a:bodyPr>
          <a:lstStyle/>
          <a:p>
            <a:pPr algn="ctr"/>
            <a:r>
              <a:rPr lang="en-US" altLang="zh-CN" sz="5400" dirty="0">
                <a:latin typeface="#9Slide07 IcielPony" panose="02000000000000000000" pitchFamily="2" charset="0"/>
                <a:cs typeface="+mn-ea"/>
                <a:sym typeface="+mn-lt"/>
              </a:rPr>
              <a:t>04</a:t>
            </a:r>
            <a:endParaRPr lang="zh-CN" altLang="en-US" sz="5400" dirty="0">
              <a:latin typeface="#9Slide07 IcielPony" panose="02000000000000000000" pitchFamily="2" charset="0"/>
              <a:cs typeface="+mn-ea"/>
              <a:sym typeface="+mn-lt"/>
            </a:endParaRPr>
          </a:p>
        </p:txBody>
      </p:sp>
      <p:cxnSp>
        <p:nvCxnSpPr>
          <p:cNvPr id="9" name="直接连接符 8">
            <a:extLst>
              <a:ext uri="{FF2B5EF4-FFF2-40B4-BE49-F238E27FC236}">
                <a16:creationId xmlns:a16="http://schemas.microsoft.com/office/drawing/2014/main" id="{BA7FCD33-221F-4B6F-B76A-D46569455A5F}"/>
              </a:ext>
            </a:extLst>
          </p:cNvPr>
          <p:cNvCxnSpPr/>
          <p:nvPr/>
        </p:nvCxnSpPr>
        <p:spPr>
          <a:xfrm flipH="1">
            <a:off x="3320506" y="1426759"/>
            <a:ext cx="11776" cy="8598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133C5C14-C455-495A-919C-8698B344996F}"/>
              </a:ext>
            </a:extLst>
          </p:cNvPr>
          <p:cNvCxnSpPr/>
          <p:nvPr/>
        </p:nvCxnSpPr>
        <p:spPr>
          <a:xfrm flipH="1">
            <a:off x="960101" y="1426759"/>
            <a:ext cx="11776" cy="8598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A71DD13E-34B4-4983-9E62-0B8D2108F9F7}"/>
              </a:ext>
            </a:extLst>
          </p:cNvPr>
          <p:cNvCxnSpPr/>
          <p:nvPr/>
        </p:nvCxnSpPr>
        <p:spPr>
          <a:xfrm flipH="1">
            <a:off x="6133836" y="1426759"/>
            <a:ext cx="11776" cy="8598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FC229037-2561-416A-82C9-5BAA49D1C4D8}"/>
              </a:ext>
            </a:extLst>
          </p:cNvPr>
          <p:cNvCxnSpPr/>
          <p:nvPr/>
        </p:nvCxnSpPr>
        <p:spPr>
          <a:xfrm flipH="1">
            <a:off x="8947859" y="1426759"/>
            <a:ext cx="11776" cy="8598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A2D30E2-481F-488C-A577-E0FDAEB821DC}"/>
              </a:ext>
            </a:extLst>
          </p:cNvPr>
          <p:cNvCxnSpPr/>
          <p:nvPr/>
        </p:nvCxnSpPr>
        <p:spPr>
          <a:xfrm flipH="1">
            <a:off x="11428854" y="1426759"/>
            <a:ext cx="11776" cy="8598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4D5FEF5C-5F7A-4A1D-A7BD-AFE5B84A1CDC}"/>
              </a:ext>
            </a:extLst>
          </p:cNvPr>
          <p:cNvSpPr/>
          <p:nvPr/>
        </p:nvSpPr>
        <p:spPr>
          <a:xfrm>
            <a:off x="1075313" y="2329158"/>
            <a:ext cx="2081831" cy="518416"/>
          </a:xfrm>
          <a:prstGeom prst="rect">
            <a:avLst/>
          </a:prstGeom>
        </p:spPr>
        <p:txBody>
          <a:bodyPr wrap="square" lIns="86683" tIns="43341" rIns="86683" bIns="43341">
            <a:spAutoFit/>
          </a:bodyPr>
          <a:lstStyle/>
          <a:p>
            <a:pPr algn="ctr"/>
            <a:r>
              <a:rPr lang="en-US" altLang="zh-CN" sz="2800" dirty="0" err="1">
                <a:latin typeface="#9Slide07 IcielPony" panose="02000000000000000000" pitchFamily="2" charset="0"/>
                <a:ea typeface="隶书" panose="02010509060101010101" pitchFamily="49" charset="-122"/>
                <a:cs typeface="+mn-ea"/>
                <a:sym typeface="+mn-lt"/>
              </a:rPr>
              <a:t>Kiến</a:t>
            </a:r>
            <a:r>
              <a:rPr lang="en-US" altLang="zh-CN" sz="2800" dirty="0">
                <a:latin typeface="#9Slide07 IcielPony" panose="02000000000000000000" pitchFamily="2" charset="0"/>
                <a:ea typeface="隶书" panose="02010509060101010101" pitchFamily="49" charset="-122"/>
                <a:cs typeface="+mn-ea"/>
                <a:sym typeface="+mn-lt"/>
              </a:rPr>
              <a:t> </a:t>
            </a:r>
            <a:r>
              <a:rPr lang="en-US" altLang="zh-CN" sz="2800" dirty="0" err="1">
                <a:latin typeface="#9Slide07 IcielPony" panose="02000000000000000000" pitchFamily="2" charset="0"/>
                <a:ea typeface="隶书" panose="02010509060101010101" pitchFamily="49" charset="-122"/>
                <a:cs typeface="+mn-ea"/>
                <a:sym typeface="+mn-lt"/>
              </a:rPr>
              <a:t>thức</a:t>
            </a:r>
            <a:endParaRPr lang="zh-CN" altLang="en-US" sz="2800" dirty="0">
              <a:latin typeface="#9Slide07 IcielPony" panose="02000000000000000000" pitchFamily="2" charset="0"/>
              <a:ea typeface="隶书" panose="02010509060101010101" pitchFamily="49" charset="-122"/>
              <a:cs typeface="+mn-ea"/>
              <a:sym typeface="+mn-lt"/>
            </a:endParaRPr>
          </a:p>
        </p:txBody>
      </p:sp>
      <p:sp>
        <p:nvSpPr>
          <p:cNvPr id="15" name="文本框 14">
            <a:extLst>
              <a:ext uri="{FF2B5EF4-FFF2-40B4-BE49-F238E27FC236}">
                <a16:creationId xmlns:a16="http://schemas.microsoft.com/office/drawing/2014/main" id="{9D4095E4-C455-4BED-8F34-4486A8217819}"/>
              </a:ext>
            </a:extLst>
          </p:cNvPr>
          <p:cNvSpPr txBox="1"/>
          <p:nvPr/>
        </p:nvSpPr>
        <p:spPr>
          <a:xfrm>
            <a:off x="893799" y="2936208"/>
            <a:ext cx="2444858" cy="1434051"/>
          </a:xfrm>
          <a:prstGeom prst="rect">
            <a:avLst/>
          </a:prstGeom>
          <a:noFill/>
        </p:spPr>
        <p:txBody>
          <a:bodyPr wrap="square" lIns="86683" tIns="43341" rIns="86683" bIns="43341" rtlCol="0">
            <a:spAutoFit/>
          </a:bodyPr>
          <a:lstStyle/>
          <a:p>
            <a:pPr algn="ctr">
              <a:lnSpc>
                <a:spcPct val="150000"/>
              </a:lnSpc>
            </a:pPr>
            <a:r>
              <a:rPr lang="nl-NL" sz="2000" b="1" dirty="0">
                <a:latin typeface="#9Slide03 Arima Madurai Black" panose="00000A00000000000000" pitchFamily="2" charset="0"/>
                <a:cs typeface="#9Slide03 Arima Madurai Black" panose="00000A00000000000000" pitchFamily="2" charset="0"/>
              </a:rPr>
              <a:t>Mở rộng được một số từ ngữ thuộc chủ điểm Dũng cảm </a:t>
            </a:r>
            <a:r>
              <a:rPr lang="zh-CN" altLang="en-US" sz="2000" b="1" dirty="0">
                <a:latin typeface="#9Slide03 Arima Madurai Black" panose="00000A00000000000000" pitchFamily="2" charset="0"/>
                <a:ea typeface="隶书" panose="02010509060101010101" pitchFamily="49" charset="-122"/>
                <a:cs typeface="#9Slide03 Arima Madurai Black" panose="00000A00000000000000" pitchFamily="2" charset="0"/>
                <a:sym typeface="+mn-lt"/>
              </a:rPr>
              <a:t>。</a:t>
            </a:r>
          </a:p>
        </p:txBody>
      </p:sp>
      <p:sp>
        <p:nvSpPr>
          <p:cNvPr id="16" name="矩形 15">
            <a:extLst>
              <a:ext uri="{FF2B5EF4-FFF2-40B4-BE49-F238E27FC236}">
                <a16:creationId xmlns:a16="http://schemas.microsoft.com/office/drawing/2014/main" id="{9999CBFD-B1E3-4D65-AC9D-3CCBA48D3669}"/>
              </a:ext>
            </a:extLst>
          </p:cNvPr>
          <p:cNvSpPr/>
          <p:nvPr/>
        </p:nvSpPr>
        <p:spPr>
          <a:xfrm>
            <a:off x="3756929" y="2284191"/>
            <a:ext cx="2081831" cy="518416"/>
          </a:xfrm>
          <a:prstGeom prst="rect">
            <a:avLst/>
          </a:prstGeom>
        </p:spPr>
        <p:txBody>
          <a:bodyPr wrap="square" lIns="86683" tIns="43341" rIns="86683" bIns="43341">
            <a:spAutoFit/>
          </a:bodyPr>
          <a:lstStyle/>
          <a:p>
            <a:pPr algn="ctr"/>
            <a:r>
              <a:rPr lang="en-US" altLang="zh-CN" sz="2800" dirty="0" err="1">
                <a:latin typeface="#9Slide07 IcielPony" panose="02000000000000000000" pitchFamily="2" charset="0"/>
                <a:ea typeface="隶书" panose="02010509060101010101" pitchFamily="49" charset="-122"/>
                <a:cs typeface="+mn-ea"/>
                <a:sym typeface="+mn-lt"/>
              </a:rPr>
              <a:t>Kĩ</a:t>
            </a:r>
            <a:r>
              <a:rPr lang="en-US" altLang="zh-CN" sz="2800" dirty="0">
                <a:latin typeface="#9Slide07 IcielPony" panose="02000000000000000000" pitchFamily="2" charset="0"/>
                <a:ea typeface="隶书" panose="02010509060101010101" pitchFamily="49" charset="-122"/>
                <a:cs typeface="+mn-ea"/>
                <a:sym typeface="+mn-lt"/>
              </a:rPr>
              <a:t> </a:t>
            </a:r>
            <a:r>
              <a:rPr lang="en-US" altLang="zh-CN" sz="2800" dirty="0" err="1">
                <a:latin typeface="#9Slide07 IcielPony" panose="02000000000000000000" pitchFamily="2" charset="0"/>
                <a:ea typeface="隶书" panose="02010509060101010101" pitchFamily="49" charset="-122"/>
                <a:cs typeface="+mn-ea"/>
                <a:sym typeface="+mn-lt"/>
              </a:rPr>
              <a:t>năng</a:t>
            </a:r>
            <a:endParaRPr lang="zh-CN" altLang="en-US" sz="2800" dirty="0">
              <a:latin typeface="#9Slide07 IcielPony" panose="02000000000000000000" pitchFamily="2" charset="0"/>
              <a:ea typeface="隶书" panose="02010509060101010101" pitchFamily="49" charset="-122"/>
              <a:cs typeface="+mn-ea"/>
              <a:sym typeface="+mn-lt"/>
            </a:endParaRPr>
          </a:p>
        </p:txBody>
      </p:sp>
      <p:sp>
        <p:nvSpPr>
          <p:cNvPr id="17" name="文本框 16">
            <a:extLst>
              <a:ext uri="{FF2B5EF4-FFF2-40B4-BE49-F238E27FC236}">
                <a16:creationId xmlns:a16="http://schemas.microsoft.com/office/drawing/2014/main" id="{787026DB-03DF-402B-9972-28D3A1DBF321}"/>
              </a:ext>
            </a:extLst>
          </p:cNvPr>
          <p:cNvSpPr txBox="1"/>
          <p:nvPr/>
        </p:nvSpPr>
        <p:spPr>
          <a:xfrm>
            <a:off x="3599151" y="2865262"/>
            <a:ext cx="2444858" cy="1885136"/>
          </a:xfrm>
          <a:prstGeom prst="rect">
            <a:avLst/>
          </a:prstGeom>
          <a:noFill/>
        </p:spPr>
        <p:txBody>
          <a:bodyPr wrap="square" lIns="86683" tIns="43341" rIns="86683" bIns="43341" rtlCol="0">
            <a:spAutoFit/>
          </a:bodyPr>
          <a:lstStyle/>
          <a:p>
            <a:pPr algn="ctr">
              <a:lnSpc>
                <a:spcPct val="150000"/>
              </a:lnSpc>
            </a:pPr>
            <a:r>
              <a:rPr lang="nl-NL" sz="2000" b="1" dirty="0">
                <a:latin typeface="#9Slide03 Arima Madurai Black" panose="00000A00000000000000" pitchFamily="2" charset="0"/>
                <a:cs typeface="#9Slide03 Arima Madurai Black" panose="00000A00000000000000" pitchFamily="2" charset="0"/>
              </a:rPr>
              <a:t>HS có kĩ năng vận dụng từ ngữ vào việc đặt câu, viết văn cho tốt.</a:t>
            </a:r>
            <a:endParaRPr lang="zh-CN" altLang="en-US" sz="2000" b="1" dirty="0">
              <a:latin typeface="#9Slide03 Arima Madurai Black" panose="00000A00000000000000" pitchFamily="2" charset="0"/>
              <a:ea typeface="隶书" panose="02010509060101010101" pitchFamily="49" charset="-122"/>
              <a:cs typeface="#9Slide03 Arima Madurai Black" panose="00000A00000000000000" pitchFamily="2" charset="0"/>
              <a:sym typeface="+mn-lt"/>
            </a:endParaRPr>
          </a:p>
        </p:txBody>
      </p:sp>
      <p:sp>
        <p:nvSpPr>
          <p:cNvPr id="18" name="矩形 17">
            <a:extLst>
              <a:ext uri="{FF2B5EF4-FFF2-40B4-BE49-F238E27FC236}">
                <a16:creationId xmlns:a16="http://schemas.microsoft.com/office/drawing/2014/main" id="{A207B4AB-D091-439D-854F-9B137E0631C0}"/>
              </a:ext>
            </a:extLst>
          </p:cNvPr>
          <p:cNvSpPr/>
          <p:nvPr/>
        </p:nvSpPr>
        <p:spPr>
          <a:xfrm>
            <a:off x="6298986" y="2247711"/>
            <a:ext cx="2566954" cy="518416"/>
          </a:xfrm>
          <a:prstGeom prst="rect">
            <a:avLst/>
          </a:prstGeom>
        </p:spPr>
        <p:txBody>
          <a:bodyPr wrap="square" lIns="86683" tIns="43341" rIns="86683" bIns="43341">
            <a:spAutoFit/>
          </a:bodyPr>
          <a:lstStyle/>
          <a:p>
            <a:pPr algn="ctr"/>
            <a:r>
              <a:rPr lang="en-US" altLang="zh-CN" sz="2800" dirty="0" err="1">
                <a:latin typeface="#9Slide07 IcielPony" panose="02000000000000000000" pitchFamily="2" charset="0"/>
                <a:ea typeface="隶书" panose="02010509060101010101" pitchFamily="49" charset="-122"/>
                <a:cs typeface="+mn-ea"/>
                <a:sym typeface="+mn-lt"/>
              </a:rPr>
              <a:t>Phẩm</a:t>
            </a:r>
            <a:r>
              <a:rPr lang="en-US" altLang="zh-CN" sz="2800" dirty="0">
                <a:latin typeface="#9Slide07 IcielPony" panose="02000000000000000000" pitchFamily="2" charset="0"/>
                <a:ea typeface="隶书" panose="02010509060101010101" pitchFamily="49" charset="-122"/>
                <a:cs typeface="+mn-ea"/>
                <a:sym typeface="+mn-lt"/>
              </a:rPr>
              <a:t> </a:t>
            </a:r>
            <a:r>
              <a:rPr lang="en-US" altLang="zh-CN" sz="2800" dirty="0" err="1">
                <a:latin typeface="#9Slide07 IcielPony" panose="02000000000000000000" pitchFamily="2" charset="0"/>
                <a:ea typeface="隶书" panose="02010509060101010101" pitchFamily="49" charset="-122"/>
                <a:cs typeface="+mn-ea"/>
                <a:sym typeface="+mn-lt"/>
              </a:rPr>
              <a:t>chất</a:t>
            </a:r>
            <a:endParaRPr lang="zh-CN" altLang="en-US" sz="2800" dirty="0">
              <a:latin typeface="#9Slide07 IcielPony" panose="02000000000000000000" pitchFamily="2" charset="0"/>
              <a:ea typeface="隶书" panose="02010509060101010101" pitchFamily="49" charset="-122"/>
              <a:cs typeface="+mn-ea"/>
              <a:sym typeface="+mn-lt"/>
            </a:endParaRPr>
          </a:p>
        </p:txBody>
      </p:sp>
      <p:sp>
        <p:nvSpPr>
          <p:cNvPr id="19" name="文本框 18">
            <a:extLst>
              <a:ext uri="{FF2B5EF4-FFF2-40B4-BE49-F238E27FC236}">
                <a16:creationId xmlns:a16="http://schemas.microsoft.com/office/drawing/2014/main" id="{8ED38FA1-6AAF-4075-A3A1-FF83AA974326}"/>
              </a:ext>
            </a:extLst>
          </p:cNvPr>
          <p:cNvSpPr txBox="1"/>
          <p:nvPr/>
        </p:nvSpPr>
        <p:spPr>
          <a:xfrm>
            <a:off x="6304503" y="2936208"/>
            <a:ext cx="2444858" cy="1423472"/>
          </a:xfrm>
          <a:prstGeom prst="rect">
            <a:avLst/>
          </a:prstGeom>
          <a:noFill/>
        </p:spPr>
        <p:txBody>
          <a:bodyPr wrap="square" lIns="86683" tIns="43341" rIns="86683" bIns="43341" rtlCol="0">
            <a:spAutoFit/>
          </a:bodyPr>
          <a:lstStyle/>
          <a:p>
            <a:pPr algn="ctr">
              <a:lnSpc>
                <a:spcPct val="150000"/>
              </a:lnSpc>
            </a:pPr>
            <a:r>
              <a:rPr lang="nl-NL" sz="2000" b="1" dirty="0">
                <a:latin typeface="#9Slide03 Arima Madurai Black" panose="00000A00000000000000" pitchFamily="2" charset="0"/>
                <a:cs typeface="#9Slide03 Arima Madurai Black" panose="00000A00000000000000" pitchFamily="2" charset="0"/>
              </a:rPr>
              <a:t>Có ý thức dùng từ, đặt câu và viết câu đúng.</a:t>
            </a:r>
            <a:endParaRPr lang="zh-CN" altLang="en-US" sz="2000" b="1" dirty="0">
              <a:latin typeface="#9Slide03 Arima Madurai Black" panose="00000A00000000000000" pitchFamily="2" charset="0"/>
              <a:ea typeface="隶书" panose="02010509060101010101" pitchFamily="49" charset="-122"/>
              <a:cs typeface="#9Slide03 Arima Madurai Black" panose="00000A00000000000000" pitchFamily="2" charset="0"/>
              <a:sym typeface="+mn-lt"/>
            </a:endParaRPr>
          </a:p>
        </p:txBody>
      </p:sp>
      <p:sp>
        <p:nvSpPr>
          <p:cNvPr id="20" name="矩形 19">
            <a:extLst>
              <a:ext uri="{FF2B5EF4-FFF2-40B4-BE49-F238E27FC236}">
                <a16:creationId xmlns:a16="http://schemas.microsoft.com/office/drawing/2014/main" id="{A2528F76-FEB4-4CDB-9D3A-07463A8812BB}"/>
              </a:ext>
            </a:extLst>
          </p:cNvPr>
          <p:cNvSpPr/>
          <p:nvPr/>
        </p:nvSpPr>
        <p:spPr>
          <a:xfrm>
            <a:off x="9211407" y="2284191"/>
            <a:ext cx="2081831" cy="518416"/>
          </a:xfrm>
          <a:prstGeom prst="rect">
            <a:avLst/>
          </a:prstGeom>
        </p:spPr>
        <p:txBody>
          <a:bodyPr wrap="square" lIns="86683" tIns="43341" rIns="86683" bIns="43341">
            <a:spAutoFit/>
          </a:bodyPr>
          <a:lstStyle/>
          <a:p>
            <a:pPr algn="ctr"/>
            <a:r>
              <a:rPr lang="en-US" altLang="zh-CN" sz="2800" dirty="0" err="1">
                <a:latin typeface="#9Slide07 IcielPony" panose="02000000000000000000" pitchFamily="2" charset="0"/>
                <a:ea typeface="隶书" panose="02010509060101010101" pitchFamily="49" charset="-122"/>
                <a:cs typeface="+mn-ea"/>
                <a:sym typeface="+mn-lt"/>
              </a:rPr>
              <a:t>Năng</a:t>
            </a:r>
            <a:r>
              <a:rPr lang="en-US" altLang="zh-CN" sz="2800" dirty="0">
                <a:latin typeface="#9Slide07 IcielPony" panose="02000000000000000000" pitchFamily="2" charset="0"/>
                <a:ea typeface="隶书" panose="02010509060101010101" pitchFamily="49" charset="-122"/>
                <a:cs typeface="+mn-ea"/>
                <a:sym typeface="+mn-lt"/>
              </a:rPr>
              <a:t> </a:t>
            </a:r>
            <a:r>
              <a:rPr lang="en-US" altLang="zh-CN" sz="2800" dirty="0" err="1">
                <a:latin typeface="#9Slide07 IcielPony" panose="02000000000000000000" pitchFamily="2" charset="0"/>
                <a:ea typeface="隶书" panose="02010509060101010101" pitchFamily="49" charset="-122"/>
                <a:cs typeface="+mn-ea"/>
                <a:sym typeface="+mn-lt"/>
              </a:rPr>
              <a:t>lực</a:t>
            </a:r>
            <a:endParaRPr lang="zh-CN" altLang="en-US" sz="2800" dirty="0">
              <a:latin typeface="#9Slide07 IcielPony" panose="02000000000000000000" pitchFamily="2" charset="0"/>
              <a:ea typeface="隶书" panose="02010509060101010101" pitchFamily="49" charset="-122"/>
              <a:cs typeface="+mn-ea"/>
              <a:sym typeface="+mn-lt"/>
            </a:endParaRPr>
          </a:p>
        </p:txBody>
      </p:sp>
      <p:sp>
        <p:nvSpPr>
          <p:cNvPr id="21" name="文本框 20">
            <a:extLst>
              <a:ext uri="{FF2B5EF4-FFF2-40B4-BE49-F238E27FC236}">
                <a16:creationId xmlns:a16="http://schemas.microsoft.com/office/drawing/2014/main" id="{038D84C7-0FAC-42C8-B8A5-A17C91346A1E}"/>
              </a:ext>
            </a:extLst>
          </p:cNvPr>
          <p:cNvSpPr txBox="1"/>
          <p:nvPr/>
        </p:nvSpPr>
        <p:spPr>
          <a:xfrm>
            <a:off x="8947859" y="2936208"/>
            <a:ext cx="2444858" cy="1423472"/>
          </a:xfrm>
          <a:prstGeom prst="rect">
            <a:avLst/>
          </a:prstGeom>
          <a:noFill/>
        </p:spPr>
        <p:txBody>
          <a:bodyPr wrap="square" lIns="86683" tIns="43341" rIns="86683" bIns="43341" rtlCol="0">
            <a:spAutoFit/>
          </a:bodyPr>
          <a:lstStyle/>
          <a:p>
            <a:pPr algn="ctr">
              <a:lnSpc>
                <a:spcPct val="150000"/>
              </a:lnSpc>
            </a:pPr>
            <a:r>
              <a:rPr lang="nl-NL" sz="2000" b="1" dirty="0">
                <a:latin typeface="#9Slide03 Arima Madurai Black" panose="00000A00000000000000" pitchFamily="2" charset="0"/>
                <a:cs typeface="#9Slide03 Arima Madurai Black" panose="00000A00000000000000" pitchFamily="2" charset="0"/>
              </a:rPr>
              <a:t>NL tự học, NL ngôn ngữ, NL sáng tạo, NL giao tiếp.</a:t>
            </a:r>
            <a:endParaRPr lang="zh-CN" altLang="en-US" sz="2000" b="1" dirty="0">
              <a:latin typeface="#9Slide03 Arima Madurai Black" panose="00000A00000000000000" pitchFamily="2" charset="0"/>
              <a:ea typeface="隶书" panose="02010509060101010101" pitchFamily="49" charset="-122"/>
              <a:cs typeface="#9Slide03 Arima Madurai Black" panose="00000A00000000000000" pitchFamily="2" charset="0"/>
              <a:sym typeface="+mn-lt"/>
            </a:endParaRPr>
          </a:p>
        </p:txBody>
      </p:sp>
      <p:sp>
        <p:nvSpPr>
          <p:cNvPr id="22" name="矩形 21">
            <a:extLst>
              <a:ext uri="{FF2B5EF4-FFF2-40B4-BE49-F238E27FC236}">
                <a16:creationId xmlns:a16="http://schemas.microsoft.com/office/drawing/2014/main" id="{1CAA0E40-7CF8-4B82-9E7B-7C6227C8D347}"/>
              </a:ext>
            </a:extLst>
          </p:cNvPr>
          <p:cNvSpPr/>
          <p:nvPr/>
        </p:nvSpPr>
        <p:spPr>
          <a:xfrm>
            <a:off x="4275291" y="114880"/>
            <a:ext cx="3641417" cy="1010858"/>
          </a:xfrm>
          <a:custGeom>
            <a:avLst/>
            <a:gdLst>
              <a:gd name="connsiteX0" fmla="*/ 0 w 3641417"/>
              <a:gd name="connsiteY0" fmla="*/ 0 h 1010858"/>
              <a:gd name="connsiteX1" fmla="*/ 3641417 w 3641417"/>
              <a:gd name="connsiteY1" fmla="*/ 0 h 1010858"/>
              <a:gd name="connsiteX2" fmla="*/ 3641417 w 3641417"/>
              <a:gd name="connsiteY2" fmla="*/ 1010858 h 1010858"/>
              <a:gd name="connsiteX3" fmla="*/ 0 w 3641417"/>
              <a:gd name="connsiteY3" fmla="*/ 1010858 h 1010858"/>
              <a:gd name="connsiteX4" fmla="*/ 0 w 3641417"/>
              <a:gd name="connsiteY4" fmla="*/ 0 h 1010858"/>
              <a:gd name="connsiteX0" fmla="*/ 593557 w 3641417"/>
              <a:gd name="connsiteY0" fmla="*/ 80211 h 1010858"/>
              <a:gd name="connsiteX1" fmla="*/ 3641417 w 3641417"/>
              <a:gd name="connsiteY1" fmla="*/ 0 h 1010858"/>
              <a:gd name="connsiteX2" fmla="*/ 3641417 w 3641417"/>
              <a:gd name="connsiteY2" fmla="*/ 1010858 h 1010858"/>
              <a:gd name="connsiteX3" fmla="*/ 0 w 3641417"/>
              <a:gd name="connsiteY3" fmla="*/ 1010858 h 1010858"/>
              <a:gd name="connsiteX4" fmla="*/ 593557 w 3641417"/>
              <a:gd name="connsiteY4" fmla="*/ 80211 h 1010858"/>
              <a:gd name="connsiteX0" fmla="*/ 593557 w 3641417"/>
              <a:gd name="connsiteY0" fmla="*/ 80211 h 1010858"/>
              <a:gd name="connsiteX1" fmla="*/ 3641417 w 3641417"/>
              <a:gd name="connsiteY1" fmla="*/ 0 h 1010858"/>
              <a:gd name="connsiteX2" fmla="*/ 3208281 w 3641417"/>
              <a:gd name="connsiteY2" fmla="*/ 850437 h 1010858"/>
              <a:gd name="connsiteX3" fmla="*/ 0 w 3641417"/>
              <a:gd name="connsiteY3" fmla="*/ 1010858 h 1010858"/>
              <a:gd name="connsiteX4" fmla="*/ 593557 w 3641417"/>
              <a:gd name="connsiteY4" fmla="*/ 80211 h 10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417" h="1010858">
                <a:moveTo>
                  <a:pt x="593557" y="80211"/>
                </a:moveTo>
                <a:lnTo>
                  <a:pt x="3641417" y="0"/>
                </a:lnTo>
                <a:lnTo>
                  <a:pt x="3208281" y="850437"/>
                </a:lnTo>
                <a:lnTo>
                  <a:pt x="0" y="1010858"/>
                </a:lnTo>
                <a:lnTo>
                  <a:pt x="593557" y="80211"/>
                </a:lnTo>
                <a:close/>
              </a:path>
            </a:pathLst>
          </a:custGeom>
          <a:solidFill>
            <a:srgbClr val="F1700F"/>
          </a:solidFill>
        </p:spPr>
        <p:txBody>
          <a:bodyPr wrap="square" lIns="86683" tIns="43341" rIns="86683" bIns="43341">
            <a:spAutoFit/>
          </a:bodyPr>
          <a:lstStyle/>
          <a:p>
            <a:pPr algn="ctr"/>
            <a:r>
              <a:rPr lang="en-US" altLang="zh-CN" sz="6000" dirty="0">
                <a:latin typeface="#9Slide07 IcielPony" panose="02000000000000000000" pitchFamily="2" charset="0"/>
                <a:ea typeface="隶书" panose="02010509060101010101" pitchFamily="49" charset="-122"/>
                <a:cs typeface="+mn-ea"/>
                <a:sym typeface="+mn-lt"/>
              </a:rPr>
              <a:t>MỤC TIÊU</a:t>
            </a:r>
            <a:endParaRPr lang="zh-CN" altLang="en-US" sz="6000" dirty="0">
              <a:latin typeface="#9Slide07 IcielPony" panose="02000000000000000000" pitchFamily="2" charset="0"/>
              <a:ea typeface="隶书" panose="02010509060101010101" pitchFamily="49" charset="-122"/>
              <a:cs typeface="+mn-ea"/>
              <a:sym typeface="+mn-lt"/>
            </a:endParaRPr>
          </a:p>
        </p:txBody>
      </p:sp>
      <p:pic>
        <p:nvPicPr>
          <p:cNvPr id="25" name="Picture 24">
            <a:extLst>
              <a:ext uri="{FF2B5EF4-FFF2-40B4-BE49-F238E27FC236}">
                <a16:creationId xmlns:a16="http://schemas.microsoft.com/office/drawing/2014/main" id="{3D32D245-D425-431D-9A50-68B218E9DB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130" b="90000" l="10000" r="91000">
                        <a14:foregroundMark x1="53100" y1="20648" x2="53100" y2="20648"/>
                        <a14:foregroundMark x1="51200" y1="10926" x2="51700" y2="7222"/>
                        <a14:foregroundMark x1="89200" y1="67778" x2="91000" y2="67407"/>
                      </a14:backgroundRemoval>
                    </a14:imgEffect>
                  </a14:imgLayer>
                </a14:imgProps>
              </a:ext>
              <a:ext uri="{28A0092B-C50C-407E-A947-70E740481C1C}">
                <a14:useLocalDpi xmlns:a14="http://schemas.microsoft.com/office/drawing/2010/main" val="0"/>
              </a:ext>
            </a:extLst>
          </a:blip>
          <a:stretch>
            <a:fillRect/>
          </a:stretch>
        </p:blipFill>
        <p:spPr>
          <a:xfrm>
            <a:off x="-333075" y="4529761"/>
            <a:ext cx="2534653" cy="2737425"/>
          </a:xfrm>
          <a:prstGeom prst="rect">
            <a:avLst/>
          </a:prstGeom>
        </p:spPr>
      </p:pic>
      <p:pic>
        <p:nvPicPr>
          <p:cNvPr id="28" name="图片 1">
            <a:extLst>
              <a:ext uri="{FF2B5EF4-FFF2-40B4-BE49-F238E27FC236}">
                <a16:creationId xmlns:a16="http://schemas.microsoft.com/office/drawing/2014/main" id="{A74692C8-F25B-4678-B967-41492E2B3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6708" y="4359680"/>
            <a:ext cx="5990341" cy="3400417"/>
          </a:xfrm>
          <a:prstGeom prst="rect">
            <a:avLst/>
          </a:prstGeom>
        </p:spPr>
      </p:pic>
    </p:spTree>
    <p:extLst>
      <p:ext uri="{BB962C8B-B14F-4D97-AF65-F5344CB8AC3E}">
        <p14:creationId xmlns:p14="http://schemas.microsoft.com/office/powerpoint/2010/main" val="36551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5"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anim calcmode="lin" valueType="num">
                                      <p:cBhvr>
                                        <p:cTn id="34" dur="2000" fill="hold"/>
                                        <p:tgtEl>
                                          <p:spTgt spid="5"/>
                                        </p:tgtEl>
                                        <p:attrNameLst>
                                          <p:attrName>ppt_w</p:attrName>
                                        </p:attrNameLst>
                                      </p:cBhvr>
                                      <p:tavLst>
                                        <p:tav tm="0" fmla="#ppt_w*sin(2.5*pi*$)">
                                          <p:val>
                                            <p:fltVal val="0"/>
                                          </p:val>
                                        </p:tav>
                                        <p:tav tm="100000">
                                          <p:val>
                                            <p:fltVal val="1"/>
                                          </p:val>
                                        </p:tav>
                                      </p:tavLst>
                                    </p:anim>
                                    <p:anim calcmode="lin" valueType="num">
                                      <p:cBhvr>
                                        <p:cTn id="35" dur="2000" fill="hold"/>
                                        <p:tgtEl>
                                          <p:spTgt spid="5"/>
                                        </p:tgtEl>
                                        <p:attrNameLst>
                                          <p:attrName>ppt_h</p:attrName>
                                        </p:attrNameLst>
                                      </p:cBhvr>
                                      <p:tavLst>
                                        <p:tav tm="0">
                                          <p:val>
                                            <p:strVal val="#ppt_h"/>
                                          </p:val>
                                        </p:tav>
                                        <p:tav tm="100000">
                                          <p:val>
                                            <p:strVal val="#ppt_h"/>
                                          </p:val>
                                        </p:tav>
                                      </p:tavLst>
                                    </p:anim>
                                  </p:childTnLst>
                                </p:cTn>
                              </p:par>
                              <p:par>
                                <p:cTn id="36" presetID="45"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0"/>
                                        <p:tgtEl>
                                          <p:spTgt spid="6"/>
                                        </p:tgtEl>
                                      </p:cBhvr>
                                    </p:animEffect>
                                    <p:anim calcmode="lin" valueType="num">
                                      <p:cBhvr>
                                        <p:cTn id="39" dur="2000" fill="hold"/>
                                        <p:tgtEl>
                                          <p:spTgt spid="6"/>
                                        </p:tgtEl>
                                        <p:attrNameLst>
                                          <p:attrName>ppt_w</p:attrName>
                                        </p:attrNameLst>
                                      </p:cBhvr>
                                      <p:tavLst>
                                        <p:tav tm="0" fmla="#ppt_w*sin(2.5*pi*$)">
                                          <p:val>
                                            <p:fltVal val="0"/>
                                          </p:val>
                                        </p:tav>
                                        <p:tav tm="100000">
                                          <p:val>
                                            <p:fltVal val="1"/>
                                          </p:val>
                                        </p:tav>
                                      </p:tavLst>
                                    </p:anim>
                                    <p:anim calcmode="lin" valueType="num">
                                      <p:cBhvr>
                                        <p:cTn id="40" dur="2000" fill="hold"/>
                                        <p:tgtEl>
                                          <p:spTgt spid="6"/>
                                        </p:tgtEl>
                                        <p:attrNameLst>
                                          <p:attrName>ppt_h</p:attrName>
                                        </p:attrNameLst>
                                      </p:cBhvr>
                                      <p:tavLst>
                                        <p:tav tm="0">
                                          <p:val>
                                            <p:strVal val="#ppt_h"/>
                                          </p:val>
                                        </p:tav>
                                        <p:tav tm="100000">
                                          <p:val>
                                            <p:strVal val="#ppt_h"/>
                                          </p:val>
                                        </p:tav>
                                      </p:tavLst>
                                    </p:anim>
                                  </p:childTnLst>
                                </p:cTn>
                              </p:par>
                              <p:par>
                                <p:cTn id="41" presetID="45"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000"/>
                                        <p:tgtEl>
                                          <p:spTgt spid="7"/>
                                        </p:tgtEl>
                                      </p:cBhvr>
                                    </p:animEffect>
                                    <p:anim calcmode="lin" valueType="num">
                                      <p:cBhvr>
                                        <p:cTn id="44" dur="2000" fill="hold"/>
                                        <p:tgtEl>
                                          <p:spTgt spid="7"/>
                                        </p:tgtEl>
                                        <p:attrNameLst>
                                          <p:attrName>ppt_w</p:attrName>
                                        </p:attrNameLst>
                                      </p:cBhvr>
                                      <p:tavLst>
                                        <p:tav tm="0" fmla="#ppt_w*sin(2.5*pi*$)">
                                          <p:val>
                                            <p:fltVal val="0"/>
                                          </p:val>
                                        </p:tav>
                                        <p:tav tm="100000">
                                          <p:val>
                                            <p:fltVal val="1"/>
                                          </p:val>
                                        </p:tav>
                                      </p:tavLst>
                                    </p:anim>
                                    <p:anim calcmode="lin" valueType="num">
                                      <p:cBhvr>
                                        <p:cTn id="45" dur="2000" fill="hold"/>
                                        <p:tgtEl>
                                          <p:spTgt spid="7"/>
                                        </p:tgtEl>
                                        <p:attrNameLst>
                                          <p:attrName>ppt_h</p:attrName>
                                        </p:attrNameLst>
                                      </p:cBhvr>
                                      <p:tavLst>
                                        <p:tav tm="0">
                                          <p:val>
                                            <p:strVal val="#ppt_h"/>
                                          </p:val>
                                        </p:tav>
                                        <p:tav tm="100000">
                                          <p:val>
                                            <p:strVal val="#ppt_h"/>
                                          </p:val>
                                        </p:tav>
                                      </p:tavLst>
                                    </p:anim>
                                  </p:childTnLst>
                                </p:cTn>
                              </p:par>
                              <p:par>
                                <p:cTn id="46" presetID="45"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000"/>
                                        <p:tgtEl>
                                          <p:spTgt spid="8"/>
                                        </p:tgtEl>
                                      </p:cBhvr>
                                    </p:animEffect>
                                    <p:anim calcmode="lin" valueType="num">
                                      <p:cBhvr>
                                        <p:cTn id="49" dur="2000" fill="hold"/>
                                        <p:tgtEl>
                                          <p:spTgt spid="8"/>
                                        </p:tgtEl>
                                        <p:attrNameLst>
                                          <p:attrName>ppt_w</p:attrName>
                                        </p:attrNameLst>
                                      </p:cBhvr>
                                      <p:tavLst>
                                        <p:tav tm="0" fmla="#ppt_w*sin(2.5*pi*$)">
                                          <p:val>
                                            <p:fltVal val="0"/>
                                          </p:val>
                                        </p:tav>
                                        <p:tav tm="100000">
                                          <p:val>
                                            <p:fltVal val="1"/>
                                          </p:val>
                                        </p:tav>
                                      </p:tavLst>
                                    </p:anim>
                                    <p:anim calcmode="lin" valueType="num">
                                      <p:cBhvr>
                                        <p:cTn id="50" dur="2000" fill="hold"/>
                                        <p:tgtEl>
                                          <p:spTgt spid="8"/>
                                        </p:tgtEl>
                                        <p:attrNameLst>
                                          <p:attrName>ppt_h</p:attrName>
                                        </p:attrNameLst>
                                      </p:cBhvr>
                                      <p:tavLst>
                                        <p:tav tm="0">
                                          <p:val>
                                            <p:strVal val="#ppt_h"/>
                                          </p:val>
                                        </p:tav>
                                        <p:tav tm="100000">
                                          <p:val>
                                            <p:strVal val="#ppt_h"/>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3" presetClass="entr" presetSubtype="32" fill="hold" grpId="0" nodeType="withEffect">
                                  <p:stCondLst>
                                    <p:cond delay="50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strVal val="4*#ppt_w"/>
                                          </p:val>
                                        </p:tav>
                                        <p:tav tm="100000">
                                          <p:val>
                                            <p:strVal val="#ppt_w"/>
                                          </p:val>
                                        </p:tav>
                                      </p:tavLst>
                                    </p:anim>
                                    <p:anim calcmode="lin" valueType="num">
                                      <p:cBhvr>
                                        <p:cTn id="58" dur="500" fill="hold"/>
                                        <p:tgtEl>
                                          <p:spTgt spid="14"/>
                                        </p:tgtEl>
                                        <p:attrNameLst>
                                          <p:attrName>ppt_h</p:attrName>
                                        </p:attrNameLst>
                                      </p:cBhvr>
                                      <p:tavLst>
                                        <p:tav tm="0">
                                          <p:val>
                                            <p:strVal val="4*#ppt_h"/>
                                          </p:val>
                                        </p:tav>
                                        <p:tav tm="100000">
                                          <p:val>
                                            <p:strVal val="#ppt_h"/>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3" presetClass="entr" presetSubtype="32" fill="hold" grpId="0" nodeType="withEffect">
                                  <p:stCondLst>
                                    <p:cond delay="5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strVal val="4*#ppt_w"/>
                                          </p:val>
                                        </p:tav>
                                        <p:tav tm="100000">
                                          <p:val>
                                            <p:strVal val="#ppt_w"/>
                                          </p:val>
                                        </p:tav>
                                      </p:tavLst>
                                    </p:anim>
                                    <p:anim calcmode="lin" valueType="num">
                                      <p:cBhvr>
                                        <p:cTn id="66" dur="500" fill="hold"/>
                                        <p:tgtEl>
                                          <p:spTgt spid="16"/>
                                        </p:tgtEl>
                                        <p:attrNameLst>
                                          <p:attrName>ppt_h</p:attrName>
                                        </p:attrNameLst>
                                      </p:cBhvr>
                                      <p:tavLst>
                                        <p:tav tm="0">
                                          <p:val>
                                            <p:strVal val="4*#ppt_h"/>
                                          </p:val>
                                        </p:tav>
                                        <p:tav tm="100000">
                                          <p:val>
                                            <p:strVal val="#ppt_h"/>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par>
                                <p:cTn id="71" presetID="23" presetClass="entr" presetSubtype="32" fill="hold" grpId="0" nodeType="withEffect">
                                  <p:stCondLst>
                                    <p:cond delay="5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strVal val="4*#ppt_w"/>
                                          </p:val>
                                        </p:tav>
                                        <p:tav tm="100000">
                                          <p:val>
                                            <p:strVal val="#ppt_w"/>
                                          </p:val>
                                        </p:tav>
                                      </p:tavLst>
                                    </p:anim>
                                    <p:anim calcmode="lin" valueType="num">
                                      <p:cBhvr>
                                        <p:cTn id="74" dur="500" fill="hold"/>
                                        <p:tgtEl>
                                          <p:spTgt spid="18"/>
                                        </p:tgtEl>
                                        <p:attrNameLst>
                                          <p:attrName>ppt_h</p:attrName>
                                        </p:attrNameLst>
                                      </p:cBhvr>
                                      <p:tavLst>
                                        <p:tav tm="0">
                                          <p:val>
                                            <p:strVal val="4*#ppt_h"/>
                                          </p:val>
                                        </p:tav>
                                        <p:tav tm="100000">
                                          <p:val>
                                            <p:strVal val="#ppt_h"/>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par>
                                <p:cTn id="79" presetID="23" presetClass="entr" presetSubtype="32" fill="hold" grpId="0" nodeType="withEffect">
                                  <p:stCondLst>
                                    <p:cond delay="50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strVal val="4*#ppt_w"/>
                                          </p:val>
                                        </p:tav>
                                        <p:tav tm="100000">
                                          <p:val>
                                            <p:strVal val="#ppt_w"/>
                                          </p:val>
                                        </p:tav>
                                      </p:tavLst>
                                    </p:anim>
                                    <p:anim calcmode="lin" valueType="num">
                                      <p:cBhvr>
                                        <p:cTn id="82" dur="500" fill="hold"/>
                                        <p:tgtEl>
                                          <p:spTgt spid="20"/>
                                        </p:tgtEl>
                                        <p:attrNameLst>
                                          <p:attrName>ppt_h</p:attrName>
                                        </p:attrNameLst>
                                      </p:cBhvr>
                                      <p:tavLst>
                                        <p:tav tm="0">
                                          <p:val>
                                            <p:strVal val="4*#ppt_h"/>
                                          </p:val>
                                        </p:tav>
                                        <p:tav tm="100000">
                                          <p:val>
                                            <p:strVal val="#ppt_h"/>
                                          </p:val>
                                        </p:tav>
                                      </p:tavLst>
                                    </p:anim>
                                  </p:childTnLst>
                                </p:cTn>
                              </p:par>
                            </p:childTnLst>
                          </p:cTn>
                        </p:par>
                        <p:par>
                          <p:cTn id="83" fill="hold">
                            <p:stCondLst>
                              <p:cond delay="3000"/>
                            </p:stCondLst>
                            <p:childTnLst>
                              <p:par>
                                <p:cTn id="84" presetID="10" presetClass="entr" presetSubtype="0" fill="hold"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4" grpId="0"/>
      <p:bldP spid="15" grpId="0"/>
      <p:bldP spid="16" grpId="0"/>
      <p:bldP spid="17"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7EDFB8E-F6D0-4D8E-8F30-C786844242BC}"/>
              </a:ext>
            </a:extLst>
          </p:cNvPr>
          <p:cNvGrpSpPr/>
          <p:nvPr/>
        </p:nvGrpSpPr>
        <p:grpSpPr>
          <a:xfrm>
            <a:off x="764802" y="1395663"/>
            <a:ext cx="6371332" cy="3408948"/>
            <a:chOff x="4352645" y="1363579"/>
            <a:chExt cx="6371332" cy="3408948"/>
          </a:xfrm>
        </p:grpSpPr>
        <p:sp>
          <p:nvSpPr>
            <p:cNvPr id="19" name="Rectangle 2">
              <a:extLst>
                <a:ext uri="{FF2B5EF4-FFF2-40B4-BE49-F238E27FC236}">
                  <a16:creationId xmlns:a16="http://schemas.microsoft.com/office/drawing/2014/main" id="{125E98C2-E7F9-457F-AB2F-30754719C011}"/>
                </a:ext>
              </a:extLst>
            </p:cNvPr>
            <p:cNvSpPr/>
            <p:nvPr/>
          </p:nvSpPr>
          <p:spPr>
            <a:xfrm>
              <a:off x="4352645" y="1363579"/>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bg1"/>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sp>
          <p:nvSpPr>
            <p:cNvPr id="20" name="Rectangle 2">
              <a:extLst>
                <a:ext uri="{FF2B5EF4-FFF2-40B4-BE49-F238E27FC236}">
                  <a16:creationId xmlns:a16="http://schemas.microsoft.com/office/drawing/2014/main" id="{99C7C52E-9B07-4BCE-AF97-73804AD4C4C1}"/>
                </a:ext>
              </a:extLst>
            </p:cNvPr>
            <p:cNvSpPr/>
            <p:nvPr/>
          </p:nvSpPr>
          <p:spPr>
            <a:xfrm>
              <a:off x="4553342" y="1515980"/>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C</a:t>
              </a:r>
              <a:r>
                <a:rPr lang="en-US" sz="4000" dirty="0" err="1">
                  <a:solidFill>
                    <a:schemeClr val="tx1"/>
                  </a:solidFill>
                  <a:latin typeface="#9Slide05 FS Blonde Script" panose="03000503000000000000" pitchFamily="65" charset="0"/>
                </a:rPr>
                <a:t>ông</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chúa</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của</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ngươi</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đang</a:t>
              </a:r>
              <a:r>
                <a:rPr lang="en-US" sz="4000" dirty="0">
                  <a:solidFill>
                    <a:schemeClr val="tx1"/>
                  </a:solidFill>
                  <a:latin typeface="#9Slide05 FS Blonde Script" panose="03000503000000000000" pitchFamily="65" charset="0"/>
                </a:rPr>
                <a:t> ở </a:t>
              </a:r>
              <a:r>
                <a:rPr lang="en-US" sz="4000" dirty="0" err="1">
                  <a:solidFill>
                    <a:schemeClr val="tx1"/>
                  </a:solidFill>
                  <a:latin typeface="#9Slide05 FS Blonde Script" panose="03000503000000000000" pitchFamily="65" charset="0"/>
                </a:rPr>
                <a:t>trong</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tay</a:t>
              </a:r>
              <a:r>
                <a:rPr lang="en-US" sz="4000" dirty="0">
                  <a:solidFill>
                    <a:schemeClr val="tx1"/>
                  </a:solidFill>
                  <a:latin typeface="#9Slide05 FS Blonde Script" panose="03000503000000000000" pitchFamily="65" charset="0"/>
                </a:rPr>
                <a:t> ta, </a:t>
              </a:r>
              <a:r>
                <a:rPr lang="en-US" sz="4000" dirty="0" err="1">
                  <a:solidFill>
                    <a:schemeClr val="tx1"/>
                  </a:solidFill>
                  <a:latin typeface="#9Slide05 FS Blonde Script" panose="03000503000000000000" pitchFamily="65" charset="0"/>
                </a:rPr>
                <a:t>muốn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cứu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nàng</a:t>
              </a:r>
              <a:r>
                <a:rPr lang="en-US" sz="4000" dirty="0">
                  <a:solidFill>
                    <a:schemeClr val="tx1"/>
                  </a:solidFill>
                  <a:latin typeface="#9Slide05 FS Blonde Script" panose="03000503000000000000" pitchFamily="65" charset="0"/>
                </a:rPr>
                <a:t> ta </a:t>
              </a:r>
              <a:r>
                <a:rPr lang="en-US" sz="4000" dirty="0" err="1">
                  <a:solidFill>
                    <a:schemeClr val="tx1"/>
                  </a:solidFill>
                  <a:latin typeface="#9Slide05 FS Blonde Script" panose="03000503000000000000" pitchFamily="65" charset="0"/>
                </a:rPr>
                <a:t>phải</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vượt</a:t>
              </a:r>
              <a:r>
                <a:rPr lang="en-US" sz="4000" dirty="0">
                  <a:solidFill>
                    <a:schemeClr val="tx1"/>
                  </a:solidFill>
                  <a:latin typeface="#9Slide05 FS Blonde Script" panose="03000503000000000000" pitchFamily="65" charset="0"/>
                </a:rPr>
                <a:t> qua </a:t>
              </a:r>
              <a:r>
                <a:rPr lang="en-US" sz="4000" dirty="0" err="1">
                  <a:solidFill>
                    <a:schemeClr val="tx1"/>
                  </a:solidFill>
                  <a:latin typeface="#9Slide05 FS Blonde Script" panose="03000503000000000000" pitchFamily="65" charset="0"/>
                </a:rPr>
                <a:t>các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thử</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thách</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của</a:t>
              </a:r>
              <a:r>
                <a:rPr lang="en-US" sz="4000" dirty="0">
                  <a:solidFill>
                    <a:schemeClr val="tx1"/>
                  </a:solidFill>
                  <a:latin typeface="#9Slide05 FS Blonde Script" panose="03000503000000000000" pitchFamily="65" charset="0"/>
                </a:rPr>
                <a:t> ta , </a:t>
              </a:r>
              <a:r>
                <a:rPr lang="en-US" sz="4000" dirty="0" err="1">
                  <a:solidFill>
                    <a:schemeClr val="tx1"/>
                  </a:solidFill>
                  <a:latin typeface="#9Slide05 FS Blonde Script" panose="03000503000000000000" pitchFamily="65" charset="0"/>
                </a:rPr>
                <a:t>haha</a:t>
              </a:r>
              <a:r>
                <a:rPr lang="en-US" sz="4000" dirty="0">
                  <a:solidFill>
                    <a:schemeClr val="tx1"/>
                  </a:solidFill>
                  <a:latin typeface="#9Slide05 FS Blonde Script" panose="03000503000000000000" pitchFamily="65" charset="0"/>
                </a:rPr>
                <a:t> </a:t>
              </a:r>
              <a:r>
                <a:rPr kumimoji="0" lang="en-US" sz="4000" b="0" i="0" u="none" strike="noStrike" kern="1200" cap="none" spc="0" normalizeH="0" noProof="0" dirty="0">
                  <a:ln>
                    <a:noFill/>
                  </a:ln>
                  <a:solidFill>
                    <a:schemeClr val="tx1"/>
                  </a:solidFill>
                  <a:effectLst/>
                  <a:uLnTx/>
                  <a:uFillTx/>
                  <a:latin typeface="#9Slide05 FS Blonde Script" panose="03000503000000000000" pitchFamily="65" charset="0"/>
                </a:rPr>
                <a:t>!</a:t>
              </a: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grpSp>
      <p:pic>
        <p:nvPicPr>
          <p:cNvPr id="6" name="图片 1">
            <a:extLst>
              <a:ext uri="{FF2B5EF4-FFF2-40B4-BE49-F238E27FC236}">
                <a16:creationId xmlns:a16="http://schemas.microsoft.com/office/drawing/2014/main" id="{0B4FCCCE-1D6C-4F18-A0F3-0E35924B2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8685"/>
            <a:ext cx="5990341" cy="3400417"/>
          </a:xfrm>
          <a:prstGeom prst="rect">
            <a:avLst/>
          </a:prstGeom>
        </p:spPr>
      </p:pic>
      <p:pic>
        <p:nvPicPr>
          <p:cNvPr id="7" name="图片 1">
            <a:extLst>
              <a:ext uri="{FF2B5EF4-FFF2-40B4-BE49-F238E27FC236}">
                <a16:creationId xmlns:a16="http://schemas.microsoft.com/office/drawing/2014/main" id="{7219F417-7C05-4092-88A6-3CFAD41DA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660" y="4585448"/>
            <a:ext cx="5990341" cy="3400417"/>
          </a:xfrm>
          <a:prstGeom prst="rect">
            <a:avLst/>
          </a:prstGeom>
        </p:spPr>
      </p:pic>
      <p:pic>
        <p:nvPicPr>
          <p:cNvPr id="3" name="Picture 2">
            <a:extLst>
              <a:ext uri="{FF2B5EF4-FFF2-40B4-BE49-F238E27FC236}">
                <a16:creationId xmlns:a16="http://schemas.microsoft.com/office/drawing/2014/main" id="{945B734A-675C-4C50-B9BA-0CB32ADF5A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0" b="95521" l="3634" r="92453">
                        <a14:foregroundMark x1="22781" y1="9167" x2="22781" y2="9167"/>
                        <a14:foregroundMark x1="41929" y1="7083" x2="41929" y2="7083"/>
                        <a14:foregroundMark x1="25577" y1="4740" x2="25577" y2="4740"/>
                        <a14:foregroundMark x1="9224" y1="57344" x2="9224" y2="57344"/>
                        <a14:foregroundMark x1="3634" y1="58281" x2="3634" y2="58281"/>
                        <a14:foregroundMark x1="29001" y1="93177" x2="29001" y2="93177"/>
                        <a14:foregroundMark x1="53180" y1="95521" x2="53180" y2="95521"/>
                        <a14:foregroundMark x1="28092" y1="95052" x2="28092" y2="95052"/>
                        <a14:foregroundMark x1="92453" y1="71875" x2="92453" y2="71875"/>
                      </a14:backgroundRemoval>
                    </a14:imgEffect>
                  </a14:imgLayer>
                </a14:imgProps>
              </a:ext>
              <a:ext uri="{28A0092B-C50C-407E-A947-70E740481C1C}">
                <a14:useLocalDpi xmlns:a14="http://schemas.microsoft.com/office/drawing/2010/main" val="0"/>
              </a:ext>
            </a:extLst>
          </a:blip>
          <a:stretch>
            <a:fillRect/>
          </a:stretch>
        </p:blipFill>
        <p:spPr>
          <a:xfrm>
            <a:off x="6825719" y="-171021"/>
            <a:ext cx="5366281" cy="7200042"/>
          </a:xfrm>
          <a:prstGeom prst="rect">
            <a:avLst/>
          </a:prstGeom>
        </p:spPr>
      </p:pic>
    </p:spTree>
    <p:extLst>
      <p:ext uri="{BB962C8B-B14F-4D97-AF65-F5344CB8AC3E}">
        <p14:creationId xmlns:p14="http://schemas.microsoft.com/office/powerpoint/2010/main" val="1722689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A65DA98-4F7C-4DC3-8E23-A1A69E27E025}"/>
              </a:ext>
            </a:extLst>
          </p:cNvPr>
          <p:cNvSpPr txBox="1"/>
          <p:nvPr/>
        </p:nvSpPr>
        <p:spPr>
          <a:xfrm>
            <a:off x="5390149" y="1733749"/>
            <a:ext cx="6307890" cy="1505491"/>
          </a:xfrm>
          <a:custGeom>
            <a:avLst/>
            <a:gdLst>
              <a:gd name="connsiteX0" fmla="*/ 0 w 6885405"/>
              <a:gd name="connsiteY0" fmla="*/ 0 h 1569660"/>
              <a:gd name="connsiteX1" fmla="*/ 6885405 w 6885405"/>
              <a:gd name="connsiteY1" fmla="*/ 0 h 1569660"/>
              <a:gd name="connsiteX2" fmla="*/ 6885405 w 6885405"/>
              <a:gd name="connsiteY2" fmla="*/ 1569660 h 1569660"/>
              <a:gd name="connsiteX3" fmla="*/ 0 w 6885405"/>
              <a:gd name="connsiteY3" fmla="*/ 1569660 h 1569660"/>
              <a:gd name="connsiteX4" fmla="*/ 0 w 6885405"/>
              <a:gd name="connsiteY4" fmla="*/ 0 h 1569660"/>
              <a:gd name="connsiteX0" fmla="*/ 802105 w 6885405"/>
              <a:gd name="connsiteY0" fmla="*/ 208547 h 1569660"/>
              <a:gd name="connsiteX1" fmla="*/ 6885405 w 6885405"/>
              <a:gd name="connsiteY1" fmla="*/ 0 h 1569660"/>
              <a:gd name="connsiteX2" fmla="*/ 6885405 w 6885405"/>
              <a:gd name="connsiteY2" fmla="*/ 1569660 h 1569660"/>
              <a:gd name="connsiteX3" fmla="*/ 0 w 6885405"/>
              <a:gd name="connsiteY3" fmla="*/ 1569660 h 1569660"/>
              <a:gd name="connsiteX4" fmla="*/ 802105 w 6885405"/>
              <a:gd name="connsiteY4" fmla="*/ 208547 h 1569660"/>
              <a:gd name="connsiteX0" fmla="*/ 802105 w 6885405"/>
              <a:gd name="connsiteY0" fmla="*/ 208547 h 1569660"/>
              <a:gd name="connsiteX1" fmla="*/ 6885405 w 6885405"/>
              <a:gd name="connsiteY1" fmla="*/ 0 h 1569660"/>
              <a:gd name="connsiteX2" fmla="*/ 5457657 w 6885405"/>
              <a:gd name="connsiteY2" fmla="*/ 1361112 h 1569660"/>
              <a:gd name="connsiteX3" fmla="*/ 0 w 6885405"/>
              <a:gd name="connsiteY3" fmla="*/ 1569660 h 1569660"/>
              <a:gd name="connsiteX4" fmla="*/ 802105 w 6885405"/>
              <a:gd name="connsiteY4" fmla="*/ 208547 h 1569660"/>
              <a:gd name="connsiteX0" fmla="*/ 802105 w 6307890"/>
              <a:gd name="connsiteY0" fmla="*/ 144378 h 1505491"/>
              <a:gd name="connsiteX1" fmla="*/ 6307890 w 6307890"/>
              <a:gd name="connsiteY1" fmla="*/ 0 h 1505491"/>
              <a:gd name="connsiteX2" fmla="*/ 5457657 w 6307890"/>
              <a:gd name="connsiteY2" fmla="*/ 1296943 h 1505491"/>
              <a:gd name="connsiteX3" fmla="*/ 0 w 6307890"/>
              <a:gd name="connsiteY3" fmla="*/ 1505491 h 1505491"/>
              <a:gd name="connsiteX4" fmla="*/ 802105 w 6307890"/>
              <a:gd name="connsiteY4" fmla="*/ 144378 h 150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890" h="1505491">
                <a:moveTo>
                  <a:pt x="802105" y="144378"/>
                </a:moveTo>
                <a:lnTo>
                  <a:pt x="6307890" y="0"/>
                </a:lnTo>
                <a:lnTo>
                  <a:pt x="5457657" y="1296943"/>
                </a:lnTo>
                <a:lnTo>
                  <a:pt x="0" y="1505491"/>
                </a:lnTo>
                <a:lnTo>
                  <a:pt x="802105" y="144378"/>
                </a:lnTo>
                <a:close/>
              </a:path>
            </a:pathLst>
          </a:custGeom>
          <a:solidFill>
            <a:srgbClr val="F1700F"/>
          </a:solidFill>
        </p:spPr>
        <p:txBody>
          <a:bodyPr wrap="square" rtlCol="0">
            <a:spAutoFit/>
          </a:bodyPr>
          <a:lstStyle/>
          <a:p>
            <a:r>
              <a:rPr lang="en-US" altLang="zh-CN" sz="9600" b="1" dirty="0" err="1">
                <a:latin typeface="#9Slide07 IcielPony" panose="02000000000000000000" pitchFamily="2" charset="0"/>
                <a:ea typeface="汉仪小麦体简" panose="00020600040101010101" pitchFamily="18" charset="-122"/>
              </a:rPr>
              <a:t>Khởi</a:t>
            </a:r>
            <a:r>
              <a:rPr lang="en-US" altLang="zh-CN" sz="9600" b="1" dirty="0">
                <a:latin typeface="#9Slide07 IcielPony" panose="02000000000000000000" pitchFamily="2" charset="0"/>
                <a:ea typeface="汉仪小麦体简" panose="00020600040101010101" pitchFamily="18" charset="-122"/>
              </a:rPr>
              <a:t> </a:t>
            </a:r>
            <a:r>
              <a:rPr lang="en-US" altLang="zh-CN" sz="9600" b="1" dirty="0" err="1">
                <a:latin typeface="#9Slide07 IcielPony" panose="02000000000000000000" pitchFamily="2" charset="0"/>
                <a:ea typeface="汉仪小麦体简" panose="00020600040101010101" pitchFamily="18" charset="-122"/>
              </a:rPr>
              <a:t>động</a:t>
            </a:r>
            <a:endParaRPr lang="zh-CN" altLang="en-US" sz="9600" b="1" dirty="0">
              <a:latin typeface="#9Slide07 IcielPony" panose="02000000000000000000" pitchFamily="2" charset="0"/>
              <a:ea typeface="汉仪小麦体简" panose="00020600040101010101" pitchFamily="18" charset="-122"/>
            </a:endParaRPr>
          </a:p>
        </p:txBody>
      </p:sp>
      <p:grpSp>
        <p:nvGrpSpPr>
          <p:cNvPr id="11" name="组合 10">
            <a:extLst>
              <a:ext uri="{FF2B5EF4-FFF2-40B4-BE49-F238E27FC236}">
                <a16:creationId xmlns:a16="http://schemas.microsoft.com/office/drawing/2014/main" id="{AC87F657-17D1-4B0E-8D12-1A692F82BF70}"/>
              </a:ext>
            </a:extLst>
          </p:cNvPr>
          <p:cNvGrpSpPr/>
          <p:nvPr/>
        </p:nvGrpSpPr>
        <p:grpSpPr>
          <a:xfrm>
            <a:off x="6801852" y="69388"/>
            <a:ext cx="1876927" cy="2253240"/>
            <a:chOff x="5699508" y="1226174"/>
            <a:chExt cx="2110789" cy="1937657"/>
          </a:xfrm>
        </p:grpSpPr>
        <p:pic>
          <p:nvPicPr>
            <p:cNvPr id="12" name="图片 11">
              <a:extLst>
                <a:ext uri="{FF2B5EF4-FFF2-40B4-BE49-F238E27FC236}">
                  <a16:creationId xmlns:a16="http://schemas.microsoft.com/office/drawing/2014/main" id="{D2EA0ABC-C7A9-468F-AD92-01391AF5F9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9508" y="1226174"/>
              <a:ext cx="2110789" cy="1937657"/>
            </a:xfrm>
            <a:prstGeom prst="rect">
              <a:avLst/>
            </a:prstGeom>
          </p:spPr>
        </p:pic>
        <p:sp>
          <p:nvSpPr>
            <p:cNvPr id="13" name="矩形 12">
              <a:extLst>
                <a:ext uri="{FF2B5EF4-FFF2-40B4-BE49-F238E27FC236}">
                  <a16:creationId xmlns:a16="http://schemas.microsoft.com/office/drawing/2014/main" id="{6D8B2C9C-60CB-4796-B1C8-E6A0FE523D31}"/>
                </a:ext>
              </a:extLst>
            </p:cNvPr>
            <p:cNvSpPr/>
            <p:nvPr/>
          </p:nvSpPr>
          <p:spPr>
            <a:xfrm rot="20714278">
              <a:off x="6606092" y="1897649"/>
              <a:ext cx="297621" cy="594707"/>
            </a:xfrm>
            <a:prstGeom prst="rect">
              <a:avLst/>
            </a:prstGeom>
          </p:spPr>
          <p:txBody>
            <a:bodyPr wrap="none">
              <a:spAutoFit/>
            </a:bodyPr>
            <a:lstStyle/>
            <a:p>
              <a:r>
                <a:rPr lang="en-US" altLang="zh-CN" sz="4800" b="1" dirty="0">
                  <a:latin typeface="#9Slide07 IcielPony" panose="02000000000000000000" pitchFamily="2" charset="0"/>
                  <a:ea typeface="汉仪小麦体简" panose="00020600040101010101" pitchFamily="18" charset="-122"/>
                </a:rPr>
                <a:t>1</a:t>
              </a:r>
              <a:endParaRPr lang="zh-CN" altLang="en-US" sz="4800" b="1" dirty="0">
                <a:latin typeface="#9Slide07 IcielPony" panose="02000000000000000000" pitchFamily="2" charset="0"/>
                <a:ea typeface="汉仪小麦体简" panose="00020600040101010101" pitchFamily="18" charset="-122"/>
              </a:endParaRPr>
            </a:p>
          </p:txBody>
        </p:sp>
      </p:grpSp>
      <p:pic>
        <p:nvPicPr>
          <p:cNvPr id="7" name="Picture 6">
            <a:extLst>
              <a:ext uri="{FF2B5EF4-FFF2-40B4-BE49-F238E27FC236}">
                <a16:creationId xmlns:a16="http://schemas.microsoft.com/office/drawing/2014/main" id="{A0B01F46-D842-4BCD-8C6B-726DDC6E6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24001">
            <a:off x="1543223" y="-3311"/>
            <a:ext cx="4166696" cy="6705028"/>
          </a:xfrm>
          <a:prstGeom prst="rect">
            <a:avLst/>
          </a:prstGeom>
        </p:spPr>
      </p:pic>
      <p:pic>
        <p:nvPicPr>
          <p:cNvPr id="8" name="图片 1">
            <a:extLst>
              <a:ext uri="{FF2B5EF4-FFF2-40B4-BE49-F238E27FC236}">
                <a16:creationId xmlns:a16="http://schemas.microsoft.com/office/drawing/2014/main" id="{EECB35DF-C2E2-44C6-A66E-D7323D29D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093" y="4374197"/>
            <a:ext cx="5990341" cy="3400417"/>
          </a:xfrm>
          <a:prstGeom prst="rect">
            <a:avLst/>
          </a:prstGeom>
        </p:spPr>
      </p:pic>
      <p:pic>
        <p:nvPicPr>
          <p:cNvPr id="10" name="图片 1">
            <a:extLst>
              <a:ext uri="{FF2B5EF4-FFF2-40B4-BE49-F238E27FC236}">
                <a16:creationId xmlns:a16="http://schemas.microsoft.com/office/drawing/2014/main" id="{4F6356CD-99D8-451B-82D4-F87A3FE32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08" y="4299200"/>
            <a:ext cx="5990341" cy="3400417"/>
          </a:xfrm>
          <a:prstGeom prst="rect">
            <a:avLst/>
          </a:prstGeom>
        </p:spPr>
      </p:pic>
    </p:spTree>
    <p:extLst>
      <p:ext uri="{BB962C8B-B14F-4D97-AF65-F5344CB8AC3E}">
        <p14:creationId xmlns:p14="http://schemas.microsoft.com/office/powerpoint/2010/main" val="45209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334" y="-193758"/>
            <a:ext cx="4338667" cy="1962150"/>
          </a:xfrm>
          <a:prstGeom prst="rect">
            <a:avLst/>
          </a:prstGeom>
        </p:spPr>
      </p:pic>
      <p:sp>
        <p:nvSpPr>
          <p:cNvPr id="7" name="TextBox 6">
            <a:extLst>
              <a:ext uri="{FF2B5EF4-FFF2-40B4-BE49-F238E27FC236}">
                <a16:creationId xmlns:a16="http://schemas.microsoft.com/office/drawing/2014/main" id="{C84B9C71-691D-4D4A-B942-5D6FD84AD7EA}"/>
              </a:ext>
            </a:extLst>
          </p:cNvPr>
          <p:cNvSpPr txBox="1"/>
          <p:nvPr/>
        </p:nvSpPr>
        <p:spPr>
          <a:xfrm>
            <a:off x="2882023" y="476852"/>
            <a:ext cx="6027460" cy="1055953"/>
          </a:xfrm>
          <a:custGeom>
            <a:avLst/>
            <a:gdLst>
              <a:gd name="connsiteX0" fmla="*/ 0 w 7898791"/>
              <a:gd name="connsiteY0" fmla="*/ 0 h 1077218"/>
              <a:gd name="connsiteX1" fmla="*/ 7898791 w 7898791"/>
              <a:gd name="connsiteY1" fmla="*/ 0 h 1077218"/>
              <a:gd name="connsiteX2" fmla="*/ 7898791 w 7898791"/>
              <a:gd name="connsiteY2" fmla="*/ 1077218 h 1077218"/>
              <a:gd name="connsiteX3" fmla="*/ 0 w 7898791"/>
              <a:gd name="connsiteY3" fmla="*/ 1077218 h 1077218"/>
              <a:gd name="connsiteX4" fmla="*/ 0 w 7898791"/>
              <a:gd name="connsiteY4" fmla="*/ 0 h 1077218"/>
              <a:gd name="connsiteX0" fmla="*/ 1052623 w 7898791"/>
              <a:gd name="connsiteY0" fmla="*/ 0 h 1343032"/>
              <a:gd name="connsiteX1" fmla="*/ 7898791 w 7898791"/>
              <a:gd name="connsiteY1" fmla="*/ 265814 h 1343032"/>
              <a:gd name="connsiteX2" fmla="*/ 7898791 w 7898791"/>
              <a:gd name="connsiteY2" fmla="*/ 1343032 h 1343032"/>
              <a:gd name="connsiteX3" fmla="*/ 0 w 7898791"/>
              <a:gd name="connsiteY3" fmla="*/ 1343032 h 1343032"/>
              <a:gd name="connsiteX4" fmla="*/ 1052623 w 7898791"/>
              <a:gd name="connsiteY4" fmla="*/ 0 h 1343032"/>
              <a:gd name="connsiteX0" fmla="*/ 0 w 6846168"/>
              <a:gd name="connsiteY0" fmla="*/ 0 h 1343032"/>
              <a:gd name="connsiteX1" fmla="*/ 6846168 w 6846168"/>
              <a:gd name="connsiteY1" fmla="*/ 265814 h 1343032"/>
              <a:gd name="connsiteX2" fmla="*/ 6846168 w 6846168"/>
              <a:gd name="connsiteY2" fmla="*/ 1343032 h 1343032"/>
              <a:gd name="connsiteX3" fmla="*/ 414670 w 6846168"/>
              <a:gd name="connsiteY3" fmla="*/ 896464 h 1343032"/>
              <a:gd name="connsiteX4" fmla="*/ 0 w 6846168"/>
              <a:gd name="connsiteY4" fmla="*/ 0 h 1343032"/>
              <a:gd name="connsiteX0" fmla="*/ 0 w 6846168"/>
              <a:gd name="connsiteY0" fmla="*/ 10632 h 1353664"/>
              <a:gd name="connsiteX1" fmla="*/ 6112521 w 6846168"/>
              <a:gd name="connsiteY1" fmla="*/ 0 h 1353664"/>
              <a:gd name="connsiteX2" fmla="*/ 6846168 w 6846168"/>
              <a:gd name="connsiteY2" fmla="*/ 1353664 h 1353664"/>
              <a:gd name="connsiteX3" fmla="*/ 414670 w 6846168"/>
              <a:gd name="connsiteY3" fmla="*/ 907096 h 1353664"/>
              <a:gd name="connsiteX4" fmla="*/ 0 w 6846168"/>
              <a:gd name="connsiteY4" fmla="*/ 10632 h 1353664"/>
              <a:gd name="connsiteX0" fmla="*/ 0 w 6112521"/>
              <a:gd name="connsiteY0" fmla="*/ 10632 h 938994"/>
              <a:gd name="connsiteX1" fmla="*/ 6112521 w 6112521"/>
              <a:gd name="connsiteY1" fmla="*/ 0 h 938994"/>
              <a:gd name="connsiteX2" fmla="*/ 6006196 w 6112521"/>
              <a:gd name="connsiteY2" fmla="*/ 938994 h 938994"/>
              <a:gd name="connsiteX3" fmla="*/ 414670 w 6112521"/>
              <a:gd name="connsiteY3" fmla="*/ 907096 h 938994"/>
              <a:gd name="connsiteX4" fmla="*/ 0 w 6112521"/>
              <a:gd name="connsiteY4" fmla="*/ 10632 h 938994"/>
              <a:gd name="connsiteX0" fmla="*/ 0 w 6442130"/>
              <a:gd name="connsiteY0" fmla="*/ 0 h 928362"/>
              <a:gd name="connsiteX1" fmla="*/ 6442130 w 6442130"/>
              <a:gd name="connsiteY1" fmla="*/ 63796 h 928362"/>
              <a:gd name="connsiteX2" fmla="*/ 6006196 w 6442130"/>
              <a:gd name="connsiteY2" fmla="*/ 928362 h 928362"/>
              <a:gd name="connsiteX3" fmla="*/ 414670 w 6442130"/>
              <a:gd name="connsiteY3" fmla="*/ 896464 h 928362"/>
              <a:gd name="connsiteX4" fmla="*/ 0 w 6442130"/>
              <a:gd name="connsiteY4" fmla="*/ 0 h 928362"/>
              <a:gd name="connsiteX0" fmla="*/ 148856 w 6027460"/>
              <a:gd name="connsiteY0" fmla="*/ 0 h 1055953"/>
              <a:gd name="connsiteX1" fmla="*/ 6027460 w 6027460"/>
              <a:gd name="connsiteY1" fmla="*/ 191387 h 1055953"/>
              <a:gd name="connsiteX2" fmla="*/ 5591526 w 6027460"/>
              <a:gd name="connsiteY2" fmla="*/ 1055953 h 1055953"/>
              <a:gd name="connsiteX3" fmla="*/ 0 w 6027460"/>
              <a:gd name="connsiteY3" fmla="*/ 1024055 h 1055953"/>
              <a:gd name="connsiteX4" fmla="*/ 148856 w 6027460"/>
              <a:gd name="connsiteY4" fmla="*/ 0 h 105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7460" h="1055953">
                <a:moveTo>
                  <a:pt x="148856" y="0"/>
                </a:moveTo>
                <a:lnTo>
                  <a:pt x="6027460" y="191387"/>
                </a:lnTo>
                <a:lnTo>
                  <a:pt x="5591526" y="1055953"/>
                </a:lnTo>
                <a:lnTo>
                  <a:pt x="0" y="1024055"/>
                </a:lnTo>
                <a:lnTo>
                  <a:pt x="148856" y="0"/>
                </a:lnTo>
                <a:close/>
              </a:path>
            </a:pathLst>
          </a:custGeom>
          <a:solidFill>
            <a:schemeClr val="accent2"/>
          </a:solidFill>
        </p:spPr>
        <p:txBody>
          <a:bodyPr wrap="square" rtlCol="0">
            <a:spAutoFit/>
          </a:bodyPr>
          <a:lstStyle/>
          <a:p>
            <a:pPr algn="ctr"/>
            <a:r>
              <a:rPr lang="en-US" sz="3200" dirty="0" err="1">
                <a:latin typeface="#9Slide07 IcielPony" panose="02000000000000000000" pitchFamily="2" charset="0"/>
              </a:rPr>
              <a:t>Tìm</a:t>
            </a:r>
            <a:r>
              <a:rPr lang="en-US" sz="3200" dirty="0">
                <a:latin typeface="#9Slide07 IcielPony" panose="02000000000000000000" pitchFamily="2" charset="0"/>
              </a:rPr>
              <a:t> </a:t>
            </a:r>
            <a:r>
              <a:rPr lang="en-US" sz="3200" dirty="0" err="1">
                <a:latin typeface="#9Slide07 IcielPony" panose="02000000000000000000" pitchFamily="2" charset="0"/>
              </a:rPr>
              <a:t>chủ</a:t>
            </a:r>
            <a:r>
              <a:rPr lang="en-US" sz="3200" dirty="0">
                <a:latin typeface="#9Slide07 IcielPony" panose="02000000000000000000" pitchFamily="2" charset="0"/>
              </a:rPr>
              <a:t> </a:t>
            </a:r>
            <a:r>
              <a:rPr lang="en-US" sz="3200" dirty="0" err="1">
                <a:latin typeface="#9Slide07 IcielPony" panose="02000000000000000000" pitchFamily="2" charset="0"/>
              </a:rPr>
              <a:t>ngữ</a:t>
            </a:r>
            <a:r>
              <a:rPr lang="en-US" sz="3200" dirty="0">
                <a:latin typeface="#9Slide07 IcielPony" panose="02000000000000000000" pitchFamily="2" charset="0"/>
              </a:rPr>
              <a:t>, </a:t>
            </a:r>
            <a:r>
              <a:rPr lang="en-US" sz="3200" dirty="0" err="1">
                <a:latin typeface="#9Slide07 IcielPony" panose="02000000000000000000" pitchFamily="2" charset="0"/>
              </a:rPr>
              <a:t>vị</a:t>
            </a:r>
            <a:r>
              <a:rPr lang="en-US" sz="3200" dirty="0">
                <a:latin typeface="#9Slide07 IcielPony" panose="02000000000000000000" pitchFamily="2" charset="0"/>
              </a:rPr>
              <a:t> </a:t>
            </a:r>
            <a:r>
              <a:rPr lang="en-US" sz="3200" dirty="0" err="1">
                <a:latin typeface="#9Slide07 IcielPony" panose="02000000000000000000" pitchFamily="2" charset="0"/>
              </a:rPr>
              <a:t>ngữ</a:t>
            </a:r>
            <a:r>
              <a:rPr lang="en-US" sz="3200" dirty="0">
                <a:latin typeface="#9Slide07 IcielPony" panose="02000000000000000000" pitchFamily="2" charset="0"/>
              </a:rPr>
              <a:t> </a:t>
            </a:r>
            <a:r>
              <a:rPr lang="en-US" sz="3200" dirty="0" err="1">
                <a:latin typeface="#9Slide07 IcielPony" panose="02000000000000000000" pitchFamily="2" charset="0"/>
              </a:rPr>
              <a:t>trong</a:t>
            </a:r>
            <a:r>
              <a:rPr lang="en-US" sz="3200" dirty="0">
                <a:latin typeface="#9Slide07 IcielPony" panose="02000000000000000000" pitchFamily="2" charset="0"/>
              </a:rPr>
              <a:t> </a:t>
            </a:r>
            <a:r>
              <a:rPr lang="en-US" sz="3200" dirty="0" err="1">
                <a:latin typeface="#9Slide07 IcielPony" panose="02000000000000000000" pitchFamily="2" charset="0"/>
              </a:rPr>
              <a:t>các</a:t>
            </a:r>
            <a:r>
              <a:rPr lang="en-US" sz="3200" dirty="0">
                <a:latin typeface="#9Slide07 IcielPony" panose="02000000000000000000" pitchFamily="2" charset="0"/>
              </a:rPr>
              <a:t> </a:t>
            </a:r>
            <a:r>
              <a:rPr lang="en-US" sz="3200" dirty="0" err="1">
                <a:latin typeface="#9Slide07 IcielPony" panose="02000000000000000000" pitchFamily="2" charset="0"/>
              </a:rPr>
              <a:t>câu</a:t>
            </a:r>
            <a:r>
              <a:rPr lang="en-US" sz="3200" dirty="0">
                <a:latin typeface="#9Slide07 IcielPony" panose="02000000000000000000" pitchFamily="2" charset="0"/>
              </a:rPr>
              <a:t> </a:t>
            </a:r>
            <a:r>
              <a:rPr lang="en-US" sz="3200" dirty="0" err="1">
                <a:latin typeface="#9Slide07 IcielPony" panose="02000000000000000000" pitchFamily="2" charset="0"/>
              </a:rPr>
              <a:t>sau</a:t>
            </a:r>
            <a:r>
              <a:rPr lang="en-US" sz="3200" dirty="0">
                <a:latin typeface="#9Slide07 IcielPony" panose="02000000000000000000" pitchFamily="2" charset="0"/>
              </a:rPr>
              <a:t> </a:t>
            </a:r>
            <a:r>
              <a:rPr lang="en-US" sz="3200" dirty="0" err="1">
                <a:latin typeface="#9Slide07 IcielPony" panose="02000000000000000000" pitchFamily="2" charset="0"/>
              </a:rPr>
              <a:t>đây</a:t>
            </a:r>
            <a:endParaRPr lang="en-US" sz="3200" dirty="0">
              <a:latin typeface="#9Slide07 IcielPony" panose="02000000000000000000" pitchFamily="2" charset="0"/>
            </a:endParaRPr>
          </a:p>
        </p:txBody>
      </p:sp>
      <p:sp>
        <p:nvSpPr>
          <p:cNvPr id="12" name="Rectangle 3">
            <a:extLst>
              <a:ext uri="{FF2B5EF4-FFF2-40B4-BE49-F238E27FC236}">
                <a16:creationId xmlns:a16="http://schemas.microsoft.com/office/drawing/2014/main" id="{16824A53-31A7-4438-BA95-E8266308F08B}"/>
              </a:ext>
            </a:extLst>
          </p:cNvPr>
          <p:cNvSpPr>
            <a:spLocks noChangeArrowheads="1"/>
          </p:cNvSpPr>
          <p:nvPr/>
        </p:nvSpPr>
        <p:spPr bwMode="auto">
          <a:xfrm>
            <a:off x="1336158" y="1992668"/>
            <a:ext cx="8382000" cy="1819601"/>
          </a:xfrm>
          <a:prstGeom prst="rect">
            <a:avLst/>
          </a:prstGeom>
          <a:solidFill>
            <a:schemeClr val="bg2"/>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dirty="0">
                <a:latin typeface="SVN-The Voice" panose="02040603050506020204" pitchFamily="18" charset="0"/>
                <a:cs typeface="Times New Roman" panose="02020603050405020304" pitchFamily="18" charset="0"/>
              </a:rPr>
              <a:t>Anh </a:t>
            </a:r>
            <a:r>
              <a:rPr lang="en-US" altLang="en-US" sz="4000" b="1" dirty="0" err="1">
                <a:latin typeface="SVN-The Voice" panose="02040603050506020204" pitchFamily="18" charset="0"/>
                <a:cs typeface="Times New Roman" panose="02020603050405020304" pitchFamily="18" charset="0"/>
              </a:rPr>
              <a:t>Luyện</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là</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tấm</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gương</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sáng</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cho</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mọi</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người</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noi</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theo.</a:t>
            </a:r>
            <a:endParaRPr lang="en-US" altLang="en-US" sz="4000" b="1" dirty="0">
              <a:latin typeface="SVN-The Voice" panose="02040603050506020204" pitchFamily="18" charset="0"/>
              <a:cs typeface="Times New Roman" panose="02020603050405020304" pitchFamily="18" charset="0"/>
            </a:endParaRPr>
          </a:p>
        </p:txBody>
      </p:sp>
      <p:sp>
        <p:nvSpPr>
          <p:cNvPr id="13" name="Rectangle 3">
            <a:extLst>
              <a:ext uri="{FF2B5EF4-FFF2-40B4-BE49-F238E27FC236}">
                <a16:creationId xmlns:a16="http://schemas.microsoft.com/office/drawing/2014/main" id="{9D9E146D-6F93-4A18-8825-A6177258D79D}"/>
              </a:ext>
            </a:extLst>
          </p:cNvPr>
          <p:cNvSpPr>
            <a:spLocks noChangeArrowheads="1"/>
          </p:cNvSpPr>
          <p:nvPr/>
        </p:nvSpPr>
        <p:spPr bwMode="auto">
          <a:xfrm>
            <a:off x="1336158" y="4179808"/>
            <a:ext cx="8382000" cy="1819601"/>
          </a:xfrm>
          <a:prstGeom prst="rect">
            <a:avLst/>
          </a:prstGeom>
          <a:solidFill>
            <a:schemeClr val="bg2"/>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dirty="0" err="1">
                <a:latin typeface="SVN-The Voice" panose="02040603050506020204" pitchFamily="18" charset="0"/>
                <a:cs typeface="Times New Roman" panose="02020603050405020304" pitchFamily="18" charset="0"/>
              </a:rPr>
              <a:t>Hùng</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là</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một</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học</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sinh</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gương</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mẫu</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của</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cả</a:t>
            </a:r>
            <a:r>
              <a:rPr lang="en-US" altLang="en-US" sz="4000" b="1" dirty="0">
                <a:latin typeface="SVN-The Voice" panose="02040603050506020204" pitchFamily="18" charset="0"/>
                <a:cs typeface="Times New Roman" panose="02020603050405020304" pitchFamily="18" charset="0"/>
              </a:rPr>
              <a:t> </a:t>
            </a:r>
            <a:r>
              <a:rPr lang="en-US" altLang="en-US" sz="4000" b="1" dirty="0" err="1">
                <a:latin typeface="SVN-The Voice" panose="02040603050506020204" pitchFamily="18" charset="0"/>
                <a:cs typeface="Times New Roman" panose="02020603050405020304" pitchFamily="18" charset="0"/>
              </a:rPr>
              <a:t>trường</a:t>
            </a:r>
            <a:endParaRPr lang="en-US" altLang="en-US" sz="4000" b="1" dirty="0">
              <a:latin typeface="SVN-The Voice" panose="02040603050506020204" pitchFamily="18" charset="0"/>
              <a:cs typeface="Times New Roman" panose="02020603050405020304"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829" y="4299200"/>
            <a:ext cx="5990341" cy="3400417"/>
          </a:xfrm>
          <a:prstGeom prst="rect">
            <a:avLst/>
          </a:prstGeom>
        </p:spPr>
      </p:pic>
      <p:cxnSp>
        <p:nvCxnSpPr>
          <p:cNvPr id="15" name="Straight Connector 14">
            <a:extLst>
              <a:ext uri="{FF2B5EF4-FFF2-40B4-BE49-F238E27FC236}">
                <a16:creationId xmlns:a16="http://schemas.microsoft.com/office/drawing/2014/main" id="{1B7E03C3-73DD-4B14-8E43-5BCD727EEFFB}"/>
              </a:ext>
            </a:extLst>
          </p:cNvPr>
          <p:cNvCxnSpPr>
            <a:cxnSpLocks/>
          </p:cNvCxnSpPr>
          <p:nvPr/>
        </p:nvCxnSpPr>
        <p:spPr>
          <a:xfrm flipH="1">
            <a:off x="4284920" y="2251488"/>
            <a:ext cx="223284" cy="6106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FCB866A-4630-4FD4-ABB9-DE355B22E40D}"/>
              </a:ext>
            </a:extLst>
          </p:cNvPr>
          <p:cNvCxnSpPr>
            <a:cxnSpLocks/>
          </p:cNvCxnSpPr>
          <p:nvPr/>
        </p:nvCxnSpPr>
        <p:spPr>
          <a:xfrm flipH="1">
            <a:off x="2821772" y="4478944"/>
            <a:ext cx="223284" cy="6106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C73E945-BA42-478A-9C4F-37BE1E4C6039}"/>
              </a:ext>
            </a:extLst>
          </p:cNvPr>
          <p:cNvSpPr txBox="1"/>
          <p:nvPr/>
        </p:nvSpPr>
        <p:spPr>
          <a:xfrm>
            <a:off x="2473842" y="2556820"/>
            <a:ext cx="304800" cy="923330"/>
          </a:xfrm>
          <a:prstGeom prst="rect">
            <a:avLst/>
          </a:prstGeom>
          <a:noFill/>
        </p:spPr>
        <p:txBody>
          <a:bodyPr wrap="square">
            <a:spAutoFit/>
          </a:bodyPr>
          <a:lstStyle/>
          <a:p>
            <a:r>
              <a:rPr lang="en-US" sz="5400" dirty="0">
                <a:solidFill>
                  <a:srgbClr val="FF0000"/>
                </a:solidFill>
                <a:latin typeface="#9Slide07 IcielPony" panose="02000000000000000000" pitchFamily="2" charset="0"/>
              </a:rPr>
              <a:t>c</a:t>
            </a:r>
            <a:endParaRPr lang="en-US" sz="5400" dirty="0">
              <a:solidFill>
                <a:srgbClr val="FF0000"/>
              </a:solidFill>
            </a:endParaRPr>
          </a:p>
        </p:txBody>
      </p:sp>
      <p:sp>
        <p:nvSpPr>
          <p:cNvPr id="20" name="TextBox 19">
            <a:extLst>
              <a:ext uri="{FF2B5EF4-FFF2-40B4-BE49-F238E27FC236}">
                <a16:creationId xmlns:a16="http://schemas.microsoft.com/office/drawing/2014/main" id="{37AF7A6A-0A1C-4049-94BE-34C4C25B2276}"/>
              </a:ext>
            </a:extLst>
          </p:cNvPr>
          <p:cNvSpPr txBox="1"/>
          <p:nvPr/>
        </p:nvSpPr>
        <p:spPr>
          <a:xfrm>
            <a:off x="5590953" y="2572459"/>
            <a:ext cx="304800" cy="923330"/>
          </a:xfrm>
          <a:prstGeom prst="rect">
            <a:avLst/>
          </a:prstGeom>
          <a:noFill/>
        </p:spPr>
        <p:txBody>
          <a:bodyPr wrap="square">
            <a:spAutoFit/>
          </a:bodyPr>
          <a:lstStyle/>
          <a:p>
            <a:r>
              <a:rPr lang="en-US" sz="5400" dirty="0">
                <a:solidFill>
                  <a:srgbClr val="FF0000"/>
                </a:solidFill>
                <a:latin typeface="#9Slide07 IcielPony" panose="02000000000000000000" pitchFamily="2" charset="0"/>
              </a:rPr>
              <a:t>v</a:t>
            </a:r>
            <a:endParaRPr lang="en-US" sz="5400" dirty="0">
              <a:solidFill>
                <a:srgbClr val="FF0000"/>
              </a:solidFill>
            </a:endParaRPr>
          </a:p>
        </p:txBody>
      </p:sp>
      <p:sp>
        <p:nvSpPr>
          <p:cNvPr id="21" name="TextBox 20">
            <a:extLst>
              <a:ext uri="{FF2B5EF4-FFF2-40B4-BE49-F238E27FC236}">
                <a16:creationId xmlns:a16="http://schemas.microsoft.com/office/drawing/2014/main" id="{100D9CA0-CEA1-47AF-AD50-D028C1A5619B}"/>
              </a:ext>
            </a:extLst>
          </p:cNvPr>
          <p:cNvSpPr txBox="1"/>
          <p:nvPr/>
        </p:nvSpPr>
        <p:spPr>
          <a:xfrm>
            <a:off x="1774165" y="4627943"/>
            <a:ext cx="304800" cy="923330"/>
          </a:xfrm>
          <a:prstGeom prst="rect">
            <a:avLst/>
          </a:prstGeom>
          <a:noFill/>
        </p:spPr>
        <p:txBody>
          <a:bodyPr wrap="square">
            <a:spAutoFit/>
          </a:bodyPr>
          <a:lstStyle/>
          <a:p>
            <a:r>
              <a:rPr lang="en-US" sz="5400" dirty="0">
                <a:solidFill>
                  <a:srgbClr val="FF0000"/>
                </a:solidFill>
                <a:latin typeface="#9Slide07 IcielPony" panose="02000000000000000000" pitchFamily="2" charset="0"/>
              </a:rPr>
              <a:t>c</a:t>
            </a:r>
            <a:endParaRPr lang="en-US" sz="5400" dirty="0">
              <a:solidFill>
                <a:srgbClr val="FF0000"/>
              </a:solidFill>
            </a:endParaRPr>
          </a:p>
        </p:txBody>
      </p:sp>
      <p:sp>
        <p:nvSpPr>
          <p:cNvPr id="22" name="TextBox 21">
            <a:extLst>
              <a:ext uri="{FF2B5EF4-FFF2-40B4-BE49-F238E27FC236}">
                <a16:creationId xmlns:a16="http://schemas.microsoft.com/office/drawing/2014/main" id="{1BAAEB1A-167A-48D6-A0F8-5F480BCB7C13}"/>
              </a:ext>
            </a:extLst>
          </p:cNvPr>
          <p:cNvSpPr txBox="1"/>
          <p:nvPr/>
        </p:nvSpPr>
        <p:spPr>
          <a:xfrm>
            <a:off x="4993590" y="4783656"/>
            <a:ext cx="304800" cy="923330"/>
          </a:xfrm>
          <a:prstGeom prst="rect">
            <a:avLst/>
          </a:prstGeom>
          <a:noFill/>
        </p:spPr>
        <p:txBody>
          <a:bodyPr wrap="square">
            <a:spAutoFit/>
          </a:bodyPr>
          <a:lstStyle/>
          <a:p>
            <a:r>
              <a:rPr lang="en-US" sz="5400" dirty="0">
                <a:solidFill>
                  <a:srgbClr val="FF0000"/>
                </a:solidFill>
                <a:latin typeface="#9Slide07 IcielPony" panose="02000000000000000000" pitchFamily="2" charset="0"/>
              </a:rPr>
              <a:t>v</a:t>
            </a:r>
            <a:endParaRPr lang="en-US" sz="5400" dirty="0">
              <a:solidFill>
                <a:srgbClr val="FF0000"/>
              </a:solidFill>
            </a:endParaRPr>
          </a:p>
        </p:txBody>
      </p:sp>
      <p:pic>
        <p:nvPicPr>
          <p:cNvPr id="24" name="Picture 23">
            <a:extLst>
              <a:ext uri="{FF2B5EF4-FFF2-40B4-BE49-F238E27FC236}">
                <a16:creationId xmlns:a16="http://schemas.microsoft.com/office/drawing/2014/main" id="{1FFB8D5F-413B-438B-8214-0292D3585D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389" b="91944" l="1889" r="97985">
                        <a14:foregroundMark x1="80353" y1="12685" x2="80353" y2="12685"/>
                        <a14:foregroundMark x1="82242" y1="9444" x2="92065" y2="4167"/>
                        <a14:foregroundMark x1="94836" y1="9259" x2="97985" y2="1389"/>
                        <a14:foregroundMark x1="1008" y1="83241" x2="9194" y2="88796"/>
                        <a14:foregroundMark x1="9194" y1="88796" x2="9446" y2="88796"/>
                        <a14:foregroundMark x1="2015" y1="83241" x2="4156" y2="85093"/>
                        <a14:foregroundMark x1="14484" y1="90278" x2="14484" y2="91944"/>
                      </a14:backgroundRemoval>
                    </a14:imgEffect>
                  </a14:imgLayer>
                </a14:imgProps>
              </a:ext>
              <a:ext uri="{28A0092B-C50C-407E-A947-70E740481C1C}">
                <a14:useLocalDpi xmlns:a14="http://schemas.microsoft.com/office/drawing/2010/main" val="0"/>
              </a:ext>
            </a:extLst>
          </a:blip>
          <a:stretch>
            <a:fillRect/>
          </a:stretch>
        </p:blipFill>
        <p:spPr>
          <a:xfrm>
            <a:off x="4713865" y="1595879"/>
            <a:ext cx="3516873" cy="4783656"/>
          </a:xfrm>
          <a:prstGeom prst="rect">
            <a:avLst/>
          </a:prstGeom>
        </p:spPr>
      </p:pic>
    </p:spTree>
    <p:extLst>
      <p:ext uri="{BB962C8B-B14F-4D97-AF65-F5344CB8AC3E}">
        <p14:creationId xmlns:p14="http://schemas.microsoft.com/office/powerpoint/2010/main" val="305297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par>
                          <p:cTn id="49" fill="hold">
                            <p:stCondLst>
                              <p:cond delay="2000"/>
                            </p:stCondLst>
                            <p:childTnLst>
                              <p:par>
                                <p:cTn id="50" presetID="42"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26" presetClass="emph" presetSubtype="0" repeatCount="4000" fill="hold" nodeType="withEffect">
                                  <p:stCondLst>
                                    <p:cond delay="0"/>
                                  </p:stCondLst>
                                  <p:childTnLst>
                                    <p:animEffect transition="out" filter="fade">
                                      <p:cBhvr>
                                        <p:cTn id="60" dur="1000" tmFilter="0, 0; .2, .5; .8, .5; 1, 0"/>
                                        <p:tgtEl>
                                          <p:spTgt spid="24"/>
                                        </p:tgtEl>
                                      </p:cBhvr>
                                    </p:animEffect>
                                    <p:animScale>
                                      <p:cBhvr>
                                        <p:cTn id="61" dur="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10CC21-E5B6-48BF-A377-8C08641B3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225" y="1363579"/>
            <a:ext cx="4426129" cy="4709620"/>
          </a:xfrm>
          <a:prstGeom prst="rect">
            <a:avLst/>
          </a:prstGeom>
        </p:spPr>
      </p:pic>
      <p:grpSp>
        <p:nvGrpSpPr>
          <p:cNvPr id="21" name="Group 20">
            <a:extLst>
              <a:ext uri="{FF2B5EF4-FFF2-40B4-BE49-F238E27FC236}">
                <a16:creationId xmlns:a16="http://schemas.microsoft.com/office/drawing/2014/main" id="{C7EDFB8E-F6D0-4D8E-8F30-C786844242BC}"/>
              </a:ext>
            </a:extLst>
          </p:cNvPr>
          <p:cNvGrpSpPr/>
          <p:nvPr/>
        </p:nvGrpSpPr>
        <p:grpSpPr>
          <a:xfrm>
            <a:off x="4352645" y="1363579"/>
            <a:ext cx="6371332" cy="3408948"/>
            <a:chOff x="4352645" y="1363579"/>
            <a:chExt cx="6371332" cy="3408948"/>
          </a:xfrm>
        </p:grpSpPr>
        <p:sp>
          <p:nvSpPr>
            <p:cNvPr id="19" name="Rectangle 2">
              <a:extLst>
                <a:ext uri="{FF2B5EF4-FFF2-40B4-BE49-F238E27FC236}">
                  <a16:creationId xmlns:a16="http://schemas.microsoft.com/office/drawing/2014/main" id="{125E98C2-E7F9-457F-AB2F-30754719C011}"/>
                </a:ext>
              </a:extLst>
            </p:cNvPr>
            <p:cNvSpPr/>
            <p:nvPr/>
          </p:nvSpPr>
          <p:spPr>
            <a:xfrm>
              <a:off x="4352645" y="1363579"/>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bg1"/>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sp>
          <p:nvSpPr>
            <p:cNvPr id="20" name="Rectangle 2">
              <a:extLst>
                <a:ext uri="{FF2B5EF4-FFF2-40B4-BE49-F238E27FC236}">
                  <a16:creationId xmlns:a16="http://schemas.microsoft.com/office/drawing/2014/main" id="{99C7C52E-9B07-4BCE-AF97-73804AD4C4C1}"/>
                </a:ext>
              </a:extLst>
            </p:cNvPr>
            <p:cNvSpPr/>
            <p:nvPr/>
          </p:nvSpPr>
          <p:spPr>
            <a:xfrm>
              <a:off x="4553342" y="1515980"/>
              <a:ext cx="6170635" cy="3256547"/>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tx1"/>
                  </a:solidFill>
                  <a:latin typeface="#9Slide05 FS Blonde Script" panose="03000503000000000000" pitchFamily="65" charset="0"/>
                </a:rPr>
                <a:t>Cảm</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ơn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các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bạn</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nhé</a:t>
              </a:r>
              <a:r>
                <a:rPr lang="en-US" sz="4000" dirty="0">
                  <a:solidFill>
                    <a:schemeClr val="tx1"/>
                  </a:solidFill>
                  <a:latin typeface="#9Slide05 FS Blonde Script" panose="03000503000000000000" pitchFamily="65" charset="0"/>
                </a:rPr>
                <a:t>, ta </a:t>
              </a:r>
              <a:r>
                <a:rPr lang="en-US" sz="4000" dirty="0" err="1">
                  <a:solidFill>
                    <a:schemeClr val="tx1"/>
                  </a:solidFill>
                  <a:latin typeface="#9Slide05 FS Blonde Script" panose="03000503000000000000" pitchFamily="65" charset="0"/>
                </a:rPr>
                <a:t>đã</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có</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được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thanh</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kiếm</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diệt</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rồng</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vô</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cùng</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quý</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giá</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giờ</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hãy</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giúp</a:t>
              </a:r>
              <a:r>
                <a:rPr lang="en-US" sz="4000" dirty="0">
                  <a:solidFill>
                    <a:schemeClr val="tx1"/>
                  </a:solidFill>
                  <a:latin typeface="#9Slide05 FS Blonde Script" panose="03000503000000000000" pitchFamily="65" charset="0"/>
                </a:rPr>
                <a:t> ta </a:t>
              </a:r>
              <a:r>
                <a:rPr lang="en-US" sz="4000" dirty="0" err="1">
                  <a:solidFill>
                    <a:schemeClr val="tx1"/>
                  </a:solidFill>
                  <a:latin typeface="#9Slide05 FS Blonde Script" panose="03000503000000000000" pitchFamily="65" charset="0"/>
                </a:rPr>
                <a:t>tiếp</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tục</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thập</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nhiều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bảo</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bối</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tiêu</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diệt</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rồng</a:t>
              </a:r>
              <a:r>
                <a:rPr lang="en-US" sz="4000" dirty="0">
                  <a:solidFill>
                    <a:schemeClr val="tx1"/>
                  </a:solidFill>
                  <a:latin typeface="#9Slide05 FS Blonde Script" panose="03000503000000000000" pitchFamily="65" charset="0"/>
                </a:rPr>
                <a:t> </a:t>
              </a:r>
              <a:r>
                <a:rPr lang="en-US" sz="4000" dirty="0" err="1">
                  <a:solidFill>
                    <a:schemeClr val="tx1"/>
                  </a:solidFill>
                  <a:latin typeface="#9Slide05 FS Blonde Script" panose="03000503000000000000" pitchFamily="65" charset="0"/>
                </a:rPr>
                <a:t>nào</a:t>
              </a:r>
              <a:r>
                <a:rPr lang="en-US" sz="4000" dirty="0">
                  <a:solidFill>
                    <a:schemeClr val="tx1"/>
                  </a:solidFill>
                  <a:latin typeface="#9Slide05 FS Blonde Script" panose="03000503000000000000" pitchFamily="65" charset="0"/>
                </a:rPr>
                <a:t> !</a:t>
              </a:r>
              <a:endParaRPr kumimoji="0" lang="id-ID" sz="4000" b="0" i="0" u="none" strike="noStrike" kern="1200" cap="none" spc="0" normalizeH="0" baseline="0" noProof="0" dirty="0">
                <a:ln>
                  <a:noFill/>
                </a:ln>
                <a:solidFill>
                  <a:schemeClr val="tx1"/>
                </a:solidFill>
                <a:effectLst/>
                <a:uLnTx/>
                <a:uFillTx/>
                <a:latin typeface="#9Slide05 FS Blonde Script" panose="03000503000000000000" pitchFamily="65" charset="0"/>
              </a:endParaRPr>
            </a:p>
          </p:txBody>
        </p:sp>
      </p:grpSp>
      <p:pic>
        <p:nvPicPr>
          <p:cNvPr id="6" name="Picture 5">
            <a:extLst>
              <a:ext uri="{FF2B5EF4-FFF2-40B4-BE49-F238E27FC236}">
                <a16:creationId xmlns:a16="http://schemas.microsoft.com/office/drawing/2014/main" id="{B2948D02-E7EF-495E-9009-005821AFF3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89" b="91944" l="1889" r="97985">
                        <a14:foregroundMark x1="80353" y1="12685" x2="80353" y2="12685"/>
                        <a14:foregroundMark x1="82242" y1="9444" x2="92065" y2="4167"/>
                        <a14:foregroundMark x1="94836" y1="9259" x2="97985" y2="1389"/>
                        <a14:foregroundMark x1="1008" y1="83241" x2="9194" y2="88796"/>
                        <a14:foregroundMark x1="9194" y1="88796" x2="9446" y2="88796"/>
                        <a14:foregroundMark x1="2015" y1="83241" x2="4156" y2="85093"/>
                        <a14:foregroundMark x1="14484" y1="90278" x2="14484" y2="91944"/>
                      </a14:backgroundRemoval>
                    </a14:imgEffect>
                  </a14:imgLayer>
                </a14:imgProps>
              </a:ext>
              <a:ext uri="{28A0092B-C50C-407E-A947-70E740481C1C}">
                <a14:useLocalDpi xmlns:a14="http://schemas.microsoft.com/office/drawing/2010/main" val="0"/>
              </a:ext>
            </a:extLst>
          </a:blip>
          <a:stretch>
            <a:fillRect/>
          </a:stretch>
        </p:blipFill>
        <p:spPr>
          <a:xfrm rot="5967523">
            <a:off x="2525135" y="2951709"/>
            <a:ext cx="1298310" cy="1765963"/>
          </a:xfrm>
          <a:prstGeom prst="rect">
            <a:avLst/>
          </a:prstGeom>
        </p:spPr>
      </p:pic>
      <p:pic>
        <p:nvPicPr>
          <p:cNvPr id="7" name="图片 1">
            <a:extLst>
              <a:ext uri="{FF2B5EF4-FFF2-40B4-BE49-F238E27FC236}">
                <a16:creationId xmlns:a16="http://schemas.microsoft.com/office/drawing/2014/main" id="{2675C9D9-2518-4F54-A47A-9F6B58515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24928"/>
            <a:ext cx="5990341" cy="3400417"/>
          </a:xfrm>
          <a:prstGeom prst="rect">
            <a:avLst/>
          </a:prstGeom>
        </p:spPr>
      </p:pic>
      <p:pic>
        <p:nvPicPr>
          <p:cNvPr id="8" name="图片 1">
            <a:extLst>
              <a:ext uri="{FF2B5EF4-FFF2-40B4-BE49-F238E27FC236}">
                <a16:creationId xmlns:a16="http://schemas.microsoft.com/office/drawing/2014/main" id="{0961B5FB-CEDF-4A52-A3A8-CDB7D400D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636" y="4772527"/>
            <a:ext cx="5990341" cy="3400417"/>
          </a:xfrm>
          <a:prstGeom prst="rect">
            <a:avLst/>
          </a:prstGeom>
        </p:spPr>
      </p:pic>
    </p:spTree>
    <p:extLst>
      <p:ext uri="{BB962C8B-B14F-4D97-AF65-F5344CB8AC3E}">
        <p14:creationId xmlns:p14="http://schemas.microsoft.com/office/powerpoint/2010/main" val="2992561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B01F46-D842-4BCD-8C6B-726DDC6E6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24001">
            <a:off x="2036405" y="857166"/>
            <a:ext cx="3492374" cy="5619912"/>
          </a:xfrm>
          <a:prstGeom prst="rect">
            <a:avLst/>
          </a:prstGeom>
        </p:spPr>
      </p:pic>
      <p:sp>
        <p:nvSpPr>
          <p:cNvPr id="9" name="文本框 8">
            <a:extLst>
              <a:ext uri="{FF2B5EF4-FFF2-40B4-BE49-F238E27FC236}">
                <a16:creationId xmlns:a16="http://schemas.microsoft.com/office/drawing/2014/main" id="{2A65DA98-4F7C-4DC3-8E23-A1A69E27E025}"/>
              </a:ext>
            </a:extLst>
          </p:cNvPr>
          <p:cNvSpPr txBox="1"/>
          <p:nvPr/>
        </p:nvSpPr>
        <p:spPr>
          <a:xfrm>
            <a:off x="5390149" y="1733749"/>
            <a:ext cx="6307890" cy="1569660"/>
          </a:xfrm>
          <a:custGeom>
            <a:avLst/>
            <a:gdLst>
              <a:gd name="connsiteX0" fmla="*/ 0 w 6885405"/>
              <a:gd name="connsiteY0" fmla="*/ 0 h 1569660"/>
              <a:gd name="connsiteX1" fmla="*/ 6885405 w 6885405"/>
              <a:gd name="connsiteY1" fmla="*/ 0 h 1569660"/>
              <a:gd name="connsiteX2" fmla="*/ 6885405 w 6885405"/>
              <a:gd name="connsiteY2" fmla="*/ 1569660 h 1569660"/>
              <a:gd name="connsiteX3" fmla="*/ 0 w 6885405"/>
              <a:gd name="connsiteY3" fmla="*/ 1569660 h 1569660"/>
              <a:gd name="connsiteX4" fmla="*/ 0 w 6885405"/>
              <a:gd name="connsiteY4" fmla="*/ 0 h 1569660"/>
              <a:gd name="connsiteX0" fmla="*/ 802105 w 6885405"/>
              <a:gd name="connsiteY0" fmla="*/ 208547 h 1569660"/>
              <a:gd name="connsiteX1" fmla="*/ 6885405 w 6885405"/>
              <a:gd name="connsiteY1" fmla="*/ 0 h 1569660"/>
              <a:gd name="connsiteX2" fmla="*/ 6885405 w 6885405"/>
              <a:gd name="connsiteY2" fmla="*/ 1569660 h 1569660"/>
              <a:gd name="connsiteX3" fmla="*/ 0 w 6885405"/>
              <a:gd name="connsiteY3" fmla="*/ 1569660 h 1569660"/>
              <a:gd name="connsiteX4" fmla="*/ 802105 w 6885405"/>
              <a:gd name="connsiteY4" fmla="*/ 208547 h 1569660"/>
              <a:gd name="connsiteX0" fmla="*/ 802105 w 6885405"/>
              <a:gd name="connsiteY0" fmla="*/ 208547 h 1569660"/>
              <a:gd name="connsiteX1" fmla="*/ 6885405 w 6885405"/>
              <a:gd name="connsiteY1" fmla="*/ 0 h 1569660"/>
              <a:gd name="connsiteX2" fmla="*/ 5457657 w 6885405"/>
              <a:gd name="connsiteY2" fmla="*/ 1361112 h 1569660"/>
              <a:gd name="connsiteX3" fmla="*/ 0 w 6885405"/>
              <a:gd name="connsiteY3" fmla="*/ 1569660 h 1569660"/>
              <a:gd name="connsiteX4" fmla="*/ 802105 w 6885405"/>
              <a:gd name="connsiteY4" fmla="*/ 208547 h 1569660"/>
              <a:gd name="connsiteX0" fmla="*/ 802105 w 6307890"/>
              <a:gd name="connsiteY0" fmla="*/ 144378 h 1505491"/>
              <a:gd name="connsiteX1" fmla="*/ 6307890 w 6307890"/>
              <a:gd name="connsiteY1" fmla="*/ 0 h 1505491"/>
              <a:gd name="connsiteX2" fmla="*/ 5457657 w 6307890"/>
              <a:gd name="connsiteY2" fmla="*/ 1296943 h 1505491"/>
              <a:gd name="connsiteX3" fmla="*/ 0 w 6307890"/>
              <a:gd name="connsiteY3" fmla="*/ 1505491 h 1505491"/>
              <a:gd name="connsiteX4" fmla="*/ 802105 w 6307890"/>
              <a:gd name="connsiteY4" fmla="*/ 144378 h 150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7890" h="1505491">
                <a:moveTo>
                  <a:pt x="802105" y="144378"/>
                </a:moveTo>
                <a:lnTo>
                  <a:pt x="6307890" y="0"/>
                </a:lnTo>
                <a:lnTo>
                  <a:pt x="5457657" y="1296943"/>
                </a:lnTo>
                <a:lnTo>
                  <a:pt x="0" y="1505491"/>
                </a:lnTo>
                <a:lnTo>
                  <a:pt x="802105" y="144378"/>
                </a:lnTo>
                <a:close/>
              </a:path>
            </a:pathLst>
          </a:custGeom>
          <a:solidFill>
            <a:schemeClr val="accent1">
              <a:lumMod val="60000"/>
              <a:lumOff val="40000"/>
            </a:schemeClr>
          </a:solidFill>
        </p:spPr>
        <p:txBody>
          <a:bodyPr wrap="square" rtlCol="0">
            <a:spAutoFit/>
          </a:bodyPr>
          <a:lstStyle/>
          <a:p>
            <a:r>
              <a:rPr lang="en-US" altLang="zh-CN" sz="9600" b="1" dirty="0" err="1">
                <a:latin typeface="#9Slide07 IcielPony" panose="02000000000000000000" pitchFamily="2" charset="0"/>
                <a:ea typeface="汉仪小麦体简" panose="00020600040101010101" pitchFamily="18" charset="-122"/>
              </a:rPr>
              <a:t>Luyện</a:t>
            </a:r>
            <a:r>
              <a:rPr lang="en-US" altLang="zh-CN" sz="9600" b="1" dirty="0">
                <a:latin typeface="#9Slide07 IcielPony" panose="02000000000000000000" pitchFamily="2" charset="0"/>
                <a:ea typeface="汉仪小麦体简" panose="00020600040101010101" pitchFamily="18" charset="-122"/>
              </a:rPr>
              <a:t> </a:t>
            </a:r>
            <a:r>
              <a:rPr lang="en-US" altLang="zh-CN" sz="9600" b="1" dirty="0" err="1">
                <a:latin typeface="#9Slide07 IcielPony" panose="02000000000000000000" pitchFamily="2" charset="0"/>
                <a:ea typeface="汉仪小麦体简" panose="00020600040101010101" pitchFamily="18" charset="-122"/>
              </a:rPr>
              <a:t>tập</a:t>
            </a:r>
            <a:endParaRPr lang="zh-CN" altLang="en-US" sz="9600" b="1" dirty="0">
              <a:latin typeface="#9Slide07 IcielPony" panose="02000000000000000000" pitchFamily="2" charset="0"/>
              <a:ea typeface="汉仪小麦体简" panose="00020600040101010101" pitchFamily="18" charset="-122"/>
            </a:endParaRPr>
          </a:p>
        </p:txBody>
      </p:sp>
      <p:grpSp>
        <p:nvGrpSpPr>
          <p:cNvPr id="11" name="组合 10">
            <a:extLst>
              <a:ext uri="{FF2B5EF4-FFF2-40B4-BE49-F238E27FC236}">
                <a16:creationId xmlns:a16="http://schemas.microsoft.com/office/drawing/2014/main" id="{AC87F657-17D1-4B0E-8D12-1A692F82BF70}"/>
              </a:ext>
            </a:extLst>
          </p:cNvPr>
          <p:cNvGrpSpPr/>
          <p:nvPr/>
        </p:nvGrpSpPr>
        <p:grpSpPr>
          <a:xfrm>
            <a:off x="6801852" y="69388"/>
            <a:ext cx="1876927" cy="2253240"/>
            <a:chOff x="5699508" y="1226174"/>
            <a:chExt cx="2110789" cy="1937657"/>
          </a:xfrm>
        </p:grpSpPr>
        <p:pic>
          <p:nvPicPr>
            <p:cNvPr id="12" name="图片 11">
              <a:extLst>
                <a:ext uri="{FF2B5EF4-FFF2-40B4-BE49-F238E27FC236}">
                  <a16:creationId xmlns:a16="http://schemas.microsoft.com/office/drawing/2014/main" id="{D2EA0ABC-C7A9-468F-AD92-01391AF5F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508" y="1226174"/>
              <a:ext cx="2110789" cy="1937657"/>
            </a:xfrm>
            <a:prstGeom prst="rect">
              <a:avLst/>
            </a:prstGeom>
          </p:spPr>
        </p:pic>
        <p:sp>
          <p:nvSpPr>
            <p:cNvPr id="13" name="矩形 12">
              <a:extLst>
                <a:ext uri="{FF2B5EF4-FFF2-40B4-BE49-F238E27FC236}">
                  <a16:creationId xmlns:a16="http://schemas.microsoft.com/office/drawing/2014/main" id="{6D8B2C9C-60CB-4796-B1C8-E6A0FE523D31}"/>
                </a:ext>
              </a:extLst>
            </p:cNvPr>
            <p:cNvSpPr/>
            <p:nvPr/>
          </p:nvSpPr>
          <p:spPr>
            <a:xfrm rot="20714278">
              <a:off x="6454566" y="1837698"/>
              <a:ext cx="600672" cy="714610"/>
            </a:xfrm>
            <a:prstGeom prst="rect">
              <a:avLst/>
            </a:prstGeom>
          </p:spPr>
          <p:txBody>
            <a:bodyPr wrap="none">
              <a:spAutoFit/>
            </a:bodyPr>
            <a:lstStyle/>
            <a:p>
              <a:r>
                <a:rPr lang="en-US" altLang="zh-CN" sz="4800" b="1" dirty="0">
                  <a:latin typeface="#9Slide07 IcielPony" panose="02000000000000000000" pitchFamily="2" charset="0"/>
                  <a:ea typeface="汉仪小麦体简" panose="00020600040101010101" pitchFamily="18" charset="-122"/>
                </a:rPr>
                <a:t>2</a:t>
              </a:r>
              <a:endParaRPr lang="zh-CN" altLang="en-US" sz="4800" b="1" dirty="0">
                <a:latin typeface="#9Slide07 IcielPony" panose="02000000000000000000" pitchFamily="2" charset="0"/>
                <a:ea typeface="汉仪小麦体简" panose="00020600040101010101" pitchFamily="18" charset="-122"/>
              </a:endParaRPr>
            </a:p>
          </p:txBody>
        </p:sp>
      </p:grpSp>
      <p:pic>
        <p:nvPicPr>
          <p:cNvPr id="8" name="图片 1">
            <a:extLst>
              <a:ext uri="{FF2B5EF4-FFF2-40B4-BE49-F238E27FC236}">
                <a16:creationId xmlns:a16="http://schemas.microsoft.com/office/drawing/2014/main" id="{04306F71-2B13-498E-9FAB-01853C985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91" y="3882640"/>
            <a:ext cx="5990341" cy="3400417"/>
          </a:xfrm>
          <a:prstGeom prst="rect">
            <a:avLst/>
          </a:prstGeom>
        </p:spPr>
      </p:pic>
      <p:pic>
        <p:nvPicPr>
          <p:cNvPr id="10" name="图片 1">
            <a:extLst>
              <a:ext uri="{FF2B5EF4-FFF2-40B4-BE49-F238E27FC236}">
                <a16:creationId xmlns:a16="http://schemas.microsoft.com/office/drawing/2014/main" id="{998CBD71-2880-4B73-AFFF-C2753F103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093" y="4220021"/>
            <a:ext cx="5990341" cy="3400417"/>
          </a:xfrm>
          <a:prstGeom prst="rect">
            <a:avLst/>
          </a:prstGeom>
        </p:spPr>
      </p:pic>
    </p:spTree>
    <p:extLst>
      <p:ext uri="{BB962C8B-B14F-4D97-AF65-F5344CB8AC3E}">
        <p14:creationId xmlns:p14="http://schemas.microsoft.com/office/powerpoint/2010/main" val="248265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641" y="-289451"/>
            <a:ext cx="4338667" cy="1962150"/>
          </a:xfrm>
          <a:prstGeom prst="rect">
            <a:avLst/>
          </a:prstGeom>
        </p:spPr>
      </p:pic>
      <p:sp>
        <p:nvSpPr>
          <p:cNvPr id="7" name="TextBox 6">
            <a:extLst>
              <a:ext uri="{FF2B5EF4-FFF2-40B4-BE49-F238E27FC236}">
                <a16:creationId xmlns:a16="http://schemas.microsoft.com/office/drawing/2014/main" id="{C84B9C71-691D-4D4A-B942-5D6FD84AD7EA}"/>
              </a:ext>
            </a:extLst>
          </p:cNvPr>
          <p:cNvSpPr txBox="1"/>
          <p:nvPr/>
        </p:nvSpPr>
        <p:spPr>
          <a:xfrm>
            <a:off x="1891088" y="691624"/>
            <a:ext cx="9188037" cy="1323439"/>
          </a:xfrm>
          <a:custGeom>
            <a:avLst/>
            <a:gdLst>
              <a:gd name="connsiteX0" fmla="*/ 0 w 7898791"/>
              <a:gd name="connsiteY0" fmla="*/ 0 h 1077218"/>
              <a:gd name="connsiteX1" fmla="*/ 7898791 w 7898791"/>
              <a:gd name="connsiteY1" fmla="*/ 0 h 1077218"/>
              <a:gd name="connsiteX2" fmla="*/ 7898791 w 7898791"/>
              <a:gd name="connsiteY2" fmla="*/ 1077218 h 1077218"/>
              <a:gd name="connsiteX3" fmla="*/ 0 w 7898791"/>
              <a:gd name="connsiteY3" fmla="*/ 1077218 h 1077218"/>
              <a:gd name="connsiteX4" fmla="*/ 0 w 7898791"/>
              <a:gd name="connsiteY4" fmla="*/ 0 h 1077218"/>
              <a:gd name="connsiteX0" fmla="*/ 1052623 w 7898791"/>
              <a:gd name="connsiteY0" fmla="*/ 0 h 1343032"/>
              <a:gd name="connsiteX1" fmla="*/ 7898791 w 7898791"/>
              <a:gd name="connsiteY1" fmla="*/ 265814 h 1343032"/>
              <a:gd name="connsiteX2" fmla="*/ 7898791 w 7898791"/>
              <a:gd name="connsiteY2" fmla="*/ 1343032 h 1343032"/>
              <a:gd name="connsiteX3" fmla="*/ 0 w 7898791"/>
              <a:gd name="connsiteY3" fmla="*/ 1343032 h 1343032"/>
              <a:gd name="connsiteX4" fmla="*/ 1052623 w 7898791"/>
              <a:gd name="connsiteY4" fmla="*/ 0 h 1343032"/>
              <a:gd name="connsiteX0" fmla="*/ 0 w 6846168"/>
              <a:gd name="connsiteY0" fmla="*/ 0 h 1343032"/>
              <a:gd name="connsiteX1" fmla="*/ 6846168 w 6846168"/>
              <a:gd name="connsiteY1" fmla="*/ 265814 h 1343032"/>
              <a:gd name="connsiteX2" fmla="*/ 6846168 w 6846168"/>
              <a:gd name="connsiteY2" fmla="*/ 1343032 h 1343032"/>
              <a:gd name="connsiteX3" fmla="*/ 414670 w 6846168"/>
              <a:gd name="connsiteY3" fmla="*/ 896464 h 1343032"/>
              <a:gd name="connsiteX4" fmla="*/ 0 w 6846168"/>
              <a:gd name="connsiteY4" fmla="*/ 0 h 1343032"/>
              <a:gd name="connsiteX0" fmla="*/ 0 w 6846168"/>
              <a:gd name="connsiteY0" fmla="*/ 10632 h 1353664"/>
              <a:gd name="connsiteX1" fmla="*/ 6112521 w 6846168"/>
              <a:gd name="connsiteY1" fmla="*/ 0 h 1353664"/>
              <a:gd name="connsiteX2" fmla="*/ 6846168 w 6846168"/>
              <a:gd name="connsiteY2" fmla="*/ 1353664 h 1353664"/>
              <a:gd name="connsiteX3" fmla="*/ 414670 w 6846168"/>
              <a:gd name="connsiteY3" fmla="*/ 907096 h 1353664"/>
              <a:gd name="connsiteX4" fmla="*/ 0 w 6846168"/>
              <a:gd name="connsiteY4" fmla="*/ 10632 h 1353664"/>
              <a:gd name="connsiteX0" fmla="*/ 0 w 6112521"/>
              <a:gd name="connsiteY0" fmla="*/ 10632 h 938994"/>
              <a:gd name="connsiteX1" fmla="*/ 6112521 w 6112521"/>
              <a:gd name="connsiteY1" fmla="*/ 0 h 938994"/>
              <a:gd name="connsiteX2" fmla="*/ 6006196 w 6112521"/>
              <a:gd name="connsiteY2" fmla="*/ 938994 h 938994"/>
              <a:gd name="connsiteX3" fmla="*/ 414670 w 6112521"/>
              <a:gd name="connsiteY3" fmla="*/ 907096 h 938994"/>
              <a:gd name="connsiteX4" fmla="*/ 0 w 6112521"/>
              <a:gd name="connsiteY4" fmla="*/ 10632 h 938994"/>
              <a:gd name="connsiteX0" fmla="*/ 0 w 6442130"/>
              <a:gd name="connsiteY0" fmla="*/ 0 h 928362"/>
              <a:gd name="connsiteX1" fmla="*/ 6442130 w 6442130"/>
              <a:gd name="connsiteY1" fmla="*/ 63796 h 928362"/>
              <a:gd name="connsiteX2" fmla="*/ 6006196 w 6442130"/>
              <a:gd name="connsiteY2" fmla="*/ 928362 h 928362"/>
              <a:gd name="connsiteX3" fmla="*/ 414670 w 6442130"/>
              <a:gd name="connsiteY3" fmla="*/ 896464 h 928362"/>
              <a:gd name="connsiteX4" fmla="*/ 0 w 6442130"/>
              <a:gd name="connsiteY4" fmla="*/ 0 h 928362"/>
              <a:gd name="connsiteX0" fmla="*/ 148856 w 6027460"/>
              <a:gd name="connsiteY0" fmla="*/ 0 h 1055953"/>
              <a:gd name="connsiteX1" fmla="*/ 6027460 w 6027460"/>
              <a:gd name="connsiteY1" fmla="*/ 191387 h 1055953"/>
              <a:gd name="connsiteX2" fmla="*/ 5591526 w 6027460"/>
              <a:gd name="connsiteY2" fmla="*/ 1055953 h 1055953"/>
              <a:gd name="connsiteX3" fmla="*/ 0 w 6027460"/>
              <a:gd name="connsiteY3" fmla="*/ 1024055 h 1055953"/>
              <a:gd name="connsiteX4" fmla="*/ 148856 w 6027460"/>
              <a:gd name="connsiteY4" fmla="*/ 0 h 105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7460" h="1055953">
                <a:moveTo>
                  <a:pt x="148856" y="0"/>
                </a:moveTo>
                <a:lnTo>
                  <a:pt x="6027460" y="191387"/>
                </a:lnTo>
                <a:lnTo>
                  <a:pt x="5591526" y="1055953"/>
                </a:lnTo>
                <a:lnTo>
                  <a:pt x="0" y="1024055"/>
                </a:lnTo>
                <a:lnTo>
                  <a:pt x="148856" y="0"/>
                </a:lnTo>
                <a:close/>
              </a:path>
            </a:pathLst>
          </a:custGeom>
          <a:solidFill>
            <a:schemeClr val="accent1">
              <a:lumMod val="60000"/>
              <a:lumOff val="40000"/>
            </a:schemeClr>
          </a:solidFill>
        </p:spPr>
        <p:txBody>
          <a:bodyPr wrap="square" rtlCol="0">
            <a:spAutoFit/>
          </a:bodyPr>
          <a:lstStyle/>
          <a:p>
            <a:pPr algn="ctr"/>
            <a:r>
              <a:rPr lang="en-US" sz="4000" dirty="0">
                <a:latin typeface="#9Slide07 IcielPony" panose="02000000000000000000" pitchFamily="2" charset="0"/>
              </a:rPr>
              <a:t>1. </a:t>
            </a:r>
            <a:r>
              <a:rPr lang="en-US" sz="4000" dirty="0" err="1">
                <a:latin typeface="#9Slide07 IcielPony" panose="02000000000000000000" pitchFamily="2" charset="0"/>
              </a:rPr>
              <a:t>Tìm</a:t>
            </a:r>
            <a:r>
              <a:rPr lang="en-US" sz="4000" dirty="0">
                <a:latin typeface="#9Slide07 IcielPony" panose="02000000000000000000" pitchFamily="2" charset="0"/>
              </a:rPr>
              <a:t> </a:t>
            </a:r>
            <a:r>
              <a:rPr lang="en-US" sz="4000" dirty="0" err="1">
                <a:latin typeface="#9Slide07 IcielPony" panose="02000000000000000000" pitchFamily="2" charset="0"/>
              </a:rPr>
              <a:t>những</a:t>
            </a:r>
            <a:r>
              <a:rPr lang="en-US" sz="4000" dirty="0">
                <a:latin typeface="#9Slide07 IcielPony" panose="02000000000000000000" pitchFamily="2" charset="0"/>
              </a:rPr>
              <a:t> </a:t>
            </a:r>
            <a:r>
              <a:rPr lang="en-US" sz="4000" dirty="0" err="1">
                <a:latin typeface="#9Slide07 IcielPony" panose="02000000000000000000" pitchFamily="2" charset="0"/>
              </a:rPr>
              <a:t>từ</a:t>
            </a:r>
            <a:r>
              <a:rPr lang="en-US" sz="4000" dirty="0">
                <a:latin typeface="#9Slide07 IcielPony" panose="02000000000000000000" pitchFamily="2" charset="0"/>
              </a:rPr>
              <a:t> </a:t>
            </a:r>
            <a:r>
              <a:rPr lang="en-US" sz="4000" dirty="0" err="1">
                <a:latin typeface="#9Slide07 IcielPony" panose="02000000000000000000" pitchFamily="2" charset="0"/>
              </a:rPr>
              <a:t>cùng</a:t>
            </a:r>
            <a:r>
              <a:rPr lang="en-US" sz="4000" dirty="0">
                <a:latin typeface="#9Slide07 IcielPony" panose="02000000000000000000" pitchFamily="2" charset="0"/>
              </a:rPr>
              <a:t> </a:t>
            </a:r>
            <a:r>
              <a:rPr lang="en-US" sz="4000" dirty="0" err="1">
                <a:latin typeface="#9Slide07 IcielPony" panose="02000000000000000000" pitchFamily="2" charset="0"/>
              </a:rPr>
              <a:t>nghĩa</a:t>
            </a:r>
            <a:r>
              <a:rPr lang="en-US" sz="4000" dirty="0">
                <a:latin typeface="#9Slide07 IcielPony" panose="02000000000000000000" pitchFamily="2" charset="0"/>
              </a:rPr>
              <a:t> </a:t>
            </a:r>
            <a:r>
              <a:rPr lang="en-US" sz="4000" dirty="0" err="1">
                <a:latin typeface="#9Slide07 IcielPony" panose="02000000000000000000" pitchFamily="2" charset="0"/>
              </a:rPr>
              <a:t>hoặc</a:t>
            </a:r>
            <a:r>
              <a:rPr lang="en-US" sz="4000" dirty="0">
                <a:latin typeface="#9Slide07 IcielPony" panose="02000000000000000000" pitchFamily="2" charset="0"/>
              </a:rPr>
              <a:t> </a:t>
            </a:r>
            <a:r>
              <a:rPr lang="en-US" sz="4000" dirty="0" err="1">
                <a:latin typeface="#9Slide07 IcielPony" panose="02000000000000000000" pitchFamily="2" charset="0"/>
              </a:rPr>
              <a:t>trái</a:t>
            </a:r>
            <a:r>
              <a:rPr lang="en-US" sz="4000" dirty="0">
                <a:latin typeface="#9Slide07 IcielPony" panose="02000000000000000000" pitchFamily="2" charset="0"/>
              </a:rPr>
              <a:t> </a:t>
            </a:r>
            <a:r>
              <a:rPr lang="en-US" sz="4000" dirty="0" err="1">
                <a:latin typeface="#9Slide07 IcielPony" panose="02000000000000000000" pitchFamily="2" charset="0"/>
              </a:rPr>
              <a:t>nghĩa</a:t>
            </a:r>
            <a:r>
              <a:rPr lang="en-US" sz="4000" dirty="0">
                <a:latin typeface="#9Slide07 IcielPony" panose="02000000000000000000" pitchFamily="2" charset="0"/>
              </a:rPr>
              <a:t> </a:t>
            </a:r>
            <a:r>
              <a:rPr lang="en-US" sz="4000" dirty="0" err="1">
                <a:latin typeface="#9Slide07 IcielPony" panose="02000000000000000000" pitchFamily="2" charset="0"/>
              </a:rPr>
              <a:t>với</a:t>
            </a:r>
            <a:r>
              <a:rPr lang="en-US" sz="4000" dirty="0">
                <a:latin typeface="#9Slide07 IcielPony" panose="02000000000000000000" pitchFamily="2" charset="0"/>
              </a:rPr>
              <a:t> </a:t>
            </a:r>
            <a:r>
              <a:rPr lang="en-US" sz="4000" dirty="0" err="1">
                <a:latin typeface="#9Slide07 IcielPony" panose="02000000000000000000" pitchFamily="2" charset="0"/>
              </a:rPr>
              <a:t>từ</a:t>
            </a:r>
            <a:r>
              <a:rPr lang="en-US" sz="4000" dirty="0">
                <a:latin typeface="#9Slide07 IcielPony" panose="02000000000000000000" pitchFamily="2" charset="0"/>
              </a:rPr>
              <a:t> DŨNG CẢM</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829" y="4299200"/>
            <a:ext cx="5990341" cy="3400417"/>
          </a:xfrm>
          <a:prstGeom prst="rect">
            <a:avLst/>
          </a:prstGeom>
        </p:spPr>
      </p:pic>
      <p:sp>
        <p:nvSpPr>
          <p:cNvPr id="14" name="Text Box 124">
            <a:extLst>
              <a:ext uri="{FF2B5EF4-FFF2-40B4-BE49-F238E27FC236}">
                <a16:creationId xmlns:a16="http://schemas.microsoft.com/office/drawing/2014/main" id="{5D20FCF4-DF59-4526-AED4-4D3A07B4BF06}"/>
              </a:ext>
            </a:extLst>
          </p:cNvPr>
          <p:cNvSpPr txBox="1">
            <a:spLocks noChangeArrowheads="1"/>
          </p:cNvSpPr>
          <p:nvPr/>
        </p:nvSpPr>
        <p:spPr bwMode="auto">
          <a:xfrm>
            <a:off x="4774018" y="2844711"/>
            <a:ext cx="5454503" cy="2123658"/>
          </a:xfrm>
          <a:custGeom>
            <a:avLst/>
            <a:gdLst>
              <a:gd name="connsiteX0" fmla="*/ 0 w 5454503"/>
              <a:gd name="connsiteY0" fmla="*/ 0 h 2123658"/>
              <a:gd name="connsiteX1" fmla="*/ 5454503 w 5454503"/>
              <a:gd name="connsiteY1" fmla="*/ 0 h 2123658"/>
              <a:gd name="connsiteX2" fmla="*/ 5454503 w 5454503"/>
              <a:gd name="connsiteY2" fmla="*/ 2123658 h 2123658"/>
              <a:gd name="connsiteX3" fmla="*/ 0 w 5454503"/>
              <a:gd name="connsiteY3" fmla="*/ 2123658 h 2123658"/>
              <a:gd name="connsiteX4" fmla="*/ 0 w 5454503"/>
              <a:gd name="connsiteY4" fmla="*/ 0 h 2123658"/>
              <a:gd name="connsiteX0" fmla="*/ 786809 w 5454503"/>
              <a:gd name="connsiteY0" fmla="*/ 10633 h 2123658"/>
              <a:gd name="connsiteX1" fmla="*/ 5454503 w 5454503"/>
              <a:gd name="connsiteY1" fmla="*/ 0 h 2123658"/>
              <a:gd name="connsiteX2" fmla="*/ 5454503 w 5454503"/>
              <a:gd name="connsiteY2" fmla="*/ 2123658 h 2123658"/>
              <a:gd name="connsiteX3" fmla="*/ 0 w 5454503"/>
              <a:gd name="connsiteY3" fmla="*/ 2123658 h 2123658"/>
              <a:gd name="connsiteX4" fmla="*/ 786809 w 5454503"/>
              <a:gd name="connsiteY4" fmla="*/ 10633 h 2123658"/>
              <a:gd name="connsiteX0" fmla="*/ 786809 w 5454503"/>
              <a:gd name="connsiteY0" fmla="*/ 10633 h 2123658"/>
              <a:gd name="connsiteX1" fmla="*/ 5454503 w 5454503"/>
              <a:gd name="connsiteY1" fmla="*/ 0 h 2123658"/>
              <a:gd name="connsiteX2" fmla="*/ 4274289 w 5454503"/>
              <a:gd name="connsiteY2" fmla="*/ 1772784 h 2123658"/>
              <a:gd name="connsiteX3" fmla="*/ 0 w 5454503"/>
              <a:gd name="connsiteY3" fmla="*/ 2123658 h 2123658"/>
              <a:gd name="connsiteX4" fmla="*/ 786809 w 5454503"/>
              <a:gd name="connsiteY4" fmla="*/ 10633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4503" h="2123658">
                <a:moveTo>
                  <a:pt x="786809" y="10633"/>
                </a:moveTo>
                <a:lnTo>
                  <a:pt x="5454503" y="0"/>
                </a:lnTo>
                <a:lnTo>
                  <a:pt x="4274289" y="1772784"/>
                </a:lnTo>
                <a:lnTo>
                  <a:pt x="0" y="2123658"/>
                </a:lnTo>
                <a:lnTo>
                  <a:pt x="786809" y="10633"/>
                </a:lnTo>
                <a:close/>
              </a:path>
            </a:pathLst>
          </a:custGeom>
          <a:solidFill>
            <a:schemeClr val="bg1">
              <a:lumMod val="85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Là</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có</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dũng</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khí</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dám</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đương</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đầu</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với</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khó</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khăn</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nguy</a:t>
            </a:r>
            <a:r>
              <a:rPr lang="en-US" altLang="en-US" sz="4400" b="1" dirty="0">
                <a:latin typeface="#9Slide03 AmpleSoft Bold" panose="02000000000000000000" pitchFamily="2" charset="0"/>
                <a:cs typeface="Times New Roman" panose="02020603050405020304" pitchFamily="18" charset="0"/>
              </a:rPr>
              <a:t> </a:t>
            </a:r>
            <a:r>
              <a:rPr lang="en-US" altLang="en-US" sz="4400" b="1" dirty="0" err="1">
                <a:latin typeface="#9Slide03 AmpleSoft Bold" panose="02000000000000000000" pitchFamily="2" charset="0"/>
                <a:cs typeface="Times New Roman" panose="02020603050405020304" pitchFamily="18" charset="0"/>
              </a:rPr>
              <a:t>hiểm</a:t>
            </a:r>
            <a:r>
              <a:rPr lang="en-US" altLang="en-US" sz="4400" b="1" dirty="0">
                <a:latin typeface="#9Slide03 AmpleSoft Bold" panose="02000000000000000000" pitchFamily="2" charset="0"/>
                <a:cs typeface="Times New Roman" panose="02020603050405020304" pitchFamily="18" charset="0"/>
              </a:rPr>
              <a:t>.</a:t>
            </a:r>
          </a:p>
        </p:txBody>
      </p:sp>
      <p:sp>
        <p:nvSpPr>
          <p:cNvPr id="16" name="Rectangle 15">
            <a:extLst>
              <a:ext uri="{FF2B5EF4-FFF2-40B4-BE49-F238E27FC236}">
                <a16:creationId xmlns:a16="http://schemas.microsoft.com/office/drawing/2014/main" id="{2C5844BD-9882-4028-8E0B-4F195B28FE60}"/>
              </a:ext>
            </a:extLst>
          </p:cNvPr>
          <p:cNvSpPr>
            <a:spLocks noChangeArrowheads="1"/>
          </p:cNvSpPr>
          <p:nvPr/>
        </p:nvSpPr>
        <p:spPr bwMode="auto">
          <a:xfrm>
            <a:off x="1139379" y="3249275"/>
            <a:ext cx="3326294" cy="790707"/>
          </a:xfrm>
          <a:custGeom>
            <a:avLst/>
            <a:gdLst>
              <a:gd name="connsiteX0" fmla="*/ 0 w 3879187"/>
              <a:gd name="connsiteY0" fmla="*/ 0 h 769441"/>
              <a:gd name="connsiteX1" fmla="*/ 3879187 w 3879187"/>
              <a:gd name="connsiteY1" fmla="*/ 0 h 769441"/>
              <a:gd name="connsiteX2" fmla="*/ 3879187 w 3879187"/>
              <a:gd name="connsiteY2" fmla="*/ 769441 h 769441"/>
              <a:gd name="connsiteX3" fmla="*/ 0 w 3879187"/>
              <a:gd name="connsiteY3" fmla="*/ 769441 h 769441"/>
              <a:gd name="connsiteX4" fmla="*/ 0 w 3879187"/>
              <a:gd name="connsiteY4" fmla="*/ 0 h 769441"/>
              <a:gd name="connsiteX0" fmla="*/ 340242 w 3879187"/>
              <a:gd name="connsiteY0" fmla="*/ 10632 h 769441"/>
              <a:gd name="connsiteX1" fmla="*/ 3879187 w 3879187"/>
              <a:gd name="connsiteY1" fmla="*/ 0 h 769441"/>
              <a:gd name="connsiteX2" fmla="*/ 3879187 w 3879187"/>
              <a:gd name="connsiteY2" fmla="*/ 769441 h 769441"/>
              <a:gd name="connsiteX3" fmla="*/ 0 w 3879187"/>
              <a:gd name="connsiteY3" fmla="*/ 769441 h 769441"/>
              <a:gd name="connsiteX4" fmla="*/ 340242 w 3879187"/>
              <a:gd name="connsiteY4" fmla="*/ 10632 h 769441"/>
              <a:gd name="connsiteX0" fmla="*/ 340242 w 3879187"/>
              <a:gd name="connsiteY0" fmla="*/ 10632 h 801339"/>
              <a:gd name="connsiteX1" fmla="*/ 3879187 w 3879187"/>
              <a:gd name="connsiteY1" fmla="*/ 0 h 801339"/>
              <a:gd name="connsiteX2" fmla="*/ 2518220 w 3879187"/>
              <a:gd name="connsiteY2" fmla="*/ 801339 h 801339"/>
              <a:gd name="connsiteX3" fmla="*/ 0 w 3879187"/>
              <a:gd name="connsiteY3" fmla="*/ 769441 h 801339"/>
              <a:gd name="connsiteX4" fmla="*/ 340242 w 3879187"/>
              <a:gd name="connsiteY4" fmla="*/ 10632 h 801339"/>
              <a:gd name="connsiteX0" fmla="*/ 340242 w 3326294"/>
              <a:gd name="connsiteY0" fmla="*/ 0 h 790707"/>
              <a:gd name="connsiteX1" fmla="*/ 3326294 w 3326294"/>
              <a:gd name="connsiteY1" fmla="*/ 42531 h 790707"/>
              <a:gd name="connsiteX2" fmla="*/ 2518220 w 3326294"/>
              <a:gd name="connsiteY2" fmla="*/ 790707 h 790707"/>
              <a:gd name="connsiteX3" fmla="*/ 0 w 3326294"/>
              <a:gd name="connsiteY3" fmla="*/ 758809 h 790707"/>
              <a:gd name="connsiteX4" fmla="*/ 340242 w 3326294"/>
              <a:gd name="connsiteY4" fmla="*/ 0 h 79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294" h="790707">
                <a:moveTo>
                  <a:pt x="340242" y="0"/>
                </a:moveTo>
                <a:lnTo>
                  <a:pt x="3326294" y="42531"/>
                </a:lnTo>
                <a:lnTo>
                  <a:pt x="2518220" y="790707"/>
                </a:lnTo>
                <a:lnTo>
                  <a:pt x="0" y="758809"/>
                </a:lnTo>
                <a:lnTo>
                  <a:pt x="340242" y="0"/>
                </a:lnTo>
                <a:close/>
              </a:path>
            </a:pathLst>
          </a:custGeom>
          <a:solidFill>
            <a:schemeClr val="accent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400" b="1" dirty="0" err="1">
                <a:solidFill>
                  <a:srgbClr val="CA3D1C"/>
                </a:solidFill>
                <a:latin typeface="SVN-Whimsy" panose="02040603050506020204" pitchFamily="18" charset="0"/>
                <a:cs typeface="Times New Roman" panose="02020603050405020304" pitchFamily="18" charset="0"/>
              </a:rPr>
              <a:t>Dũng</a:t>
            </a:r>
            <a:r>
              <a:rPr lang="en-US" altLang="en-US" sz="4400" b="1" dirty="0">
                <a:solidFill>
                  <a:srgbClr val="CA3D1C"/>
                </a:solidFill>
                <a:latin typeface="SVN-Whimsy" panose="02040603050506020204" pitchFamily="18" charset="0"/>
                <a:cs typeface="Times New Roman" panose="02020603050405020304" pitchFamily="18" charset="0"/>
              </a:rPr>
              <a:t> </a:t>
            </a:r>
            <a:r>
              <a:rPr lang="en-US" altLang="en-US" sz="4400" b="1" dirty="0" err="1">
                <a:solidFill>
                  <a:srgbClr val="CA3D1C"/>
                </a:solidFill>
                <a:latin typeface="SVN-Whimsy" panose="02040603050506020204" pitchFamily="18" charset="0"/>
                <a:cs typeface="Times New Roman" panose="02020603050405020304" pitchFamily="18" charset="0"/>
              </a:rPr>
              <a:t>cảm</a:t>
            </a:r>
            <a:r>
              <a:rPr lang="en-US" altLang="en-US" sz="4400" b="1" dirty="0">
                <a:solidFill>
                  <a:srgbClr val="CA3D1C"/>
                </a:solidFill>
                <a:latin typeface="SVN-Whimsy" panose="02040603050506020204" pitchFamily="18" charset="0"/>
                <a:cs typeface="Times New Roman" panose="02020603050405020304" pitchFamily="18" charset="0"/>
              </a:rPr>
              <a:t> </a:t>
            </a:r>
            <a:endParaRPr lang="en-US" altLang="en-US" sz="4400" dirty="0">
              <a:solidFill>
                <a:srgbClr val="CA3D1C"/>
              </a:solidFill>
              <a:latin typeface="SVN-Whimsy"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389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869</Words>
  <Application>Microsoft Office PowerPoint</Application>
  <PresentationFormat>Widescreen</PresentationFormat>
  <Paragraphs>83</Paragraphs>
  <Slides>25</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UVF LoveStory</vt:lpstr>
      <vt:lpstr>等线 Light</vt:lpstr>
      <vt:lpstr>#9Slide03 Arima Madurai Black</vt:lpstr>
      <vt:lpstr>Times New Roman</vt:lpstr>
      <vt:lpstr>Calibri</vt:lpstr>
      <vt:lpstr>SVN-The Voice</vt:lpstr>
      <vt:lpstr>SVN-Newton</vt:lpstr>
      <vt:lpstr>SVN-Whimsy</vt:lpstr>
      <vt:lpstr>#9Slide07 Staccato </vt:lpstr>
      <vt:lpstr>#9Slide03 AmpleSoft Bold</vt:lpstr>
      <vt:lpstr>#9Slide07 IcielPony</vt:lpstr>
      <vt:lpstr>Arial</vt:lpstr>
      <vt:lpstr>等线</vt:lpstr>
      <vt:lpstr>#9Slide05 FS Blonde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HAOHO</dc:creator>
  <cp:keywords>HAOMANGNON</cp:keywords>
  <dc:description>http://www.ypppt.com/</dc:description>
  <cp:lastModifiedBy>Nguyễn Thị Diệu Hiền_GV</cp:lastModifiedBy>
  <cp:revision>29</cp:revision>
  <dcterms:created xsi:type="dcterms:W3CDTF">2017-09-29T09:51:08Z</dcterms:created>
  <dcterms:modified xsi:type="dcterms:W3CDTF">2022-02-26T07:48:19Z</dcterms:modified>
</cp:coreProperties>
</file>