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slideLayouts/slideLayout3.xml" ContentType="application/vnd.openxmlformats-officedocument.presentationml.slideLayout+xml"/>
  <Override PartName="/ppt/theme/theme3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4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67" r:id="rId3"/>
    <p:sldMasterId id="2147483675" r:id="rId4"/>
    <p:sldMasterId id="2147483683" r:id="rId5"/>
  </p:sldMasterIdLst>
  <p:notesMasterIdLst>
    <p:notesMasterId r:id="rId34"/>
  </p:notesMasterIdLst>
  <p:sldIdLst>
    <p:sldId id="256" r:id="rId6"/>
    <p:sldId id="257" r:id="rId7"/>
    <p:sldId id="283" r:id="rId8"/>
    <p:sldId id="284" r:id="rId9"/>
    <p:sldId id="285" r:id="rId10"/>
    <p:sldId id="258" r:id="rId11"/>
    <p:sldId id="281" r:id="rId12"/>
    <p:sldId id="261" r:id="rId13"/>
    <p:sldId id="264" r:id="rId14"/>
    <p:sldId id="266" r:id="rId15"/>
    <p:sldId id="267" r:id="rId16"/>
    <p:sldId id="280" r:id="rId17"/>
    <p:sldId id="260" r:id="rId18"/>
    <p:sldId id="259" r:id="rId19"/>
    <p:sldId id="269" r:id="rId20"/>
    <p:sldId id="270" r:id="rId21"/>
    <p:sldId id="271" r:id="rId22"/>
    <p:sldId id="262" r:id="rId23"/>
    <p:sldId id="272" r:id="rId24"/>
    <p:sldId id="274" r:id="rId25"/>
    <p:sldId id="273" r:id="rId26"/>
    <p:sldId id="275" r:id="rId27"/>
    <p:sldId id="268" r:id="rId28"/>
    <p:sldId id="276" r:id="rId29"/>
    <p:sldId id="277" r:id="rId30"/>
    <p:sldId id="279" r:id="rId31"/>
    <p:sldId id="265" r:id="rId32"/>
    <p:sldId id="278" r:id="rId33"/>
  </p:sldIdLst>
  <p:sldSz cx="12192000" cy="6858000"/>
  <p:notesSz cx="6858000" cy="9144000"/>
  <p:embeddedFontLst>
    <p:embeddedFont>
      <p:font typeface="#9Slide07 Brankovic" panose="02000000000000000000" pitchFamily="2" charset="0"/>
      <p:regular r:id="rId35"/>
    </p:embeddedFont>
    <p:embeddedFont>
      <p:font typeface="#9Slide07 HoneyCream" pitchFamily="2" charset="0"/>
      <p:regular r:id="rId36"/>
    </p:embeddedFont>
    <p:embeddedFont>
      <p:font typeface=".VnTime" panose="020B7200000000000000" pitchFamily="34" charset="0"/>
      <p:regular r:id="rId37"/>
      <p:bold r:id="rId38"/>
      <p:italic r:id="rId39"/>
      <p:boldItalic r:id="rId40"/>
    </p:embeddedFont>
    <p:embeddedFont>
      <p:font typeface="Calibri" panose="020F0502020204030204" pitchFamily="34" charset="0"/>
      <p:regular r:id="rId41"/>
      <p:bold r:id="rId42"/>
      <p:italic r:id="rId43"/>
      <p:boldItalic r:id="rId44"/>
    </p:embeddedFont>
    <p:embeddedFont>
      <p:font typeface="Calibri Light" panose="020F0302020204030204" pitchFamily="34" charset="0"/>
      <p:regular r:id="rId45"/>
      <p:italic r:id="rId46"/>
    </p:embeddedFont>
    <p:embeddedFont>
      <p:font typeface="SVN-Newton" panose="02040603050506020204" pitchFamily="18" charset="0"/>
      <p:regular r:id="rId47"/>
    </p:embeddedFont>
    <p:embeddedFont>
      <p:font typeface="SVN-Olivier" panose="02040603050506020204" pitchFamily="18" charset="0"/>
      <p:regular r:id="rId48"/>
    </p:embeddedFont>
    <p:embeddedFont>
      <p:font typeface="UTM Alberta Heavy" panose="02040603050506020204" pitchFamily="18" charset="0"/>
      <p:regular r:id="rId49"/>
    </p:embeddedFont>
    <p:embeddedFont>
      <p:font typeface="UTM Androgyne" panose="02040603050506020204" pitchFamily="18" charset="0"/>
      <p:regular r:id="rId50"/>
    </p:embeddedFont>
    <p:embeddedFont>
      <p:font typeface="UTM Avo" panose="02040603050506020204" pitchFamily="18" charset="0"/>
      <p:regular r:id="rId51"/>
      <p:bold r:id="rId52"/>
      <p:italic r:id="rId53"/>
      <p:boldItalic r:id="rId54"/>
    </p:embeddedFont>
    <p:embeddedFont>
      <p:font typeface="UTM Azuki" panose="02040603050506020204" pitchFamily="18" charset="0"/>
      <p:regular r:id="rId55"/>
    </p:embeddedFont>
    <p:embeddedFont>
      <p:font typeface="UTM Duepuntozero" panose="02040603050506020204" pitchFamily="18" charset="0"/>
      <p:regular r:id="rId56"/>
      <p:bold r:id="rId57"/>
    </p:embeddedFont>
    <p:embeddedFont>
      <p:font typeface="UTM Guanine" panose="02040603050506020204" pitchFamily="18" charset="0"/>
      <p:regular r:id="rId58"/>
    </p:embeddedFont>
    <p:embeddedFont>
      <p:font typeface="UTM Loko" panose="02040603050506020204" pitchFamily="18" charset="0"/>
      <p:regular r:id="rId59"/>
    </p:embeddedFont>
    <p:embeddedFont>
      <p:font typeface="UTM ThuPhap Thien An" panose="02040603050506020204" pitchFamily="18" charset="0"/>
      <p:regular r:id="rId60"/>
    </p:embeddedFont>
    <p:embeddedFont>
      <p:font typeface="UVF Curlz MT" panose="04040404050702020202" pitchFamily="82" charset="0"/>
      <p:regular r:id="rId61"/>
    </p:embeddedFont>
    <p:embeddedFont>
      <p:font typeface="UVN Bo Quen" panose="04040804060802020203" pitchFamily="82" charset="0"/>
      <p:regular r:id="rId62"/>
    </p:embeddedFont>
    <p:embeddedFont>
      <p:font typeface="UVN But Long 2" panose="00000400000000000000" pitchFamily="2" charset="0"/>
      <p:regular r:id="rId63"/>
    </p:embeddedFont>
    <p:embeddedFont>
      <p:font typeface="UVN Mua Thu" panose="03020702040507090A04" pitchFamily="66" charset="0"/>
      <p:regular r:id="rId6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273D2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>
        <p:scale>
          <a:sx n="37" d="100"/>
          <a:sy n="37" d="100"/>
        </p:scale>
        <p:origin x="2448" y="114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font" Target="fonts/font13.fntdata"/><Relationship Id="rId50" Type="http://schemas.openxmlformats.org/officeDocument/2006/relationships/font" Target="fonts/font16.fntdata"/><Relationship Id="rId55" Type="http://schemas.openxmlformats.org/officeDocument/2006/relationships/font" Target="fonts/font21.fntdata"/><Relationship Id="rId63" Type="http://schemas.openxmlformats.org/officeDocument/2006/relationships/font" Target="fonts/font29.fntdata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font" Target="fonts/font11.fntdata"/><Relationship Id="rId53" Type="http://schemas.openxmlformats.org/officeDocument/2006/relationships/font" Target="fonts/font19.fntdata"/><Relationship Id="rId58" Type="http://schemas.openxmlformats.org/officeDocument/2006/relationships/font" Target="fonts/font24.fntdata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27.fntdata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font" Target="fonts/font14.fntdata"/><Relationship Id="rId56" Type="http://schemas.openxmlformats.org/officeDocument/2006/relationships/font" Target="fonts/font22.fntdata"/><Relationship Id="rId64" Type="http://schemas.openxmlformats.org/officeDocument/2006/relationships/font" Target="fonts/font30.fntdata"/><Relationship Id="rId8" Type="http://schemas.openxmlformats.org/officeDocument/2006/relationships/slide" Target="slides/slide3.xml"/><Relationship Id="rId51" Type="http://schemas.openxmlformats.org/officeDocument/2006/relationships/font" Target="fonts/font17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font" Target="fonts/font4.fntdata"/><Relationship Id="rId46" Type="http://schemas.openxmlformats.org/officeDocument/2006/relationships/font" Target="fonts/font12.fntdata"/><Relationship Id="rId59" Type="http://schemas.openxmlformats.org/officeDocument/2006/relationships/font" Target="fonts/font25.fntdata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font" Target="fonts/font7.fntdata"/><Relationship Id="rId54" Type="http://schemas.openxmlformats.org/officeDocument/2006/relationships/font" Target="fonts/font20.fntdata"/><Relationship Id="rId62" Type="http://schemas.openxmlformats.org/officeDocument/2006/relationships/font" Target="fonts/font2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font" Target="fonts/font2.fntdata"/><Relationship Id="rId49" Type="http://schemas.openxmlformats.org/officeDocument/2006/relationships/font" Target="fonts/font15.fntdata"/><Relationship Id="rId57" Type="http://schemas.openxmlformats.org/officeDocument/2006/relationships/font" Target="fonts/font2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font" Target="fonts/font10.fntdata"/><Relationship Id="rId52" Type="http://schemas.openxmlformats.org/officeDocument/2006/relationships/font" Target="fonts/font18.fntdata"/><Relationship Id="rId60" Type="http://schemas.openxmlformats.org/officeDocument/2006/relationships/font" Target="fonts/font26.fntdata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font" Target="fonts/font5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AA9152-6CA7-461D-9D6F-D2BA136F0C49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548722B-F661-4CAE-8674-C8D565C58A2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123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1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4402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818" name="幻灯片图像占位符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62819" name="备注占位符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zh-CN" altLang="en-US">
              <a:latin typeface="Arial" pitchFamily="34" charset="0"/>
            </a:endParaRPr>
          </a:p>
        </p:txBody>
      </p:sp>
      <p:sp>
        <p:nvSpPr>
          <p:cNvPr id="162820" name="灯片编号占位符 3"/>
          <p:cNvSpPr txBox="1">
            <a:spLocks noGrp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36720ED7-509D-4FD6-93B0-6E508B32DCEE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altLang="zh-CN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749852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629898828017053" TargetMode="External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4DB375-B022-43C7-B45C-CC8D28F1083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8E8C32B-FE8D-4913-9D55-063841D1C6E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8CE0A-4A01-4758-8265-1FEBAC838A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5029C5-A92A-4CF1-927C-2127CBAD4CC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91C6C1-9398-4486-9728-3AE1E69C69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4BD50E5-6596-4751-BDA0-3F846192C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18E4C0-FEF6-4B45-9728-BAAE7A39C5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5587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图表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86257492"/>
      </p:ext>
    </p:extLst>
  </p:cSld>
  <p:clrMapOvr>
    <a:masterClrMapping/>
  </p:clrMapOvr>
  <p:transition spd="slow">
    <p:pull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64141677"/>
      </p:ext>
    </p:extLst>
  </p:cSld>
  <p:clrMapOvr>
    <a:masterClrMapping/>
  </p:clrMapOvr>
  <p:transition spd="slow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69940"/>
      </p:ext>
    </p:extLst>
  </p:cSld>
  <p:clrMapOvr>
    <a:masterClrMapping/>
  </p:clrMapOvr>
  <p:transition spd="slow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23490078"/>
      </p:ext>
    </p:extLst>
  </p:cSld>
  <p:clrMapOvr>
    <a:masterClrMapping/>
  </p:clrMapOvr>
  <p:transition spd="slow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B4D0-EAA0-4C46-91A2-8AFA60B3365B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BA03-8640-407B-929B-BB828F056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426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4CB4D0-EAA0-4C46-91A2-8AFA60B3365B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5BBA03-8640-407B-929B-BB828F056C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12484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CF709A2-F074-468C-A9BD-355F3E2365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7FB27848-2319-424D-9040-87A8BA6671D2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24819809-F6B3-4803-B6BC-283C354A8E5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8358499"/>
      </p:ext>
    </p:extLst>
  </p:cSld>
  <p:clrMapOvr>
    <a:masterClrMapping/>
  </p:clrMapOvr>
  <p:transition spd="slow">
    <p:pull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61022361"/>
      </p:ext>
    </p:extLst>
  </p:cSld>
  <p:clrMapOvr>
    <a:masterClrMapping/>
  </p:clrMapOvr>
  <p:transition spd="slow">
    <p:pull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7386602"/>
      </p:ext>
    </p:extLst>
  </p:cSld>
  <p:clrMapOvr>
    <a:masterClrMapping/>
  </p:clrMapOvr>
  <p:transition spd="slow">
    <p:pull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4582134"/>
      </p:ext>
    </p:extLst>
  </p:cSld>
  <p:clrMapOvr>
    <a:masterClrMapping/>
  </p:clrMapOvr>
  <p:transition spd="slow">
    <p:pull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facebook.com/groups/629898828017053" TargetMode="Externa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facebook.com/groups/629898828017053" TargetMode="External"/><Relationship Id="rId3" Type="http://schemas.openxmlformats.org/officeDocument/2006/relationships/theme" Target="../theme/theme4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.png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3" Type="http://schemas.openxmlformats.org/officeDocument/2006/relationships/slideLayout" Target="../slideLayouts/slideLayout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10.xml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9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131A3F8-E3F2-41C3-9F34-B8EFF48A5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0F8374-6C93-4C7F-A995-AEB698E271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544331-33E9-49EA-8ED1-52F5FE2487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5029C5-A92A-4CF1-927C-2127CBAD4CCC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A1A4B5-55AB-4317-A64C-9865B51FF6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082D3F-3607-4FBF-92BA-69FE901348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8E4C0-FEF6-4B45-9728-BAAE7A39C5F0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946" y="-1623328"/>
            <a:ext cx="1169322" cy="1988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97" y="-1623328"/>
            <a:ext cx="1169322" cy="19884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094" y="3046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88544" y="6442169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 dirty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49122E1-A652-452C-B193-4C01636AAC8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6FE2E2E0-DE05-4209-BC4A-0CB44489E819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B1D3280D-28FF-409F-8EB9-D8B61DBDC275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33680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 userDrawn="1"/>
        </p:nvSpPr>
        <p:spPr bwMode="auto">
          <a:xfrm>
            <a:off x="89032" y="890432"/>
            <a:ext cx="11988743" cy="5866765"/>
          </a:xfrm>
          <a:prstGeom prst="roundRect">
            <a:avLst>
              <a:gd name="adj" fmla="val 6708"/>
            </a:avLst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13" tIns="58607" rIns="117213" bIns="58607"/>
          <a:lstStyle/>
          <a:p>
            <a:pPr marL="0" marR="0" lvl="0" indent="0" algn="l" defTabSz="1172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圆角矩形 4"/>
          <p:cNvSpPr>
            <a:spLocks noChangeArrowheads="1"/>
          </p:cNvSpPr>
          <p:nvPr userDrawn="1"/>
        </p:nvSpPr>
        <p:spPr bwMode="auto">
          <a:xfrm>
            <a:off x="169662" y="1028198"/>
            <a:ext cx="11835882" cy="5567714"/>
          </a:xfrm>
          <a:prstGeom prst="roundRect">
            <a:avLst>
              <a:gd name="adj" fmla="val 6708"/>
            </a:avLst>
          </a:prstGeom>
          <a:solidFill>
            <a:srgbClr val="FFFF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13" tIns="58607" rIns="117213" bIns="58607"/>
          <a:lstStyle/>
          <a:p>
            <a:pPr marL="0" marR="0" lvl="0" indent="0" algn="l" defTabSz="1172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3046"/>
            <a:ext cx="12182818" cy="685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946" y="-1623328"/>
            <a:ext cx="1169322" cy="1988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97" y="-1623328"/>
            <a:ext cx="1169322" cy="1988453"/>
          </a:xfrm>
          <a:prstGeom prst="rect">
            <a:avLst/>
          </a:prstGeom>
        </p:spPr>
      </p:pic>
      <p:sp>
        <p:nvSpPr>
          <p:cNvPr id="2" name="TextBox 1"/>
          <p:cNvSpPr txBox="1"/>
          <p:nvPr userDrawn="1"/>
        </p:nvSpPr>
        <p:spPr>
          <a:xfrm>
            <a:off x="30094" y="3046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sp>
        <p:nvSpPr>
          <p:cNvPr id="9" name="TextBox 8"/>
          <p:cNvSpPr txBox="1"/>
          <p:nvPr userDrawn="1"/>
        </p:nvSpPr>
        <p:spPr>
          <a:xfrm>
            <a:off x="10488544" y="6442169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 dirty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C3B7C9D-959B-449C-A781-B1FD31C120D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1" name="TextBox 3">
            <a:extLst>
              <a:ext uri="{FF2B5EF4-FFF2-40B4-BE49-F238E27FC236}">
                <a16:creationId xmlns:a16="http://schemas.microsoft.com/office/drawing/2014/main" id="{3656849D-DECD-4185-932E-AAB81BDE350E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95638495-D00C-48AB-90EF-5683F03E1F9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790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 spd="slow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5pPr>
      <a:lvl6pPr marL="483743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6pPr>
      <a:lvl7pPr marL="967487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7pPr>
      <a:lvl8pPr marL="1451230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8pPr>
      <a:lvl9pPr marL="1934972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9pPr>
    </p:titleStyle>
    <p:bodyStyle>
      <a:lvl1pPr marL="362807" indent="-362807" algn="l" rtl="0" eaLnBrk="0" fontAlgn="base" hangingPunct="0">
        <a:spcBef>
          <a:spcPct val="20000"/>
        </a:spcBef>
        <a:spcAft>
          <a:spcPct val="0"/>
        </a:spcAft>
        <a:buChar char="•"/>
        <a:defRPr sz="3332">
          <a:solidFill>
            <a:schemeClr val="tx1"/>
          </a:solidFill>
          <a:latin typeface="+mn-lt"/>
          <a:ea typeface="+mn-ea"/>
          <a:cs typeface="+mn-cs"/>
        </a:defRPr>
      </a:lvl1pPr>
      <a:lvl2pPr marL="786083" indent="-302339" algn="l" rtl="0" eaLnBrk="0" fontAlgn="base" hangingPunct="0">
        <a:spcBef>
          <a:spcPct val="20000"/>
        </a:spcBef>
        <a:spcAft>
          <a:spcPct val="0"/>
        </a:spcAft>
        <a:buChar char="–"/>
        <a:defRPr sz="2932">
          <a:solidFill>
            <a:schemeClr val="tx1"/>
          </a:solidFill>
          <a:latin typeface="+mn-lt"/>
        </a:defRPr>
      </a:lvl2pPr>
      <a:lvl3pPr marL="1209357" indent="-241872" algn="l" rtl="0" eaLnBrk="0" fontAlgn="base" hangingPunct="0">
        <a:spcBef>
          <a:spcPct val="20000"/>
        </a:spcBef>
        <a:spcAft>
          <a:spcPct val="0"/>
        </a:spcAft>
        <a:buChar char="•"/>
        <a:defRPr sz="2533">
          <a:solidFill>
            <a:schemeClr val="tx1"/>
          </a:solidFill>
          <a:latin typeface="+mn-lt"/>
        </a:defRPr>
      </a:lvl3pPr>
      <a:lvl4pPr marL="1693102" indent="-241872" algn="l" rtl="0" eaLnBrk="0" fontAlgn="base" hangingPunct="0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</a:defRPr>
      </a:lvl4pPr>
      <a:lvl5pPr marL="2176844" indent="-241872" algn="l" rtl="0" eaLnBrk="0" fontAlgn="base" hangingPunct="0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5pPr>
      <a:lvl6pPr marL="2660587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6pPr>
      <a:lvl7pPr marL="3144331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7pPr>
      <a:lvl8pPr marL="3628074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8pPr>
      <a:lvl9pPr marL="4111818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83743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67487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451230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934972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6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02459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386203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69946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 userDrawn="1"/>
        </p:nvSpPr>
        <p:spPr bwMode="auto">
          <a:xfrm>
            <a:off x="89032" y="890432"/>
            <a:ext cx="11988743" cy="5866765"/>
          </a:xfrm>
          <a:prstGeom prst="roundRect">
            <a:avLst>
              <a:gd name="adj" fmla="val 6708"/>
            </a:avLst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13" tIns="58607" rIns="117213" bIns="58607"/>
          <a:lstStyle/>
          <a:p>
            <a:pPr marL="0" marR="0" lvl="0" indent="0" algn="l" defTabSz="1172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圆角矩形 4"/>
          <p:cNvSpPr>
            <a:spLocks noChangeArrowheads="1"/>
          </p:cNvSpPr>
          <p:nvPr userDrawn="1"/>
        </p:nvSpPr>
        <p:spPr bwMode="auto">
          <a:xfrm>
            <a:off x="169662" y="1028198"/>
            <a:ext cx="11835882" cy="5567714"/>
          </a:xfrm>
          <a:prstGeom prst="roundRect">
            <a:avLst>
              <a:gd name="adj" fmla="val 6708"/>
            </a:avLst>
          </a:prstGeom>
          <a:solidFill>
            <a:srgbClr val="FFFF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13" tIns="58607" rIns="117213" bIns="58607"/>
          <a:lstStyle/>
          <a:p>
            <a:pPr marL="0" marR="0" lvl="0" indent="0" algn="l" defTabSz="1172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1"/>
            <a:ext cx="12182818" cy="685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946" y="-1623328"/>
            <a:ext cx="1169322" cy="1988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97" y="-1623328"/>
            <a:ext cx="1169322" cy="19884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094" y="3046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88544" y="6442169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 dirty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AE8E78F-CE0F-4F1B-84DC-40D28E5450CC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A1BD59DC-5DA1-47DD-8687-A8B52565C1E0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DDAF9009-DE34-4723-AB54-F05D9706393E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3149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</p:sldLayoutIdLst>
  <p:transition spd="slow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5pPr>
      <a:lvl6pPr marL="483743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6pPr>
      <a:lvl7pPr marL="967487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7pPr>
      <a:lvl8pPr marL="1451230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8pPr>
      <a:lvl9pPr marL="1934972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9pPr>
    </p:titleStyle>
    <p:bodyStyle>
      <a:lvl1pPr marL="362807" indent="-362807" algn="l" rtl="0" eaLnBrk="0" fontAlgn="base" hangingPunct="0">
        <a:spcBef>
          <a:spcPct val="20000"/>
        </a:spcBef>
        <a:spcAft>
          <a:spcPct val="0"/>
        </a:spcAft>
        <a:buChar char="•"/>
        <a:defRPr sz="3332">
          <a:solidFill>
            <a:schemeClr val="tx1"/>
          </a:solidFill>
          <a:latin typeface="+mn-lt"/>
          <a:ea typeface="+mn-ea"/>
          <a:cs typeface="+mn-cs"/>
        </a:defRPr>
      </a:lvl1pPr>
      <a:lvl2pPr marL="786083" indent="-302339" algn="l" rtl="0" eaLnBrk="0" fontAlgn="base" hangingPunct="0">
        <a:spcBef>
          <a:spcPct val="20000"/>
        </a:spcBef>
        <a:spcAft>
          <a:spcPct val="0"/>
        </a:spcAft>
        <a:buChar char="–"/>
        <a:defRPr sz="2932">
          <a:solidFill>
            <a:schemeClr val="tx1"/>
          </a:solidFill>
          <a:latin typeface="+mn-lt"/>
        </a:defRPr>
      </a:lvl2pPr>
      <a:lvl3pPr marL="1209357" indent="-241872" algn="l" rtl="0" eaLnBrk="0" fontAlgn="base" hangingPunct="0">
        <a:spcBef>
          <a:spcPct val="20000"/>
        </a:spcBef>
        <a:spcAft>
          <a:spcPct val="0"/>
        </a:spcAft>
        <a:buChar char="•"/>
        <a:defRPr sz="2533">
          <a:solidFill>
            <a:schemeClr val="tx1"/>
          </a:solidFill>
          <a:latin typeface="+mn-lt"/>
        </a:defRPr>
      </a:lvl3pPr>
      <a:lvl4pPr marL="1693102" indent="-241872" algn="l" rtl="0" eaLnBrk="0" fontAlgn="base" hangingPunct="0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</a:defRPr>
      </a:lvl4pPr>
      <a:lvl5pPr marL="2176844" indent="-241872" algn="l" rtl="0" eaLnBrk="0" fontAlgn="base" hangingPunct="0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5pPr>
      <a:lvl6pPr marL="2660587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6pPr>
      <a:lvl7pPr marL="3144331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7pPr>
      <a:lvl8pPr marL="3628074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8pPr>
      <a:lvl9pPr marL="4111818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83743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67487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451230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934972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6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02459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386203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69946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5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91"/>
            <a:ext cx="12182818" cy="6851909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4CB4D0-EAA0-4C46-91A2-8AFA60B3365B}" type="datetimeFigureOut">
              <a:rPr lang="en-US" smtClean="0"/>
              <a:t>2/26/2022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5BBA03-8640-407B-929B-BB828F056C0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502"/>
            <a:ext cx="12199153" cy="685249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946" y="-1623328"/>
            <a:ext cx="1169322" cy="19884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97" y="-1623328"/>
            <a:ext cx="1169322" cy="1988453"/>
          </a:xfrm>
          <a:prstGeom prst="rect">
            <a:avLst/>
          </a:prstGeom>
        </p:spPr>
      </p:pic>
      <p:sp>
        <p:nvSpPr>
          <p:cNvPr id="11" name="TextBox 10"/>
          <p:cNvSpPr txBox="1"/>
          <p:nvPr userDrawn="1"/>
        </p:nvSpPr>
        <p:spPr>
          <a:xfrm>
            <a:off x="30094" y="3046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2" name="TextBox 11"/>
          <p:cNvSpPr txBox="1"/>
          <p:nvPr userDrawn="1"/>
        </p:nvSpPr>
        <p:spPr>
          <a:xfrm>
            <a:off x="10488544" y="6442169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 dirty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E41122C-232C-48FC-BF06-33049A014871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4" name="TextBox 3">
            <a:extLst>
              <a:ext uri="{FF2B5EF4-FFF2-40B4-BE49-F238E27FC236}">
                <a16:creationId xmlns:a16="http://schemas.microsoft.com/office/drawing/2014/main" id="{A502F1CA-D2E0-4764-B397-4CB3E4BE20C8}"/>
              </a:ext>
            </a:extLst>
          </p:cNvPr>
          <p:cNvSpPr txBox="1"/>
          <p:nvPr userDrawn="1"/>
        </p:nvSpPr>
        <p:spPr>
          <a:xfrm>
            <a:off x="3334176" y="6900862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8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C48EBADA-F545-4A0A-BE05-073DE898E078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57695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82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圆角矩形 3"/>
          <p:cNvSpPr>
            <a:spLocks noChangeArrowheads="1"/>
          </p:cNvSpPr>
          <p:nvPr userDrawn="1"/>
        </p:nvSpPr>
        <p:spPr bwMode="auto">
          <a:xfrm>
            <a:off x="89032" y="890432"/>
            <a:ext cx="11988743" cy="5866765"/>
          </a:xfrm>
          <a:prstGeom prst="roundRect">
            <a:avLst>
              <a:gd name="adj" fmla="val 6708"/>
            </a:avLst>
          </a:prstGeom>
          <a:solidFill>
            <a:srgbClr val="FFFFFF">
              <a:alpha val="50195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13" tIns="58607" rIns="117213" bIns="58607"/>
          <a:lstStyle/>
          <a:p>
            <a:pPr marL="0" marR="0" lvl="0" indent="0" algn="l" defTabSz="1172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sp>
        <p:nvSpPr>
          <p:cNvPr id="5" name="圆角矩形 4"/>
          <p:cNvSpPr>
            <a:spLocks noChangeArrowheads="1"/>
          </p:cNvSpPr>
          <p:nvPr userDrawn="1"/>
        </p:nvSpPr>
        <p:spPr bwMode="auto">
          <a:xfrm>
            <a:off x="169662" y="1028198"/>
            <a:ext cx="11835882" cy="5567714"/>
          </a:xfrm>
          <a:prstGeom prst="roundRect">
            <a:avLst>
              <a:gd name="adj" fmla="val 6708"/>
            </a:avLst>
          </a:prstGeom>
          <a:solidFill>
            <a:srgbClr val="FFFFFF">
              <a:alpha val="85097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17213" tIns="58607" rIns="117213" bIns="58607"/>
          <a:lstStyle/>
          <a:p>
            <a:pPr marL="0" marR="0" lvl="0" indent="0" algn="l" defTabSz="1172406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266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itchFamily="34" charset="0"/>
              <a:ea typeface="宋体" pitchFamily="2" charset="-122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1" y="3046"/>
            <a:ext cx="12182818" cy="685190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6946" y="-1623328"/>
            <a:ext cx="1169322" cy="19884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74397" y="-1623328"/>
            <a:ext cx="1169322" cy="1988453"/>
          </a:xfrm>
          <a:prstGeom prst="rect">
            <a:avLst/>
          </a:prstGeom>
        </p:spPr>
      </p:pic>
      <p:sp>
        <p:nvSpPr>
          <p:cNvPr id="9" name="TextBox 8"/>
          <p:cNvSpPr txBox="1"/>
          <p:nvPr userDrawn="1"/>
        </p:nvSpPr>
        <p:spPr>
          <a:xfrm>
            <a:off x="30094" y="3046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sp>
        <p:nvSpPr>
          <p:cNvPr id="10" name="TextBox 9"/>
          <p:cNvSpPr txBox="1"/>
          <p:nvPr userDrawn="1"/>
        </p:nvSpPr>
        <p:spPr>
          <a:xfrm>
            <a:off x="10488544" y="6442169"/>
            <a:ext cx="19639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bg2"/>
                </a:solidFill>
                <a:latin typeface="UTM Duepuntozero" panose="02040603050506020204" pitchFamily="18" charset="0"/>
              </a:rPr>
              <a:t>Măng</a:t>
            </a:r>
            <a:r>
              <a:rPr lang="en-US" sz="2400" b="1" baseline="0" dirty="0">
                <a:solidFill>
                  <a:schemeClr val="bg2"/>
                </a:solidFill>
                <a:latin typeface="UTM Duepuntozero" panose="02040603050506020204" pitchFamily="18" charset="0"/>
              </a:rPr>
              <a:t> non</a:t>
            </a:r>
            <a:endParaRPr lang="en-US" sz="2400" b="1" dirty="0">
              <a:solidFill>
                <a:schemeClr val="bg2"/>
              </a:solidFill>
              <a:latin typeface="UTM Duepuntozero" panose="02040603050506020204" pitchFamily="18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97FC52D-0204-4CF6-9393-11509F843D4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9272" y="6176963"/>
            <a:ext cx="1152128" cy="1959214"/>
          </a:xfrm>
          <a:prstGeom prst="rect">
            <a:avLst/>
          </a:prstGeom>
        </p:spPr>
      </p:pic>
      <p:sp>
        <p:nvSpPr>
          <p:cNvPr id="12" name="TextBox 3">
            <a:extLst>
              <a:ext uri="{FF2B5EF4-FFF2-40B4-BE49-F238E27FC236}">
                <a16:creationId xmlns:a16="http://schemas.microsoft.com/office/drawing/2014/main" id="{FC5FAD39-714E-484E-BF6B-49703C3BAD0E}"/>
              </a:ext>
            </a:extLst>
          </p:cNvPr>
          <p:cNvSpPr txBox="1"/>
          <p:nvPr userDrawn="1"/>
        </p:nvSpPr>
        <p:spPr>
          <a:xfrm>
            <a:off x="3334176" y="7280676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  <a:hlinkClick r:id="rId11"/>
              </a:rPr>
              <a:t>MĂNG NON- TÀI LIỆU TIỂU HỌC | Facebook</a:t>
            </a:r>
            <a:endParaRPr lang="en-US" sz="1800" dirty="0">
              <a:solidFill>
                <a:schemeClr val="accent6">
                  <a:lumMod val="50000"/>
                </a:schemeClr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27AE7F84-8BDA-4F41-B8B5-83376F7F9FB1}"/>
              </a:ext>
            </a:extLst>
          </p:cNvPr>
          <p:cNvSpPr txBox="1">
            <a:spLocks/>
          </p:cNvSpPr>
          <p:nvPr userDrawn="1"/>
        </p:nvSpPr>
        <p:spPr>
          <a:xfrm>
            <a:off x="10138940" y="-900426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0">
                <a:solidFill>
                  <a:srgbClr val="00B050"/>
                </a:solidFill>
                <a:latin typeface="#9Slide07 HoneyCream" pitchFamily="2" charset="0"/>
              </a:rPr>
              <a:t>Măng Non</a:t>
            </a:r>
            <a:endParaRPr lang="en-US" sz="3200" b="0" dirty="0">
              <a:solidFill>
                <a:srgbClr val="00B050"/>
              </a:solidFill>
              <a:latin typeface="#9Slide07 HoneyCream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1523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</p:sldLayoutIdLst>
  <p:transition spd="slow">
    <p:pull/>
  </p:transition>
  <p:txStyles>
    <p:titleStyle>
      <a:lvl1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5pPr>
      <a:lvl6pPr marL="483743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6pPr>
      <a:lvl7pPr marL="967487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7pPr>
      <a:lvl8pPr marL="1451230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8pPr>
      <a:lvl9pPr marL="1934972" algn="l" rtl="0" fontAlgn="base">
        <a:spcBef>
          <a:spcPct val="0"/>
        </a:spcBef>
        <a:spcAft>
          <a:spcPct val="0"/>
        </a:spcAft>
        <a:defRPr sz="4665" b="1">
          <a:solidFill>
            <a:schemeClr val="tx2"/>
          </a:solidFill>
          <a:latin typeface="Arial" charset="0"/>
        </a:defRPr>
      </a:lvl9pPr>
    </p:titleStyle>
    <p:bodyStyle>
      <a:lvl1pPr marL="362807" indent="-362807" algn="l" rtl="0" eaLnBrk="0" fontAlgn="base" hangingPunct="0">
        <a:spcBef>
          <a:spcPct val="20000"/>
        </a:spcBef>
        <a:spcAft>
          <a:spcPct val="0"/>
        </a:spcAft>
        <a:buChar char="•"/>
        <a:defRPr sz="3332">
          <a:solidFill>
            <a:schemeClr val="tx1"/>
          </a:solidFill>
          <a:latin typeface="+mn-lt"/>
          <a:ea typeface="+mn-ea"/>
          <a:cs typeface="+mn-cs"/>
        </a:defRPr>
      </a:lvl1pPr>
      <a:lvl2pPr marL="786083" indent="-302339" algn="l" rtl="0" eaLnBrk="0" fontAlgn="base" hangingPunct="0">
        <a:spcBef>
          <a:spcPct val="20000"/>
        </a:spcBef>
        <a:spcAft>
          <a:spcPct val="0"/>
        </a:spcAft>
        <a:buChar char="–"/>
        <a:defRPr sz="2932">
          <a:solidFill>
            <a:schemeClr val="tx1"/>
          </a:solidFill>
          <a:latin typeface="+mn-lt"/>
        </a:defRPr>
      </a:lvl2pPr>
      <a:lvl3pPr marL="1209357" indent="-241872" algn="l" rtl="0" eaLnBrk="0" fontAlgn="base" hangingPunct="0">
        <a:spcBef>
          <a:spcPct val="20000"/>
        </a:spcBef>
        <a:spcAft>
          <a:spcPct val="0"/>
        </a:spcAft>
        <a:buChar char="•"/>
        <a:defRPr sz="2533">
          <a:solidFill>
            <a:schemeClr val="tx1"/>
          </a:solidFill>
          <a:latin typeface="+mn-lt"/>
        </a:defRPr>
      </a:lvl3pPr>
      <a:lvl4pPr marL="1693102" indent="-241872" algn="l" rtl="0" eaLnBrk="0" fontAlgn="base" hangingPunct="0">
        <a:spcBef>
          <a:spcPct val="20000"/>
        </a:spcBef>
        <a:spcAft>
          <a:spcPct val="0"/>
        </a:spcAft>
        <a:buChar char="–"/>
        <a:defRPr sz="2133">
          <a:solidFill>
            <a:schemeClr val="tx1"/>
          </a:solidFill>
          <a:latin typeface="+mn-lt"/>
        </a:defRPr>
      </a:lvl4pPr>
      <a:lvl5pPr marL="2176844" indent="-241872" algn="l" rtl="0" eaLnBrk="0" fontAlgn="base" hangingPunct="0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5pPr>
      <a:lvl6pPr marL="2660587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6pPr>
      <a:lvl7pPr marL="3144331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7pPr>
      <a:lvl8pPr marL="3628074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8pPr>
      <a:lvl9pPr marL="4111818" indent="-241872" algn="l" rtl="0" fontAlgn="base">
        <a:spcBef>
          <a:spcPct val="20000"/>
        </a:spcBef>
        <a:spcAft>
          <a:spcPct val="0"/>
        </a:spcAft>
        <a:buChar char="»"/>
        <a:defRPr sz="2133">
          <a:solidFill>
            <a:schemeClr val="tx1"/>
          </a:solidFill>
          <a:latin typeface="+mn-lt"/>
        </a:defRPr>
      </a:lvl9pPr>
    </p:bodyStyle>
    <p:otherStyle>
      <a:defPPr>
        <a:defRPr lang="zh-CN"/>
      </a:defPPr>
      <a:lvl1pPr marL="0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1pPr>
      <a:lvl2pPr marL="483743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967487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3pPr>
      <a:lvl4pPr marL="1451230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4pPr>
      <a:lvl5pPr marL="1934972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5pPr>
      <a:lvl6pPr marL="2418716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6pPr>
      <a:lvl7pPr marL="2902459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7pPr>
      <a:lvl8pPr marL="3386203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8pPr>
      <a:lvl9pPr marL="3869946" algn="l" defTabSz="967487" rtl="0" eaLnBrk="1" latinLnBrk="0" hangingPunct="1">
        <a:defRPr sz="186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gif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5.gif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15.png"/><Relationship Id="rId4" Type="http://schemas.openxmlformats.org/officeDocument/2006/relationships/image" Target="../media/image2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97CC-7E8B-448B-8687-8B86578FE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0AE3B-AE5A-4856-8125-C3AA3BA8F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D716A-8185-466B-A596-4638CC6A4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2" r="88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E2B772-4273-4246-99A9-67D282438E13}"/>
              </a:ext>
            </a:extLst>
          </p:cNvPr>
          <p:cNvSpPr/>
          <p:nvPr/>
        </p:nvSpPr>
        <p:spPr>
          <a:xfrm>
            <a:off x="8361878" y="-2936773"/>
            <a:ext cx="1225535" cy="440641"/>
          </a:xfrm>
          <a:prstGeom prst="rect">
            <a:avLst/>
          </a:prstGeom>
          <a:solidFill>
            <a:srgbClr val="FAFAFA"/>
          </a:solidFill>
          <a:ln>
            <a:solidFill>
              <a:srgbClr val="F9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FD1A0CE-FC80-4D71-9A3A-9368A59A9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rot="1287484">
            <a:off x="-1598562" y="3832499"/>
            <a:ext cx="5983230" cy="35234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8644A81-2A1F-4014-B6FF-5DB68C398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8776106" y="4993537"/>
            <a:ext cx="6327662" cy="2995191"/>
          </a:xfrm>
          <a:prstGeom prst="rect">
            <a:avLst/>
          </a:prstGeom>
        </p:spPr>
      </p:pic>
      <p:pic>
        <p:nvPicPr>
          <p:cNvPr id="23" name="图片 20">
            <a:extLst>
              <a:ext uri="{FF2B5EF4-FFF2-40B4-BE49-F238E27FC236}">
                <a16:creationId xmlns:a16="http://schemas.microsoft.com/office/drawing/2014/main" id="{64DB5FCC-AAA2-40DD-A9C4-F0645681B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>
            <a:off x="-1351721" y="4889615"/>
            <a:ext cx="5983230" cy="2889544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ECD1BABD-9CCA-48D8-8AFB-ACA617DB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4397852" y="4728157"/>
            <a:ext cx="6327662" cy="2889544"/>
          </a:xfrm>
          <a:prstGeom prst="rect">
            <a:avLst/>
          </a:prstGeom>
        </p:spPr>
      </p:pic>
      <p:pic>
        <p:nvPicPr>
          <p:cNvPr id="27" name="Picture 26" descr="A picture containing indoor, pillow, white&#10;&#10;Description automatically generated">
            <a:extLst>
              <a:ext uri="{FF2B5EF4-FFF2-40B4-BE49-F238E27FC236}">
                <a16:creationId xmlns:a16="http://schemas.microsoft.com/office/drawing/2014/main" id="{1FEAB0EC-5EAB-4EE9-B0FE-42FDD049D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2068" y="-2766255"/>
            <a:ext cx="2889544" cy="9894022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015DDCD2-9C69-43CB-BD08-94120AA367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3418" y="1172313"/>
            <a:ext cx="3286407" cy="1795812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00710925-CD86-4234-BE58-6398407A27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40" y="2181957"/>
            <a:ext cx="3286407" cy="1795812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37CB7CE6-438A-4189-ABCF-6910FBDAB4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3567" y="340638"/>
            <a:ext cx="4615418" cy="2214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DEA920-DACF-467D-BA86-E68318BCE7E7}"/>
              </a:ext>
            </a:extLst>
          </p:cNvPr>
          <p:cNvSpPr txBox="1"/>
          <p:nvPr/>
        </p:nvSpPr>
        <p:spPr>
          <a:xfrm>
            <a:off x="1209597" y="2680879"/>
            <a:ext cx="10971679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273D2E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F Curlz MT" panose="04040404050702020202" pitchFamily="82" charset="0"/>
              </a:rPr>
              <a:t>CUỘC KHẨN HOANG Ở </a:t>
            </a:r>
          </a:p>
          <a:p>
            <a:pPr algn="ctr"/>
            <a:r>
              <a:rPr lang="en-US" sz="6600" dirty="0">
                <a:ln w="3175">
                  <a:solidFill>
                    <a:srgbClr val="273D2E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N Bo Quen" panose="04040804060802020203" pitchFamily="82" charset="0"/>
              </a:rPr>
              <a:t>ĐÀNG TRONG</a:t>
            </a: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DB2F8E8A-376B-41EE-9C35-E65D68BC8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9377" y="2816441"/>
            <a:ext cx="4615420" cy="3113975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00C30F42-A490-4351-9985-63ABE80E9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3396" y="2590830"/>
            <a:ext cx="4615420" cy="31139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EE4EC0-F493-4832-A509-04D0745F3CE2}"/>
              </a:ext>
            </a:extLst>
          </p:cNvPr>
          <p:cNvSpPr txBox="1"/>
          <p:nvPr/>
        </p:nvSpPr>
        <p:spPr>
          <a:xfrm>
            <a:off x="113278" y="332728"/>
            <a:ext cx="4939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n w="0"/>
                <a:solidFill>
                  <a:srgbClr val="00B0F0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N Mua Thu" panose="03020702040507090A04" pitchFamily="66" charset="0"/>
              </a:rPr>
              <a:t>Măng Non</a:t>
            </a:r>
            <a:endParaRPr lang="en-US" sz="2000">
              <a:solidFill>
                <a:srgbClr val="00B0F0"/>
              </a:solidFill>
              <a:latin typeface="UVN Mua Thu" panose="03020702040507090A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83" y="1315980"/>
            <a:ext cx="1169322" cy="19884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F95EC0-8C10-4D1B-A0C7-EE5E1B96B58B}"/>
              </a:ext>
            </a:extLst>
          </p:cNvPr>
          <p:cNvSpPr txBox="1"/>
          <p:nvPr/>
        </p:nvSpPr>
        <p:spPr>
          <a:xfrm>
            <a:off x="2314056" y="483792"/>
            <a:ext cx="493970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dirty="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rPr>
              <a:t>LỊCH SỬ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1691993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71684" y="318980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34122" y="3094941"/>
            <a:ext cx="1008022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>
                <a:latin typeface="UTM Alberta Heavy" panose="02040603050506020204" pitchFamily="18" charset="0"/>
              </a:rPr>
              <a:t>   </a:t>
            </a:r>
            <a:r>
              <a:rPr lang="en-US" sz="3600" dirty="0" err="1">
                <a:latin typeface="UTM Alberta Heavy" panose="02040603050506020204" pitchFamily="18" charset="0"/>
              </a:rPr>
              <a:t>Trước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thế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kỉ</a:t>
            </a:r>
            <a:r>
              <a:rPr lang="en-US" sz="3600" dirty="0">
                <a:latin typeface="UTM Alberta Heavy" panose="02040603050506020204" pitchFamily="18" charset="0"/>
              </a:rPr>
              <a:t> XVI, </a:t>
            </a:r>
            <a:r>
              <a:rPr lang="en-US" sz="3600" dirty="0" err="1">
                <a:latin typeface="UTM Alberta Heavy" panose="02040603050506020204" pitchFamily="18" charset="0"/>
              </a:rPr>
              <a:t>từ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sông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Gianh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vào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phía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nam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đất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hoang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còn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nhiều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xóm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làng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và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dân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cư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thưa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thớt</a:t>
            </a:r>
            <a:r>
              <a:rPr lang="en-US" sz="3600" dirty="0">
                <a:latin typeface="UTM Alberta Heavy" panose="02040603050506020204" pitchFamily="18" charset="0"/>
              </a:rPr>
              <a:t>. </a:t>
            </a:r>
            <a:r>
              <a:rPr lang="en-US" sz="3600" dirty="0" err="1">
                <a:latin typeface="UTM Alberta Heavy" panose="02040603050506020204" pitchFamily="18" charset="0"/>
              </a:rPr>
              <a:t>Từ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lâu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những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người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nông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dân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nghèo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khổ</a:t>
            </a:r>
            <a:r>
              <a:rPr lang="en-US" sz="3600" dirty="0">
                <a:latin typeface="UTM Alberta Heavy" panose="02040603050506020204" pitchFamily="18" charset="0"/>
              </a:rPr>
              <a:t> ở </a:t>
            </a:r>
            <a:r>
              <a:rPr lang="en-US" sz="3600" dirty="0" err="1">
                <a:latin typeface="UTM Alberta Heavy" panose="02040603050506020204" pitchFamily="18" charset="0"/>
              </a:rPr>
              <a:t>phía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bắc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đã</a:t>
            </a:r>
            <a:r>
              <a:rPr lang="en-US" sz="3600" dirty="0">
                <a:latin typeface="UTM Alberta Heavy" panose="02040603050506020204" pitchFamily="18" charset="0"/>
              </a:rPr>
              <a:t> di </a:t>
            </a:r>
            <a:r>
              <a:rPr lang="en-US" sz="3600" dirty="0" err="1">
                <a:latin typeface="UTM Alberta Heavy" panose="02040603050506020204" pitchFamily="18" charset="0"/>
              </a:rPr>
              <a:t>cư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vào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đây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khai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phá</a:t>
            </a:r>
            <a:r>
              <a:rPr lang="en-US" sz="3600" dirty="0">
                <a:latin typeface="UTM Alberta Heavy" panose="02040603050506020204" pitchFamily="18" charset="0"/>
              </a:rPr>
              <a:t>, </a:t>
            </a:r>
            <a:r>
              <a:rPr lang="en-US" sz="3600" dirty="0" err="1">
                <a:latin typeface="UTM Alberta Heavy" panose="02040603050506020204" pitchFamily="18" charset="0"/>
              </a:rPr>
              <a:t>làm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ăn</a:t>
            </a:r>
            <a:r>
              <a:rPr lang="en-US" sz="3600" dirty="0">
                <a:latin typeface="UTM Alberta Heavy" panose="02040603050506020204" pitchFamily="18" charset="0"/>
              </a:rPr>
              <a:t>.</a:t>
            </a:r>
          </a:p>
        </p:txBody>
      </p: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001762" y="830029"/>
            <a:ext cx="9493365" cy="1415772"/>
            <a:chOff x="1262060" y="1555384"/>
            <a:chExt cx="9944397" cy="1415772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>
            <a:off x="1293019" y="4249103"/>
            <a:ext cx="4411745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5933253" y="4256026"/>
            <a:ext cx="521208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1161418" y="4776915"/>
            <a:ext cx="914400" cy="0"/>
          </a:xfrm>
          <a:prstGeom prst="line">
            <a:avLst/>
          </a:prstGeom>
          <a:ln w="571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084612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71684" y="223445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3" name="Flowchart: Connector 2"/>
          <p:cNvSpPr/>
          <p:nvPr/>
        </p:nvSpPr>
        <p:spPr>
          <a:xfrm>
            <a:off x="1066242" y="1364776"/>
            <a:ext cx="4788649" cy="3875964"/>
          </a:xfrm>
          <a:prstGeom prst="flowChartConnector">
            <a:avLst/>
          </a:prstGeom>
          <a:noFill/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文本框 29">
            <a:extLst>
              <a:ext uri="{FF2B5EF4-FFF2-40B4-BE49-F238E27FC236}">
                <a16:creationId xmlns:a16="http://schemas.microsoft.com/office/drawing/2014/main" id="{48C563E7-4686-42D3-B102-2135CD7456A8}"/>
              </a:ext>
            </a:extLst>
          </p:cNvPr>
          <p:cNvSpPr txBox="1"/>
          <p:nvPr/>
        </p:nvSpPr>
        <p:spPr>
          <a:xfrm rot="16200000" flipH="1">
            <a:off x="2107498" y="1379489"/>
            <a:ext cx="2646878" cy="3892568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algn="ctr" eaLnBrk="1" hangingPunct="1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XVI,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Gianh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5854891" y="2224585"/>
            <a:ext cx="1463040" cy="982639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矩形: 圆角 12">
            <a:extLst>
              <a:ext uri="{FF2B5EF4-FFF2-40B4-BE49-F238E27FC236}">
                <a16:creationId xmlns:a16="http://schemas.microsoft.com/office/drawing/2014/main" id="{3E40A694-DD02-485F-8A10-0686237FD2BD}"/>
              </a:ext>
            </a:extLst>
          </p:cNvPr>
          <p:cNvSpPr/>
          <p:nvPr/>
        </p:nvSpPr>
        <p:spPr>
          <a:xfrm flipH="1">
            <a:off x="7489645" y="1581647"/>
            <a:ext cx="3851645" cy="1285875"/>
          </a:xfrm>
          <a:prstGeom prst="roundRect">
            <a:avLst/>
          </a:prstGeom>
          <a:solidFill>
            <a:srgbClr val="EFE1C9"/>
          </a:solidFill>
          <a:ln w="57150">
            <a:solidFill>
              <a:srgbClr val="4EA4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hoang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3" name="Straight Arrow Connector 22"/>
          <p:cNvCxnSpPr/>
          <p:nvPr/>
        </p:nvCxnSpPr>
        <p:spPr>
          <a:xfrm>
            <a:off x="5854891" y="3234718"/>
            <a:ext cx="1645920" cy="978048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矩形: 圆角 12">
            <a:extLst>
              <a:ext uri="{FF2B5EF4-FFF2-40B4-BE49-F238E27FC236}">
                <a16:creationId xmlns:a16="http://schemas.microsoft.com/office/drawing/2014/main" id="{3E40A694-DD02-485F-8A10-0686237FD2BD}"/>
              </a:ext>
            </a:extLst>
          </p:cNvPr>
          <p:cNvSpPr/>
          <p:nvPr/>
        </p:nvSpPr>
        <p:spPr>
          <a:xfrm flipH="1">
            <a:off x="7582699" y="3597322"/>
            <a:ext cx="3851645" cy="1285875"/>
          </a:xfrm>
          <a:prstGeom prst="roundRect">
            <a:avLst/>
          </a:prstGeom>
          <a:solidFill>
            <a:srgbClr val="EFE1C9"/>
          </a:solidFill>
          <a:ln w="57150">
            <a:solidFill>
              <a:srgbClr val="4EA49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Dân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thưa</a:t>
            </a:r>
            <a:r>
              <a:rPr lang="en-US" altLang="zh-CN" sz="4400" dirty="0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zh-CN" sz="4400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thớt</a:t>
            </a:r>
            <a:endParaRPr lang="zh-CN" altLang="en-US" sz="4400" dirty="0">
              <a:solidFill>
                <a:schemeClr val="tx1">
                  <a:lumMod val="75000"/>
                  <a:lumOff val="2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3085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5" grpId="0"/>
      <p:bldP spid="22" grpId="0" animBg="1"/>
      <p:bldP spid="2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缺角矩形 1">
            <a:extLst>
              <a:ext uri="{FF2B5EF4-FFF2-40B4-BE49-F238E27FC236}">
                <a16:creationId xmlns:a16="http://schemas.microsoft.com/office/drawing/2014/main" id="{D1D504C7-80C9-41A0-B3CD-8827C7BB10A3}"/>
              </a:ext>
            </a:extLst>
          </p:cNvPr>
          <p:cNvSpPr/>
          <p:nvPr/>
        </p:nvSpPr>
        <p:spPr>
          <a:xfrm>
            <a:off x="736651" y="5297390"/>
            <a:ext cx="10419027" cy="1023217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ea typeface="字魂36号-正文宋楷" panose="00000500000000000000" pitchFamily="2" charset="-122"/>
            </a:endParaRPr>
          </a:p>
        </p:txBody>
      </p:sp>
      <p:sp>
        <p:nvSpPr>
          <p:cNvPr id="2" name="Rectangle 7"/>
          <p:cNvSpPr>
            <a:spLocks noChangeArrowheads="1"/>
          </p:cNvSpPr>
          <p:nvPr/>
        </p:nvSpPr>
        <p:spPr bwMode="auto">
          <a:xfrm>
            <a:off x="1171303" y="5177245"/>
            <a:ext cx="9067800" cy="1098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en-US" sz="3600" dirty="0">
                <a:solidFill>
                  <a:schemeClr val="bg1"/>
                </a:solidFill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Cuèi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thÕ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kØ</a:t>
            </a:r>
            <a:r>
              <a:rPr lang="en-US" sz="3000" dirty="0">
                <a:latin typeface=".VnTime" pitchFamily="34" charset="0"/>
              </a:rPr>
              <a:t> XVI, </a:t>
            </a:r>
            <a:r>
              <a:rPr lang="en-US" sz="3000" dirty="0" err="1">
                <a:latin typeface=".VnTime" pitchFamily="34" charset="0"/>
              </a:rPr>
              <a:t>c¸c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chóa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NguyÔn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rÊt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quan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t©m</a:t>
            </a:r>
            <a:r>
              <a:rPr lang="en-US" sz="3000" dirty="0">
                <a:latin typeface=".VnTime" pitchFamily="34" charset="0"/>
              </a:rPr>
              <a:t> ®</a:t>
            </a:r>
            <a:r>
              <a:rPr lang="en-US" sz="3000" dirty="0" err="1">
                <a:latin typeface=".VnTime" pitchFamily="34" charset="0"/>
              </a:rPr>
              <a:t>Õn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viÖc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khÈn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hoang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më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réng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diÖn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tÝch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s¶n</a:t>
            </a:r>
            <a:r>
              <a:rPr lang="en-US" sz="3000" dirty="0">
                <a:latin typeface=".VnTime" pitchFamily="34" charset="0"/>
              </a:rPr>
              <a:t> </a:t>
            </a:r>
            <a:r>
              <a:rPr lang="en-US" sz="3000" dirty="0" err="1">
                <a:latin typeface=".VnTime" pitchFamily="34" charset="0"/>
              </a:rPr>
              <a:t>xuÊt</a:t>
            </a:r>
            <a:r>
              <a:rPr lang="en-US" sz="3000" dirty="0">
                <a:latin typeface=".VnTime" pitchFamily="34" charset="0"/>
              </a:rPr>
              <a:t>.</a:t>
            </a:r>
          </a:p>
        </p:txBody>
      </p:sp>
      <p:pic>
        <p:nvPicPr>
          <p:cNvPr id="3" name="Picture 8" descr="Copy of _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7064" y="372291"/>
            <a:ext cx="8458200" cy="4648200"/>
          </a:xfrm>
          <a:prstGeom prst="rect">
            <a:avLst/>
          </a:prstGeom>
          <a:noFill/>
          <a:ln w="57150">
            <a:solidFill>
              <a:srgbClr val="0066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703730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/>
        </p:nvSpPr>
        <p:spPr>
          <a:xfrm>
            <a:off x="407180" y="355153"/>
            <a:ext cx="11377640" cy="6147694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TextBox 2"/>
          <p:cNvSpPr txBox="1"/>
          <p:nvPr/>
        </p:nvSpPr>
        <p:spPr>
          <a:xfrm>
            <a:off x="1081450" y="504354"/>
            <a:ext cx="986405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UTM Androgyne" panose="02040603050506020204" pitchFamily="18" charset="0"/>
              </a:rPr>
              <a:t>Đọc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vi-VN" sz="3500" dirty="0">
                <a:latin typeface="UTM Androgyne" panose="02040603050506020204" pitchFamily="18" charset="0"/>
              </a:rPr>
              <a:t>nội dung </a:t>
            </a:r>
            <a:r>
              <a:rPr lang="en-US" sz="3500" dirty="0">
                <a:latin typeface="UTM Androgyne" panose="02040603050506020204" pitchFamily="18" charset="0"/>
              </a:rPr>
              <a:t>SGK</a:t>
            </a:r>
            <a:r>
              <a:rPr lang="vi-VN" sz="3500" dirty="0">
                <a:latin typeface="UTM Androgyne" panose="02040603050506020204" pitchFamily="18" charset="0"/>
              </a:rPr>
              <a:t>/5</a:t>
            </a:r>
            <a:r>
              <a:rPr lang="en-US" sz="3500" dirty="0">
                <a:latin typeface="UTM Androgyne" panose="02040603050506020204" pitchFamily="18" charset="0"/>
              </a:rPr>
              <a:t>6</a:t>
            </a:r>
            <a:r>
              <a:rPr lang="vi-VN" sz="3500" dirty="0">
                <a:latin typeface="UTM Androgyne" panose="02040603050506020204" pitchFamily="18" charset="0"/>
              </a:rPr>
              <a:t> </a:t>
            </a:r>
            <a:r>
              <a:rPr lang="en-US" sz="3500" dirty="0">
                <a:latin typeface="UTM Androgyne" panose="02040603050506020204" pitchFamily="18" charset="0"/>
              </a:rPr>
              <a:t>: “</a:t>
            </a:r>
            <a:r>
              <a:rPr lang="en-US" sz="3500" dirty="0" err="1">
                <a:latin typeface="UTM Androgyne" panose="02040603050506020204" pitchFamily="18" charset="0"/>
              </a:rPr>
              <a:t>Cuối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thế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kỉ</a:t>
            </a:r>
            <a:r>
              <a:rPr lang="en-US" sz="3500" dirty="0">
                <a:latin typeface="UTM Androgyne" panose="02040603050506020204" pitchFamily="18" charset="0"/>
              </a:rPr>
              <a:t> X</a:t>
            </a:r>
            <a:r>
              <a:rPr lang="vi-VN" sz="3500" dirty="0">
                <a:latin typeface="UTM Androgyne" panose="02040603050506020204" pitchFamily="18" charset="0"/>
              </a:rPr>
              <a:t>VI</a:t>
            </a:r>
            <a:r>
              <a:rPr lang="en-US" sz="3500" dirty="0">
                <a:latin typeface="UTM Androgyne" panose="02040603050506020204" pitchFamily="18" charset="0"/>
              </a:rPr>
              <a:t>… </a:t>
            </a:r>
            <a:r>
              <a:rPr lang="en-US" sz="3500" dirty="0" err="1">
                <a:latin typeface="UTM Androgyne" panose="02040603050506020204" pitchFamily="18" charset="0"/>
              </a:rPr>
              <a:t>ngày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càng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trù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phú</a:t>
            </a:r>
            <a:r>
              <a:rPr lang="vi-VN" sz="3500" dirty="0">
                <a:latin typeface="UTM Androgyne" panose="02040603050506020204" pitchFamily="18" charset="0"/>
              </a:rPr>
              <a:t>.</a:t>
            </a:r>
            <a:r>
              <a:rPr lang="en-US" sz="3500" dirty="0">
                <a:latin typeface="UTM Androgyne" panose="02040603050506020204" pitchFamily="18" charset="0"/>
              </a:rPr>
              <a:t>” </a:t>
            </a:r>
            <a:r>
              <a:rPr lang="en-US" sz="3500" dirty="0" err="1">
                <a:latin typeface="UTM Androgyne" panose="02040603050506020204" pitchFamily="18" charset="0"/>
              </a:rPr>
              <a:t>và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trả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lời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các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câu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hỏi</a:t>
            </a:r>
            <a:r>
              <a:rPr lang="en-US" sz="3500" dirty="0">
                <a:latin typeface="UTM Androgyne" panose="02040603050506020204" pitchFamily="18" charset="0"/>
              </a:rPr>
              <a:t>:</a:t>
            </a:r>
          </a:p>
        </p:txBody>
      </p:sp>
      <p:grpSp>
        <p:nvGrpSpPr>
          <p:cNvPr id="4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288332" y="1907311"/>
            <a:ext cx="9861265" cy="860105"/>
            <a:chOff x="1262060" y="1619250"/>
            <a:chExt cx="9861265" cy="1285875"/>
          </a:xfrm>
        </p:grpSpPr>
        <p:sp>
          <p:nvSpPr>
            <p:cNvPr id="5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7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597630" y="-2490731"/>
              <a:ext cx="677108" cy="894005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288331" y="3273026"/>
            <a:ext cx="9861272" cy="1305463"/>
            <a:chOff x="1262053" y="1619250"/>
            <a:chExt cx="9861272" cy="1285875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435343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71779" y="-2327725"/>
              <a:ext cx="1152001" cy="91714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chúa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Nguyễn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biện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khẩn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hoang</a:t>
              </a:r>
              <a:r>
                <a:rPr lang="en-US" altLang="en-US" sz="32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? </a:t>
              </a:r>
            </a:p>
          </p:txBody>
        </p:sp>
      </p:grpSp>
      <p:grpSp>
        <p:nvGrpSpPr>
          <p:cNvPr id="16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288332" y="4926358"/>
            <a:ext cx="9861265" cy="860104"/>
            <a:chOff x="1262060" y="1619250"/>
            <a:chExt cx="9861265" cy="1285875"/>
          </a:xfrm>
        </p:grpSpPr>
        <p:sp>
          <p:nvSpPr>
            <p:cNvPr id="17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430037" y="-2307096"/>
              <a:ext cx="1012290" cy="894005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2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2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3477393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/>
        </p:nvSpPr>
        <p:spPr>
          <a:xfrm>
            <a:off x="366236" y="682388"/>
            <a:ext cx="11377640" cy="5813946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097260" y="992908"/>
            <a:ext cx="9984723" cy="860105"/>
            <a:chOff x="1138602" y="1619250"/>
            <a:chExt cx="9984723" cy="1285875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1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68016" y="-2477830"/>
              <a:ext cx="1104318" cy="93631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Ai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là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lực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2460640" y="2738709"/>
            <a:ext cx="7327894" cy="1701304"/>
            <a:chOff x="7377545" y="872837"/>
            <a:chExt cx="4703650" cy="497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13" name="矩形 24">
                <a:extLst>
                  <a:ext uri="{FF2B5EF4-FFF2-40B4-BE49-F238E27FC236}">
                    <a16:creationId xmlns:a16="http://schemas.microsoft.com/office/drawing/2014/main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6">
                <a:extLst>
                  <a:ext uri="{FF2B5EF4-FFF2-40B4-BE49-F238E27FC236}">
                    <a16:creationId xmlns:a16="http://schemas.microsoft.com/office/drawing/2014/main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2558" y="1843268"/>
              <a:ext cx="4485954" cy="225103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	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Nông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binh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lính</a:t>
              </a:r>
              <a:endParaRPr lang="vi-VN" sz="4400" dirty="0">
                <a:solidFill>
                  <a:srgbClr val="C00000"/>
                </a:solidFill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12533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/>
        </p:nvSpPr>
        <p:spPr>
          <a:xfrm>
            <a:off x="366236" y="682388"/>
            <a:ext cx="11377640" cy="5813946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5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960785" y="945543"/>
            <a:ext cx="9861273" cy="1305463"/>
            <a:chOff x="1262052" y="1619250"/>
            <a:chExt cx="9861273" cy="1285875"/>
          </a:xfrm>
        </p:grpSpPr>
        <p:sp>
          <p:nvSpPr>
            <p:cNvPr id="16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7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435343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2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8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11146" y="-2327725"/>
              <a:ext cx="1273266" cy="917145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0"/>
                </a:spcBef>
                <a:buFontTx/>
                <a:buNone/>
              </a:pP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Các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chúa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Nguyễn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đã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có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những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biện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pháp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gì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giúp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khẩn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hoang</a:t>
              </a:r>
              <a:r>
                <a:rPr lang="en-US" altLang="en-US" sz="3600" b="1" dirty="0">
                  <a:solidFill>
                    <a:schemeClr val="accent1">
                      <a:lumMod val="50000"/>
                    </a:schemeClr>
                  </a:solidFill>
                  <a:latin typeface="Times New Roman" panose="02020603050405020304" pitchFamily="18" charset="0"/>
                </a:rPr>
                <a:t>? </a:t>
              </a:r>
            </a:p>
          </p:txBody>
        </p:sp>
      </p:grpSp>
      <p:pic>
        <p:nvPicPr>
          <p:cNvPr id="19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72" y="2341551"/>
            <a:ext cx="4313092" cy="38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/>
          <p:cNvSpPr txBox="1"/>
          <p:nvPr/>
        </p:nvSpPr>
        <p:spPr>
          <a:xfrm>
            <a:off x="1183369" y="2901436"/>
            <a:ext cx="27548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Những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biện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pháp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của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các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chúa</a:t>
            </a:r>
            <a:r>
              <a:rPr lang="en-US" sz="36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6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Nguyễn</a:t>
            </a:r>
            <a:endParaRPr lang="en-US" sz="3600" b="1" dirty="0">
              <a:latin typeface="UTM Androgyne" panose="02040603050506020204" pitchFamily="18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5027767" y="2599599"/>
            <a:ext cx="6399705" cy="1701304"/>
            <a:chOff x="7377545" y="872837"/>
            <a:chExt cx="4703650" cy="4977246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4" name="矩形 24">
                <a:extLst>
                  <a:ext uri="{FF2B5EF4-FFF2-40B4-BE49-F238E27FC236}">
                    <a16:creationId xmlns:a16="http://schemas.microsoft.com/office/drawing/2014/main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5" name="图片 6">
                <a:extLst>
                  <a:ext uri="{FF2B5EF4-FFF2-40B4-BE49-F238E27FC236}">
                    <a16:creationId xmlns:a16="http://schemas.microsoft.com/office/drawing/2014/main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6393" y="1053118"/>
              <a:ext cx="4485954" cy="405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2800" b="1" dirty="0" err="1">
                  <a:latin typeface="Arial" panose="020B0604020202020204" pitchFamily="34" charset="0"/>
                </a:rPr>
                <a:t>Nông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dân</a:t>
              </a:r>
              <a:r>
                <a:rPr lang="en-US" altLang="en-US" sz="2800" b="1" dirty="0">
                  <a:latin typeface="Arial" panose="020B0604020202020204" pitchFamily="34" charset="0"/>
                </a:rPr>
                <a:t>,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quân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lính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được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mang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cả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gia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đình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vào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phía</a:t>
              </a:r>
              <a:r>
                <a:rPr lang="en-US" altLang="en-US" sz="2800" b="1" dirty="0">
                  <a:latin typeface="Arial" panose="020B0604020202020204" pitchFamily="34" charset="0"/>
                </a:rPr>
                <a:t> Nam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khẩn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hoang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,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lập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làng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lập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ấp</a:t>
              </a:r>
              <a:r>
                <a:rPr lang="en-US" altLang="en-US" sz="2800" b="1" dirty="0">
                  <a:latin typeface="Arial" panose="020B0604020202020204" pitchFamily="34" charset="0"/>
                </a:rPr>
                <a:t>.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5059045" y="4547966"/>
            <a:ext cx="6399705" cy="1701304"/>
            <a:chOff x="7377545" y="872837"/>
            <a:chExt cx="4703650" cy="497724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9" name="矩形 24">
                <a:extLst>
                  <a:ext uri="{FF2B5EF4-FFF2-40B4-BE49-F238E27FC236}">
                    <a16:creationId xmlns:a16="http://schemas.microsoft.com/office/drawing/2014/main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30" name="图片 6">
                <a:extLst>
                  <a:ext uri="{FF2B5EF4-FFF2-40B4-BE49-F238E27FC236}">
                    <a16:creationId xmlns:a16="http://schemas.microsoft.com/office/drawing/2014/main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6393" y="1053118"/>
              <a:ext cx="4485954" cy="405186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2800" b="1" dirty="0" err="1">
                  <a:latin typeface="Arial" panose="020B0604020202020204" pitchFamily="34" charset="0"/>
                </a:rPr>
                <a:t>Những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người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đi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khẩn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hoang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được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cấp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lương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thực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trong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nửa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năm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và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một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số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nông</a:t>
              </a:r>
              <a:r>
                <a:rPr lang="en-US" altLang="en-US" sz="2800" b="1" dirty="0">
                  <a:latin typeface="Arial" panose="020B0604020202020204" pitchFamily="34" charset="0"/>
                </a:rPr>
                <a:t> </a:t>
              </a:r>
              <a:r>
                <a:rPr lang="en-US" altLang="en-US" sz="2800" b="1" dirty="0" err="1">
                  <a:latin typeface="Arial" panose="020B0604020202020204" pitchFamily="34" charset="0"/>
                </a:rPr>
                <a:t>cụ</a:t>
              </a:r>
              <a:r>
                <a:rPr lang="en-US" altLang="en-US" sz="2800" b="1" dirty="0">
                  <a:latin typeface="Arial" panose="020B0604020202020204" pitchFamily="34" charset="0"/>
                </a:rPr>
                <a:t>.</a:t>
              </a:r>
            </a:p>
          </p:txBody>
        </p:sp>
      </p:grpSp>
      <p:cxnSp>
        <p:nvCxnSpPr>
          <p:cNvPr id="31" name="Straight Arrow Connector 30"/>
          <p:cNvCxnSpPr/>
          <p:nvPr/>
        </p:nvCxnSpPr>
        <p:spPr>
          <a:xfrm flipV="1">
            <a:off x="4513911" y="3444521"/>
            <a:ext cx="458331" cy="525982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4528652" y="3974815"/>
            <a:ext cx="351019" cy="674143"/>
          </a:xfrm>
          <a:prstGeom prst="straightConnector1">
            <a:avLst/>
          </a:prstGeom>
          <a:ln w="38100">
            <a:solidFill>
              <a:srgbClr val="00206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62246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10">
            <a:extLst>
              <a:ext uri="{FF2B5EF4-FFF2-40B4-BE49-F238E27FC236}">
                <a16:creationId xmlns:a16="http://schemas.microsoft.com/office/drawing/2014/main" id="{0E47701B-6BBA-4074-9F86-F900347CA320}"/>
              </a:ext>
            </a:extLst>
          </p:cNvPr>
          <p:cNvSpPr/>
          <p:nvPr/>
        </p:nvSpPr>
        <p:spPr>
          <a:xfrm>
            <a:off x="366236" y="682388"/>
            <a:ext cx="11377640" cy="5813946"/>
          </a:xfrm>
          <a:prstGeom prst="rect">
            <a:avLst/>
          </a:prstGeom>
          <a:solidFill>
            <a:schemeClr val="bg2">
              <a:lumMod val="20000"/>
              <a:lumOff val="80000"/>
              <a:alpha val="54000"/>
            </a:schemeClr>
          </a:solidFill>
          <a:ln w="76200">
            <a:solidFill>
              <a:schemeClr val="bg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6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097260" y="992908"/>
            <a:ext cx="9984723" cy="860105"/>
            <a:chOff x="1138602" y="1619250"/>
            <a:chExt cx="9984723" cy="1285875"/>
          </a:xfrm>
        </p:grpSpPr>
        <p:sp>
          <p:nvSpPr>
            <p:cNvPr id="7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8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678157" y="1959506"/>
              <a:ext cx="445168" cy="610188"/>
            </a:xfrm>
            <a:prstGeom prst="ellipse">
              <a:avLst/>
            </a:prstGeom>
            <a:blipFill>
              <a:blip r:embed="rId2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4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3</a:t>
              </a:r>
              <a:endParaRPr lang="zh-CN" altLang="en-US" sz="24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9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68016" y="-2477830"/>
              <a:ext cx="1104318" cy="9363146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đi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đến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những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36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đâu</a:t>
              </a:r>
              <a:r>
                <a:rPr lang="en-US" altLang="en-US" sz="36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2255923" y="2545113"/>
            <a:ext cx="8280148" cy="3030691"/>
            <a:chOff x="7377545" y="872837"/>
            <a:chExt cx="4703650" cy="4977246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13" name="矩形 24">
                <a:extLst>
                  <a:ext uri="{FF2B5EF4-FFF2-40B4-BE49-F238E27FC236}">
                    <a16:creationId xmlns:a16="http://schemas.microsoft.com/office/drawing/2014/main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14" name="图片 6">
                <a:extLst>
                  <a:ext uri="{FF2B5EF4-FFF2-40B4-BE49-F238E27FC236}">
                    <a16:creationId xmlns:a16="http://schemas.microsoft.com/office/drawing/2014/main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2558" y="1097894"/>
              <a:ext cx="4485954" cy="429637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Họ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đến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vùng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Phú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Yên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Khánh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Hòa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Nam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Trung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Bộ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Tây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Nguyên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cả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đồng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bằng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sông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FF0000"/>
                  </a:solidFill>
                  <a:latin typeface="Times New Roman" panose="02020603050405020304" pitchFamily="18" charset="0"/>
                </a:rPr>
                <a:t>Cửu</a:t>
              </a:r>
              <a:r>
                <a:rPr lang="en-US" altLang="en-US" sz="4000" b="1" dirty="0">
                  <a:solidFill>
                    <a:srgbClr val="FF0000"/>
                  </a:solidFill>
                  <a:latin typeface="Times New Roman" panose="02020603050405020304" pitchFamily="18" charset="0"/>
                </a:rPr>
                <a:t> Long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latin typeface="Times New Roman" panose="02020603050405020304" pitchFamily="18" charset="0"/>
                </a:rPr>
                <a:t>ngày</a:t>
              </a:r>
              <a:r>
                <a:rPr lang="en-US" altLang="en-US" sz="4000" b="1" dirty="0">
                  <a:latin typeface="Times New Roman" panose="02020603050405020304" pitchFamily="18" charset="0"/>
                </a:rPr>
                <a:t> nay.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60452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úa Tiên - Nguyễn Hoàng một trong những vị chúa Nguyễn được lòng dân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21646"/>
            <a:ext cx="7560860" cy="48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7" descr="梅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28" y="5124774"/>
            <a:ext cx="4051633" cy="15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6026"/>
            <a:ext cx="851215" cy="1083424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851215" y="127908"/>
            <a:ext cx="10422847" cy="1646301"/>
            <a:chOff x="7377545" y="872837"/>
            <a:chExt cx="4703650" cy="4977246"/>
          </a:xfrm>
        </p:grpSpPr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C216294C-0660-4EE2-BFF4-6979669A3D48}"/>
                </a:ext>
              </a:extLst>
            </p:cNvPr>
            <p:cNvSpPr/>
            <p:nvPr/>
          </p:nvSpPr>
          <p:spPr>
            <a:xfrm>
              <a:off x="7377545" y="872837"/>
              <a:ext cx="4703650" cy="4977246"/>
            </a:xfrm>
            <a:prstGeom prst="plaque">
              <a:avLst>
                <a:gd name="adj" fmla="val 5811"/>
              </a:avLst>
            </a:prstGeom>
            <a:solidFill>
              <a:srgbClr val="EBF9D3"/>
            </a:solidFill>
            <a:ln w="28575">
              <a:solidFill>
                <a:srgbClr val="F1D06D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2558" y="1097894"/>
              <a:ext cx="4485954" cy="43733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Em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mô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tả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trình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của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4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Nam.</a:t>
              </a:r>
              <a:endParaRPr lang="en-US" altLang="en-US" sz="4000" b="1" dirty="0">
                <a:latin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9884636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6619" y="-167085"/>
            <a:ext cx="6270837" cy="7774944"/>
          </a:xfrm>
          <a:prstGeom prst="rect">
            <a:avLst/>
          </a:prstGeom>
        </p:spPr>
      </p:pic>
      <p:sp>
        <p:nvSpPr>
          <p:cNvPr id="18" name="Freeform 17"/>
          <p:cNvSpPr/>
          <p:nvPr/>
        </p:nvSpPr>
        <p:spPr>
          <a:xfrm>
            <a:off x="5404513" y="2522906"/>
            <a:ext cx="354842" cy="70168"/>
          </a:xfrm>
          <a:custGeom>
            <a:avLst/>
            <a:gdLst>
              <a:gd name="connsiteX0" fmla="*/ 0 w 354842"/>
              <a:gd name="connsiteY0" fmla="*/ 70168 h 70168"/>
              <a:gd name="connsiteX1" fmla="*/ 354842 w 354842"/>
              <a:gd name="connsiteY1" fmla="*/ 15577 h 701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354842" h="70168">
                <a:moveTo>
                  <a:pt x="0" y="70168"/>
                </a:moveTo>
                <a:cubicBezTo>
                  <a:pt x="142839" y="-44103"/>
                  <a:pt x="39110" y="15577"/>
                  <a:pt x="354842" y="15577"/>
                </a:cubicBez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076967" y="2353629"/>
            <a:ext cx="165789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>
                <a:latin typeface="UTM Alberta Heavy" panose="02040603050506020204" pitchFamily="18" charset="0"/>
              </a:rPr>
              <a:t>Sông</a:t>
            </a:r>
            <a:r>
              <a:rPr lang="en-US" sz="1600" b="1" dirty="0">
                <a:latin typeface="UTM Alberta Heavy" panose="02040603050506020204" pitchFamily="18" charset="0"/>
              </a:rPr>
              <a:t> </a:t>
            </a:r>
            <a:r>
              <a:rPr lang="en-US" sz="1600" b="1" dirty="0" err="1">
                <a:latin typeface="UTM Alberta Heavy" panose="02040603050506020204" pitchFamily="18" charset="0"/>
              </a:rPr>
              <a:t>Gianh</a:t>
            </a:r>
            <a:endParaRPr lang="en-US" sz="1600" b="1" dirty="0">
              <a:latin typeface="UTM Alberta Heavy" panose="0204060305050602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 rot="4635689">
            <a:off x="4382157" y="1503345"/>
            <a:ext cx="19370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n>
                  <a:solidFill>
                    <a:schemeClr val="bg2">
                      <a:lumMod val="75000"/>
                    </a:schemeClr>
                  </a:solidFill>
                </a:ln>
                <a:solidFill>
                  <a:schemeClr val="bg1"/>
                </a:solidFill>
                <a:latin typeface="UTM Alberta Heavy" panose="02040603050506020204" pitchFamily="18" charset="0"/>
              </a:rPr>
              <a:t>ĐÀNG NGOÀI</a:t>
            </a:r>
          </a:p>
        </p:txBody>
      </p:sp>
      <p:sp>
        <p:nvSpPr>
          <p:cNvPr id="21" name="TextBox 20"/>
          <p:cNvSpPr txBox="1"/>
          <p:nvPr/>
        </p:nvSpPr>
        <p:spPr>
          <a:xfrm rot="2927300">
            <a:off x="5330365" y="3031169"/>
            <a:ext cx="1937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ln>
                  <a:solidFill>
                    <a:schemeClr val="bg2">
                      <a:lumMod val="75000"/>
                    </a:schemeClr>
                  </a:solidFill>
                </a:ln>
                <a:latin typeface="UTM Alberta Heavy" panose="02040603050506020204" pitchFamily="18" charset="0"/>
              </a:rPr>
              <a:t>ĐÀNG TRONG</a:t>
            </a:r>
          </a:p>
        </p:txBody>
      </p:sp>
      <p:sp>
        <p:nvSpPr>
          <p:cNvPr id="23" name="Freeform 22"/>
          <p:cNvSpPr/>
          <p:nvPr/>
        </p:nvSpPr>
        <p:spPr>
          <a:xfrm>
            <a:off x="5513696" y="2593075"/>
            <a:ext cx="1379286" cy="1146412"/>
          </a:xfrm>
          <a:custGeom>
            <a:avLst/>
            <a:gdLst>
              <a:gd name="connsiteX0" fmla="*/ 313898 w 1379286"/>
              <a:gd name="connsiteY0" fmla="*/ 68238 h 1146412"/>
              <a:gd name="connsiteX1" fmla="*/ 204716 w 1379286"/>
              <a:gd name="connsiteY1" fmla="*/ 27295 h 1146412"/>
              <a:gd name="connsiteX2" fmla="*/ 95534 w 1379286"/>
              <a:gd name="connsiteY2" fmla="*/ 0 h 1146412"/>
              <a:gd name="connsiteX3" fmla="*/ 54591 w 1379286"/>
              <a:gd name="connsiteY3" fmla="*/ 13647 h 1146412"/>
              <a:gd name="connsiteX4" fmla="*/ 0 w 1379286"/>
              <a:gd name="connsiteY4" fmla="*/ 95534 h 1146412"/>
              <a:gd name="connsiteX5" fmla="*/ 13647 w 1379286"/>
              <a:gd name="connsiteY5" fmla="*/ 163773 h 1146412"/>
              <a:gd name="connsiteX6" fmla="*/ 68238 w 1379286"/>
              <a:gd name="connsiteY6" fmla="*/ 177421 h 1146412"/>
              <a:gd name="connsiteX7" fmla="*/ 150125 w 1379286"/>
              <a:gd name="connsiteY7" fmla="*/ 204716 h 1146412"/>
              <a:gd name="connsiteX8" fmla="*/ 218364 w 1379286"/>
              <a:gd name="connsiteY8" fmla="*/ 313898 h 1146412"/>
              <a:gd name="connsiteX9" fmla="*/ 286603 w 1379286"/>
              <a:gd name="connsiteY9" fmla="*/ 327546 h 1146412"/>
              <a:gd name="connsiteX10" fmla="*/ 313898 w 1379286"/>
              <a:gd name="connsiteY10" fmla="*/ 464024 h 1146412"/>
              <a:gd name="connsiteX11" fmla="*/ 354841 w 1379286"/>
              <a:gd name="connsiteY11" fmla="*/ 559558 h 1146412"/>
              <a:gd name="connsiteX12" fmla="*/ 491319 w 1379286"/>
              <a:gd name="connsiteY12" fmla="*/ 614149 h 1146412"/>
              <a:gd name="connsiteX13" fmla="*/ 532262 w 1379286"/>
              <a:gd name="connsiteY13" fmla="*/ 641444 h 1146412"/>
              <a:gd name="connsiteX14" fmla="*/ 600501 w 1379286"/>
              <a:gd name="connsiteY14" fmla="*/ 736979 h 1146412"/>
              <a:gd name="connsiteX15" fmla="*/ 709683 w 1379286"/>
              <a:gd name="connsiteY15" fmla="*/ 764274 h 1146412"/>
              <a:gd name="connsiteX16" fmla="*/ 736979 w 1379286"/>
              <a:gd name="connsiteY16" fmla="*/ 805218 h 1146412"/>
              <a:gd name="connsiteX17" fmla="*/ 641444 w 1379286"/>
              <a:gd name="connsiteY17" fmla="*/ 859809 h 1146412"/>
              <a:gd name="connsiteX18" fmla="*/ 696035 w 1379286"/>
              <a:gd name="connsiteY18" fmla="*/ 1023582 h 1146412"/>
              <a:gd name="connsiteX19" fmla="*/ 736979 w 1379286"/>
              <a:gd name="connsiteY19" fmla="*/ 1037229 h 1146412"/>
              <a:gd name="connsiteX20" fmla="*/ 777922 w 1379286"/>
              <a:gd name="connsiteY20" fmla="*/ 1064525 h 1146412"/>
              <a:gd name="connsiteX21" fmla="*/ 859808 w 1379286"/>
              <a:gd name="connsiteY21" fmla="*/ 1091821 h 1146412"/>
              <a:gd name="connsiteX22" fmla="*/ 996286 w 1379286"/>
              <a:gd name="connsiteY22" fmla="*/ 1091821 h 1146412"/>
              <a:gd name="connsiteX23" fmla="*/ 1078173 w 1379286"/>
              <a:gd name="connsiteY23" fmla="*/ 1146412 h 1146412"/>
              <a:gd name="connsiteX24" fmla="*/ 1364776 w 1379286"/>
              <a:gd name="connsiteY24" fmla="*/ 1132764 h 1146412"/>
              <a:gd name="connsiteX25" fmla="*/ 1378423 w 1379286"/>
              <a:gd name="connsiteY25" fmla="*/ 1091821 h 1146412"/>
              <a:gd name="connsiteX26" fmla="*/ 1351128 w 1379286"/>
              <a:gd name="connsiteY26" fmla="*/ 1050877 h 1146412"/>
              <a:gd name="connsiteX27" fmla="*/ 1310185 w 1379286"/>
              <a:gd name="connsiteY27" fmla="*/ 1023582 h 1146412"/>
              <a:gd name="connsiteX28" fmla="*/ 1255594 w 1379286"/>
              <a:gd name="connsiteY28" fmla="*/ 941695 h 1146412"/>
              <a:gd name="connsiteX29" fmla="*/ 1228298 w 1379286"/>
              <a:gd name="connsiteY29" fmla="*/ 900752 h 1146412"/>
              <a:gd name="connsiteX30" fmla="*/ 1160059 w 1379286"/>
              <a:gd name="connsiteY30" fmla="*/ 818865 h 1146412"/>
              <a:gd name="connsiteX31" fmla="*/ 1146411 w 1379286"/>
              <a:gd name="connsiteY31" fmla="*/ 750626 h 1146412"/>
              <a:gd name="connsiteX32" fmla="*/ 1132764 w 1379286"/>
              <a:gd name="connsiteY32" fmla="*/ 709683 h 1146412"/>
              <a:gd name="connsiteX33" fmla="*/ 1091820 w 1379286"/>
              <a:gd name="connsiteY33" fmla="*/ 696035 h 1146412"/>
              <a:gd name="connsiteX34" fmla="*/ 1050877 w 1379286"/>
              <a:gd name="connsiteY34" fmla="*/ 668740 h 1146412"/>
              <a:gd name="connsiteX35" fmla="*/ 1023582 w 1379286"/>
              <a:gd name="connsiteY35" fmla="*/ 627797 h 1146412"/>
              <a:gd name="connsiteX36" fmla="*/ 1009934 w 1379286"/>
              <a:gd name="connsiteY36" fmla="*/ 586853 h 1146412"/>
              <a:gd name="connsiteX37" fmla="*/ 968991 w 1379286"/>
              <a:gd name="connsiteY37" fmla="*/ 573206 h 1146412"/>
              <a:gd name="connsiteX38" fmla="*/ 873456 w 1379286"/>
              <a:gd name="connsiteY38" fmla="*/ 559558 h 1146412"/>
              <a:gd name="connsiteX39" fmla="*/ 805217 w 1379286"/>
              <a:gd name="connsiteY39" fmla="*/ 477671 h 1146412"/>
              <a:gd name="connsiteX40" fmla="*/ 777922 w 1379286"/>
              <a:gd name="connsiteY40" fmla="*/ 436728 h 1146412"/>
              <a:gd name="connsiteX41" fmla="*/ 696035 w 1379286"/>
              <a:gd name="connsiteY41" fmla="*/ 409432 h 1146412"/>
              <a:gd name="connsiteX42" fmla="*/ 627797 w 1379286"/>
              <a:gd name="connsiteY42" fmla="*/ 327546 h 1146412"/>
              <a:gd name="connsiteX43" fmla="*/ 573205 w 1379286"/>
              <a:gd name="connsiteY43" fmla="*/ 245659 h 1146412"/>
              <a:gd name="connsiteX44" fmla="*/ 545910 w 1379286"/>
              <a:gd name="connsiteY44" fmla="*/ 204716 h 1146412"/>
              <a:gd name="connsiteX45" fmla="*/ 532262 w 1379286"/>
              <a:gd name="connsiteY45" fmla="*/ 163773 h 1146412"/>
              <a:gd name="connsiteX46" fmla="*/ 409432 w 1379286"/>
              <a:gd name="connsiteY46" fmla="*/ 95534 h 1146412"/>
              <a:gd name="connsiteX47" fmla="*/ 327546 w 1379286"/>
              <a:gd name="connsiteY47" fmla="*/ 81886 h 1146412"/>
              <a:gd name="connsiteX48" fmla="*/ 245659 w 1379286"/>
              <a:gd name="connsiteY48" fmla="*/ 40943 h 1146412"/>
              <a:gd name="connsiteX49" fmla="*/ 204716 w 1379286"/>
              <a:gd name="connsiteY49" fmla="*/ 27295 h 1146412"/>
              <a:gd name="connsiteX50" fmla="*/ 136477 w 1379286"/>
              <a:gd name="connsiteY50" fmla="*/ 40943 h 1146412"/>
              <a:gd name="connsiteX51" fmla="*/ 95534 w 1379286"/>
              <a:gd name="connsiteY51" fmla="*/ 81886 h 1146412"/>
              <a:gd name="connsiteX52" fmla="*/ 68238 w 1379286"/>
              <a:gd name="connsiteY52" fmla="*/ 109182 h 11464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</a:cxnLst>
            <a:rect l="l" t="t" r="r" b="b"/>
            <a:pathLst>
              <a:path w="1379286" h="1146412">
                <a:moveTo>
                  <a:pt x="313898" y="68238"/>
                </a:moveTo>
                <a:cubicBezTo>
                  <a:pt x="293033" y="59892"/>
                  <a:pt x="233238" y="34426"/>
                  <a:pt x="204716" y="27295"/>
                </a:cubicBezTo>
                <a:lnTo>
                  <a:pt x="95534" y="0"/>
                </a:lnTo>
                <a:cubicBezTo>
                  <a:pt x="81886" y="4549"/>
                  <a:pt x="64763" y="3475"/>
                  <a:pt x="54591" y="13647"/>
                </a:cubicBezTo>
                <a:cubicBezTo>
                  <a:pt x="31394" y="36844"/>
                  <a:pt x="0" y="95534"/>
                  <a:pt x="0" y="95534"/>
                </a:cubicBezTo>
                <a:cubicBezTo>
                  <a:pt x="4549" y="118280"/>
                  <a:pt x="-1203" y="145953"/>
                  <a:pt x="13647" y="163773"/>
                </a:cubicBezTo>
                <a:cubicBezTo>
                  <a:pt x="25655" y="178183"/>
                  <a:pt x="50272" y="172031"/>
                  <a:pt x="68238" y="177421"/>
                </a:cubicBezTo>
                <a:cubicBezTo>
                  <a:pt x="95797" y="185689"/>
                  <a:pt x="150125" y="204716"/>
                  <a:pt x="150125" y="204716"/>
                </a:cubicBezTo>
                <a:cubicBezTo>
                  <a:pt x="169962" y="264229"/>
                  <a:pt x="160689" y="292270"/>
                  <a:pt x="218364" y="313898"/>
                </a:cubicBezTo>
                <a:cubicBezTo>
                  <a:pt x="240084" y="322043"/>
                  <a:pt x="263857" y="322997"/>
                  <a:pt x="286603" y="327546"/>
                </a:cubicBezTo>
                <a:cubicBezTo>
                  <a:pt x="309892" y="490577"/>
                  <a:pt x="286675" y="368746"/>
                  <a:pt x="313898" y="464024"/>
                </a:cubicBezTo>
                <a:cubicBezTo>
                  <a:pt x="324051" y="499558"/>
                  <a:pt x="323677" y="533588"/>
                  <a:pt x="354841" y="559558"/>
                </a:cubicBezTo>
                <a:cubicBezTo>
                  <a:pt x="417608" y="611863"/>
                  <a:pt x="414964" y="563246"/>
                  <a:pt x="491319" y="614149"/>
                </a:cubicBezTo>
                <a:lnTo>
                  <a:pt x="532262" y="641444"/>
                </a:lnTo>
                <a:cubicBezTo>
                  <a:pt x="544708" y="660113"/>
                  <a:pt x="587806" y="726399"/>
                  <a:pt x="600501" y="736979"/>
                </a:cubicBezTo>
                <a:cubicBezTo>
                  <a:pt x="613752" y="748021"/>
                  <a:pt x="707476" y="763833"/>
                  <a:pt x="709683" y="764274"/>
                </a:cubicBezTo>
                <a:cubicBezTo>
                  <a:pt x="718782" y="777922"/>
                  <a:pt x="734282" y="789038"/>
                  <a:pt x="736979" y="805218"/>
                </a:cubicBezTo>
                <a:cubicBezTo>
                  <a:pt x="747270" y="866965"/>
                  <a:pt x="674640" y="854276"/>
                  <a:pt x="641444" y="859809"/>
                </a:cubicBezTo>
                <a:cubicBezTo>
                  <a:pt x="652861" y="973979"/>
                  <a:pt x="618437" y="984784"/>
                  <a:pt x="696035" y="1023582"/>
                </a:cubicBezTo>
                <a:cubicBezTo>
                  <a:pt x="708902" y="1030016"/>
                  <a:pt x="723331" y="1032680"/>
                  <a:pt x="736979" y="1037229"/>
                </a:cubicBezTo>
                <a:cubicBezTo>
                  <a:pt x="750627" y="1046328"/>
                  <a:pt x="762933" y="1057863"/>
                  <a:pt x="777922" y="1064525"/>
                </a:cubicBezTo>
                <a:cubicBezTo>
                  <a:pt x="804214" y="1076211"/>
                  <a:pt x="859808" y="1091821"/>
                  <a:pt x="859808" y="1091821"/>
                </a:cubicBezTo>
                <a:cubicBezTo>
                  <a:pt x="914738" y="1073511"/>
                  <a:pt x="923475" y="1063817"/>
                  <a:pt x="996286" y="1091821"/>
                </a:cubicBezTo>
                <a:cubicBezTo>
                  <a:pt x="1026905" y="1103597"/>
                  <a:pt x="1078173" y="1146412"/>
                  <a:pt x="1078173" y="1146412"/>
                </a:cubicBezTo>
                <a:cubicBezTo>
                  <a:pt x="1173707" y="1141863"/>
                  <a:pt x="1270676" y="1149873"/>
                  <a:pt x="1364776" y="1132764"/>
                </a:cubicBezTo>
                <a:cubicBezTo>
                  <a:pt x="1378930" y="1130191"/>
                  <a:pt x="1380788" y="1106011"/>
                  <a:pt x="1378423" y="1091821"/>
                </a:cubicBezTo>
                <a:cubicBezTo>
                  <a:pt x="1375726" y="1075642"/>
                  <a:pt x="1362726" y="1062476"/>
                  <a:pt x="1351128" y="1050877"/>
                </a:cubicBezTo>
                <a:cubicBezTo>
                  <a:pt x="1339530" y="1039279"/>
                  <a:pt x="1323833" y="1032680"/>
                  <a:pt x="1310185" y="1023582"/>
                </a:cubicBezTo>
                <a:lnTo>
                  <a:pt x="1255594" y="941695"/>
                </a:lnTo>
                <a:cubicBezTo>
                  <a:pt x="1246495" y="928047"/>
                  <a:pt x="1239896" y="912350"/>
                  <a:pt x="1228298" y="900752"/>
                </a:cubicBezTo>
                <a:cubicBezTo>
                  <a:pt x="1175756" y="848210"/>
                  <a:pt x="1198061" y="875868"/>
                  <a:pt x="1160059" y="818865"/>
                </a:cubicBezTo>
                <a:cubicBezTo>
                  <a:pt x="1155510" y="796119"/>
                  <a:pt x="1152037" y="773130"/>
                  <a:pt x="1146411" y="750626"/>
                </a:cubicBezTo>
                <a:cubicBezTo>
                  <a:pt x="1142922" y="736670"/>
                  <a:pt x="1142936" y="719855"/>
                  <a:pt x="1132764" y="709683"/>
                </a:cubicBezTo>
                <a:cubicBezTo>
                  <a:pt x="1122591" y="699510"/>
                  <a:pt x="1104687" y="702469"/>
                  <a:pt x="1091820" y="696035"/>
                </a:cubicBezTo>
                <a:cubicBezTo>
                  <a:pt x="1077149" y="688700"/>
                  <a:pt x="1064525" y="677838"/>
                  <a:pt x="1050877" y="668740"/>
                </a:cubicBezTo>
                <a:cubicBezTo>
                  <a:pt x="1041779" y="655092"/>
                  <a:pt x="1030917" y="642468"/>
                  <a:pt x="1023582" y="627797"/>
                </a:cubicBezTo>
                <a:cubicBezTo>
                  <a:pt x="1017148" y="614930"/>
                  <a:pt x="1020107" y="597026"/>
                  <a:pt x="1009934" y="586853"/>
                </a:cubicBezTo>
                <a:cubicBezTo>
                  <a:pt x="999762" y="576681"/>
                  <a:pt x="983097" y="576027"/>
                  <a:pt x="968991" y="573206"/>
                </a:cubicBezTo>
                <a:cubicBezTo>
                  <a:pt x="937447" y="566897"/>
                  <a:pt x="905301" y="564107"/>
                  <a:pt x="873456" y="559558"/>
                </a:cubicBezTo>
                <a:cubicBezTo>
                  <a:pt x="805688" y="457905"/>
                  <a:pt x="892786" y="582754"/>
                  <a:pt x="805217" y="477671"/>
                </a:cubicBezTo>
                <a:cubicBezTo>
                  <a:pt x="794716" y="465070"/>
                  <a:pt x="791831" y="445421"/>
                  <a:pt x="777922" y="436728"/>
                </a:cubicBezTo>
                <a:cubicBezTo>
                  <a:pt x="753523" y="421479"/>
                  <a:pt x="696035" y="409432"/>
                  <a:pt x="696035" y="409432"/>
                </a:cubicBezTo>
                <a:cubicBezTo>
                  <a:pt x="598508" y="263139"/>
                  <a:pt x="750383" y="485156"/>
                  <a:pt x="627797" y="327546"/>
                </a:cubicBezTo>
                <a:cubicBezTo>
                  <a:pt x="607656" y="301651"/>
                  <a:pt x="591402" y="272955"/>
                  <a:pt x="573205" y="245659"/>
                </a:cubicBezTo>
                <a:cubicBezTo>
                  <a:pt x="564107" y="232011"/>
                  <a:pt x="551097" y="220277"/>
                  <a:pt x="545910" y="204716"/>
                </a:cubicBezTo>
                <a:cubicBezTo>
                  <a:pt x="541361" y="191068"/>
                  <a:pt x="542434" y="173945"/>
                  <a:pt x="532262" y="163773"/>
                </a:cubicBezTo>
                <a:cubicBezTo>
                  <a:pt x="502105" y="133616"/>
                  <a:pt x="453563" y="105341"/>
                  <a:pt x="409432" y="95534"/>
                </a:cubicBezTo>
                <a:cubicBezTo>
                  <a:pt x="382419" y="89531"/>
                  <a:pt x="354559" y="87889"/>
                  <a:pt x="327546" y="81886"/>
                </a:cubicBezTo>
                <a:cubicBezTo>
                  <a:pt x="265802" y="68165"/>
                  <a:pt x="304547" y="70387"/>
                  <a:pt x="245659" y="40943"/>
                </a:cubicBezTo>
                <a:cubicBezTo>
                  <a:pt x="232792" y="34509"/>
                  <a:pt x="218364" y="31844"/>
                  <a:pt x="204716" y="27295"/>
                </a:cubicBezTo>
                <a:cubicBezTo>
                  <a:pt x="181970" y="31844"/>
                  <a:pt x="157225" y="30569"/>
                  <a:pt x="136477" y="40943"/>
                </a:cubicBezTo>
                <a:cubicBezTo>
                  <a:pt x="119214" y="49575"/>
                  <a:pt x="109182" y="68238"/>
                  <a:pt x="95534" y="81886"/>
                </a:cubicBezTo>
                <a:lnTo>
                  <a:pt x="68238" y="109182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3"/>
          <p:cNvGrpSpPr>
            <a:grpSpLocks/>
          </p:cNvGrpSpPr>
          <p:nvPr/>
        </p:nvGrpSpPr>
        <p:grpSpPr bwMode="auto">
          <a:xfrm rot="5400000">
            <a:off x="-1345345" y="1922537"/>
            <a:ext cx="6177937" cy="2969657"/>
            <a:chOff x="336" y="804"/>
            <a:chExt cx="4846" cy="3007"/>
          </a:xfrm>
        </p:grpSpPr>
        <p:pic>
          <p:nvPicPr>
            <p:cNvPr id="25" name="Picture 227" descr="圈轴b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4704" cy="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230" descr="圈轴左右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04"/>
              <a:ext cx="238" cy="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7" name="Picture 232" descr="圈轴左右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07413" y="-1212467"/>
            <a:ext cx="291185" cy="296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607017" y="841034"/>
            <a:ext cx="237471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latin typeface="UTM Alberta Heavy" panose="02040603050506020204" pitchFamily="18" charset="0"/>
              </a:rPr>
              <a:t>Hành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trình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của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đoàn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người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khai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hoang</a:t>
            </a:r>
            <a:r>
              <a:rPr lang="en-US" sz="4000" dirty="0">
                <a:latin typeface="UTM Alberta Heavy" panose="02040603050506020204" pitchFamily="18" charset="0"/>
              </a:rPr>
              <a:t> </a:t>
            </a:r>
            <a:r>
              <a:rPr lang="en-US" sz="4000" dirty="0" err="1">
                <a:latin typeface="UTM Alberta Heavy" panose="02040603050506020204" pitchFamily="18" charset="0"/>
              </a:rPr>
              <a:t>vào</a:t>
            </a:r>
            <a:r>
              <a:rPr lang="en-US" sz="4000" dirty="0">
                <a:latin typeface="UTM Alberta Heavy" panose="02040603050506020204" pitchFamily="18" charset="0"/>
              </a:rPr>
              <a:t> Nam.</a:t>
            </a:r>
          </a:p>
        </p:txBody>
      </p:sp>
      <p:sp>
        <p:nvSpPr>
          <p:cNvPr id="29" name="Text Box 30"/>
          <p:cNvSpPr txBox="1">
            <a:spLocks noChangeArrowheads="1"/>
          </p:cNvSpPr>
          <p:nvPr/>
        </p:nvSpPr>
        <p:spPr bwMode="auto">
          <a:xfrm>
            <a:off x="6156549" y="3679325"/>
            <a:ext cx="14509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Nam</a:t>
            </a:r>
          </a:p>
        </p:txBody>
      </p:sp>
      <p:sp>
        <p:nvSpPr>
          <p:cNvPr id="30" name="Line 19"/>
          <p:cNvSpPr>
            <a:spLocks noChangeShapeType="1"/>
          </p:cNvSpPr>
          <p:nvPr/>
        </p:nvSpPr>
        <p:spPr bwMode="auto">
          <a:xfrm>
            <a:off x="6961222" y="3966983"/>
            <a:ext cx="114668" cy="6186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1" name="Text Box 29"/>
          <p:cNvSpPr txBox="1">
            <a:spLocks noChangeArrowheads="1"/>
          </p:cNvSpPr>
          <p:nvPr/>
        </p:nvSpPr>
        <p:spPr bwMode="auto">
          <a:xfrm rot="21461818">
            <a:off x="7082611" y="4474526"/>
            <a:ext cx="160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Yên</a:t>
            </a:r>
            <a:endParaRPr lang="en-US" alt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2" name="Line 20"/>
          <p:cNvSpPr>
            <a:spLocks noChangeShapeType="1"/>
          </p:cNvSpPr>
          <p:nvPr/>
        </p:nvSpPr>
        <p:spPr bwMode="auto">
          <a:xfrm flipH="1">
            <a:off x="6989381" y="4700879"/>
            <a:ext cx="76200" cy="4572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" name="Text Box 28"/>
          <p:cNvSpPr txBox="1">
            <a:spLocks noChangeArrowheads="1"/>
          </p:cNvSpPr>
          <p:nvPr/>
        </p:nvSpPr>
        <p:spPr bwMode="auto">
          <a:xfrm>
            <a:off x="6892982" y="5011286"/>
            <a:ext cx="16033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Khánh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Hòa</a:t>
            </a:r>
            <a:endParaRPr lang="en-US" altLang="en-US" sz="18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4" name="Text Box 34"/>
          <p:cNvSpPr txBox="1">
            <a:spLocks noChangeArrowheads="1"/>
          </p:cNvSpPr>
          <p:nvPr/>
        </p:nvSpPr>
        <p:spPr bwMode="auto">
          <a:xfrm rot="20144323">
            <a:off x="5567366" y="5477935"/>
            <a:ext cx="19050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600" b="1" dirty="0">
                <a:latin typeface="Times New Roman" panose="02020603050405020304" pitchFamily="18" charset="0"/>
              </a:rPr>
              <a:t>NAM TRUNG BỘ</a:t>
            </a:r>
          </a:p>
        </p:txBody>
      </p:sp>
      <p:sp>
        <p:nvSpPr>
          <p:cNvPr id="35" name="Line 21"/>
          <p:cNvSpPr>
            <a:spLocks noChangeShapeType="1"/>
          </p:cNvSpPr>
          <p:nvPr/>
        </p:nvSpPr>
        <p:spPr bwMode="auto">
          <a:xfrm flipH="1">
            <a:off x="6420689" y="5160419"/>
            <a:ext cx="533400" cy="3810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6" name="Line 21"/>
          <p:cNvSpPr>
            <a:spLocks noChangeShapeType="1"/>
          </p:cNvSpPr>
          <p:nvPr/>
        </p:nvSpPr>
        <p:spPr bwMode="auto">
          <a:xfrm flipH="1">
            <a:off x="5759355" y="5541419"/>
            <a:ext cx="615622" cy="25091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" name="Text Box 32"/>
          <p:cNvSpPr txBox="1">
            <a:spLocks noChangeArrowheads="1"/>
          </p:cNvSpPr>
          <p:nvPr/>
        </p:nvSpPr>
        <p:spPr bwMode="auto">
          <a:xfrm rot="5400000">
            <a:off x="5718178" y="4494567"/>
            <a:ext cx="1603375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Tây</a:t>
            </a:r>
            <a:r>
              <a:rPr lang="en-US" altLang="en-US" sz="20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Nguyên</a:t>
            </a:r>
            <a:endParaRPr lang="en-US" altLang="en-US" sz="2000" b="1" dirty="0">
              <a:solidFill>
                <a:srgbClr val="000099"/>
              </a:solidFill>
              <a:latin typeface="Times New Roman" panose="02020603050405020304" pitchFamily="18" charset="0"/>
            </a:endParaRPr>
          </a:p>
        </p:txBody>
      </p:sp>
      <p:sp>
        <p:nvSpPr>
          <p:cNvPr id="38" name="Text Box 33"/>
          <p:cNvSpPr txBox="1">
            <a:spLocks noChangeArrowheads="1"/>
          </p:cNvSpPr>
          <p:nvPr/>
        </p:nvSpPr>
        <p:spPr bwMode="auto">
          <a:xfrm rot="19377536">
            <a:off x="4693014" y="5438542"/>
            <a:ext cx="1905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Đồng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bằng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sông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1800" b="1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Cửu</a:t>
            </a:r>
            <a:r>
              <a:rPr lang="en-US" altLang="en-US" sz="1800" b="1" dirty="0">
                <a:solidFill>
                  <a:srgbClr val="000099"/>
                </a:solidFill>
                <a:latin typeface="Times New Roman" panose="02020603050405020304" pitchFamily="18" charset="0"/>
              </a:rPr>
              <a:t>  Long</a:t>
            </a:r>
          </a:p>
        </p:txBody>
      </p:sp>
      <p:sp>
        <p:nvSpPr>
          <p:cNvPr id="39" name="Freeform 38"/>
          <p:cNvSpPr/>
          <p:nvPr/>
        </p:nvSpPr>
        <p:spPr>
          <a:xfrm>
            <a:off x="4776716" y="3766782"/>
            <a:ext cx="2483893" cy="2934269"/>
          </a:xfrm>
          <a:custGeom>
            <a:avLst/>
            <a:gdLst>
              <a:gd name="connsiteX0" fmla="*/ 1542197 w 2483893"/>
              <a:gd name="connsiteY0" fmla="*/ 191069 h 2934269"/>
              <a:gd name="connsiteX1" fmla="*/ 1528550 w 2483893"/>
              <a:gd name="connsiteY1" fmla="*/ 259308 h 2934269"/>
              <a:gd name="connsiteX2" fmla="*/ 1405720 w 2483893"/>
              <a:gd name="connsiteY2" fmla="*/ 327546 h 2934269"/>
              <a:gd name="connsiteX3" fmla="*/ 1392072 w 2483893"/>
              <a:gd name="connsiteY3" fmla="*/ 368490 h 2934269"/>
              <a:gd name="connsiteX4" fmla="*/ 1364777 w 2483893"/>
              <a:gd name="connsiteY4" fmla="*/ 409433 h 2934269"/>
              <a:gd name="connsiteX5" fmla="*/ 1378424 w 2483893"/>
              <a:gd name="connsiteY5" fmla="*/ 504967 h 2934269"/>
              <a:gd name="connsiteX6" fmla="*/ 1392072 w 2483893"/>
              <a:gd name="connsiteY6" fmla="*/ 545911 h 2934269"/>
              <a:gd name="connsiteX7" fmla="*/ 1433015 w 2483893"/>
              <a:gd name="connsiteY7" fmla="*/ 573206 h 2934269"/>
              <a:gd name="connsiteX8" fmla="*/ 1473959 w 2483893"/>
              <a:gd name="connsiteY8" fmla="*/ 614149 h 2934269"/>
              <a:gd name="connsiteX9" fmla="*/ 1528550 w 2483893"/>
              <a:gd name="connsiteY9" fmla="*/ 709684 h 2934269"/>
              <a:gd name="connsiteX10" fmla="*/ 1542197 w 2483893"/>
              <a:gd name="connsiteY10" fmla="*/ 764275 h 2934269"/>
              <a:gd name="connsiteX11" fmla="*/ 1542197 w 2483893"/>
              <a:gd name="connsiteY11" fmla="*/ 1269242 h 2934269"/>
              <a:gd name="connsiteX12" fmla="*/ 1310185 w 2483893"/>
              <a:gd name="connsiteY12" fmla="*/ 1282890 h 2934269"/>
              <a:gd name="connsiteX13" fmla="*/ 1269242 w 2483893"/>
              <a:gd name="connsiteY13" fmla="*/ 1323833 h 2934269"/>
              <a:gd name="connsiteX14" fmla="*/ 1255594 w 2483893"/>
              <a:gd name="connsiteY14" fmla="*/ 1364776 h 2934269"/>
              <a:gd name="connsiteX15" fmla="*/ 1091821 w 2483893"/>
              <a:gd name="connsiteY15" fmla="*/ 1392072 h 2934269"/>
              <a:gd name="connsiteX16" fmla="*/ 996287 w 2483893"/>
              <a:gd name="connsiteY16" fmla="*/ 1419367 h 2934269"/>
              <a:gd name="connsiteX17" fmla="*/ 914400 w 2483893"/>
              <a:gd name="connsiteY17" fmla="*/ 1528549 h 2934269"/>
              <a:gd name="connsiteX18" fmla="*/ 900753 w 2483893"/>
              <a:gd name="connsiteY18" fmla="*/ 1583140 h 2934269"/>
              <a:gd name="connsiteX19" fmla="*/ 709684 w 2483893"/>
              <a:gd name="connsiteY19" fmla="*/ 1596788 h 2934269"/>
              <a:gd name="connsiteX20" fmla="*/ 655093 w 2483893"/>
              <a:gd name="connsiteY20" fmla="*/ 1678675 h 2934269"/>
              <a:gd name="connsiteX21" fmla="*/ 777923 w 2483893"/>
              <a:gd name="connsiteY21" fmla="*/ 1746914 h 2934269"/>
              <a:gd name="connsiteX22" fmla="*/ 859809 w 2483893"/>
              <a:gd name="connsiteY22" fmla="*/ 1787857 h 2934269"/>
              <a:gd name="connsiteX23" fmla="*/ 873457 w 2483893"/>
              <a:gd name="connsiteY23" fmla="*/ 1924334 h 2934269"/>
              <a:gd name="connsiteX24" fmla="*/ 600502 w 2483893"/>
              <a:gd name="connsiteY24" fmla="*/ 1910687 h 2934269"/>
              <a:gd name="connsiteX25" fmla="*/ 559559 w 2483893"/>
              <a:gd name="connsiteY25" fmla="*/ 1897039 h 2934269"/>
              <a:gd name="connsiteX26" fmla="*/ 368490 w 2483893"/>
              <a:gd name="connsiteY26" fmla="*/ 1869743 h 2934269"/>
              <a:gd name="connsiteX27" fmla="*/ 286603 w 2483893"/>
              <a:gd name="connsiteY27" fmla="*/ 1883391 h 2934269"/>
              <a:gd name="connsiteX28" fmla="*/ 245660 w 2483893"/>
              <a:gd name="connsiteY28" fmla="*/ 1937982 h 2934269"/>
              <a:gd name="connsiteX29" fmla="*/ 204717 w 2483893"/>
              <a:gd name="connsiteY29" fmla="*/ 1951630 h 2934269"/>
              <a:gd name="connsiteX30" fmla="*/ 122830 w 2483893"/>
              <a:gd name="connsiteY30" fmla="*/ 1992573 h 2934269"/>
              <a:gd name="connsiteX31" fmla="*/ 81887 w 2483893"/>
              <a:gd name="connsiteY31" fmla="*/ 2019869 h 2934269"/>
              <a:gd name="connsiteX32" fmla="*/ 40944 w 2483893"/>
              <a:gd name="connsiteY32" fmla="*/ 2033517 h 2934269"/>
              <a:gd name="connsiteX33" fmla="*/ 0 w 2483893"/>
              <a:gd name="connsiteY33" fmla="*/ 2074460 h 2934269"/>
              <a:gd name="connsiteX34" fmla="*/ 13648 w 2483893"/>
              <a:gd name="connsiteY34" fmla="*/ 2292824 h 2934269"/>
              <a:gd name="connsiteX35" fmla="*/ 40944 w 2483893"/>
              <a:gd name="connsiteY35" fmla="*/ 2333767 h 2934269"/>
              <a:gd name="connsiteX36" fmla="*/ 54591 w 2483893"/>
              <a:gd name="connsiteY36" fmla="*/ 2374711 h 2934269"/>
              <a:gd name="connsiteX37" fmla="*/ 150126 w 2483893"/>
              <a:gd name="connsiteY37" fmla="*/ 2415654 h 2934269"/>
              <a:gd name="connsiteX38" fmla="*/ 163774 w 2483893"/>
              <a:gd name="connsiteY38" fmla="*/ 2456597 h 2934269"/>
              <a:gd name="connsiteX39" fmla="*/ 136478 w 2483893"/>
              <a:gd name="connsiteY39" fmla="*/ 2579427 h 2934269"/>
              <a:gd name="connsiteX40" fmla="*/ 109183 w 2483893"/>
              <a:gd name="connsiteY40" fmla="*/ 2825087 h 2934269"/>
              <a:gd name="connsiteX41" fmla="*/ 177421 w 2483893"/>
              <a:gd name="connsiteY41" fmla="*/ 2906973 h 2934269"/>
              <a:gd name="connsiteX42" fmla="*/ 259308 w 2483893"/>
              <a:gd name="connsiteY42" fmla="*/ 2934269 h 2934269"/>
              <a:gd name="connsiteX43" fmla="*/ 341194 w 2483893"/>
              <a:gd name="connsiteY43" fmla="*/ 2920621 h 2934269"/>
              <a:gd name="connsiteX44" fmla="*/ 354842 w 2483893"/>
              <a:gd name="connsiteY44" fmla="*/ 2879678 h 2934269"/>
              <a:gd name="connsiteX45" fmla="*/ 395785 w 2483893"/>
              <a:gd name="connsiteY45" fmla="*/ 2852382 h 2934269"/>
              <a:gd name="connsiteX46" fmla="*/ 450377 w 2483893"/>
              <a:gd name="connsiteY46" fmla="*/ 2770496 h 2934269"/>
              <a:gd name="connsiteX47" fmla="*/ 477672 w 2483893"/>
              <a:gd name="connsiteY47" fmla="*/ 2729552 h 2934269"/>
              <a:gd name="connsiteX48" fmla="*/ 518615 w 2483893"/>
              <a:gd name="connsiteY48" fmla="*/ 2702257 h 2934269"/>
              <a:gd name="connsiteX49" fmla="*/ 805218 w 2483893"/>
              <a:gd name="connsiteY49" fmla="*/ 2661314 h 2934269"/>
              <a:gd name="connsiteX50" fmla="*/ 887105 w 2483893"/>
              <a:gd name="connsiteY50" fmla="*/ 2634018 h 2934269"/>
              <a:gd name="connsiteX51" fmla="*/ 900753 w 2483893"/>
              <a:gd name="connsiteY51" fmla="*/ 2593075 h 2934269"/>
              <a:gd name="connsiteX52" fmla="*/ 928048 w 2483893"/>
              <a:gd name="connsiteY52" fmla="*/ 2497540 h 2934269"/>
              <a:gd name="connsiteX53" fmla="*/ 968991 w 2483893"/>
              <a:gd name="connsiteY53" fmla="*/ 2483893 h 2934269"/>
              <a:gd name="connsiteX54" fmla="*/ 1009935 w 2483893"/>
              <a:gd name="connsiteY54" fmla="*/ 2456597 h 2934269"/>
              <a:gd name="connsiteX55" fmla="*/ 1064526 w 2483893"/>
              <a:gd name="connsiteY55" fmla="*/ 2429302 h 2934269"/>
              <a:gd name="connsiteX56" fmla="*/ 1119117 w 2483893"/>
              <a:gd name="connsiteY56" fmla="*/ 2279176 h 2934269"/>
              <a:gd name="connsiteX57" fmla="*/ 1132765 w 2483893"/>
              <a:gd name="connsiteY57" fmla="*/ 2238233 h 2934269"/>
              <a:gd name="connsiteX58" fmla="*/ 1255594 w 2483893"/>
              <a:gd name="connsiteY58" fmla="*/ 2183642 h 2934269"/>
              <a:gd name="connsiteX59" fmla="*/ 1296538 w 2483893"/>
              <a:gd name="connsiteY59" fmla="*/ 2169994 h 2934269"/>
              <a:gd name="connsiteX60" fmla="*/ 1337481 w 2483893"/>
              <a:gd name="connsiteY60" fmla="*/ 2156346 h 2934269"/>
              <a:gd name="connsiteX61" fmla="*/ 1514902 w 2483893"/>
              <a:gd name="connsiteY61" fmla="*/ 2129051 h 2934269"/>
              <a:gd name="connsiteX62" fmla="*/ 1651380 w 2483893"/>
              <a:gd name="connsiteY62" fmla="*/ 2074460 h 2934269"/>
              <a:gd name="connsiteX63" fmla="*/ 1733266 w 2483893"/>
              <a:gd name="connsiteY63" fmla="*/ 2033517 h 2934269"/>
              <a:gd name="connsiteX64" fmla="*/ 1760562 w 2483893"/>
              <a:gd name="connsiteY64" fmla="*/ 1992573 h 2934269"/>
              <a:gd name="connsiteX65" fmla="*/ 1787857 w 2483893"/>
              <a:gd name="connsiteY65" fmla="*/ 1937982 h 2934269"/>
              <a:gd name="connsiteX66" fmla="*/ 1869744 w 2483893"/>
              <a:gd name="connsiteY66" fmla="*/ 1910687 h 2934269"/>
              <a:gd name="connsiteX67" fmla="*/ 1910687 w 2483893"/>
              <a:gd name="connsiteY67" fmla="*/ 1897039 h 2934269"/>
              <a:gd name="connsiteX68" fmla="*/ 2074460 w 2483893"/>
              <a:gd name="connsiteY68" fmla="*/ 1869743 h 2934269"/>
              <a:gd name="connsiteX69" fmla="*/ 2183642 w 2483893"/>
              <a:gd name="connsiteY69" fmla="*/ 1774209 h 2934269"/>
              <a:gd name="connsiteX70" fmla="*/ 2197290 w 2483893"/>
              <a:gd name="connsiteY70" fmla="*/ 1719618 h 2934269"/>
              <a:gd name="connsiteX71" fmla="*/ 2238233 w 2483893"/>
              <a:gd name="connsiteY71" fmla="*/ 1692322 h 2934269"/>
              <a:gd name="connsiteX72" fmla="*/ 2320120 w 2483893"/>
              <a:gd name="connsiteY72" fmla="*/ 1624084 h 2934269"/>
              <a:gd name="connsiteX73" fmla="*/ 2347415 w 2483893"/>
              <a:gd name="connsiteY73" fmla="*/ 1583140 h 2934269"/>
              <a:gd name="connsiteX74" fmla="*/ 2388359 w 2483893"/>
              <a:gd name="connsiteY74" fmla="*/ 1569493 h 2934269"/>
              <a:gd name="connsiteX75" fmla="*/ 2442950 w 2483893"/>
              <a:gd name="connsiteY75" fmla="*/ 1460311 h 2934269"/>
              <a:gd name="connsiteX76" fmla="*/ 2483893 w 2483893"/>
              <a:gd name="connsiteY76" fmla="*/ 1378424 h 2934269"/>
              <a:gd name="connsiteX77" fmla="*/ 2456597 w 2483893"/>
              <a:gd name="connsiteY77" fmla="*/ 1255594 h 2934269"/>
              <a:gd name="connsiteX78" fmla="*/ 2429302 w 2483893"/>
              <a:gd name="connsiteY78" fmla="*/ 1214651 h 2934269"/>
              <a:gd name="connsiteX79" fmla="*/ 2415654 w 2483893"/>
              <a:gd name="connsiteY79" fmla="*/ 1173708 h 2934269"/>
              <a:gd name="connsiteX80" fmla="*/ 2402006 w 2483893"/>
              <a:gd name="connsiteY80" fmla="*/ 900752 h 2934269"/>
              <a:gd name="connsiteX81" fmla="*/ 2388359 w 2483893"/>
              <a:gd name="connsiteY81" fmla="*/ 859809 h 2934269"/>
              <a:gd name="connsiteX82" fmla="*/ 2361063 w 2483893"/>
              <a:gd name="connsiteY82" fmla="*/ 750627 h 2934269"/>
              <a:gd name="connsiteX83" fmla="*/ 2374711 w 2483893"/>
              <a:gd name="connsiteY83" fmla="*/ 573206 h 2934269"/>
              <a:gd name="connsiteX84" fmla="*/ 2388359 w 2483893"/>
              <a:gd name="connsiteY84" fmla="*/ 450376 h 2934269"/>
              <a:gd name="connsiteX85" fmla="*/ 2374711 w 2483893"/>
              <a:gd name="connsiteY85" fmla="*/ 204717 h 2934269"/>
              <a:gd name="connsiteX86" fmla="*/ 2347415 w 2483893"/>
              <a:gd name="connsiteY86" fmla="*/ 68239 h 2934269"/>
              <a:gd name="connsiteX87" fmla="*/ 2306472 w 2483893"/>
              <a:gd name="connsiteY87" fmla="*/ 40943 h 2934269"/>
              <a:gd name="connsiteX88" fmla="*/ 2292824 w 2483893"/>
              <a:gd name="connsiteY88" fmla="*/ 0 h 293426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</a:cxnLst>
            <a:rect l="l" t="t" r="r" b="b"/>
            <a:pathLst>
              <a:path w="2483893" h="2934269">
                <a:moveTo>
                  <a:pt x="1542197" y="191069"/>
                </a:moveTo>
                <a:cubicBezTo>
                  <a:pt x="1537648" y="213815"/>
                  <a:pt x="1542791" y="240998"/>
                  <a:pt x="1528550" y="259308"/>
                </a:cubicBezTo>
                <a:cubicBezTo>
                  <a:pt x="1495700" y="301544"/>
                  <a:pt x="1451032" y="312443"/>
                  <a:pt x="1405720" y="327546"/>
                </a:cubicBezTo>
                <a:cubicBezTo>
                  <a:pt x="1401171" y="341194"/>
                  <a:pt x="1398506" y="355623"/>
                  <a:pt x="1392072" y="368490"/>
                </a:cubicBezTo>
                <a:cubicBezTo>
                  <a:pt x="1384737" y="383161"/>
                  <a:pt x="1366409" y="393112"/>
                  <a:pt x="1364777" y="409433"/>
                </a:cubicBezTo>
                <a:cubicBezTo>
                  <a:pt x="1361576" y="441441"/>
                  <a:pt x="1372115" y="473424"/>
                  <a:pt x="1378424" y="504967"/>
                </a:cubicBezTo>
                <a:cubicBezTo>
                  <a:pt x="1381245" y="519074"/>
                  <a:pt x="1383085" y="534677"/>
                  <a:pt x="1392072" y="545911"/>
                </a:cubicBezTo>
                <a:cubicBezTo>
                  <a:pt x="1402318" y="558719"/>
                  <a:pt x="1420414" y="562706"/>
                  <a:pt x="1433015" y="573206"/>
                </a:cubicBezTo>
                <a:cubicBezTo>
                  <a:pt x="1447843" y="585562"/>
                  <a:pt x="1461603" y="599322"/>
                  <a:pt x="1473959" y="614149"/>
                </a:cubicBezTo>
                <a:cubicBezTo>
                  <a:pt x="1498068" y="643080"/>
                  <a:pt x="1511867" y="676319"/>
                  <a:pt x="1528550" y="709684"/>
                </a:cubicBezTo>
                <a:cubicBezTo>
                  <a:pt x="1533099" y="727881"/>
                  <a:pt x="1539113" y="745773"/>
                  <a:pt x="1542197" y="764275"/>
                </a:cubicBezTo>
                <a:cubicBezTo>
                  <a:pt x="1565278" y="902766"/>
                  <a:pt x="1582088" y="1202757"/>
                  <a:pt x="1542197" y="1269242"/>
                </a:cubicBezTo>
                <a:cubicBezTo>
                  <a:pt x="1502338" y="1335673"/>
                  <a:pt x="1387522" y="1278341"/>
                  <a:pt x="1310185" y="1282890"/>
                </a:cubicBezTo>
                <a:cubicBezTo>
                  <a:pt x="1296537" y="1296538"/>
                  <a:pt x="1279948" y="1307774"/>
                  <a:pt x="1269242" y="1323833"/>
                </a:cubicBezTo>
                <a:cubicBezTo>
                  <a:pt x="1261262" y="1335803"/>
                  <a:pt x="1269021" y="1359612"/>
                  <a:pt x="1255594" y="1364776"/>
                </a:cubicBezTo>
                <a:cubicBezTo>
                  <a:pt x="1203939" y="1384643"/>
                  <a:pt x="1146217" y="1381873"/>
                  <a:pt x="1091821" y="1392072"/>
                </a:cubicBezTo>
                <a:cubicBezTo>
                  <a:pt x="1052643" y="1399418"/>
                  <a:pt x="1032499" y="1407296"/>
                  <a:pt x="996287" y="1419367"/>
                </a:cubicBezTo>
                <a:cubicBezTo>
                  <a:pt x="946945" y="1468709"/>
                  <a:pt x="937682" y="1466464"/>
                  <a:pt x="914400" y="1528549"/>
                </a:cubicBezTo>
                <a:cubicBezTo>
                  <a:pt x="907814" y="1546112"/>
                  <a:pt x="918547" y="1577208"/>
                  <a:pt x="900753" y="1583140"/>
                </a:cubicBezTo>
                <a:cubicBezTo>
                  <a:pt x="840178" y="1603332"/>
                  <a:pt x="773374" y="1592239"/>
                  <a:pt x="709684" y="1596788"/>
                </a:cubicBezTo>
                <a:cubicBezTo>
                  <a:pt x="707149" y="1599323"/>
                  <a:pt x="638634" y="1655632"/>
                  <a:pt x="655093" y="1678675"/>
                </a:cubicBezTo>
                <a:cubicBezTo>
                  <a:pt x="702904" y="1745611"/>
                  <a:pt x="726051" y="1720978"/>
                  <a:pt x="777923" y="1746914"/>
                </a:cubicBezTo>
                <a:cubicBezTo>
                  <a:pt x="883749" y="1799827"/>
                  <a:pt x="756897" y="1753552"/>
                  <a:pt x="859809" y="1787857"/>
                </a:cubicBezTo>
                <a:cubicBezTo>
                  <a:pt x="893037" y="1887537"/>
                  <a:pt x="894083" y="1841830"/>
                  <a:pt x="873457" y="1924334"/>
                </a:cubicBezTo>
                <a:cubicBezTo>
                  <a:pt x="782472" y="1919785"/>
                  <a:pt x="691258" y="1918579"/>
                  <a:pt x="600502" y="1910687"/>
                </a:cubicBezTo>
                <a:cubicBezTo>
                  <a:pt x="586170" y="1909441"/>
                  <a:pt x="573726" y="1899539"/>
                  <a:pt x="559559" y="1897039"/>
                </a:cubicBezTo>
                <a:cubicBezTo>
                  <a:pt x="496202" y="1885858"/>
                  <a:pt x="368490" y="1869743"/>
                  <a:pt x="368490" y="1869743"/>
                </a:cubicBezTo>
                <a:cubicBezTo>
                  <a:pt x="341194" y="1874292"/>
                  <a:pt x="310793" y="1869952"/>
                  <a:pt x="286603" y="1883391"/>
                </a:cubicBezTo>
                <a:cubicBezTo>
                  <a:pt x="266719" y="1894438"/>
                  <a:pt x="263134" y="1923420"/>
                  <a:pt x="245660" y="1937982"/>
                </a:cubicBezTo>
                <a:cubicBezTo>
                  <a:pt x="234608" y="1947192"/>
                  <a:pt x="217584" y="1945196"/>
                  <a:pt x="204717" y="1951630"/>
                </a:cubicBezTo>
                <a:cubicBezTo>
                  <a:pt x="98893" y="2004542"/>
                  <a:pt x="225742" y="1958269"/>
                  <a:pt x="122830" y="1992573"/>
                </a:cubicBezTo>
                <a:cubicBezTo>
                  <a:pt x="109182" y="2001672"/>
                  <a:pt x="96558" y="2012533"/>
                  <a:pt x="81887" y="2019869"/>
                </a:cubicBezTo>
                <a:cubicBezTo>
                  <a:pt x="69020" y="2026303"/>
                  <a:pt x="52914" y="2025537"/>
                  <a:pt x="40944" y="2033517"/>
                </a:cubicBezTo>
                <a:cubicBezTo>
                  <a:pt x="24885" y="2044223"/>
                  <a:pt x="13648" y="2060812"/>
                  <a:pt x="0" y="2074460"/>
                </a:cubicBezTo>
                <a:cubicBezTo>
                  <a:pt x="4549" y="2147248"/>
                  <a:pt x="2273" y="2220786"/>
                  <a:pt x="13648" y="2292824"/>
                </a:cubicBezTo>
                <a:cubicBezTo>
                  <a:pt x="16206" y="2309026"/>
                  <a:pt x="33609" y="2319096"/>
                  <a:pt x="40944" y="2333767"/>
                </a:cubicBezTo>
                <a:cubicBezTo>
                  <a:pt x="47378" y="2346634"/>
                  <a:pt x="44418" y="2364538"/>
                  <a:pt x="54591" y="2374711"/>
                </a:cubicBezTo>
                <a:cubicBezTo>
                  <a:pt x="71453" y="2391573"/>
                  <a:pt x="125659" y="2407498"/>
                  <a:pt x="150126" y="2415654"/>
                </a:cubicBezTo>
                <a:cubicBezTo>
                  <a:pt x="154675" y="2429302"/>
                  <a:pt x="163774" y="2442211"/>
                  <a:pt x="163774" y="2456597"/>
                </a:cubicBezTo>
                <a:cubicBezTo>
                  <a:pt x="163774" y="2504636"/>
                  <a:pt x="150552" y="2537205"/>
                  <a:pt x="136478" y="2579427"/>
                </a:cubicBezTo>
                <a:cubicBezTo>
                  <a:pt x="127380" y="2661314"/>
                  <a:pt x="109183" y="2742696"/>
                  <a:pt x="109183" y="2825087"/>
                </a:cubicBezTo>
                <a:cubicBezTo>
                  <a:pt x="109183" y="2863007"/>
                  <a:pt x="147470" y="2893661"/>
                  <a:pt x="177421" y="2906973"/>
                </a:cubicBezTo>
                <a:cubicBezTo>
                  <a:pt x="203713" y="2918658"/>
                  <a:pt x="259308" y="2934269"/>
                  <a:pt x="259308" y="2934269"/>
                </a:cubicBezTo>
                <a:cubicBezTo>
                  <a:pt x="286603" y="2929720"/>
                  <a:pt x="317168" y="2934350"/>
                  <a:pt x="341194" y="2920621"/>
                </a:cubicBezTo>
                <a:cubicBezTo>
                  <a:pt x="353684" y="2913484"/>
                  <a:pt x="345855" y="2890912"/>
                  <a:pt x="354842" y="2879678"/>
                </a:cubicBezTo>
                <a:cubicBezTo>
                  <a:pt x="365089" y="2866870"/>
                  <a:pt x="382137" y="2861481"/>
                  <a:pt x="395785" y="2852382"/>
                </a:cubicBezTo>
                <a:lnTo>
                  <a:pt x="450377" y="2770496"/>
                </a:lnTo>
                <a:cubicBezTo>
                  <a:pt x="459476" y="2756848"/>
                  <a:pt x="464024" y="2738650"/>
                  <a:pt x="477672" y="2729552"/>
                </a:cubicBezTo>
                <a:cubicBezTo>
                  <a:pt x="491320" y="2720454"/>
                  <a:pt x="503626" y="2708919"/>
                  <a:pt x="518615" y="2702257"/>
                </a:cubicBezTo>
                <a:cubicBezTo>
                  <a:pt x="622218" y="2656211"/>
                  <a:pt x="674394" y="2670035"/>
                  <a:pt x="805218" y="2661314"/>
                </a:cubicBezTo>
                <a:cubicBezTo>
                  <a:pt x="832514" y="2652215"/>
                  <a:pt x="878006" y="2661314"/>
                  <a:pt x="887105" y="2634018"/>
                </a:cubicBezTo>
                <a:cubicBezTo>
                  <a:pt x="891654" y="2620370"/>
                  <a:pt x="896619" y="2606854"/>
                  <a:pt x="900753" y="2593075"/>
                </a:cubicBezTo>
                <a:cubicBezTo>
                  <a:pt x="910270" y="2561353"/>
                  <a:pt x="910495" y="2525625"/>
                  <a:pt x="928048" y="2497540"/>
                </a:cubicBezTo>
                <a:cubicBezTo>
                  <a:pt x="935672" y="2485341"/>
                  <a:pt x="955343" y="2488442"/>
                  <a:pt x="968991" y="2483893"/>
                </a:cubicBezTo>
                <a:cubicBezTo>
                  <a:pt x="982639" y="2474794"/>
                  <a:pt x="995693" y="2464735"/>
                  <a:pt x="1009935" y="2456597"/>
                </a:cubicBezTo>
                <a:cubicBezTo>
                  <a:pt x="1027599" y="2446503"/>
                  <a:pt x="1056701" y="2448082"/>
                  <a:pt x="1064526" y="2429302"/>
                </a:cubicBezTo>
                <a:cubicBezTo>
                  <a:pt x="1135058" y="2260025"/>
                  <a:pt x="1017352" y="2313098"/>
                  <a:pt x="1119117" y="2279176"/>
                </a:cubicBezTo>
                <a:cubicBezTo>
                  <a:pt x="1123666" y="2265528"/>
                  <a:pt x="1123778" y="2249467"/>
                  <a:pt x="1132765" y="2238233"/>
                </a:cubicBezTo>
                <a:cubicBezTo>
                  <a:pt x="1156360" y="2208739"/>
                  <a:pt x="1230570" y="2191983"/>
                  <a:pt x="1255594" y="2183642"/>
                </a:cubicBezTo>
                <a:lnTo>
                  <a:pt x="1296538" y="2169994"/>
                </a:lnTo>
                <a:cubicBezTo>
                  <a:pt x="1310186" y="2165445"/>
                  <a:pt x="1323291" y="2158711"/>
                  <a:pt x="1337481" y="2156346"/>
                </a:cubicBezTo>
                <a:cubicBezTo>
                  <a:pt x="1451098" y="2137411"/>
                  <a:pt x="1391974" y="2146613"/>
                  <a:pt x="1514902" y="2129051"/>
                </a:cubicBezTo>
                <a:cubicBezTo>
                  <a:pt x="1569357" y="2110899"/>
                  <a:pt x="1589239" y="2105531"/>
                  <a:pt x="1651380" y="2074460"/>
                </a:cubicBezTo>
                <a:cubicBezTo>
                  <a:pt x="1757205" y="2021547"/>
                  <a:pt x="1630355" y="2067819"/>
                  <a:pt x="1733266" y="2033517"/>
                </a:cubicBezTo>
                <a:cubicBezTo>
                  <a:pt x="1742365" y="2019869"/>
                  <a:pt x="1752424" y="2006815"/>
                  <a:pt x="1760562" y="1992573"/>
                </a:cubicBezTo>
                <a:cubicBezTo>
                  <a:pt x="1770656" y="1974909"/>
                  <a:pt x="1771581" y="1950189"/>
                  <a:pt x="1787857" y="1937982"/>
                </a:cubicBezTo>
                <a:cubicBezTo>
                  <a:pt x="1810875" y="1920719"/>
                  <a:pt x="1842448" y="1919785"/>
                  <a:pt x="1869744" y="1910687"/>
                </a:cubicBezTo>
                <a:cubicBezTo>
                  <a:pt x="1883392" y="1906138"/>
                  <a:pt x="1896446" y="1899074"/>
                  <a:pt x="1910687" y="1897039"/>
                </a:cubicBezTo>
                <a:cubicBezTo>
                  <a:pt x="2029185" y="1880110"/>
                  <a:pt x="1974678" y="1889700"/>
                  <a:pt x="2074460" y="1869743"/>
                </a:cubicBezTo>
                <a:cubicBezTo>
                  <a:pt x="2169995" y="1806054"/>
                  <a:pt x="2138150" y="1842448"/>
                  <a:pt x="2183642" y="1774209"/>
                </a:cubicBezTo>
                <a:cubicBezTo>
                  <a:pt x="2188191" y="1756012"/>
                  <a:pt x="2186885" y="1735225"/>
                  <a:pt x="2197290" y="1719618"/>
                </a:cubicBezTo>
                <a:cubicBezTo>
                  <a:pt x="2206388" y="1705970"/>
                  <a:pt x="2225632" y="1702823"/>
                  <a:pt x="2238233" y="1692322"/>
                </a:cubicBezTo>
                <a:cubicBezTo>
                  <a:pt x="2343309" y="1604759"/>
                  <a:pt x="2218473" y="1691848"/>
                  <a:pt x="2320120" y="1624084"/>
                </a:cubicBezTo>
                <a:cubicBezTo>
                  <a:pt x="2329218" y="1610436"/>
                  <a:pt x="2334607" y="1593387"/>
                  <a:pt x="2347415" y="1583140"/>
                </a:cubicBezTo>
                <a:cubicBezTo>
                  <a:pt x="2358649" y="1574153"/>
                  <a:pt x="2379527" y="1580849"/>
                  <a:pt x="2388359" y="1569493"/>
                </a:cubicBezTo>
                <a:cubicBezTo>
                  <a:pt x="2413340" y="1537375"/>
                  <a:pt x="2423466" y="1496032"/>
                  <a:pt x="2442950" y="1460311"/>
                </a:cubicBezTo>
                <a:cubicBezTo>
                  <a:pt x="2488303" y="1377163"/>
                  <a:pt x="2456219" y="1461445"/>
                  <a:pt x="2483893" y="1378424"/>
                </a:cubicBezTo>
                <a:cubicBezTo>
                  <a:pt x="2474794" y="1337481"/>
                  <a:pt x="2469860" y="1295384"/>
                  <a:pt x="2456597" y="1255594"/>
                </a:cubicBezTo>
                <a:cubicBezTo>
                  <a:pt x="2451410" y="1240033"/>
                  <a:pt x="2436637" y="1229322"/>
                  <a:pt x="2429302" y="1214651"/>
                </a:cubicBezTo>
                <a:cubicBezTo>
                  <a:pt x="2422868" y="1201784"/>
                  <a:pt x="2420203" y="1187356"/>
                  <a:pt x="2415654" y="1173708"/>
                </a:cubicBezTo>
                <a:cubicBezTo>
                  <a:pt x="2411105" y="1082723"/>
                  <a:pt x="2409898" y="991509"/>
                  <a:pt x="2402006" y="900752"/>
                </a:cubicBezTo>
                <a:cubicBezTo>
                  <a:pt x="2400760" y="886420"/>
                  <a:pt x="2391848" y="873765"/>
                  <a:pt x="2388359" y="859809"/>
                </a:cubicBezTo>
                <a:lnTo>
                  <a:pt x="2361063" y="750627"/>
                </a:lnTo>
                <a:cubicBezTo>
                  <a:pt x="2365612" y="691487"/>
                  <a:pt x="2369341" y="632277"/>
                  <a:pt x="2374711" y="573206"/>
                </a:cubicBezTo>
                <a:cubicBezTo>
                  <a:pt x="2378441" y="532180"/>
                  <a:pt x="2388359" y="491571"/>
                  <a:pt x="2388359" y="450376"/>
                </a:cubicBezTo>
                <a:cubicBezTo>
                  <a:pt x="2388359" y="368363"/>
                  <a:pt x="2381522" y="286446"/>
                  <a:pt x="2374711" y="204717"/>
                </a:cubicBezTo>
                <a:cubicBezTo>
                  <a:pt x="2374692" y="204485"/>
                  <a:pt x="2356446" y="81786"/>
                  <a:pt x="2347415" y="68239"/>
                </a:cubicBezTo>
                <a:cubicBezTo>
                  <a:pt x="2338317" y="54591"/>
                  <a:pt x="2320120" y="50042"/>
                  <a:pt x="2306472" y="40943"/>
                </a:cubicBezTo>
                <a:lnTo>
                  <a:pt x="2292824" y="0"/>
                </a:lnTo>
              </a:path>
            </a:pathLst>
          </a:cu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9735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51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100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68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1000" fill="hold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2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2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86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1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2" dur="1000" fill="hold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1000" fill="hold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7" dur="500" tmFilter="0, 0; .2, .5; .8, .5; 1, 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8" dur="250" autoRev="1" fill="hold"/>
                                        <p:tgtEl>
                                          <p:spTgt spid="3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3" grpId="0" animBg="1"/>
      <p:bldP spid="23" grpId="1" animBg="1"/>
      <p:bldP spid="29" grpId="0"/>
      <p:bldP spid="31" grpId="0" build="allAtOnce"/>
      <p:bldP spid="33" grpId="0" build="allAtOnce"/>
      <p:bldP spid="34" grpId="0"/>
      <p:bldP spid="37" grpId="0" build="allAtOnce"/>
      <p:bldP spid="38" grpId="0" build="allAtOnce"/>
      <p:bldP spid="39" grpId="0" animBg="1"/>
      <p:bldP spid="39" grpId="1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2251881" y="221319"/>
            <a:ext cx="7574507" cy="788616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Trước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kỉ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XVI,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từ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sông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Gianh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-&gt;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phía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nam</a:t>
            </a:r>
            <a:endParaRPr lang="zh-CN" altLang="en-US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6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1367052" y="1370007"/>
            <a:ext cx="3436962" cy="70445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Đất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hoang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nhiều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7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7196920" y="1397302"/>
            <a:ext cx="3134436" cy="677159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Dân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cư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thưa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thớt</a:t>
            </a:r>
            <a:endParaRPr lang="zh-CN" altLang="en-US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8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2251880" y="2522156"/>
            <a:ext cx="7574507" cy="1004705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Cuối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thế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kỉ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XVI,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các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chúa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Nguyễn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khai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hoang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ở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Đàng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Trong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-&gt;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mở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rộng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diện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tích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endParaRPr lang="zh-CN" altLang="en-US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9" name="Oval 8"/>
          <p:cNvSpPr/>
          <p:nvPr/>
        </p:nvSpPr>
        <p:spPr>
          <a:xfrm>
            <a:off x="4189864" y="3951511"/>
            <a:ext cx="3384644" cy="1688422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4486702" y="4086243"/>
            <a:ext cx="2756848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Cuộc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khẩn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hoang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xúc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tiến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mạnh</a:t>
            </a:r>
            <a:r>
              <a:rPr lang="en-US" sz="2800" dirty="0">
                <a:solidFill>
                  <a:srgbClr val="C00000"/>
                </a:solidFill>
                <a:latin typeface="UTM Alberta Heavy" panose="02040603050506020204" pitchFamily="18" charset="0"/>
              </a:rPr>
              <a:t> </a:t>
            </a:r>
            <a:r>
              <a:rPr lang="en-US" sz="2800" dirty="0" err="1">
                <a:solidFill>
                  <a:srgbClr val="C00000"/>
                </a:solidFill>
                <a:latin typeface="UTM Alberta Heavy" panose="02040603050506020204" pitchFamily="18" charset="0"/>
              </a:rPr>
              <a:t>mẽ</a:t>
            </a:r>
            <a:endParaRPr lang="en-US" sz="2800" dirty="0">
              <a:solidFill>
                <a:srgbClr val="C00000"/>
              </a:solidFill>
              <a:latin typeface="UTM Alberta Heavy" panose="02040603050506020204" pitchFamily="18" charset="0"/>
            </a:endParaRPr>
          </a:p>
        </p:txBody>
      </p:sp>
      <p:sp>
        <p:nvSpPr>
          <p:cNvPr id="11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263858" y="5116059"/>
            <a:ext cx="2124500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Phú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Yên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2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1839038" y="6079503"/>
            <a:ext cx="2492990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Khánh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Hòa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3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4703930" y="6064755"/>
            <a:ext cx="2747748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Nam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Trung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Bộ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4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7738280" y="6079503"/>
            <a:ext cx="2492990" cy="649194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Tây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Nguyên</a:t>
            </a:r>
            <a:endParaRPr lang="en-US" altLang="zh-CN" sz="2800" dirty="0">
              <a:solidFill>
                <a:srgbClr val="C00000"/>
              </a:solidFill>
              <a:latin typeface="UTM Alberta Heavy" panose="02040603050506020204" pitchFamily="18" charset="0"/>
              <a:ea typeface="字魂36号-正文宋楷" panose="00000500000000000000" pitchFamily="2" charset="-122"/>
            </a:endParaRPr>
          </a:p>
        </p:txBody>
      </p:sp>
      <p:sp>
        <p:nvSpPr>
          <p:cNvPr id="15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9505667" y="4836534"/>
            <a:ext cx="2492990" cy="942543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ĐB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Sông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</a:t>
            </a:r>
            <a:r>
              <a:rPr lang="en-US" altLang="zh-CN" sz="2800" dirty="0" err="1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Cửu</a:t>
            </a:r>
            <a:r>
              <a:rPr lang="en-US" altLang="zh-CN" sz="2800" dirty="0">
                <a:solidFill>
                  <a:srgbClr val="C00000"/>
                </a:solidFill>
                <a:latin typeface="UTM Alberta Heavy" panose="02040603050506020204" pitchFamily="18" charset="0"/>
                <a:ea typeface="字魂36号-正文宋楷" panose="00000500000000000000" pitchFamily="2" charset="-122"/>
              </a:rPr>
              <a:t> Long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4967785" y="1057191"/>
            <a:ext cx="897341" cy="5868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5882186" y="1043778"/>
            <a:ext cx="970127" cy="67845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3085533" y="2052402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/>
        </p:nvCxnSpPr>
        <p:spPr>
          <a:xfrm>
            <a:off x="8301253" y="2052402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5865125" y="3494311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 flipH="1">
            <a:off x="2685196" y="4888967"/>
            <a:ext cx="1470549" cy="418838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 flipH="1">
            <a:off x="3603009" y="5339858"/>
            <a:ext cx="897341" cy="58685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>
            <a:off x="5875931" y="5670811"/>
            <a:ext cx="1" cy="45720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7300416" y="5286822"/>
            <a:ext cx="970127" cy="678456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7590430" y="4808652"/>
            <a:ext cx="1744640" cy="463023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869894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  <p:bldP spid="9" grpId="0" animBg="1"/>
      <p:bldP spid="10" grpId="0"/>
      <p:bldP spid="11" grpId="0" animBg="1"/>
      <p:bldP spid="12" grpId="0" animBg="1"/>
      <p:bldP spid="13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" y="2784224"/>
            <a:ext cx="12188264" cy="405869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" y="-7406"/>
            <a:ext cx="12198708" cy="938496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0" y="1436190"/>
            <a:ext cx="3603844" cy="3763307"/>
          </a:xfrm>
          <a:prstGeom prst="rect">
            <a:avLst/>
          </a:prstGeom>
        </p:spPr>
      </p:pic>
      <p:sp>
        <p:nvSpPr>
          <p:cNvPr id="5" name="Rectangle 217"/>
          <p:cNvSpPr>
            <a:spLocks noChangeArrowheads="1"/>
          </p:cNvSpPr>
          <p:nvPr/>
        </p:nvSpPr>
        <p:spPr bwMode="auto">
          <a:xfrm>
            <a:off x="1989839" y="2490660"/>
            <a:ext cx="8139964" cy="18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17" tIns="54408" rIns="108817" bIns="54408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Khởi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động</a:t>
            </a:r>
            <a:endParaRPr kumimoji="1" lang="en-US" altLang="zh-CN" sz="9600" b="1" baseline="0" dirty="0">
              <a:solidFill>
                <a:srgbClr val="FF0000"/>
              </a:solidFill>
              <a:latin typeface="UTM ThuPhap Thien An" panose="02040603050506020204" pitchFamily="18" charset="0"/>
              <a:ea typeface="楷体" panose="02010609060101010101" pitchFamily="49" charset="-122"/>
              <a:cs typeface="Turbayne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6192331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húa Tiên - Nguyễn Hoàng một trong những vị chúa Nguyễn được lòng dân nhất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2021646"/>
            <a:ext cx="7560860" cy="483635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7" descr="梅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28" y="5124774"/>
            <a:ext cx="4051633" cy="15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8052179" y="1178786"/>
            <a:ext cx="3480179" cy="5317549"/>
            <a:chOff x="7377545" y="872837"/>
            <a:chExt cx="4703650" cy="6645492"/>
          </a:xfrm>
        </p:grpSpPr>
        <p:sp>
          <p:nvSpPr>
            <p:cNvPr id="9" name="矩形 24">
              <a:extLst>
                <a:ext uri="{FF2B5EF4-FFF2-40B4-BE49-F238E27FC236}">
                  <a16:creationId xmlns:a16="http://schemas.microsoft.com/office/drawing/2014/main" id="{C216294C-0660-4EE2-BFF4-6979669A3D48}"/>
                </a:ext>
              </a:extLst>
            </p:cNvPr>
            <p:cNvSpPr/>
            <p:nvPr/>
          </p:nvSpPr>
          <p:spPr>
            <a:xfrm>
              <a:off x="7377545" y="872837"/>
              <a:ext cx="4703650" cy="6645492"/>
            </a:xfrm>
            <a:prstGeom prst="plaque">
              <a:avLst>
                <a:gd name="adj" fmla="val 5811"/>
              </a:avLst>
            </a:prstGeom>
            <a:solidFill>
              <a:srgbClr val="EBF9D3"/>
            </a:solidFill>
            <a:ln w="28575">
              <a:solidFill>
                <a:srgbClr val="F1D06D"/>
              </a:solidFill>
            </a:ln>
            <a:effectLst>
              <a:outerShdw blurRad="635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2557" y="1097894"/>
              <a:ext cx="4485954" cy="580802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cuối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cuộc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ở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xúc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tiến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200" b="1" dirty="0" err="1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mẽ</a:t>
              </a:r>
              <a:r>
                <a:rPr lang="en-US" altLang="en-US" sz="42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altLang="en-US" sz="4200" b="1" dirty="0">
                <a:latin typeface="Times New Roman" panose="02020603050405020304" pitchFamily="18" charset="0"/>
              </a:endParaRPr>
            </a:p>
          </p:txBody>
        </p:sp>
      </p:grpSp>
      <p:pic>
        <p:nvPicPr>
          <p:cNvPr id="10" name="Picture 4" descr="C:\Users\Thinkpad\Desktop\245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702" r="57500" b="82968"/>
          <a:stretch/>
        </p:blipFill>
        <p:spPr bwMode="auto">
          <a:xfrm>
            <a:off x="512608" y="196604"/>
            <a:ext cx="7258678" cy="1659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19368" y="765693"/>
            <a:ext cx="393055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err="1">
                <a:solidFill>
                  <a:schemeClr val="bg1"/>
                </a:solidFill>
                <a:latin typeface="UTM ThuPhap Thien An" panose="02040603050506020204" pitchFamily="18" charset="0"/>
              </a:rPr>
              <a:t>Kết</a:t>
            </a:r>
            <a:r>
              <a:rPr lang="en-US" sz="4800" dirty="0">
                <a:solidFill>
                  <a:schemeClr val="bg1"/>
                </a:solidFill>
                <a:latin typeface="UTM ThuPhap Thien An" panose="020406030505060202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UTM ThuPhap Thien An" panose="02040603050506020204" pitchFamily="18" charset="0"/>
              </a:rPr>
              <a:t>luận</a:t>
            </a:r>
            <a:endParaRPr lang="en-US" sz="4800" dirty="0">
              <a:solidFill>
                <a:schemeClr val="bg1"/>
              </a:solidFill>
              <a:latin typeface="UTM ThuPhap Thien An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592953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85333" y="373571"/>
            <a:ext cx="11488220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grpSp>
        <p:nvGrpSpPr>
          <p:cNvPr id="16" name="组合 19"/>
          <p:cNvGrpSpPr/>
          <p:nvPr/>
        </p:nvGrpSpPr>
        <p:grpSpPr>
          <a:xfrm>
            <a:off x="1011509" y="660448"/>
            <a:ext cx="1087943" cy="1070008"/>
            <a:chOff x="28330" y="2908081"/>
            <a:chExt cx="3607344" cy="3669586"/>
          </a:xfrm>
        </p:grpSpPr>
        <p:pic>
          <p:nvPicPr>
            <p:cNvPr id="17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1760556" y="858794"/>
            <a:ext cx="8402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quả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của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cuộc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khai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hoang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1CF8B-5FFC-4FF3-87BE-0E72F73BFEF2}"/>
              </a:ext>
            </a:extLst>
          </p:cNvPr>
          <p:cNvSpPr txBox="1"/>
          <p:nvPr/>
        </p:nvSpPr>
        <p:spPr>
          <a:xfrm>
            <a:off x="1760556" y="2215679"/>
            <a:ext cx="8402383" cy="1323439"/>
          </a:xfrm>
          <a:prstGeom prst="rect">
            <a:avLst/>
          </a:prstGeom>
          <a:solidFill>
            <a:srgbClr val="E9F4F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r>
              <a:rPr lang="en-US" sz="4000" dirty="0" err="1"/>
              <a:t>Đoàn</a:t>
            </a:r>
            <a:r>
              <a:rPr lang="en-US" sz="4000" dirty="0"/>
              <a:t> </a:t>
            </a:r>
            <a:r>
              <a:rPr lang="en-US" sz="4000" dirty="0" err="1"/>
              <a:t>người</a:t>
            </a:r>
            <a:r>
              <a:rPr lang="en-US" sz="4000" dirty="0"/>
              <a:t> </a:t>
            </a:r>
            <a:r>
              <a:rPr lang="en-US" sz="4000" dirty="0" err="1"/>
              <a:t>khẩn</a:t>
            </a:r>
            <a:r>
              <a:rPr lang="en-US" sz="4000" dirty="0"/>
              <a:t> </a:t>
            </a:r>
            <a:r>
              <a:rPr lang="en-US" sz="4000" dirty="0" err="1"/>
              <a:t>hoang</a:t>
            </a:r>
            <a:r>
              <a:rPr lang="en-US" sz="4000" dirty="0"/>
              <a:t> </a:t>
            </a:r>
            <a:r>
              <a:rPr lang="en-US" sz="4000" dirty="0" err="1"/>
              <a:t>đã</a:t>
            </a:r>
            <a:r>
              <a:rPr lang="en-US" sz="4000" dirty="0"/>
              <a:t> </a:t>
            </a:r>
            <a:r>
              <a:rPr lang="en-US" sz="4000" dirty="0" err="1"/>
              <a:t>làm</a:t>
            </a:r>
            <a:r>
              <a:rPr lang="en-US" sz="4000" dirty="0"/>
              <a:t> </a:t>
            </a:r>
            <a:r>
              <a:rPr lang="en-US" sz="4000" dirty="0" err="1"/>
              <a:t>gì</a:t>
            </a:r>
            <a:r>
              <a:rPr lang="en-US" sz="4000" dirty="0"/>
              <a:t> ở </a:t>
            </a:r>
            <a:r>
              <a:rPr lang="en-US" sz="4000" dirty="0" err="1"/>
              <a:t>những</a:t>
            </a:r>
            <a:r>
              <a:rPr lang="en-US" sz="4000" dirty="0"/>
              <a:t> </a:t>
            </a:r>
            <a:r>
              <a:rPr lang="en-US" sz="4000" dirty="0" err="1"/>
              <a:t>nơi</a:t>
            </a:r>
            <a:r>
              <a:rPr lang="en-US" sz="4000" dirty="0"/>
              <a:t> </a:t>
            </a:r>
            <a:r>
              <a:rPr lang="en-US" sz="4000" dirty="0" err="1"/>
              <a:t>họ</a:t>
            </a:r>
            <a:r>
              <a:rPr lang="en-US" sz="4000" dirty="0"/>
              <a:t> </a:t>
            </a:r>
            <a:r>
              <a:rPr lang="en-US" sz="4000" dirty="0" err="1"/>
              <a:t>đến</a:t>
            </a:r>
            <a:r>
              <a:rPr lang="en-US" sz="4000" dirty="0"/>
              <a:t>?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86302" y="2102508"/>
            <a:ext cx="1361115" cy="1732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91250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4"/>
          <p:cNvGrpSpPr/>
          <p:nvPr/>
        </p:nvGrpSpPr>
        <p:grpSpPr>
          <a:xfrm>
            <a:off x="3405135" y="2400169"/>
            <a:ext cx="5882350" cy="501417"/>
            <a:chOff x="2227579" y="2336572"/>
            <a:chExt cx="4412337" cy="375976"/>
          </a:xfrm>
        </p:grpSpPr>
        <p:cxnSp>
          <p:nvCxnSpPr>
            <p:cNvPr id="3" name="AutoShape 18"/>
            <p:cNvCxnSpPr>
              <a:cxnSpLocks noChangeShapeType="1"/>
            </p:cNvCxnSpPr>
            <p:nvPr/>
          </p:nvCxnSpPr>
          <p:spPr bwMode="auto">
            <a:xfrm>
              <a:off x="4423380" y="2336572"/>
              <a:ext cx="0" cy="375974"/>
            </a:xfrm>
            <a:prstGeom prst="straightConnector1">
              <a:avLst/>
            </a:prstGeom>
            <a:noFill/>
            <a:ln w="9525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4" name="AutoShape 19"/>
            <p:cNvCxnSpPr>
              <a:cxnSpLocks noChangeShapeType="1"/>
            </p:cNvCxnSpPr>
            <p:nvPr/>
          </p:nvCxnSpPr>
          <p:spPr bwMode="auto">
            <a:xfrm rot="5400000">
              <a:off x="3137493" y="1426658"/>
              <a:ext cx="375974" cy="219580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  <p:cxnSp>
          <p:nvCxnSpPr>
            <p:cNvPr id="5" name="AutoShape 19"/>
            <p:cNvCxnSpPr>
              <a:cxnSpLocks noChangeShapeType="1"/>
            </p:cNvCxnSpPr>
            <p:nvPr/>
          </p:nvCxnSpPr>
          <p:spPr bwMode="auto">
            <a:xfrm rot="16200000" flipH="1">
              <a:off x="5354029" y="1426660"/>
              <a:ext cx="375974" cy="2195801"/>
            </a:xfrm>
            <a:prstGeom prst="bentConnector3">
              <a:avLst>
                <a:gd name="adj1" fmla="val 50000"/>
              </a:avLst>
            </a:prstGeom>
            <a:noFill/>
            <a:ln w="9525">
              <a:solidFill>
                <a:srgbClr val="000000"/>
              </a:solidFill>
              <a:miter lim="800000"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</p:cxnSp>
      </p:grpSp>
      <p:pic>
        <p:nvPicPr>
          <p:cNvPr id="6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7382" y="2900600"/>
            <a:ext cx="3530500" cy="3184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3586" y="2650875"/>
            <a:ext cx="4313092" cy="3889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Thinkpad\Desktop\PNG\1_0004_图层-10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086" y="2943952"/>
            <a:ext cx="3434362" cy="3097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1897239" y="3691486"/>
            <a:ext cx="22178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làng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lập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ấp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227762" y="3474692"/>
            <a:ext cx="217473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Chăn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nuôi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,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buôn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bán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3660" y="3474692"/>
            <a:ext cx="240979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Khai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phá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đất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để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trồng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trọt</a:t>
            </a:r>
            <a:r>
              <a:rPr lang="en-US" sz="3200" b="1" dirty="0">
                <a:latin typeface="UTM Androgyne" panose="02040603050506020204" pitchFamily="18" charset="0"/>
                <a:ea typeface="Tahoma" panose="020B060403050404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1809" y="1464366"/>
            <a:ext cx="101266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latin typeface="UTM Alberta Heavy" panose="02040603050506020204" pitchFamily="18" charset="0"/>
              </a:rPr>
              <a:t>Đoàn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người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khẩn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hoang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đã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làm</a:t>
            </a:r>
            <a:r>
              <a:rPr lang="en-US" sz="3600" dirty="0">
                <a:latin typeface="UTM Alberta Heavy" panose="02040603050506020204" pitchFamily="18" charset="0"/>
              </a:rPr>
              <a:t> ở </a:t>
            </a:r>
            <a:r>
              <a:rPr lang="en-US" sz="3600" dirty="0" err="1">
                <a:latin typeface="UTM Alberta Heavy" panose="02040603050506020204" pitchFamily="18" charset="0"/>
              </a:rPr>
              <a:t>nơi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họ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đến</a:t>
            </a:r>
            <a:r>
              <a:rPr lang="en-US" sz="3600" dirty="0">
                <a:latin typeface="UTM Alberta Heavy" panose="02040603050506020204" pitchFamily="18" charset="0"/>
              </a:rPr>
              <a:t> </a:t>
            </a:r>
            <a:r>
              <a:rPr lang="en-US" sz="3600" dirty="0" err="1">
                <a:latin typeface="UTM Alberta Heavy" panose="02040603050506020204" pitchFamily="18" charset="0"/>
              </a:rPr>
              <a:t>là</a:t>
            </a:r>
            <a:r>
              <a:rPr lang="en-US" sz="3600" dirty="0">
                <a:latin typeface="UTM Alberta Heavy" panose="02040603050506020204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617480585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87"/>
          <p:cNvGrpSpPr>
            <a:grpSpLocks/>
          </p:cNvGrpSpPr>
          <p:nvPr/>
        </p:nvGrpSpPr>
        <p:grpSpPr bwMode="auto">
          <a:xfrm>
            <a:off x="906154" y="819944"/>
            <a:ext cx="1456840" cy="5634038"/>
            <a:chOff x="4225" y="672"/>
            <a:chExt cx="1055" cy="4080"/>
          </a:xfrm>
        </p:grpSpPr>
        <p:pic>
          <p:nvPicPr>
            <p:cNvPr id="3" name="Picture 188" descr="66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25" y="864"/>
              <a:ext cx="1055" cy="38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" name="Picture 189" descr="59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0" y="672"/>
              <a:ext cx="935" cy="10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图片 22" descr="D:\资料\组 7.png组 7">
            <a:extLst>
              <a:ext uri="{FF2B5EF4-FFF2-40B4-BE49-F238E27FC236}">
                <a16:creationId xmlns:a16="http://schemas.microsoft.com/office/drawing/2014/main" id="{42D00C93-B087-4E5E-B4EE-2360D6C86AD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720" r="8720"/>
          <a:stretch>
            <a:fillRect/>
          </a:stretch>
        </p:blipFill>
        <p:spPr>
          <a:xfrm>
            <a:off x="-29021" y="651032"/>
            <a:ext cx="12221021" cy="5354906"/>
          </a:xfrm>
          <a:prstGeom prst="rect">
            <a:avLst/>
          </a:prstGeom>
        </p:spPr>
      </p:pic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AA3CF5DE-DD1F-42DB-AC23-1C1E06A08F0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66734039"/>
              </p:ext>
            </p:extLst>
          </p:nvPr>
        </p:nvGraphicFramePr>
        <p:xfrm>
          <a:off x="1023530" y="2235863"/>
          <a:ext cx="9796121" cy="4247592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497203">
                  <a:extLst>
                    <a:ext uri="{9D8B030D-6E8A-4147-A177-3AD203B41FA5}">
                      <a16:colId xmlns:a16="http://schemas.microsoft.com/office/drawing/2014/main" val="408488527"/>
                    </a:ext>
                  </a:extLst>
                </a:gridCol>
                <a:gridCol w="4149459">
                  <a:extLst>
                    <a:ext uri="{9D8B030D-6E8A-4147-A177-3AD203B41FA5}">
                      <a16:colId xmlns:a16="http://schemas.microsoft.com/office/drawing/2014/main" val="1053450914"/>
                    </a:ext>
                  </a:extLst>
                </a:gridCol>
                <a:gridCol w="4149459">
                  <a:extLst>
                    <a:ext uri="{9D8B030D-6E8A-4147-A177-3AD203B41FA5}">
                      <a16:colId xmlns:a16="http://schemas.microsoft.com/office/drawing/2014/main" val="3652720291"/>
                    </a:ext>
                  </a:extLst>
                </a:gridCol>
              </a:tblGrid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Tiêu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chí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so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sánh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Trước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khẩn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hoang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Sau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khi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khẩn</a:t>
                      </a:r>
                      <a:r>
                        <a:rPr kumimoji="0" lang="en-US" sz="3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kumimoji="0" lang="en-US" sz="32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UTM Alberta Heavy" panose="02040603050506020204" pitchFamily="18" charset="0"/>
                        </a:rPr>
                        <a:t>hoang</a:t>
                      </a: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588979597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Diện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tích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en-US" altLang="zh-C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UTM Alberta Heavy" panose="02040603050506020204" pitchFamily="18" charset="0"/>
                        <a:ea typeface="SimSun" panose="02010600030101010101" pitchFamily="2" charset="-122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66994736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Đất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đai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32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1117161989"/>
                  </a:ext>
                </a:extLst>
              </a:tr>
              <a:tr h="95866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Dân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cư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,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làng</a:t>
                      </a:r>
                      <a:r>
                        <a:rPr lang="en-US" sz="2800" baseline="0" dirty="0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 </a:t>
                      </a:r>
                      <a:r>
                        <a:rPr lang="en-US" sz="2800" baseline="0" dirty="0" err="1">
                          <a:solidFill>
                            <a:schemeClr val="tx1"/>
                          </a:solidFill>
                          <a:latin typeface="UTM Alberta Heavy" panose="02040603050506020204" pitchFamily="18" charset="0"/>
                        </a:rPr>
                        <a:t>xóm</a:t>
                      </a:r>
                      <a:endParaRPr lang="en-US" sz="2800" dirty="0">
                        <a:solidFill>
                          <a:schemeClr val="tx1"/>
                        </a:solidFill>
                        <a:latin typeface="UTM Alberta Heavy" panose="020406030505060202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377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800" b="1" dirty="0">
                        <a:solidFill>
                          <a:schemeClr val="tx1"/>
                        </a:solidFill>
                        <a:latin typeface="UTM Avo" panose="02040603050506020204" pitchFamily="18" charset="0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val="2709694884"/>
                  </a:ext>
                </a:extLst>
              </a:tr>
            </a:tbl>
          </a:graphicData>
        </a:graphic>
      </p:graphicFrame>
      <p:grpSp>
        <p:nvGrpSpPr>
          <p:cNvPr id="7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906154" y="620991"/>
            <a:ext cx="9667875" cy="1415772"/>
            <a:chOff x="1262060" y="1555384"/>
            <a:chExt cx="9667875" cy="1415772"/>
          </a:xfrm>
        </p:grpSpPr>
        <p:sp>
          <p:nvSpPr>
            <p:cNvPr id="8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So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sánh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Đàng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trong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sau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khi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khẩn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hoang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sp>
        <p:nvSpPr>
          <p:cNvPr id="11" name="Rectangle 24"/>
          <p:cNvSpPr>
            <a:spLocks noChangeArrowheads="1"/>
          </p:cNvSpPr>
          <p:nvPr/>
        </p:nvSpPr>
        <p:spPr bwMode="auto">
          <a:xfrm>
            <a:off x="2608654" y="4202768"/>
            <a:ext cx="4215227" cy="7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còn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nhiều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2" name="Rectangle 25"/>
          <p:cNvSpPr>
            <a:spLocks noChangeArrowheads="1"/>
          </p:cNvSpPr>
          <p:nvPr/>
        </p:nvSpPr>
        <p:spPr bwMode="auto">
          <a:xfrm>
            <a:off x="6804251" y="4153048"/>
            <a:ext cx="37338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hoang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được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khai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phá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 </a:t>
            </a:r>
          </a:p>
          <a:p>
            <a:pPr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diện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tích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đất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sử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dụng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tăng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3" name="Rectangle 29"/>
          <p:cNvSpPr>
            <a:spLocks noChangeArrowheads="1"/>
          </p:cNvSpPr>
          <p:nvPr/>
        </p:nvSpPr>
        <p:spPr bwMode="auto">
          <a:xfrm>
            <a:off x="2645911" y="5187932"/>
            <a:ext cx="3602939" cy="5334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xóm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,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thưa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thớt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.</a:t>
            </a:r>
          </a:p>
        </p:txBody>
      </p:sp>
      <p:sp>
        <p:nvSpPr>
          <p:cNvPr id="14" name="Rectangle 30"/>
          <p:cNvSpPr>
            <a:spLocks noChangeArrowheads="1"/>
          </p:cNvSpPr>
          <p:nvPr/>
        </p:nvSpPr>
        <p:spPr bwMode="auto">
          <a:xfrm>
            <a:off x="6861251" y="5280469"/>
            <a:ext cx="3886200" cy="99060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Làng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xóm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dân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cư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đông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đúc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,</a:t>
            </a:r>
          </a:p>
          <a:p>
            <a:pPr>
              <a:buFontTx/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càng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trù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</a:rPr>
              <a:t>phú</a:t>
            </a:r>
            <a:r>
              <a:rPr lang="en-US" altLang="en-US" sz="2400" b="1" dirty="0">
                <a:solidFill>
                  <a:srgbClr val="FF0000"/>
                </a:solidFill>
                <a:latin typeface="Times New Roman" panose="02020603050405020304" pitchFamily="18" charset="0"/>
              </a:rPr>
              <a:t>.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245871" y="554028"/>
            <a:ext cx="1361115" cy="1732423"/>
          </a:xfrm>
          <a:prstGeom prst="rect">
            <a:avLst/>
          </a:prstGeom>
        </p:spPr>
      </p:pic>
      <p:sp>
        <p:nvSpPr>
          <p:cNvPr id="16" name="Rectangle 24"/>
          <p:cNvSpPr>
            <a:spLocks noChangeArrowheads="1"/>
          </p:cNvSpPr>
          <p:nvPr/>
        </p:nvSpPr>
        <p:spPr bwMode="auto">
          <a:xfrm>
            <a:off x="2643487" y="3179498"/>
            <a:ext cx="4215227" cy="7803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>
              <a:buFontTx/>
              <a:buNone/>
            </a:pP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vùng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b="1" dirty="0" err="1">
                <a:solidFill>
                  <a:srgbClr val="0000FF"/>
                </a:solidFill>
                <a:latin typeface="Times New Roman" panose="02020603050405020304" pitchFamily="18" charset="0"/>
              </a:rPr>
              <a:t>quảng</a:t>
            </a:r>
            <a:r>
              <a:rPr lang="en-US" altLang="en-US" b="1" dirty="0">
                <a:solidFill>
                  <a:srgbClr val="0000FF"/>
                </a:solidFill>
                <a:latin typeface="Times New Roman" panose="02020603050405020304" pitchFamily="18" charset="0"/>
              </a:rPr>
              <a:t> Nam</a:t>
            </a:r>
            <a:endParaRPr lang="en-US" altLang="en-US" dirty="0">
              <a:solidFill>
                <a:srgbClr val="0000FF"/>
              </a:solidFill>
              <a:latin typeface="Times New Roman" panose="02020603050405020304" pitchFamily="18" charset="0"/>
            </a:endParaRPr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6804251" y="3232003"/>
            <a:ext cx="3943200" cy="83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marL="0" indent="0">
              <a:buNone/>
            </a:pP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Cửu</a:t>
            </a:r>
            <a:r>
              <a:rPr lang="en-US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Long.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5134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0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3" grpId="0" animBg="1"/>
      <p:bldP spid="14" grpId="0" animBg="1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85333" y="373571"/>
            <a:ext cx="11488220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grpSp>
        <p:nvGrpSpPr>
          <p:cNvPr id="16" name="组合 19"/>
          <p:cNvGrpSpPr/>
          <p:nvPr/>
        </p:nvGrpSpPr>
        <p:grpSpPr>
          <a:xfrm>
            <a:off x="1011509" y="660448"/>
            <a:ext cx="1087943" cy="1070008"/>
            <a:chOff x="28330" y="2908081"/>
            <a:chExt cx="3607344" cy="3669586"/>
          </a:xfrm>
        </p:grpSpPr>
        <p:pic>
          <p:nvPicPr>
            <p:cNvPr id="17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18" name="Rectangle 3"/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2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1760556" y="858794"/>
            <a:ext cx="84023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Kết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quả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của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cuộc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khai</a:t>
            </a:r>
            <a:r>
              <a:rPr lang="en-US" sz="4000" dirty="0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F8476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hoang</a:t>
            </a:r>
            <a:endParaRPr lang="en-US" sz="4000" dirty="0">
              <a:ln w="0"/>
              <a:solidFill>
                <a:srgbClr val="0F8476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381CF8B-5FFC-4FF3-87BE-0E72F73BFEF2}"/>
              </a:ext>
            </a:extLst>
          </p:cNvPr>
          <p:cNvSpPr txBox="1"/>
          <p:nvPr/>
        </p:nvSpPr>
        <p:spPr>
          <a:xfrm>
            <a:off x="809625" y="2076880"/>
            <a:ext cx="11070685" cy="646331"/>
          </a:xfrm>
          <a:prstGeom prst="rect">
            <a:avLst/>
          </a:prstGeom>
          <a:solidFill>
            <a:srgbClr val="E9F4F3"/>
          </a:solidFill>
          <a:ln>
            <a:noFill/>
          </a:ln>
        </p:spPr>
        <p:txBody>
          <a:bodyPr wrap="square">
            <a:spAutoFit/>
          </a:bodyPr>
          <a:lstStyle>
            <a:defPPr>
              <a:defRPr lang="zh-CN"/>
            </a:defPPr>
            <a:lvl1pPr>
              <a:defRPr sz="3600" b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>
              <a:defRPr>
                <a:latin typeface="Arial" panose="020B0604020202020204" pitchFamily="34" charset="0"/>
              </a:defRPr>
            </a:lvl2pPr>
            <a:lvl3pPr marL="1143000" indent="-228600">
              <a:defRPr>
                <a:latin typeface="Arial" panose="020B0604020202020204" pitchFamily="34" charset="0"/>
              </a:defRPr>
            </a:lvl3pPr>
            <a:lvl4pPr marL="1600200" indent="-228600">
              <a:defRPr>
                <a:latin typeface="Arial" panose="020B0604020202020204" pitchFamily="34" charset="0"/>
              </a:defRPr>
            </a:lvl4pPr>
            <a:lvl5pPr marL="2057400" indent="-228600">
              <a:defRPr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</a:defRPr>
            </a:lvl9pPr>
          </a:lstStyle>
          <a:p>
            <a:pPr algn="r"/>
            <a:r>
              <a:rPr lang="en-US" altLang="vi-VN" dirty="0" err="1"/>
              <a:t>Công</a:t>
            </a:r>
            <a:r>
              <a:rPr lang="en-US" altLang="vi-VN" dirty="0"/>
              <a:t> </a:t>
            </a:r>
            <a:r>
              <a:rPr lang="en-US" altLang="vi-VN" dirty="0" err="1"/>
              <a:t>cuộc</a:t>
            </a:r>
            <a:r>
              <a:rPr lang="en-US" altLang="vi-VN" dirty="0"/>
              <a:t> </a:t>
            </a:r>
            <a:r>
              <a:rPr lang="en-US" altLang="vi-VN" dirty="0" err="1"/>
              <a:t>khai</a:t>
            </a:r>
            <a:r>
              <a:rPr lang="en-US" altLang="vi-VN" dirty="0"/>
              <a:t> </a:t>
            </a:r>
            <a:r>
              <a:rPr lang="en-US" altLang="vi-VN" dirty="0" err="1"/>
              <a:t>hoang</a:t>
            </a:r>
            <a:r>
              <a:rPr lang="en-US" altLang="vi-VN" dirty="0"/>
              <a:t> </a:t>
            </a:r>
            <a:r>
              <a:rPr lang="en-US" altLang="vi-VN" dirty="0" err="1"/>
              <a:t>đã</a:t>
            </a:r>
            <a:r>
              <a:rPr lang="en-US" altLang="vi-VN" dirty="0"/>
              <a:t> </a:t>
            </a:r>
            <a:r>
              <a:rPr lang="en-US" altLang="vi-VN" dirty="0" err="1"/>
              <a:t>đem</a:t>
            </a:r>
            <a:r>
              <a:rPr lang="en-US" altLang="vi-VN" dirty="0"/>
              <a:t> </a:t>
            </a:r>
            <a:r>
              <a:rPr lang="en-US" altLang="vi-VN" dirty="0" err="1"/>
              <a:t>lại</a:t>
            </a:r>
            <a:r>
              <a:rPr lang="en-US" altLang="vi-VN" dirty="0"/>
              <a:t> </a:t>
            </a:r>
            <a:r>
              <a:rPr lang="en-US" altLang="vi-VN" dirty="0" err="1"/>
              <a:t>những</a:t>
            </a:r>
            <a:r>
              <a:rPr lang="en-US" altLang="vi-VN" dirty="0"/>
              <a:t> </a:t>
            </a:r>
            <a:r>
              <a:rPr lang="en-US" altLang="vi-VN" dirty="0" err="1"/>
              <a:t>kết</a:t>
            </a:r>
            <a:r>
              <a:rPr lang="en-US" altLang="vi-VN" dirty="0"/>
              <a:t> </a:t>
            </a:r>
            <a:r>
              <a:rPr lang="en-US" altLang="vi-VN" dirty="0" err="1"/>
              <a:t>quả</a:t>
            </a:r>
            <a:r>
              <a:rPr lang="en-US" altLang="vi-VN" dirty="0"/>
              <a:t> </a:t>
            </a:r>
            <a:r>
              <a:rPr lang="en-US" altLang="vi-VN" dirty="0" err="1"/>
              <a:t>gì</a:t>
            </a:r>
            <a:r>
              <a:rPr lang="en-US" altLang="vi-VN" dirty="0"/>
              <a:t>? </a:t>
            </a:r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0740" y="1873757"/>
            <a:ext cx="851215" cy="1083424"/>
          </a:xfrm>
          <a:prstGeom prst="rect">
            <a:avLst/>
          </a:prstGeom>
        </p:spPr>
      </p:pic>
      <p:grpSp>
        <p:nvGrpSpPr>
          <p:cNvPr id="22" name="Group 21">
            <a:extLst>
              <a:ext uri="{FF2B5EF4-FFF2-40B4-BE49-F238E27FC236}">
                <a16:creationId xmlns:a16="http://schemas.microsoft.com/office/drawing/2014/main" id="{10C8B892-470C-4546-B6EE-17B48FA812B3}"/>
              </a:ext>
            </a:extLst>
          </p:cNvPr>
          <p:cNvGrpSpPr/>
          <p:nvPr/>
        </p:nvGrpSpPr>
        <p:grpSpPr>
          <a:xfrm>
            <a:off x="806172" y="2915300"/>
            <a:ext cx="10697796" cy="2898646"/>
            <a:chOff x="7377545" y="872837"/>
            <a:chExt cx="4703650" cy="4977246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E923325B-20D7-4407-98AB-603DC16CB94C}"/>
                </a:ext>
              </a:extLst>
            </p:cNvPr>
            <p:cNvGrpSpPr/>
            <p:nvPr/>
          </p:nvGrpSpPr>
          <p:grpSpPr>
            <a:xfrm>
              <a:off x="7377545" y="872837"/>
              <a:ext cx="4703650" cy="4977246"/>
              <a:chOff x="3397828" y="120423"/>
              <a:chExt cx="8503782" cy="5701418"/>
            </a:xfrm>
          </p:grpSpPr>
          <p:sp>
            <p:nvSpPr>
              <p:cNvPr id="25" name="矩形 24">
                <a:extLst>
                  <a:ext uri="{FF2B5EF4-FFF2-40B4-BE49-F238E27FC236}">
                    <a16:creationId xmlns:a16="http://schemas.microsoft.com/office/drawing/2014/main" id="{C216294C-0660-4EE2-BFF4-6979669A3D48}"/>
                  </a:ext>
                </a:extLst>
              </p:cNvPr>
              <p:cNvSpPr/>
              <p:nvPr/>
            </p:nvSpPr>
            <p:spPr>
              <a:xfrm>
                <a:off x="3397828" y="120423"/>
                <a:ext cx="8503782" cy="5701418"/>
              </a:xfrm>
              <a:prstGeom prst="plaque">
                <a:avLst>
                  <a:gd name="adj" fmla="val 5811"/>
                </a:avLst>
              </a:prstGeom>
              <a:solidFill>
                <a:srgbClr val="EBF9D3"/>
              </a:solidFill>
              <a:ln w="28575">
                <a:solidFill>
                  <a:srgbClr val="F1D06D"/>
                </a:solidFill>
              </a:ln>
              <a:effectLst>
                <a:outerShdw blurRad="635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pic>
            <p:nvPicPr>
              <p:cNvPr id="26" name="图片 6">
                <a:extLst>
                  <a:ext uri="{FF2B5EF4-FFF2-40B4-BE49-F238E27FC236}">
                    <a16:creationId xmlns:a16="http://schemas.microsoft.com/office/drawing/2014/main" id="{EE54D130-D013-4E68-B48C-B672A0AC1F2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439390" y="458869"/>
                <a:ext cx="8406791" cy="4986128"/>
              </a:xfrm>
              <a:prstGeom prst="rect">
                <a:avLst/>
              </a:prstGeom>
            </p:spPr>
          </p:pic>
        </p:grp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4809C835-98C3-4574-9221-BB5014D4D4FC}"/>
                </a:ext>
              </a:extLst>
            </p:cNvPr>
            <p:cNvSpPr txBox="1"/>
            <p:nvPr/>
          </p:nvSpPr>
          <p:spPr>
            <a:xfrm>
              <a:off x="7486393" y="1193727"/>
              <a:ext cx="4485954" cy="343512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>
                <a:spcBef>
                  <a:spcPct val="50000"/>
                </a:spcBef>
              </a:pPr>
              <a:r>
                <a:rPr lang="en-US" altLang="en-US" sz="4400" b="1" dirty="0">
                  <a:solidFill>
                    <a:srgbClr val="02546A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    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Ruộng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khai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xóm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làng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thành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triển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kết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giữa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dân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tộc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ngày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càng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bền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chặt</a:t>
              </a:r>
              <a:r>
                <a:rPr lang="en-US" altLang="en-US" sz="4000" b="1" dirty="0">
                  <a:effectLst>
                    <a:outerShdw blurRad="38100" dist="38100" dir="2700000">
                      <a:srgbClr val="C0C0C0"/>
                    </a:outerShdw>
                  </a:effectLst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vi-VN" sz="4000" dirty="0">
                <a:effectLst>
                  <a:outerShdw blurRad="38100" dist="38100" dir="2700000">
                    <a:srgbClr val="C0C0C0"/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5205599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build="p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" descr="Ch%C3%A2n_dung_Nguy%E1%BB%85n_H%E1%BB%AFu_C%E1%BA%A3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23" y="556146"/>
            <a:ext cx="4648200" cy="502920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8615" y="5909481"/>
            <a:ext cx="47619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>
                <a:latin typeface="UTM Alberta Heavy" panose="02040603050506020204" pitchFamily="18" charset="0"/>
              </a:rPr>
              <a:t>Chân</a:t>
            </a:r>
            <a:r>
              <a:rPr lang="en-US" sz="2400" dirty="0">
                <a:latin typeface="UTM Alberta Heavy" panose="02040603050506020204" pitchFamily="18" charset="0"/>
              </a:rPr>
              <a:t> dung </a:t>
            </a:r>
            <a:r>
              <a:rPr lang="en-US" sz="2400" dirty="0" err="1">
                <a:latin typeface="UTM Alberta Heavy" panose="02040603050506020204" pitchFamily="18" charset="0"/>
              </a:rPr>
              <a:t>Nguyễn</a:t>
            </a:r>
            <a:r>
              <a:rPr lang="en-US" sz="2400" dirty="0"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atin typeface="UTM Alberta Heavy" panose="02040603050506020204" pitchFamily="18" charset="0"/>
              </a:rPr>
              <a:t>Hữu</a:t>
            </a:r>
            <a:r>
              <a:rPr lang="en-US" sz="2400" dirty="0">
                <a:latin typeface="UTM Alberta Heavy" panose="02040603050506020204" pitchFamily="18" charset="0"/>
              </a:rPr>
              <a:t> </a:t>
            </a:r>
            <a:r>
              <a:rPr lang="en-US" sz="2400" dirty="0" err="1">
                <a:latin typeface="UTM Alberta Heavy" panose="02040603050506020204" pitchFamily="18" charset="0"/>
              </a:rPr>
              <a:t>Cảnh</a:t>
            </a:r>
            <a:endParaRPr lang="en-US" sz="2400" dirty="0">
              <a:latin typeface="UTM Alberta Heavy" panose="02040603050506020204" pitchFamily="18" charset="0"/>
            </a:endParaRPr>
          </a:p>
          <a:p>
            <a:pPr algn="ctr"/>
            <a:r>
              <a:rPr lang="en-US" sz="2400" dirty="0">
                <a:latin typeface="UTM Alberta Heavy" panose="02040603050506020204" pitchFamily="18" charset="0"/>
              </a:rPr>
              <a:t>(1650 – 1700)</a:t>
            </a:r>
          </a:p>
        </p:txBody>
      </p:sp>
      <p:grpSp>
        <p:nvGrpSpPr>
          <p:cNvPr id="4" name="Group 233"/>
          <p:cNvGrpSpPr>
            <a:grpSpLocks/>
          </p:cNvGrpSpPr>
          <p:nvPr/>
        </p:nvGrpSpPr>
        <p:grpSpPr bwMode="auto">
          <a:xfrm rot="5400000">
            <a:off x="5781819" y="860718"/>
            <a:ext cx="6177937" cy="5350436"/>
            <a:chOff x="336" y="804"/>
            <a:chExt cx="4846" cy="3007"/>
          </a:xfrm>
        </p:grpSpPr>
        <p:pic>
          <p:nvPicPr>
            <p:cNvPr id="5" name="Picture 227" descr="圈轴b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4704" cy="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230" descr="圈轴左右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04"/>
              <a:ext cx="238" cy="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Picture 232" descr="圈轴左右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734578" y="-2274287"/>
            <a:ext cx="291185" cy="5350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755642" y="682388"/>
            <a:ext cx="4230806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latin typeface="UVN But Long 2" panose="00000400000000000000" pitchFamily="2" charset="0"/>
              </a:rPr>
              <a:t>Nguyễn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Hữu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Cảnh</a:t>
            </a:r>
            <a:r>
              <a:rPr lang="en-US" sz="4000" dirty="0">
                <a:latin typeface="UVN But Long 2" panose="00000400000000000000" pitchFamily="2" charset="0"/>
              </a:rPr>
              <a:t> (1650-1700) </a:t>
            </a:r>
            <a:r>
              <a:rPr lang="en-US" sz="4000" dirty="0" err="1">
                <a:latin typeface="UVN But Long 2" panose="00000400000000000000" pitchFamily="2" charset="0"/>
              </a:rPr>
              <a:t>là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người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có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công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lớn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đi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đầu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trong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công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cuộc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khai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hoang</a:t>
            </a:r>
            <a:r>
              <a:rPr lang="en-US" sz="4000" dirty="0">
                <a:latin typeface="UVN But Long 2" panose="00000400000000000000" pitchFamily="2" charset="0"/>
              </a:rPr>
              <a:t> ở </a:t>
            </a:r>
            <a:r>
              <a:rPr lang="en-US" sz="4000" dirty="0" err="1">
                <a:latin typeface="UVN But Long 2" panose="00000400000000000000" pitchFamily="2" charset="0"/>
              </a:rPr>
              <a:t>Đàng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Trong</a:t>
            </a:r>
            <a:r>
              <a:rPr lang="en-US" sz="4000" dirty="0">
                <a:latin typeface="UVN But Long 2" panose="00000400000000000000" pitchFamily="2" charset="0"/>
              </a:rPr>
              <a:t>. </a:t>
            </a:r>
            <a:r>
              <a:rPr lang="en-US" sz="4000" dirty="0" err="1">
                <a:latin typeface="UVN But Long 2" panose="00000400000000000000" pitchFamily="2" charset="0"/>
              </a:rPr>
              <a:t>Ông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là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người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đặt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nền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móng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cho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Sài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Gòn</a:t>
            </a:r>
            <a:r>
              <a:rPr lang="en-US" sz="4000" dirty="0">
                <a:latin typeface="UVN But Long 2" panose="00000400000000000000" pitchFamily="2" charset="0"/>
              </a:rPr>
              <a:t> – </a:t>
            </a:r>
            <a:r>
              <a:rPr lang="en-US" sz="4000" dirty="0" err="1">
                <a:latin typeface="UVN But Long 2" panose="00000400000000000000" pitchFamily="2" charset="0"/>
              </a:rPr>
              <a:t>Thành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phố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Hồ</a:t>
            </a:r>
            <a:r>
              <a:rPr lang="en-US" sz="4000" dirty="0">
                <a:latin typeface="UVN But Long 2" panose="00000400000000000000" pitchFamily="2" charset="0"/>
              </a:rPr>
              <a:t> </a:t>
            </a:r>
            <a:r>
              <a:rPr lang="en-US" sz="4000" dirty="0" err="1">
                <a:latin typeface="UVN But Long 2" panose="00000400000000000000" pitchFamily="2" charset="0"/>
              </a:rPr>
              <a:t>Chí</a:t>
            </a:r>
            <a:r>
              <a:rPr lang="en-US" sz="4000" dirty="0">
                <a:latin typeface="UVN But Long 2" panose="00000400000000000000" pitchFamily="2" charset="0"/>
              </a:rPr>
              <a:t> Minh </a:t>
            </a:r>
            <a:r>
              <a:rPr lang="en-US" sz="4000" dirty="0" err="1">
                <a:latin typeface="UVN But Long 2" panose="00000400000000000000" pitchFamily="2" charset="0"/>
              </a:rPr>
              <a:t>hiện</a:t>
            </a:r>
            <a:r>
              <a:rPr lang="en-US" sz="4000" dirty="0">
                <a:latin typeface="UVN But Long 2" panose="00000400000000000000" pitchFamily="2" charset="0"/>
              </a:rPr>
              <a:t> nay.</a:t>
            </a:r>
          </a:p>
        </p:txBody>
      </p:sp>
    </p:spTree>
    <p:extLst>
      <p:ext uri="{BB962C8B-B14F-4D97-AF65-F5344CB8AC3E}">
        <p14:creationId xmlns:p14="http://schemas.microsoft.com/office/powerpoint/2010/main" val="209497907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TP.HCM chi 55 tỷ đồng xây đền thờ Nguyễn Hữu Cảnh | Văn hóa | PL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250" y="220829"/>
            <a:ext cx="8401572" cy="60491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 Box 6"/>
          <p:cNvSpPr txBox="1">
            <a:spLocks noChangeArrowheads="1"/>
          </p:cNvSpPr>
          <p:nvPr/>
        </p:nvSpPr>
        <p:spPr bwMode="auto">
          <a:xfrm>
            <a:off x="3639403" y="5796886"/>
            <a:ext cx="6096000" cy="946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Comic Sans MS" panose="030F0702030302020204" pitchFamily="66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Comic Sans MS" panose="030F0702030302020204" pitchFamily="66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Comic Sans MS" panose="030F0702030302020204" pitchFamily="66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Comic Sans MS" panose="030F0702030302020204" pitchFamily="66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 err="1">
                <a:latin typeface="UTM Alberta Heavy" panose="02040603050506020204" pitchFamily="18" charset="0"/>
              </a:rPr>
              <a:t>Đền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thờ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ông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Nguyễn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Hữu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Cảnh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b="1" dirty="0">
                <a:latin typeface="UTM Alberta Heavy" panose="02040603050506020204" pitchFamily="18" charset="0"/>
              </a:rPr>
              <a:t>  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Tại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Cù</a:t>
            </a:r>
            <a:r>
              <a:rPr lang="en-US" altLang="en-US" sz="2800" b="1" dirty="0">
                <a:latin typeface="UTM Alberta Heavy" panose="02040603050506020204" pitchFamily="18" charset="0"/>
              </a:rPr>
              <a:t> Lao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Phố</a:t>
            </a:r>
            <a:r>
              <a:rPr lang="en-US" altLang="en-US" sz="2800" b="1" dirty="0">
                <a:latin typeface="UTM Alberta Heavy" panose="02040603050506020204" pitchFamily="18" charset="0"/>
              </a:rPr>
              <a:t> -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Biên</a:t>
            </a:r>
            <a:r>
              <a:rPr lang="en-US" altLang="en-US" sz="2800" b="1" dirty="0">
                <a:latin typeface="UTM Alberta Heavy" panose="02040603050506020204" pitchFamily="18" charset="0"/>
              </a:rPr>
              <a:t> </a:t>
            </a:r>
            <a:r>
              <a:rPr lang="en-US" altLang="en-US" sz="2800" b="1" dirty="0" err="1">
                <a:latin typeface="UTM Alberta Heavy" panose="02040603050506020204" pitchFamily="18" charset="0"/>
              </a:rPr>
              <a:t>Hòa</a:t>
            </a:r>
            <a:endParaRPr lang="en-US" altLang="en-US" sz="2800" b="1" dirty="0">
              <a:latin typeface="UTM Alberta Heavy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966751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233"/>
          <p:cNvGrpSpPr>
            <a:grpSpLocks/>
          </p:cNvGrpSpPr>
          <p:nvPr/>
        </p:nvGrpSpPr>
        <p:grpSpPr bwMode="auto">
          <a:xfrm>
            <a:off x="1348803" y="1397627"/>
            <a:ext cx="10088021" cy="5016821"/>
            <a:chOff x="336" y="804"/>
            <a:chExt cx="4846" cy="3007"/>
          </a:xfrm>
        </p:grpSpPr>
        <p:pic>
          <p:nvPicPr>
            <p:cNvPr id="26" name="Picture 227" descr="圈轴bg"/>
            <p:cNvPicPr>
              <a:picLocks noChangeAspect="1" noChangeArrowheads="1"/>
            </p:cNvPicPr>
            <p:nvPr/>
          </p:nvPicPr>
          <p:blipFill>
            <a:blip r:embed="rId3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6" y="912"/>
              <a:ext cx="4704" cy="27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30" descr="圈轴左右"/>
            <p:cNvPicPr>
              <a:picLocks noChangeAspect="1" noChangeArrowheads="1"/>
            </p:cNvPicPr>
            <p:nvPr/>
          </p:nvPicPr>
          <p:blipFill>
            <a:blip r:embed="rId4">
              <a:grayscl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44" y="804"/>
              <a:ext cx="238" cy="30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8" name="Picture 232" descr="圈轴左右"/>
          <p:cNvPicPr>
            <a:picLocks noChangeAspect="1" noChangeArrowheads="1"/>
          </p:cNvPicPr>
          <p:nvPr/>
        </p:nvPicPr>
        <p:blipFill>
          <a:blip r:embed="rId4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236" y="1397627"/>
            <a:ext cx="499677" cy="509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4" descr="C:\Users\Thinkpad\Desktop\245.png"/>
          <p:cNvPicPr>
            <a:picLocks noChangeAspect="1" noChangeArrowheads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702" r="57500" b="82968"/>
          <a:stretch/>
        </p:blipFill>
        <p:spPr bwMode="auto">
          <a:xfrm>
            <a:off x="362483" y="67446"/>
            <a:ext cx="4296099" cy="982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872251" y="689741"/>
            <a:ext cx="3534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UTM Loko" panose="02040603050506020204" pitchFamily="18" charset="0"/>
              </a:rPr>
              <a:t>GHI NHỚ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210937" y="2006221"/>
            <a:ext cx="8502556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en-US" sz="4400" b="1" dirty="0">
                <a:solidFill>
                  <a:srgbClr val="02546A"/>
                </a:solidFill>
                <a:latin typeface="UVN But Long 2" panose="00000400000000000000" pitchFamily="2" charset="0"/>
                <a:cs typeface="Times New Roman" panose="02020603050405020304" pitchFamily="18" charset="0"/>
              </a:rPr>
              <a:t>  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cuối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XVI,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khẩn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hoang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Đàng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Trong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xúc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tiến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UTM Azuki" panose="02040603050506020204" pitchFamily="18" charset="0"/>
                <a:cs typeface="Times New Roman" panose="02020603050405020304" pitchFamily="18" charset="0"/>
              </a:rPr>
              <a:t>mẽ</a:t>
            </a:r>
            <a:r>
              <a:rPr lang="en-US" altLang="en-US" sz="4000" b="1" dirty="0">
                <a:latin typeface="UTM Azuki" panose="02040603050506020204" pitchFamily="18" charset="0"/>
                <a:cs typeface="Times New Roman" panose="02020603050405020304" pitchFamily="18" charset="0"/>
              </a:rPr>
              <a:t>.</a:t>
            </a:r>
            <a:endParaRPr lang="en-US" altLang="en-US" sz="4000" b="1" dirty="0">
              <a:latin typeface="UTM Azuki" panose="02040603050506020204" pitchFamily="18" charset="0"/>
            </a:endParaRPr>
          </a:p>
          <a:p>
            <a:pPr algn="just"/>
            <a:r>
              <a:rPr lang="en-US" sz="4000" dirty="0">
                <a:latin typeface="UTM Azuki" panose="02040603050506020204" pitchFamily="18" charset="0"/>
              </a:rPr>
              <a:t>   </a:t>
            </a:r>
            <a:r>
              <a:rPr lang="en-US" sz="4000" b="1" dirty="0" err="1">
                <a:latin typeface="UTM Azuki" panose="02040603050506020204" pitchFamily="18" charset="0"/>
              </a:rPr>
              <a:t>Ruộng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đất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được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khai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phá</a:t>
            </a:r>
            <a:r>
              <a:rPr lang="en-US" sz="4000" b="1" dirty="0">
                <a:latin typeface="UTM Azuki" panose="02040603050506020204" pitchFamily="18" charset="0"/>
              </a:rPr>
              <a:t>, </a:t>
            </a:r>
            <a:r>
              <a:rPr lang="en-US" sz="4000" b="1" dirty="0" err="1">
                <a:latin typeface="UTM Azuki" panose="02040603050506020204" pitchFamily="18" charset="0"/>
              </a:rPr>
              <a:t>xóm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làng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được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hình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thành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và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phát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triển</a:t>
            </a:r>
            <a:r>
              <a:rPr lang="en-US" sz="4000" b="1" dirty="0">
                <a:latin typeface="UTM Azuki" panose="02040603050506020204" pitchFamily="18" charset="0"/>
              </a:rPr>
              <a:t>. </a:t>
            </a:r>
            <a:r>
              <a:rPr lang="en-US" sz="4000" b="1" dirty="0" err="1">
                <a:latin typeface="UTM Azuki" panose="02040603050506020204" pitchFamily="18" charset="0"/>
              </a:rPr>
              <a:t>Tình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đoàn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kết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giữa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các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dân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tộc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ngày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càng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bền</a:t>
            </a:r>
            <a:r>
              <a:rPr lang="en-US" sz="4000" b="1" dirty="0">
                <a:latin typeface="UTM Azuki" panose="02040603050506020204" pitchFamily="18" charset="0"/>
              </a:rPr>
              <a:t> </a:t>
            </a:r>
            <a:r>
              <a:rPr lang="en-US" sz="4000" b="1" dirty="0" err="1">
                <a:latin typeface="UTM Azuki" panose="02040603050506020204" pitchFamily="18" charset="0"/>
              </a:rPr>
              <a:t>chặt</a:t>
            </a:r>
            <a:r>
              <a:rPr lang="en-US" sz="4000" b="1" dirty="0">
                <a:latin typeface="UTM Azuki" panose="0204060305050602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635746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" y="2784224"/>
            <a:ext cx="12188264" cy="405869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" y="-7406"/>
            <a:ext cx="12198708" cy="938496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0" y="1436190"/>
            <a:ext cx="3603844" cy="3763307"/>
          </a:xfrm>
          <a:prstGeom prst="rect">
            <a:avLst/>
          </a:prstGeom>
        </p:spPr>
      </p:pic>
      <p:sp>
        <p:nvSpPr>
          <p:cNvPr id="5" name="Rectangle 217"/>
          <p:cNvSpPr>
            <a:spLocks noChangeArrowheads="1"/>
          </p:cNvSpPr>
          <p:nvPr/>
        </p:nvSpPr>
        <p:spPr bwMode="auto">
          <a:xfrm>
            <a:off x="1989839" y="2490660"/>
            <a:ext cx="8139964" cy="18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17" tIns="54408" rIns="108817" bIns="54408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Chúc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em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học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tốt</a:t>
            </a:r>
            <a:endParaRPr kumimoji="1" lang="en-US" altLang="zh-CN" sz="9600" b="1" baseline="0" dirty="0">
              <a:solidFill>
                <a:srgbClr val="FF0000"/>
              </a:solidFill>
              <a:latin typeface="UTM ThuPhap Thien An" panose="02040603050506020204" pitchFamily="18" charset="0"/>
              <a:ea typeface="楷体" panose="02010609060101010101" pitchFamily="49" charset="-122"/>
              <a:cs typeface="Turbayne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4706170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6" y="501735"/>
            <a:ext cx="1608578" cy="1679755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515058" y="2449438"/>
            <a:ext cx="9944397" cy="1285875"/>
            <a:chOff x="1262060" y="1619250"/>
            <a:chExt cx="9944397" cy="1285875"/>
          </a:xfrm>
        </p:grpSpPr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591343" y="-2026801"/>
              <a:ext cx="800219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quyền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nhà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yếu</a:t>
              </a:r>
              <a:endParaRPr lang="en-US" altLang="en-US" sz="4000" b="1" dirty="0">
                <a:solidFill>
                  <a:srgbClr val="A60D0D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515058" y="3899124"/>
            <a:ext cx="9944397" cy="1415772"/>
            <a:chOff x="1262060" y="1555384"/>
            <a:chExt cx="9944397" cy="1415772"/>
          </a:xfrm>
        </p:grpSpPr>
        <p:sp>
          <p:nvSpPr>
            <p:cNvPr id="9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tập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đoàn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phong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xâu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xé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lẫn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nhau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giành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ngai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515058" y="5401590"/>
            <a:ext cx="9944397" cy="1285875"/>
            <a:chOff x="1262060" y="1619250"/>
            <a:chExt cx="9944397" cy="1285875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591343" y="-2026801"/>
              <a:ext cx="800219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Cả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2 ý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kiến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1125247" y="933848"/>
            <a:ext cx="9886742" cy="884572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Tình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hình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vào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kỉ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XVI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như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thế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altLang="en-US" sz="3600" b="1" dirty="0">
                <a:solidFill>
                  <a:srgbClr val="0070C0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125834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86" y="501735"/>
            <a:ext cx="1608578" cy="1679755"/>
          </a:xfrm>
          <a:prstGeom prst="rect">
            <a:avLst/>
          </a:prstGeom>
        </p:spPr>
      </p:pic>
      <p:grpSp>
        <p:nvGrpSpPr>
          <p:cNvPr id="3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515058" y="2449438"/>
            <a:ext cx="9944397" cy="1285875"/>
            <a:chOff x="1262060" y="1619250"/>
            <a:chExt cx="9944397" cy="1285875"/>
          </a:xfrm>
        </p:grpSpPr>
        <p:sp>
          <p:nvSpPr>
            <p:cNvPr id="4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A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6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591343" y="-2026801"/>
              <a:ext cx="800219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nước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ngoài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xâm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8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515058" y="3899124"/>
            <a:ext cx="9944397" cy="1415772"/>
            <a:chOff x="1262060" y="1555384"/>
            <a:chExt cx="9944397" cy="1415772"/>
          </a:xfrm>
        </p:grpSpPr>
        <p:sp>
          <p:nvSpPr>
            <p:cNvPr id="9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B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nước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bị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chia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cắt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Nhân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cực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khổ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Sản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xuất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không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phát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triển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được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grpSp>
        <p:nvGrpSpPr>
          <p:cNvPr id="12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515058" y="5337724"/>
            <a:ext cx="9944397" cy="1415772"/>
            <a:chOff x="1262060" y="1555384"/>
            <a:chExt cx="9944397" cy="1415772"/>
          </a:xfrm>
        </p:grpSpPr>
        <p:sp>
          <p:nvSpPr>
            <p:cNvPr id="13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2800" b="1" dirty="0">
                  <a:solidFill>
                    <a:srgbClr val="755321"/>
                  </a:solidFill>
                  <a:latin typeface="UTM Guanine" panose="02040603050506020204" pitchFamily="18" charset="0"/>
                  <a:cs typeface="Times New Roman" panose="02020603050405020304" pitchFamily="18" charset="0"/>
                </a:rPr>
                <a:t>C</a:t>
              </a:r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7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Dân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ở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mọi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địa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phương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tranh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giành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đất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C00000"/>
                  </a:solidFill>
                  <a:latin typeface="Times New Roman" panose="02020603050405020304" pitchFamily="18" charset="0"/>
                </a:rPr>
                <a:t>đai</a:t>
              </a:r>
              <a:r>
                <a:rPr lang="en-US" altLang="en-US" sz="4000" b="1" dirty="0">
                  <a:solidFill>
                    <a:srgbClr val="C00000"/>
                  </a:solidFill>
                  <a:latin typeface="Times New Roman" panose="02020603050405020304" pitchFamily="18" charset="0"/>
                </a:rPr>
                <a:t>.</a:t>
              </a:r>
            </a:p>
          </p:txBody>
        </p:sp>
      </p:grpSp>
      <p:sp>
        <p:nvSpPr>
          <p:cNvPr id="16" name="缺角矩形 1">
            <a:extLst>
              <a:ext uri="{FF2B5EF4-FFF2-40B4-BE49-F238E27FC236}">
                <a16:creationId xmlns:a16="http://schemas.microsoft.com/office/drawing/2014/main" id="{BCCFC4CA-7B1B-46B2-BC0C-285690B38BCC}"/>
              </a:ext>
            </a:extLst>
          </p:cNvPr>
          <p:cNvSpPr/>
          <p:nvPr/>
        </p:nvSpPr>
        <p:spPr>
          <a:xfrm>
            <a:off x="1125247" y="801153"/>
            <a:ext cx="9886742" cy="1180160"/>
          </a:xfrm>
          <a:prstGeom prst="plaque">
            <a:avLst/>
          </a:prstGeom>
          <a:solidFill>
            <a:srgbClr val="F2D8B7"/>
          </a:solidFill>
          <a:ln w="57150">
            <a:solidFill>
              <a:srgbClr val="98001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Cuộc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xung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đột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tập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đoàn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phong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ra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hậu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b="1" dirty="0" err="1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gì</a:t>
            </a:r>
            <a:r>
              <a:rPr lang="en-US" altLang="en-US" sz="3600" b="1" dirty="0">
                <a:solidFill>
                  <a:schemeClr val="tx1"/>
                </a:solidFill>
                <a:latin typeface="UTM Azuki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950793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10" dur="5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9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2997CC-7E8B-448B-8687-8B86578FE567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90AE3B-AE5A-4856-8125-C3AA3BA8F8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FDD716A-8185-466B-A596-4638CC6A471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612" r="887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03E2B772-4273-4246-99A9-67D282438E13}"/>
              </a:ext>
            </a:extLst>
          </p:cNvPr>
          <p:cNvSpPr/>
          <p:nvPr/>
        </p:nvSpPr>
        <p:spPr>
          <a:xfrm>
            <a:off x="8361878" y="-2936773"/>
            <a:ext cx="1225535" cy="440641"/>
          </a:xfrm>
          <a:prstGeom prst="rect">
            <a:avLst/>
          </a:prstGeom>
          <a:solidFill>
            <a:srgbClr val="FAFAFA"/>
          </a:solidFill>
          <a:ln>
            <a:solidFill>
              <a:srgbClr val="F9F9F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图片 20">
            <a:extLst>
              <a:ext uri="{FF2B5EF4-FFF2-40B4-BE49-F238E27FC236}">
                <a16:creationId xmlns:a16="http://schemas.microsoft.com/office/drawing/2014/main" id="{EFD1A0CE-FC80-4D71-9A3A-9368A59A9E5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rot="1287484">
            <a:off x="-1598562" y="3832499"/>
            <a:ext cx="5983230" cy="3523455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8644A81-2A1F-4014-B6FF-5DB68C39858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8776106" y="4993537"/>
            <a:ext cx="6327662" cy="2995191"/>
          </a:xfrm>
          <a:prstGeom prst="rect">
            <a:avLst/>
          </a:prstGeom>
        </p:spPr>
      </p:pic>
      <p:pic>
        <p:nvPicPr>
          <p:cNvPr id="23" name="图片 20">
            <a:extLst>
              <a:ext uri="{FF2B5EF4-FFF2-40B4-BE49-F238E27FC236}">
                <a16:creationId xmlns:a16="http://schemas.microsoft.com/office/drawing/2014/main" id="{64DB5FCC-AAA2-40DD-A9C4-F0645681B5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>
            <a:off x="-1351721" y="4889615"/>
            <a:ext cx="5983230" cy="2889544"/>
          </a:xfrm>
          <a:prstGeom prst="rect">
            <a:avLst/>
          </a:prstGeom>
        </p:spPr>
      </p:pic>
      <p:pic>
        <p:nvPicPr>
          <p:cNvPr id="24" name="图片 21">
            <a:extLst>
              <a:ext uri="{FF2B5EF4-FFF2-40B4-BE49-F238E27FC236}">
                <a16:creationId xmlns:a16="http://schemas.microsoft.com/office/drawing/2014/main" id="{ECD1BABD-9CCA-48D8-8AFB-ACA617DB2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437"/>
          <a:stretch/>
        </p:blipFill>
        <p:spPr>
          <a:xfrm flipH="1">
            <a:off x="4397852" y="4728157"/>
            <a:ext cx="6327662" cy="2889544"/>
          </a:xfrm>
          <a:prstGeom prst="rect">
            <a:avLst/>
          </a:prstGeom>
        </p:spPr>
      </p:pic>
      <p:pic>
        <p:nvPicPr>
          <p:cNvPr id="27" name="Picture 26" descr="A picture containing indoor, pillow, white&#10;&#10;Description automatically generated">
            <a:extLst>
              <a:ext uri="{FF2B5EF4-FFF2-40B4-BE49-F238E27FC236}">
                <a16:creationId xmlns:a16="http://schemas.microsoft.com/office/drawing/2014/main" id="{1FEAB0EC-5EAB-4EE9-B0FE-42FDD049D2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5262068" y="-2766255"/>
            <a:ext cx="2889544" cy="9894022"/>
          </a:xfrm>
          <a:prstGeom prst="rect">
            <a:avLst/>
          </a:prstGeom>
        </p:spPr>
      </p:pic>
      <p:pic>
        <p:nvPicPr>
          <p:cNvPr id="19" name="图片 15">
            <a:extLst>
              <a:ext uri="{FF2B5EF4-FFF2-40B4-BE49-F238E27FC236}">
                <a16:creationId xmlns:a16="http://schemas.microsoft.com/office/drawing/2014/main" id="{015DDCD2-9C69-43CB-BD08-94120AA367CE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13418" y="1172313"/>
            <a:ext cx="3286407" cy="1795812"/>
          </a:xfrm>
          <a:prstGeom prst="rect">
            <a:avLst/>
          </a:prstGeom>
        </p:spPr>
      </p:pic>
      <p:pic>
        <p:nvPicPr>
          <p:cNvPr id="18" name="图片 15">
            <a:extLst>
              <a:ext uri="{FF2B5EF4-FFF2-40B4-BE49-F238E27FC236}">
                <a16:creationId xmlns:a16="http://schemas.microsoft.com/office/drawing/2014/main" id="{00710925-CD86-4234-BE58-6398407A27A6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58840" y="2181957"/>
            <a:ext cx="3286407" cy="1795812"/>
          </a:xfrm>
          <a:prstGeom prst="rect">
            <a:avLst/>
          </a:prstGeom>
        </p:spPr>
      </p:pic>
      <p:pic>
        <p:nvPicPr>
          <p:cNvPr id="20" name="图片 15">
            <a:extLst>
              <a:ext uri="{FF2B5EF4-FFF2-40B4-BE49-F238E27FC236}">
                <a16:creationId xmlns:a16="http://schemas.microsoft.com/office/drawing/2014/main" id="{37CB7CE6-438A-4189-ABCF-6910FBDAB4C4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873567" y="340638"/>
            <a:ext cx="4615418" cy="2214145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9DEA920-DACF-467D-BA86-E68318BCE7E7}"/>
              </a:ext>
            </a:extLst>
          </p:cNvPr>
          <p:cNvSpPr txBox="1"/>
          <p:nvPr/>
        </p:nvSpPr>
        <p:spPr>
          <a:xfrm>
            <a:off x="1209597" y="2680879"/>
            <a:ext cx="10971679" cy="2123658"/>
          </a:xfrm>
          <a:prstGeom prst="rect">
            <a:avLst/>
          </a:prstGeom>
          <a:noFill/>
        </p:spPr>
        <p:txBody>
          <a:bodyPr wrap="square">
            <a:prstTxWarp prst="textArchUp">
              <a:avLst/>
            </a:prstTxWarp>
            <a:spAutoFit/>
          </a:bodyPr>
          <a:lstStyle/>
          <a:p>
            <a:pPr algn="ctr"/>
            <a:r>
              <a:rPr lang="en-US" sz="6600" b="1" dirty="0">
                <a:ln w="0">
                  <a:solidFill>
                    <a:srgbClr val="FFFF00"/>
                  </a:solidFill>
                </a:ln>
                <a:solidFill>
                  <a:srgbClr val="273D2E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F Curlz MT" panose="04040404050702020202" pitchFamily="82" charset="0"/>
              </a:rPr>
              <a:t>CUỘC KHẨN HOANG Ở </a:t>
            </a:r>
          </a:p>
          <a:p>
            <a:pPr algn="ctr"/>
            <a:r>
              <a:rPr lang="en-US" sz="6600" dirty="0">
                <a:ln w="3175">
                  <a:solidFill>
                    <a:srgbClr val="273D2E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N Bo Quen" panose="04040804060802020203" pitchFamily="82" charset="0"/>
              </a:rPr>
              <a:t>ĐÀNG TRONG</a:t>
            </a:r>
          </a:p>
        </p:txBody>
      </p:sp>
      <p:pic>
        <p:nvPicPr>
          <p:cNvPr id="25" name="图片 2">
            <a:extLst>
              <a:ext uri="{FF2B5EF4-FFF2-40B4-BE49-F238E27FC236}">
                <a16:creationId xmlns:a16="http://schemas.microsoft.com/office/drawing/2014/main" id="{DB2F8E8A-376B-41EE-9C35-E65D68BC80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169377" y="2816441"/>
            <a:ext cx="4615420" cy="3113975"/>
          </a:xfrm>
          <a:prstGeom prst="rect">
            <a:avLst/>
          </a:prstGeom>
        </p:spPr>
      </p:pic>
      <p:pic>
        <p:nvPicPr>
          <p:cNvPr id="29" name="图片 2">
            <a:extLst>
              <a:ext uri="{FF2B5EF4-FFF2-40B4-BE49-F238E27FC236}">
                <a16:creationId xmlns:a16="http://schemas.microsoft.com/office/drawing/2014/main" id="{00C30F42-A490-4351-9985-63ABE80E95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3396" y="2590830"/>
            <a:ext cx="4615420" cy="3113975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0DEE4EC0-F493-4832-A509-04D0745F3CE2}"/>
              </a:ext>
            </a:extLst>
          </p:cNvPr>
          <p:cNvSpPr txBox="1"/>
          <p:nvPr/>
        </p:nvSpPr>
        <p:spPr>
          <a:xfrm>
            <a:off x="113278" y="332728"/>
            <a:ext cx="493970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>
                <a:ln w="0"/>
                <a:solidFill>
                  <a:srgbClr val="00B0F0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VN Mua Thu" panose="03020702040507090A04" pitchFamily="66" charset="0"/>
              </a:rPr>
              <a:t>Măng Non</a:t>
            </a:r>
            <a:endParaRPr lang="en-US" sz="2000">
              <a:solidFill>
                <a:srgbClr val="00B0F0"/>
              </a:solidFill>
              <a:latin typeface="UVN Mua Thu" panose="03020702040507090A04" pitchFamily="66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8B8E39-8225-4768-BBAA-EB566B4A27EE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51083" y="1315980"/>
            <a:ext cx="1169322" cy="1988453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CDF95EC0-8C10-4D1B-A0C7-EE5E1B96B58B}"/>
              </a:ext>
            </a:extLst>
          </p:cNvPr>
          <p:cNvSpPr txBox="1"/>
          <p:nvPr/>
        </p:nvSpPr>
        <p:spPr>
          <a:xfrm>
            <a:off x="2314056" y="483792"/>
            <a:ext cx="4939705" cy="9387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500" dirty="0">
                <a:ln w="0"/>
                <a:solidFill>
                  <a:srgbClr val="413123"/>
                </a:solidFill>
                <a:effectLst>
                  <a:outerShdw dist="88900" dir="6000000" sx="101000" sy="101000" algn="tl" rotWithShape="0">
                    <a:srgbClr val="9C712B">
                      <a:alpha val="40000"/>
                    </a:srgbClr>
                  </a:outerShdw>
                </a:effectLst>
                <a:latin typeface="UTM Azuki" panose="02040603050506020204" pitchFamily="18" charset="0"/>
              </a:rPr>
              <a:t>LỊCH SỬ</a:t>
            </a:r>
            <a:endParaRPr lang="en-US" sz="5500" dirty="0"/>
          </a:p>
        </p:txBody>
      </p:sp>
    </p:spTree>
    <p:extLst>
      <p:ext uri="{BB962C8B-B14F-4D97-AF65-F5344CB8AC3E}">
        <p14:creationId xmlns:p14="http://schemas.microsoft.com/office/powerpoint/2010/main" val="167233195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000"/>
    </mc:Choice>
    <mc:Fallback>
      <p:transition spd="slow"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" name="Picture 4" descr="C:\Users\Thinkpad\Desktop\245.png"/>
          <p:cNvPicPr>
            <a:picLocks noChangeAspect="1" noChangeArrowheads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73" t="3702" r="57500" b="82968"/>
          <a:stretch/>
        </p:blipFill>
        <p:spPr bwMode="auto">
          <a:xfrm>
            <a:off x="457627" y="30776"/>
            <a:ext cx="6587827" cy="1506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7" descr="梅花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228" y="5124774"/>
            <a:ext cx="4051633" cy="1561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18457" y="460672"/>
            <a:ext cx="36184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bg1"/>
                </a:solidFill>
                <a:latin typeface="#9Slide07 Brankovic" panose="02000000000000000000" pitchFamily="2" charset="0"/>
              </a:rPr>
              <a:t>Mục</a:t>
            </a:r>
            <a:r>
              <a:rPr lang="en-US" sz="3600" b="1" dirty="0">
                <a:solidFill>
                  <a:schemeClr val="bg1"/>
                </a:solidFill>
                <a:latin typeface="#9Slide07 Brankovic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7 Brankovic" panose="02000000000000000000" pitchFamily="2" charset="0"/>
              </a:rPr>
              <a:t>tiêu</a:t>
            </a:r>
            <a:r>
              <a:rPr lang="en-US" sz="3600" b="1" dirty="0">
                <a:solidFill>
                  <a:schemeClr val="bg1"/>
                </a:solidFill>
                <a:latin typeface="#9Slide07 Brankovic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7 Brankovic" panose="02000000000000000000" pitchFamily="2" charset="0"/>
              </a:rPr>
              <a:t>cần</a:t>
            </a:r>
            <a:r>
              <a:rPr lang="en-US" sz="3600" b="1" dirty="0">
                <a:solidFill>
                  <a:schemeClr val="bg1"/>
                </a:solidFill>
                <a:latin typeface="#9Slide07 Brankovic" panose="02000000000000000000" pitchFamily="2" charset="0"/>
              </a:rPr>
              <a:t> </a:t>
            </a:r>
            <a:r>
              <a:rPr lang="en-US" sz="3600" b="1" dirty="0" err="1">
                <a:solidFill>
                  <a:schemeClr val="bg1"/>
                </a:solidFill>
                <a:latin typeface="#9Slide07 Brankovic" panose="02000000000000000000" pitchFamily="2" charset="0"/>
              </a:rPr>
              <a:t>đạt</a:t>
            </a:r>
            <a:endParaRPr lang="en-US" sz="3600" b="1" dirty="0">
              <a:solidFill>
                <a:schemeClr val="bg1"/>
              </a:solidFill>
              <a:latin typeface="#9Slide07 Brankovic" panose="02000000000000000000" pitchFamily="2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18457" y="1492010"/>
            <a:ext cx="10750732" cy="55399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 dirty="0">
                <a:latin typeface="SVN-Olivier" panose="02040603050506020204" pitchFamily="18" charset="0"/>
              </a:rPr>
              <a:t>1. Kiến thức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dirty="0">
                <a:latin typeface="SVN-Olivier" panose="02040603050506020204" pitchFamily="18" charset="0"/>
              </a:rPr>
              <a:t>- Biết sơ lược về quá trình khẩn hoang ở Đàng Trong: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dirty="0">
                <a:latin typeface="SVN-Olivier" panose="02040603050506020204" pitchFamily="18" charset="0"/>
              </a:rPr>
              <a:t>+ Từ thế kỉ XVI, các chúa Nguyễn tổ chức khai khẩn đất hoang ở Đàng Trong. Những đoàn người khẩn hoang đã tiến vào vùng đất ven biển Nam Trung Bộ và đồng bằng sông Cửu Long.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dirty="0">
                <a:latin typeface="SVN-Olivier" panose="02040603050506020204" pitchFamily="18" charset="0"/>
              </a:rPr>
              <a:t>+ Cuộc khẩn hoang đã mở rộng diện tích canh tác ở những vùng hoang hoá, ruộng đất được khai phá, xóm làng được hình thành và phát triển.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b="1" dirty="0">
                <a:latin typeface="SVN-Olivier" panose="02040603050506020204" pitchFamily="18" charset="0"/>
              </a:rPr>
              <a:t>2. Kĩ năng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dirty="0">
                <a:latin typeface="SVN-Olivier" panose="02040603050506020204" pitchFamily="18" charset="0"/>
              </a:rPr>
              <a:t>- </a:t>
            </a:r>
            <a:r>
              <a:rPr lang="nl-NL" sz="2400" b="1" dirty="0">
                <a:latin typeface="SVN-Olivier" panose="02040603050506020204" pitchFamily="18" charset="0"/>
              </a:rPr>
              <a:t> </a:t>
            </a:r>
            <a:r>
              <a:rPr lang="nl-NL" sz="2400" dirty="0">
                <a:latin typeface="SVN-Olivier" panose="02040603050506020204" pitchFamily="18" charset="0"/>
              </a:rPr>
              <a:t>Dùng lược đồ Việt Nam, mô tả được cuộc hành trình của đoàn người khẩn hoang vào  phía Nam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b="1" dirty="0">
                <a:latin typeface="SVN-Olivier" panose="02040603050506020204" pitchFamily="18" charset="0"/>
              </a:rPr>
              <a:t>3. Phẩm chất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dirty="0">
                <a:latin typeface="SVN-Olivier" panose="02040603050506020204" pitchFamily="18" charset="0"/>
              </a:rPr>
              <a:t>- Có ý thức học tập nghiêm túc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b="1" dirty="0">
                <a:latin typeface="SVN-Olivier" panose="02040603050506020204" pitchFamily="18" charset="0"/>
              </a:rPr>
              <a:t>4. Góp phần phát triển các năng lực</a:t>
            </a:r>
            <a:endParaRPr lang="en-US" sz="2400" dirty="0">
              <a:latin typeface="SVN-Olivier" panose="02040603050506020204" pitchFamily="18" charset="0"/>
            </a:endParaRPr>
          </a:p>
          <a:p>
            <a:r>
              <a:rPr lang="nl-NL" sz="2400" dirty="0">
                <a:latin typeface="SVN-Olivier" panose="02040603050506020204" pitchFamily="18" charset="0"/>
              </a:rPr>
              <a:t>- NL ngôn ngữ, NL giao tiếp và hợp tác, NL giải quyết vấn đề và sáng tạo.</a:t>
            </a:r>
            <a:endParaRPr lang="en-US" sz="2400" dirty="0">
              <a:latin typeface="SVN-Olivier" panose="020406030505060202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24661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9" y="2784224"/>
            <a:ext cx="12188264" cy="4058691"/>
          </a:xfrm>
          <a:prstGeom prst="rect">
            <a:avLst/>
          </a:prstGeom>
        </p:spPr>
      </p:pic>
      <p:pic>
        <p:nvPicPr>
          <p:cNvPr id="3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77" y="-7406"/>
            <a:ext cx="12198708" cy="938496"/>
          </a:xfrm>
          <a:prstGeom prst="rect">
            <a:avLst/>
          </a:prstGeom>
        </p:spPr>
      </p:pic>
      <p:pic>
        <p:nvPicPr>
          <p:cNvPr id="4" name="图片 6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170" y="1436190"/>
            <a:ext cx="3603844" cy="3763307"/>
          </a:xfrm>
          <a:prstGeom prst="rect">
            <a:avLst/>
          </a:prstGeom>
        </p:spPr>
      </p:pic>
      <p:sp>
        <p:nvSpPr>
          <p:cNvPr id="5" name="Rectangle 217"/>
          <p:cNvSpPr>
            <a:spLocks noChangeArrowheads="1"/>
          </p:cNvSpPr>
          <p:nvPr/>
        </p:nvSpPr>
        <p:spPr bwMode="auto">
          <a:xfrm>
            <a:off x="1989839" y="2490660"/>
            <a:ext cx="8139964" cy="1882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CC00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square" lIns="108817" tIns="54408" rIns="108817" bIns="54408" anchor="ctr">
            <a:spAutoFit/>
          </a:bodyPr>
          <a:lstStyle>
            <a:lvl1pPr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 defTabSz="815975" eaLnBrk="0" hangingPunct="0"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algn="ctr" defTabSz="815975" eaLnBrk="0" fontAlgn="base" hangingPunct="0">
              <a:spcBef>
                <a:spcPct val="0"/>
              </a:spcBef>
              <a:spcAft>
                <a:spcPct val="0"/>
              </a:spcAft>
              <a:defRPr sz="1600" baseline="-25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eaLnBrk="1" hangingPunct="1">
              <a:lnSpc>
                <a:spcPct val="120000"/>
              </a:lnSpc>
            </a:pP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Khám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r>
              <a:rPr lang="en-US" altLang="zh-CN" sz="9600" b="1" baseline="0" dirty="0" err="1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phá</a:t>
            </a:r>
            <a:r>
              <a:rPr lang="en-US" altLang="zh-CN" sz="9600" b="1" baseline="0" dirty="0">
                <a:solidFill>
                  <a:srgbClr val="FF0000"/>
                </a:solidFill>
                <a:latin typeface="UTM ThuPhap Thien An" panose="02040603050506020204" pitchFamily="18" charset="0"/>
                <a:ea typeface="楷体" panose="02010609060101010101" pitchFamily="49" charset="-122"/>
                <a:cs typeface="Turbayne" panose="020B0506030404030204" pitchFamily="34" charset="0"/>
              </a:rPr>
              <a:t> </a:t>
            </a:r>
            <a:endParaRPr kumimoji="1" lang="en-US" altLang="zh-CN" sz="9600" b="1" baseline="0" dirty="0">
              <a:solidFill>
                <a:srgbClr val="FF0000"/>
              </a:solidFill>
              <a:latin typeface="UTM ThuPhap Thien An" panose="02040603050506020204" pitchFamily="18" charset="0"/>
              <a:ea typeface="楷体" panose="02010609060101010101" pitchFamily="49" charset="-122"/>
              <a:cs typeface="Turbayne" panose="020B05060304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1925562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43200000">
                                      <p:cBhvr>
                                        <p:cTn id="20" dur="5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" descr="PPT1封面-墨圈"/>
          <p:cNvPicPr>
            <a:picLocks noChangeAspect="1" noChangeArrowheads="1"/>
          </p:cNvPicPr>
          <p:nvPr/>
        </p:nvPicPr>
        <p:blipFill>
          <a:blip r:embed="rId2">
            <a:biLevel thresh="7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4237"/>
            <a:ext cx="5068888" cy="39592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53164" y="2682076"/>
            <a:ext cx="425115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800" b="1" dirty="0" err="1">
                <a:latin typeface="UVN But Long 2" panose="00000400000000000000" pitchFamily="2" charset="0"/>
              </a:rPr>
              <a:t>Nội</a:t>
            </a:r>
            <a:r>
              <a:rPr lang="en-US" sz="8800" b="1" dirty="0">
                <a:latin typeface="UVN But Long 2" panose="00000400000000000000" pitchFamily="2" charset="0"/>
              </a:rPr>
              <a:t> dung</a:t>
            </a:r>
          </a:p>
        </p:txBody>
      </p:sp>
      <p:pic>
        <p:nvPicPr>
          <p:cNvPr id="5" name="Picture 291" descr="箭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7900" y="2040822"/>
            <a:ext cx="1556711" cy="7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6144517" y="1515139"/>
            <a:ext cx="5612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err="1">
                <a:latin typeface="UVN But Long 2" panose="00000400000000000000" pitchFamily="2" charset="0"/>
              </a:rPr>
              <a:t>Các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chúa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Nguyễn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tổ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chức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khai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hoang</a:t>
            </a:r>
            <a:endParaRPr lang="en-US" sz="5400" b="1" dirty="0">
              <a:latin typeface="UVN But Long 2" panose="00000400000000000000" pitchFamily="2" charset="0"/>
            </a:endParaRPr>
          </a:p>
        </p:txBody>
      </p:sp>
      <p:pic>
        <p:nvPicPr>
          <p:cNvPr id="9" name="Picture 291" descr="箭头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322" y="4128626"/>
            <a:ext cx="1556711" cy="7029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6144517" y="3789136"/>
            <a:ext cx="561207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Kết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quả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của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cuộc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khai</a:t>
            </a:r>
            <a:r>
              <a:rPr lang="en-US" sz="5400" b="1" dirty="0">
                <a:latin typeface="UVN But Long 2" panose="00000400000000000000" pitchFamily="2" charset="0"/>
              </a:rPr>
              <a:t> </a:t>
            </a:r>
            <a:r>
              <a:rPr lang="en-US" sz="5400" b="1" dirty="0" err="1">
                <a:latin typeface="UVN But Long 2" panose="00000400000000000000" pitchFamily="2" charset="0"/>
              </a:rPr>
              <a:t>hoang</a:t>
            </a:r>
            <a:endParaRPr lang="en-US" sz="5400" b="1" dirty="0">
              <a:latin typeface="UVN But Long 2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5564246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任意多边形 9">
            <a:extLst>
              <a:ext uri="{FF2B5EF4-FFF2-40B4-BE49-F238E27FC236}">
                <a16:creationId xmlns:a16="http://schemas.microsoft.com/office/drawing/2014/main" id="{2F6AFAFC-4D59-48B1-B8B2-4557B7328154}"/>
              </a:ext>
            </a:extLst>
          </p:cNvPr>
          <p:cNvSpPr/>
          <p:nvPr/>
        </p:nvSpPr>
        <p:spPr>
          <a:xfrm>
            <a:off x="371684" y="318980"/>
            <a:ext cx="11605097" cy="6225751"/>
          </a:xfrm>
          <a:custGeom>
            <a:avLst/>
            <a:gdLst>
              <a:gd name="connsiteX0" fmla="*/ 583324 w 9963806"/>
              <a:gd name="connsiteY0" fmla="*/ 0 h 5286426"/>
              <a:gd name="connsiteX1" fmla="*/ 9474265 w 9963806"/>
              <a:gd name="connsiteY1" fmla="*/ 0 h 5286426"/>
              <a:gd name="connsiteX2" fmla="*/ 9486116 w 9963806"/>
              <a:gd name="connsiteY2" fmla="*/ 117559 h 5286426"/>
              <a:gd name="connsiteX3" fmla="*/ 9940029 w 9963806"/>
              <a:gd name="connsiteY3" fmla="*/ 571472 h 5286426"/>
              <a:gd name="connsiteX4" fmla="*/ 9963806 w 9963806"/>
              <a:gd name="connsiteY4" fmla="*/ 573869 h 5286426"/>
              <a:gd name="connsiteX5" fmla="*/ 9963806 w 9963806"/>
              <a:gd name="connsiteY5" fmla="*/ 4712556 h 5286426"/>
              <a:gd name="connsiteX6" fmla="*/ 9940029 w 9963806"/>
              <a:gd name="connsiteY6" fmla="*/ 4714953 h 5286426"/>
              <a:gd name="connsiteX7" fmla="*/ 9474265 w 9963806"/>
              <a:gd name="connsiteY7" fmla="*/ 5286426 h 5286426"/>
              <a:gd name="connsiteX8" fmla="*/ 583323 w 9963806"/>
              <a:gd name="connsiteY8" fmla="*/ 5286426 h 5286426"/>
              <a:gd name="connsiteX9" fmla="*/ 117559 w 9963806"/>
              <a:gd name="connsiteY9" fmla="*/ 4714953 h 5286426"/>
              <a:gd name="connsiteX10" fmla="*/ 0 w 9963806"/>
              <a:gd name="connsiteY10" fmla="*/ 4703102 h 5286426"/>
              <a:gd name="connsiteX11" fmla="*/ 0 w 9963806"/>
              <a:gd name="connsiteY11" fmla="*/ 583324 h 5286426"/>
              <a:gd name="connsiteX12" fmla="*/ 583324 w 9963806"/>
              <a:gd name="connsiteY12" fmla="*/ 0 h 528642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9963806" h="5286426">
                <a:moveTo>
                  <a:pt x="583324" y="0"/>
                </a:moveTo>
                <a:lnTo>
                  <a:pt x="9474265" y="0"/>
                </a:lnTo>
                <a:lnTo>
                  <a:pt x="9486116" y="117559"/>
                </a:lnTo>
                <a:cubicBezTo>
                  <a:pt x="9532738" y="345397"/>
                  <a:pt x="9712191" y="524850"/>
                  <a:pt x="9940029" y="571472"/>
                </a:cubicBezTo>
                <a:lnTo>
                  <a:pt x="9963806" y="573869"/>
                </a:lnTo>
                <a:lnTo>
                  <a:pt x="9963806" y="4712556"/>
                </a:lnTo>
                <a:lnTo>
                  <a:pt x="9940029" y="4714953"/>
                </a:lnTo>
                <a:cubicBezTo>
                  <a:pt x="9674218" y="4769346"/>
                  <a:pt x="9474265" y="5004535"/>
                  <a:pt x="9474265" y="5286426"/>
                </a:cubicBezTo>
                <a:lnTo>
                  <a:pt x="583323" y="5286426"/>
                </a:lnTo>
                <a:cubicBezTo>
                  <a:pt x="583323" y="5004535"/>
                  <a:pt x="383370" y="4769346"/>
                  <a:pt x="117559" y="4714953"/>
                </a:cubicBezTo>
                <a:lnTo>
                  <a:pt x="0" y="4703102"/>
                </a:lnTo>
                <a:lnTo>
                  <a:pt x="0" y="583324"/>
                </a:lnTo>
                <a:cubicBezTo>
                  <a:pt x="322161" y="583324"/>
                  <a:pt x="583324" y="322160"/>
                  <a:pt x="583324" y="0"/>
                </a:cubicBezTo>
                <a:close/>
              </a:path>
            </a:pathLst>
          </a:custGeom>
          <a:solidFill>
            <a:schemeClr val="bg1">
              <a:alpha val="91000"/>
            </a:schemeClr>
          </a:solidFill>
          <a:ln w="95250">
            <a:solidFill>
              <a:srgbClr val="EAC55E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latin typeface="UTM Androgyne" panose="02040603050506020204" pitchFamily="18" charset="0"/>
              </a:rPr>
              <a:t>ọ</a:t>
            </a:r>
            <a:endParaRPr lang="zh-CN" altLang="en-US" dirty="0">
              <a:ea typeface="字魂36号-正文宋楷" panose="00000500000000000000" pitchFamily="2" charset="-122"/>
            </a:endParaRPr>
          </a:p>
        </p:txBody>
      </p:sp>
      <p:grpSp>
        <p:nvGrpSpPr>
          <p:cNvPr id="6" name="组合 19"/>
          <p:cNvGrpSpPr/>
          <p:nvPr/>
        </p:nvGrpSpPr>
        <p:grpSpPr>
          <a:xfrm>
            <a:off x="1001763" y="500350"/>
            <a:ext cx="1087943" cy="1070008"/>
            <a:chOff x="28330" y="2908081"/>
            <a:chExt cx="3607344" cy="3669586"/>
          </a:xfrm>
        </p:grpSpPr>
        <p:pic>
          <p:nvPicPr>
            <p:cNvPr id="7" name="图片 9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330" y="2970323"/>
              <a:ext cx="3607344" cy="3607344"/>
            </a:xfrm>
            <a:prstGeom prst="rect">
              <a:avLst/>
            </a:prstGeom>
          </p:spPr>
        </p:pic>
        <p:sp>
          <p:nvSpPr>
            <p:cNvPr id="8" name="Rectangle 3"/>
            <p:cNvSpPr>
              <a:spLocks noChangeArrowheads="1"/>
            </p:cNvSpPr>
            <p:nvPr/>
          </p:nvSpPr>
          <p:spPr bwMode="auto">
            <a:xfrm>
              <a:off x="1380167" y="2908081"/>
              <a:ext cx="876810" cy="3198658"/>
            </a:xfrm>
            <a:prstGeom prst="rect">
              <a:avLst/>
            </a:prstGeom>
          </p:spPr>
          <p:txBody>
            <a:bodyPr wrap="square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4000">
                  <a:solidFill>
                    <a:srgbClr val="0F8476"/>
                  </a:solidFill>
                  <a:latin typeface="UTM Loko" panose="02040603050506020204" pitchFamily="18" charset="0"/>
                  <a:ea typeface="字魂73号-江南手书" panose="00000500000000000000" pitchFamily="2" charset="-122"/>
                  <a:cs typeface="+mn-ea"/>
                  <a:sym typeface="字魂47号-三分行楷" panose="00000500000000000000" pitchFamily="2" charset="-122"/>
                </a:rPr>
                <a:t>1</a:t>
              </a:r>
              <a:endParaRPr lang="zh-CN" sz="4000" dirty="0">
                <a:solidFill>
                  <a:srgbClr val="0F8476"/>
                </a:solidFill>
                <a:latin typeface="UTM Loko" panose="02040603050506020204" pitchFamily="18" charset="0"/>
                <a:ea typeface="字魂73号-江南手书" panose="00000500000000000000" pitchFamily="2" charset="-122"/>
                <a:cs typeface="+mn-ea"/>
                <a:sym typeface="字魂47号-三分行楷" panose="00000500000000000000" pitchFamily="2" charset="-122"/>
              </a:endParaRPr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9D006FA9-BF84-4D9D-9D2C-84B3413C3748}"/>
              </a:ext>
            </a:extLst>
          </p:cNvPr>
          <p:cNvSpPr/>
          <p:nvPr/>
        </p:nvSpPr>
        <p:spPr>
          <a:xfrm>
            <a:off x="1971267" y="742295"/>
            <a:ext cx="9674444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Các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chúa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Nguyễn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tổ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chức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khai</a:t>
            </a:r>
            <a:r>
              <a:rPr lang="en-US" sz="4000" dirty="0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 </a:t>
            </a:r>
            <a:r>
              <a:rPr lang="en-US" sz="4000" dirty="0" err="1">
                <a:ln w="0"/>
                <a:solidFill>
                  <a:srgbClr val="008080"/>
                </a:solidFill>
                <a:effectLst>
                  <a:outerShdw blurRad="25400" dist="19050" dir="2700000" algn="tl" rotWithShape="0">
                    <a:schemeClr val="dk1"/>
                  </a:outerShdw>
                </a:effectLst>
                <a:latin typeface="UTM Loko" panose="02040603050506020204" pitchFamily="18" charset="0"/>
                <a:cs typeface="Calibri Light" panose="020F0302020204030204" pitchFamily="34" charset="0"/>
              </a:rPr>
              <a:t>hoang</a:t>
            </a:r>
            <a:endParaRPr lang="en-US" sz="4000" dirty="0">
              <a:ln w="0"/>
              <a:solidFill>
                <a:srgbClr val="008080"/>
              </a:solidFill>
              <a:effectLst>
                <a:outerShdw blurRad="25400" dist="19050" dir="2700000" algn="tl" rotWithShape="0">
                  <a:schemeClr val="dk1"/>
                </a:outerShdw>
              </a:effectLst>
              <a:latin typeface="UTM Loko" panose="02040603050506020204" pitchFamily="18" charset="0"/>
              <a:cs typeface="Calibri Light" panose="020F03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45474" y="1828187"/>
            <a:ext cx="9277332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dirty="0" err="1">
                <a:latin typeface="UTM Androgyne" panose="02040603050506020204" pitchFamily="18" charset="0"/>
              </a:rPr>
              <a:t>Đọc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vi-VN" sz="3500" dirty="0">
                <a:latin typeface="UTM Androgyne" panose="02040603050506020204" pitchFamily="18" charset="0"/>
              </a:rPr>
              <a:t>nội dung </a:t>
            </a:r>
            <a:r>
              <a:rPr lang="en-US" sz="3500" dirty="0">
                <a:latin typeface="UTM Androgyne" panose="02040603050506020204" pitchFamily="18" charset="0"/>
              </a:rPr>
              <a:t>SGK</a:t>
            </a:r>
            <a:r>
              <a:rPr lang="vi-VN" sz="3500" dirty="0">
                <a:latin typeface="UTM Androgyne" panose="02040603050506020204" pitchFamily="18" charset="0"/>
              </a:rPr>
              <a:t>/5</a:t>
            </a:r>
            <a:r>
              <a:rPr lang="en-US" sz="3500" dirty="0">
                <a:latin typeface="UTM Androgyne" panose="02040603050506020204" pitchFamily="18" charset="0"/>
              </a:rPr>
              <a:t>5</a:t>
            </a:r>
            <a:r>
              <a:rPr lang="vi-VN" sz="3500" dirty="0">
                <a:latin typeface="UTM Androgyne" panose="02040603050506020204" pitchFamily="18" charset="0"/>
              </a:rPr>
              <a:t> </a:t>
            </a:r>
            <a:r>
              <a:rPr lang="en-US" sz="3500" dirty="0">
                <a:latin typeface="UTM Androgyne" panose="02040603050506020204" pitchFamily="18" charset="0"/>
              </a:rPr>
              <a:t>: “</a:t>
            </a:r>
            <a:r>
              <a:rPr lang="en-US" sz="3500" dirty="0" err="1">
                <a:latin typeface="UTM Androgyne" panose="02040603050506020204" pitchFamily="18" charset="0"/>
              </a:rPr>
              <a:t>Trước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thế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kỉ</a:t>
            </a:r>
            <a:r>
              <a:rPr lang="en-US" sz="3500" dirty="0">
                <a:latin typeface="UTM Androgyne" panose="02040603050506020204" pitchFamily="18" charset="0"/>
              </a:rPr>
              <a:t> X</a:t>
            </a:r>
            <a:r>
              <a:rPr lang="vi-VN" sz="3500" dirty="0">
                <a:latin typeface="UTM Androgyne" panose="02040603050506020204" pitchFamily="18" charset="0"/>
              </a:rPr>
              <a:t>VI</a:t>
            </a:r>
            <a:r>
              <a:rPr lang="en-US" sz="3500" dirty="0">
                <a:latin typeface="UTM Androgyne" panose="02040603050506020204" pitchFamily="18" charset="0"/>
              </a:rPr>
              <a:t>… </a:t>
            </a:r>
            <a:r>
              <a:rPr lang="en-US" sz="3500" dirty="0" err="1">
                <a:latin typeface="UTM Androgyne" panose="02040603050506020204" pitchFamily="18" charset="0"/>
              </a:rPr>
              <a:t>khai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phá</a:t>
            </a:r>
            <a:r>
              <a:rPr lang="en-US" sz="3500" dirty="0">
                <a:latin typeface="UTM Androgyne" panose="02040603050506020204" pitchFamily="18" charset="0"/>
              </a:rPr>
              <a:t> , </a:t>
            </a:r>
            <a:r>
              <a:rPr lang="en-US" sz="3500" dirty="0" err="1">
                <a:latin typeface="UTM Androgyne" panose="02040603050506020204" pitchFamily="18" charset="0"/>
              </a:rPr>
              <a:t>làm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ăn</a:t>
            </a:r>
            <a:r>
              <a:rPr lang="vi-VN" sz="3500" dirty="0">
                <a:latin typeface="UTM Androgyne" panose="02040603050506020204" pitchFamily="18" charset="0"/>
              </a:rPr>
              <a:t>.</a:t>
            </a:r>
            <a:r>
              <a:rPr lang="en-US" sz="3500" dirty="0">
                <a:latin typeface="UTM Androgyne" panose="02040603050506020204" pitchFamily="18" charset="0"/>
              </a:rPr>
              <a:t>” </a:t>
            </a:r>
            <a:r>
              <a:rPr lang="en-US" sz="3500" dirty="0" err="1">
                <a:latin typeface="UTM Androgyne" panose="02040603050506020204" pitchFamily="18" charset="0"/>
              </a:rPr>
              <a:t>và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trả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lời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câu</a:t>
            </a:r>
            <a:r>
              <a:rPr lang="en-US" sz="3500" dirty="0">
                <a:latin typeface="UTM Androgyne" panose="02040603050506020204" pitchFamily="18" charset="0"/>
              </a:rPr>
              <a:t> </a:t>
            </a:r>
            <a:r>
              <a:rPr lang="en-US" sz="3500" dirty="0" err="1">
                <a:latin typeface="UTM Androgyne" panose="02040603050506020204" pitchFamily="18" charset="0"/>
              </a:rPr>
              <a:t>hỏi</a:t>
            </a:r>
            <a:r>
              <a:rPr lang="en-US" sz="3500" dirty="0">
                <a:latin typeface="UTM Androgyne" panose="02040603050506020204" pitchFamily="18" charset="0"/>
              </a:rPr>
              <a:t>:</a:t>
            </a:r>
          </a:p>
        </p:txBody>
      </p:sp>
      <p:grpSp>
        <p:nvGrpSpPr>
          <p:cNvPr id="11" name="组合 1">
            <a:extLst>
              <a:ext uri="{FF2B5EF4-FFF2-40B4-BE49-F238E27FC236}">
                <a16:creationId xmlns:a16="http://schemas.microsoft.com/office/drawing/2014/main" id="{7A26F1C5-E2C4-4C09-BCB7-ED30C653A9AD}"/>
              </a:ext>
            </a:extLst>
          </p:cNvPr>
          <p:cNvGrpSpPr/>
          <p:nvPr/>
        </p:nvGrpSpPr>
        <p:grpSpPr>
          <a:xfrm flipH="1">
            <a:off x="1205201" y="3235523"/>
            <a:ext cx="9944397" cy="1415772"/>
            <a:chOff x="1262060" y="1555384"/>
            <a:chExt cx="9944397" cy="1415772"/>
          </a:xfrm>
        </p:grpSpPr>
        <p:sp>
          <p:nvSpPr>
            <p:cNvPr id="12" name="矩形: 圆角 12">
              <a:extLst>
                <a:ext uri="{FF2B5EF4-FFF2-40B4-BE49-F238E27FC236}">
                  <a16:creationId xmlns:a16="http://schemas.microsoft.com/office/drawing/2014/main" id="{B60637BC-E52E-4007-AEA8-2CEF2DD710F4}"/>
                </a:ext>
              </a:extLst>
            </p:cNvPr>
            <p:cNvSpPr/>
            <p:nvPr/>
          </p:nvSpPr>
          <p:spPr>
            <a:xfrm>
              <a:off x="1262060" y="1619250"/>
              <a:ext cx="9667875" cy="1285875"/>
            </a:xfrm>
            <a:prstGeom prst="roundRect">
              <a:avLst/>
            </a:prstGeom>
            <a:solidFill>
              <a:srgbClr val="EFE1C9"/>
            </a:solidFill>
            <a:ln w="57150">
              <a:solidFill>
                <a:srgbClr val="4EA49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椭圆 26">
              <a:extLst>
                <a:ext uri="{FF2B5EF4-FFF2-40B4-BE49-F238E27FC236}">
                  <a16:creationId xmlns:a16="http://schemas.microsoft.com/office/drawing/2014/main" id="{D2F09764-F92D-495D-B968-94CC051A1BBE}"/>
                </a:ext>
              </a:extLst>
            </p:cNvPr>
            <p:cNvSpPr/>
            <p:nvPr/>
          </p:nvSpPr>
          <p:spPr>
            <a:xfrm>
              <a:off x="10596268" y="1959506"/>
              <a:ext cx="610189" cy="610189"/>
            </a:xfrm>
            <a:prstGeom prst="ellipse">
              <a:avLst/>
            </a:prstGeom>
            <a:blipFill>
              <a:blip r:embed="rId3"/>
              <a:tile tx="0" ty="0" sx="100000" sy="100000" flip="none" algn="tl"/>
            </a:blipFill>
            <a:ln w="76200">
              <a:solidFill>
                <a:srgbClr val="967758">
                  <a:alpha val="32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800" b="1" dirty="0">
                <a:solidFill>
                  <a:srgbClr val="755321"/>
                </a:solidFill>
                <a:latin typeface="UTM Guanine" panose="020406030505060202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4" name="文本框 29">
              <a:extLst>
                <a:ext uri="{FF2B5EF4-FFF2-40B4-BE49-F238E27FC236}">
                  <a16:creationId xmlns:a16="http://schemas.microsoft.com/office/drawing/2014/main" id="{48C563E7-4686-42D3-B102-2135CD7456A8}"/>
                </a:ext>
              </a:extLst>
            </p:cNvPr>
            <p:cNvSpPr txBox="1"/>
            <p:nvPr/>
          </p:nvSpPr>
          <p:spPr>
            <a:xfrm rot="5400000">
              <a:off x="5283566" y="-2026801"/>
              <a:ext cx="1415772" cy="8580142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eaLnBrk="1" hangingPunct="1">
                <a:spcBef>
                  <a:spcPct val="50000"/>
                </a:spcBef>
              </a:pP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Trước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kỉ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XVI,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từ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sông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phía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nam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hình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như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thế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altLang="en-US" sz="4000" b="1" dirty="0" err="1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nào</a:t>
              </a:r>
              <a:r>
                <a:rPr lang="en-US" altLang="en-US" sz="4000" b="1" dirty="0">
                  <a:solidFill>
                    <a:srgbClr val="A60D0D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5" name="Picture 14" descr="Icon&#10;&#10;Description automatically generated">
            <a:extLst>
              <a:ext uri="{FF2B5EF4-FFF2-40B4-BE49-F238E27FC236}">
                <a16:creationId xmlns:a16="http://schemas.microsoft.com/office/drawing/2014/main" id="{3DE786D3-9D76-4899-AF0B-870095A215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590" y="2252098"/>
            <a:ext cx="944476" cy="149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524848"/>
      </p:ext>
    </p:extLst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CC3300"/>
      </a:dk2>
      <a:lt2>
        <a:srgbClr val="808080"/>
      </a:lt2>
      <a:accent1>
        <a:srgbClr val="FF6161"/>
      </a:accent1>
      <a:accent2>
        <a:srgbClr val="FFC319"/>
      </a:accent2>
      <a:accent3>
        <a:srgbClr val="FFFFFF"/>
      </a:accent3>
      <a:accent4>
        <a:srgbClr val="000000"/>
      </a:accent4>
      <a:accent5>
        <a:srgbClr val="FFB7B7"/>
      </a:accent5>
      <a:accent6>
        <a:srgbClr val="E7B016"/>
      </a:accent6>
      <a:hlink>
        <a:srgbClr val="A8D02A"/>
      </a:hlink>
      <a:folHlink>
        <a:srgbClr val="5CB1FE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沉稳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80000"/>
              </a:schemeClr>
            </a:gs>
            <a:gs pos="62000">
              <a:schemeClr val="phClr">
                <a:tint val="30000"/>
                <a:satMod val="180000"/>
              </a:schemeClr>
            </a:gs>
            <a:gs pos="100000">
              <a:schemeClr val="phClr">
                <a:tint val="22000"/>
                <a:satMod val="18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58000"/>
                <a:satMod val="150000"/>
              </a:schemeClr>
            </a:gs>
            <a:gs pos="72000">
              <a:schemeClr val="phClr">
                <a:tint val="90000"/>
                <a:satMod val="135000"/>
              </a:schemeClr>
            </a:gs>
            <a:gs pos="100000">
              <a:schemeClr val="phClr">
                <a:tint val="8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80000"/>
            </a:schemeClr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43137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000000"/>
            </a:lightRig>
          </a:scene3d>
          <a:sp3d prstMaterial="matte">
            <a:bevelT w="63500" h="635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CC3300"/>
        </a:dk2>
        <a:lt2>
          <a:srgbClr val="808080"/>
        </a:lt2>
        <a:accent1>
          <a:srgbClr val="FF6161"/>
        </a:accent1>
        <a:accent2>
          <a:srgbClr val="FFC319"/>
        </a:accent2>
        <a:accent3>
          <a:srgbClr val="FFFFFF"/>
        </a:accent3>
        <a:accent4>
          <a:srgbClr val="000000"/>
        </a:accent4>
        <a:accent5>
          <a:srgbClr val="FFB7B7"/>
        </a:accent5>
        <a:accent6>
          <a:srgbClr val="E7B016"/>
        </a:accent6>
        <a:hlink>
          <a:srgbClr val="A8D02A"/>
        </a:hlink>
        <a:folHlink>
          <a:srgbClr val="5CB1F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6666"/>
        </a:dk2>
        <a:lt2>
          <a:srgbClr val="808080"/>
        </a:lt2>
        <a:accent1>
          <a:srgbClr val="F8A230"/>
        </a:accent1>
        <a:accent2>
          <a:srgbClr val="5CACE2"/>
        </a:accent2>
        <a:accent3>
          <a:srgbClr val="FFFFFF"/>
        </a:accent3>
        <a:accent4>
          <a:srgbClr val="000000"/>
        </a:accent4>
        <a:accent5>
          <a:srgbClr val="FBCEAD"/>
        </a:accent5>
        <a:accent6>
          <a:srgbClr val="539BCD"/>
        </a:accent6>
        <a:hlink>
          <a:srgbClr val="E569A7"/>
        </a:hlink>
        <a:folHlink>
          <a:srgbClr val="95D844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66"/>
        </a:dk2>
        <a:lt2>
          <a:srgbClr val="808080"/>
        </a:lt2>
        <a:accent1>
          <a:srgbClr val="8EEA3A"/>
        </a:accent1>
        <a:accent2>
          <a:srgbClr val="F97B90"/>
        </a:accent2>
        <a:accent3>
          <a:srgbClr val="FFFFFF"/>
        </a:accent3>
        <a:accent4>
          <a:srgbClr val="000000"/>
        </a:accent4>
        <a:accent5>
          <a:srgbClr val="C6F3AE"/>
        </a:accent5>
        <a:accent6>
          <a:srgbClr val="E26F82"/>
        </a:accent6>
        <a:hlink>
          <a:srgbClr val="5DC2F5"/>
        </a:hlink>
        <a:folHlink>
          <a:srgbClr val="FFA41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568</TotalTime>
  <Words>1079</Words>
  <Application>Microsoft Office PowerPoint</Application>
  <PresentationFormat>Widescreen</PresentationFormat>
  <Paragraphs>130</Paragraphs>
  <Slides>28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21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54" baseType="lpstr">
      <vt:lpstr>UTM Androgyne</vt:lpstr>
      <vt:lpstr>UVF Curlz MT</vt:lpstr>
      <vt:lpstr>UTM Azuki</vt:lpstr>
      <vt:lpstr>UTM Alberta Heavy</vt:lpstr>
      <vt:lpstr>.VnTime</vt:lpstr>
      <vt:lpstr>Arial</vt:lpstr>
      <vt:lpstr>UVN Bo Quen</vt:lpstr>
      <vt:lpstr>UTM Loko</vt:lpstr>
      <vt:lpstr>UTM Avo</vt:lpstr>
      <vt:lpstr>Calibri</vt:lpstr>
      <vt:lpstr>Times New Roman</vt:lpstr>
      <vt:lpstr>UTM Guanine</vt:lpstr>
      <vt:lpstr>UVN Mua Thu</vt:lpstr>
      <vt:lpstr>UTM ThuPhap Thien An</vt:lpstr>
      <vt:lpstr>#9Slide07 Brankovic</vt:lpstr>
      <vt:lpstr>Calibri Light</vt:lpstr>
      <vt:lpstr>UVN But Long 2</vt:lpstr>
      <vt:lpstr>SVN-Newton</vt:lpstr>
      <vt:lpstr>UTM Duepuntozero</vt:lpstr>
      <vt:lpstr>SVN-Olivier</vt:lpstr>
      <vt:lpstr>#9Slide07 HoneyCream</vt:lpstr>
      <vt:lpstr>Office Theme</vt:lpstr>
      <vt:lpstr>Default Design</vt:lpstr>
      <vt:lpstr>1_Default Design</vt:lpstr>
      <vt:lpstr>1_Custom Design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BICHTRAN</dc:creator>
  <cp:keywords>MĂNGNON</cp:keywords>
  <cp:lastModifiedBy>Nguyễn Thị Diệu Hiền_GV</cp:lastModifiedBy>
  <cp:revision>50</cp:revision>
  <dcterms:created xsi:type="dcterms:W3CDTF">2022-02-24T08:04:33Z</dcterms:created>
  <dcterms:modified xsi:type="dcterms:W3CDTF">2022-02-26T12:10:05Z</dcterms:modified>
</cp:coreProperties>
</file>