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86" r:id="rId3"/>
    <p:sldId id="258" r:id="rId4"/>
    <p:sldId id="289" r:id="rId5"/>
    <p:sldId id="279" r:id="rId6"/>
    <p:sldId id="290" r:id="rId7"/>
    <p:sldId id="291" r:id="rId8"/>
    <p:sldId id="298" r:id="rId9"/>
    <p:sldId id="265" r:id="rId10"/>
    <p:sldId id="293" r:id="rId11"/>
    <p:sldId id="267" r:id="rId12"/>
    <p:sldId id="300" r:id="rId13"/>
    <p:sldId id="306" r:id="rId14"/>
    <p:sldId id="301" r:id="rId15"/>
    <p:sldId id="302" r:id="rId16"/>
    <p:sldId id="303" r:id="rId17"/>
    <p:sldId id="268" r:id="rId18"/>
    <p:sldId id="305" r:id="rId19"/>
    <p:sldId id="308" r:id="rId20"/>
    <p:sldId id="269" r:id="rId21"/>
    <p:sldId id="280" r:id="rId22"/>
    <p:sldId id="277" r:id="rId23"/>
    <p:sldId id="311" r:id="rId24"/>
    <p:sldId id="312" r:id="rId25"/>
    <p:sldId id="313" r:id="rId26"/>
    <p:sldId id="276" r:id="rId27"/>
    <p:sldId id="272" r:id="rId28"/>
    <p:sldId id="408" r:id="rId29"/>
  </p:sldIdLst>
  <p:sldSz cx="12192000" cy="6858000"/>
  <p:notesSz cx="6858000" cy="9144000"/>
  <p:embeddedFontLst>
    <p:embeddedFont>
      <p:font typeface="等线" panose="02010600030101010101" pitchFamily="2" charset="-122"/>
      <p:regular r:id="rId31"/>
      <p:bold r:id="rId32"/>
    </p:embeddedFont>
    <p:embeddedFont>
      <p:font typeface="等线 Light" panose="02010600030101010101" pitchFamily="2" charset="-122"/>
      <p:regular r:id="rId33"/>
    </p:embeddedFont>
    <p:embeddedFont>
      <p:font typeface="#9Slide03 Montserrat Alternates" panose="00000400000000000000" pitchFamily="2" charset="0"/>
      <p:regular r:id="rId34"/>
      <p:bold r:id="rId35"/>
    </p:embeddedFont>
    <p:embeddedFont>
      <p:font typeface="#9Slide04 Faustina Bold" panose="00000800000000000000" pitchFamily="2" charset="0"/>
      <p:bold r:id="rId36"/>
    </p:embeddedFont>
    <p:embeddedFont>
      <p:font typeface="#9Slide04 Tinos Bold" panose="02020803070505020304" pitchFamily="18" charset="0"/>
      <p:bold r:id="rId37"/>
    </p:embeddedFont>
    <p:embeddedFont>
      <p:font typeface="#9Slide07 HoneyCream" pitchFamily="2" charset="0"/>
      <p:regular r:id="rId38"/>
    </p:embeddedFont>
    <p:embeddedFont>
      <p:font typeface="#9Slide07 IcielStormtrooper" panose="020B0500000000000000" pitchFamily="34" charset="0"/>
      <p:regular r:id="rId39"/>
    </p:embeddedFont>
    <p:embeddedFont>
      <p:font typeface="#9Slide07 SVNA Love Of Thunder" panose="02040603050506020204" pitchFamily="18" charset="0"/>
      <p:regular r:id="rId40"/>
    </p:embeddedFont>
    <p:embeddedFont>
      <p:font typeface="Calibri" panose="020F0502020204030204" pitchFamily="34" charset="0"/>
      <p:regular r:id="rId41"/>
      <p:bold r:id="rId42"/>
      <p:italic r:id="rId43"/>
      <p:boldItalic r:id="rId44"/>
    </p:embeddedFont>
    <p:embeddedFont>
      <p:font typeface="SVN-Newton" panose="02040603050506020204" pitchFamily="18" charset="0"/>
      <p:regular r:id="rId45"/>
    </p:embeddedFont>
    <p:embeddedFont>
      <p:font typeface="UTM Alberta Heavy" panose="02040603050506020204" pitchFamily="18" charset="0"/>
      <p:regular r:id="rId46"/>
    </p:embeddedFont>
    <p:embeddedFont>
      <p:font typeface="UTM Avo" panose="02040603050506020204" pitchFamily="18" charset="0"/>
      <p:regular r:id="rId47"/>
      <p:bold r:id="rId48"/>
      <p:italic r:id="rId49"/>
      <p:boldItalic r:id="rId50"/>
    </p:embeddedFont>
    <p:embeddedFont>
      <p:font typeface="UTM Azuki" panose="02040603050506020204" pitchFamily="18" charset="0"/>
      <p:regular r:id="rId51"/>
    </p:embeddedFont>
    <p:embeddedFont>
      <p:font typeface="UTM Flavour" panose="02040603050506020204" pitchFamily="18" charset="0"/>
      <p:regular r:id="rId52"/>
    </p:embeddedFont>
    <p:embeddedFont>
      <p:font typeface="UTM Showcard" panose="02040603050506020204" pitchFamily="18" charset="0"/>
      <p:regular r:id="rId53"/>
    </p:embeddedFont>
    <p:embeddedFont>
      <p:font typeface="UVN Thanh Pho Nang" panose="02060406040706070204" pitchFamily="18" charset="0"/>
      <p:regular r:id="rId5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B54A"/>
    <a:srgbClr val="34BBB2"/>
    <a:srgbClr val="CCFFFE"/>
    <a:srgbClr val="D9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21" autoAdjust="0"/>
    <p:restoredTop sz="94660"/>
  </p:normalViewPr>
  <p:slideViewPr>
    <p:cSldViewPr snapToGrid="0">
      <p:cViewPr>
        <p:scale>
          <a:sx n="59" d="100"/>
          <a:sy n="59" d="100"/>
        </p:scale>
        <p:origin x="1176" y="6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迷你简卡通" panose="03000509000000000000" pitchFamily="65" charset="-122"/>
                <a:ea typeface="迷你简卡通" panose="03000509000000000000" pitchFamily="65"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迷你简卡通" panose="03000509000000000000" pitchFamily="65" charset="-122"/>
                <a:ea typeface="迷你简卡通" panose="03000509000000000000" pitchFamily="65" charset="-122"/>
              </a:defRPr>
            </a:lvl1pPr>
          </a:lstStyle>
          <a:p>
            <a:fld id="{8AB7618C-6203-4A83-8159-3A6D45A60D5A}" type="datetimeFigureOut">
              <a:rPr lang="zh-CN" altLang="en-US" smtClean="0"/>
              <a:pPr/>
              <a:t>2022/2/26</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迷你简卡通" panose="03000509000000000000" pitchFamily="65" charset="-122"/>
                <a:ea typeface="迷你简卡通" panose="03000509000000000000" pitchFamily="65"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迷你简卡通" panose="03000509000000000000" pitchFamily="65" charset="-122"/>
                <a:ea typeface="迷你简卡通" panose="03000509000000000000" pitchFamily="65" charset="-122"/>
              </a:defRPr>
            </a:lvl1pPr>
          </a:lstStyle>
          <a:p>
            <a:fld id="{6F39B3FF-6E43-485C-BB47-B4BDA3962F5A}" type="slidenum">
              <a:rPr lang="zh-CN" altLang="en-US" smtClean="0"/>
              <a:pPr/>
              <a:t>‹#›</a:t>
            </a:fld>
            <a:endParaRPr lang="zh-CN" altLang="en-US" dirty="0"/>
          </a:p>
        </p:txBody>
      </p:sp>
    </p:spTree>
    <p:extLst>
      <p:ext uri="{BB962C8B-B14F-4D97-AF65-F5344CB8AC3E}">
        <p14:creationId xmlns:p14="http://schemas.microsoft.com/office/powerpoint/2010/main" val="1048325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迷你简卡通" panose="03000509000000000000" pitchFamily="65" charset="-122"/>
        <a:ea typeface="迷你简卡通" panose="03000509000000000000" pitchFamily="65" charset="-122"/>
        <a:cs typeface="+mn-cs"/>
      </a:defRPr>
    </a:lvl1pPr>
    <a:lvl2pPr marL="457200" algn="l" defTabSz="914400" rtl="0" eaLnBrk="1" latinLnBrk="0" hangingPunct="1">
      <a:defRPr sz="1200" kern="1200">
        <a:solidFill>
          <a:schemeClr val="tx1"/>
        </a:solidFill>
        <a:latin typeface="迷你简卡通" panose="03000509000000000000" pitchFamily="65" charset="-122"/>
        <a:ea typeface="迷你简卡通" panose="03000509000000000000" pitchFamily="65" charset="-122"/>
        <a:cs typeface="+mn-cs"/>
      </a:defRPr>
    </a:lvl2pPr>
    <a:lvl3pPr marL="914400" algn="l" defTabSz="914400" rtl="0" eaLnBrk="1" latinLnBrk="0" hangingPunct="1">
      <a:defRPr sz="1200" kern="1200">
        <a:solidFill>
          <a:schemeClr val="tx1"/>
        </a:solidFill>
        <a:latin typeface="迷你简卡通" panose="03000509000000000000" pitchFamily="65" charset="-122"/>
        <a:ea typeface="迷你简卡通" panose="03000509000000000000" pitchFamily="65" charset="-122"/>
        <a:cs typeface="+mn-cs"/>
      </a:defRPr>
    </a:lvl3pPr>
    <a:lvl4pPr marL="1371600" algn="l" defTabSz="914400" rtl="0" eaLnBrk="1" latinLnBrk="0" hangingPunct="1">
      <a:defRPr sz="1200" kern="1200">
        <a:solidFill>
          <a:schemeClr val="tx1"/>
        </a:solidFill>
        <a:latin typeface="迷你简卡通" panose="03000509000000000000" pitchFamily="65" charset="-122"/>
        <a:ea typeface="迷你简卡通" panose="03000509000000000000" pitchFamily="65" charset="-122"/>
        <a:cs typeface="+mn-cs"/>
      </a:defRPr>
    </a:lvl4pPr>
    <a:lvl5pPr marL="1828800" algn="l" defTabSz="914400" rtl="0" eaLnBrk="1" latinLnBrk="0" hangingPunct="1">
      <a:defRPr sz="1200" kern="1200">
        <a:solidFill>
          <a:schemeClr val="tx1"/>
        </a:solidFill>
        <a:latin typeface="迷你简卡通" panose="03000509000000000000" pitchFamily="65" charset="-122"/>
        <a:ea typeface="迷你简卡通" panose="03000509000000000000" pitchFamily="65"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9B3FF-6E43-485C-BB47-B4BDA3962F5A}" type="slidenum">
              <a:rPr lang="zh-CN" altLang="en-US" smtClean="0"/>
              <a:t>1</a:t>
            </a:fld>
            <a:endParaRPr lang="zh-CN" altLang="en-US"/>
          </a:p>
        </p:txBody>
      </p:sp>
    </p:spTree>
    <p:extLst>
      <p:ext uri="{BB962C8B-B14F-4D97-AF65-F5344CB8AC3E}">
        <p14:creationId xmlns:p14="http://schemas.microsoft.com/office/powerpoint/2010/main" val="426807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9B3FF-6E43-485C-BB47-B4BDA3962F5A}" type="slidenum">
              <a:rPr lang="zh-CN" altLang="en-US" smtClean="0"/>
              <a:t>21</a:t>
            </a:fld>
            <a:endParaRPr lang="zh-CN" altLang="en-US"/>
          </a:p>
        </p:txBody>
      </p:sp>
    </p:spTree>
    <p:extLst>
      <p:ext uri="{BB962C8B-B14F-4D97-AF65-F5344CB8AC3E}">
        <p14:creationId xmlns:p14="http://schemas.microsoft.com/office/powerpoint/2010/main" val="1198766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9B3FF-6E43-485C-BB47-B4BDA3962F5A}" type="slidenum">
              <a:rPr lang="zh-CN" altLang="en-US" smtClean="0"/>
              <a:t>22</a:t>
            </a:fld>
            <a:endParaRPr lang="zh-CN" altLang="en-US"/>
          </a:p>
        </p:txBody>
      </p:sp>
    </p:spTree>
    <p:extLst>
      <p:ext uri="{BB962C8B-B14F-4D97-AF65-F5344CB8AC3E}">
        <p14:creationId xmlns:p14="http://schemas.microsoft.com/office/powerpoint/2010/main" val="1139317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9B3FF-6E43-485C-BB47-B4BDA3962F5A}" type="slidenum">
              <a:rPr lang="zh-CN" altLang="en-US" smtClean="0"/>
              <a:t>23</a:t>
            </a:fld>
            <a:endParaRPr lang="zh-CN" altLang="en-US"/>
          </a:p>
        </p:txBody>
      </p:sp>
    </p:spTree>
    <p:extLst>
      <p:ext uri="{BB962C8B-B14F-4D97-AF65-F5344CB8AC3E}">
        <p14:creationId xmlns:p14="http://schemas.microsoft.com/office/powerpoint/2010/main" val="1892914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9B3FF-6E43-485C-BB47-B4BDA3962F5A}" type="slidenum">
              <a:rPr lang="zh-CN" altLang="en-US" smtClean="0"/>
              <a:t>24</a:t>
            </a:fld>
            <a:endParaRPr lang="zh-CN" altLang="en-US"/>
          </a:p>
        </p:txBody>
      </p:sp>
    </p:spTree>
    <p:extLst>
      <p:ext uri="{BB962C8B-B14F-4D97-AF65-F5344CB8AC3E}">
        <p14:creationId xmlns:p14="http://schemas.microsoft.com/office/powerpoint/2010/main" val="3529513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9B3FF-6E43-485C-BB47-B4BDA3962F5A}" type="slidenum">
              <a:rPr lang="zh-CN" altLang="en-US" smtClean="0"/>
              <a:t>25</a:t>
            </a:fld>
            <a:endParaRPr lang="zh-CN" altLang="en-US"/>
          </a:p>
        </p:txBody>
      </p:sp>
    </p:spTree>
    <p:extLst>
      <p:ext uri="{BB962C8B-B14F-4D97-AF65-F5344CB8AC3E}">
        <p14:creationId xmlns:p14="http://schemas.microsoft.com/office/powerpoint/2010/main" val="3003265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9B3FF-6E43-485C-BB47-B4BDA3962F5A}" type="slidenum">
              <a:rPr lang="zh-CN" altLang="en-US" smtClean="0"/>
              <a:t>26</a:t>
            </a:fld>
            <a:endParaRPr lang="zh-CN" altLang="en-US"/>
          </a:p>
        </p:txBody>
      </p:sp>
    </p:spTree>
    <p:extLst>
      <p:ext uri="{BB962C8B-B14F-4D97-AF65-F5344CB8AC3E}">
        <p14:creationId xmlns:p14="http://schemas.microsoft.com/office/powerpoint/2010/main" val="1413773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9B3FF-6E43-485C-BB47-B4BDA3962F5A}" type="slidenum">
              <a:rPr lang="zh-CN" altLang="en-US" smtClean="0"/>
              <a:t>27</a:t>
            </a:fld>
            <a:endParaRPr lang="zh-CN" altLang="en-US"/>
          </a:p>
        </p:txBody>
      </p:sp>
    </p:spTree>
    <p:extLst>
      <p:ext uri="{BB962C8B-B14F-4D97-AF65-F5344CB8AC3E}">
        <p14:creationId xmlns:p14="http://schemas.microsoft.com/office/powerpoint/2010/main" val="3514404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9B3FF-6E43-485C-BB47-B4BDA3962F5A}" type="slidenum">
              <a:rPr lang="zh-CN" altLang="en-US" smtClean="0"/>
              <a:t>2</a:t>
            </a:fld>
            <a:endParaRPr lang="zh-CN" altLang="en-US"/>
          </a:p>
        </p:txBody>
      </p:sp>
    </p:spTree>
    <p:extLst>
      <p:ext uri="{BB962C8B-B14F-4D97-AF65-F5344CB8AC3E}">
        <p14:creationId xmlns:p14="http://schemas.microsoft.com/office/powerpoint/2010/main" val="4086317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9B3FF-6E43-485C-BB47-B4BDA3962F5A}" type="slidenum">
              <a:rPr lang="zh-CN" altLang="en-US" smtClean="0"/>
              <a:t>3</a:t>
            </a:fld>
            <a:endParaRPr lang="zh-CN" altLang="en-US"/>
          </a:p>
        </p:txBody>
      </p:sp>
    </p:spTree>
    <p:extLst>
      <p:ext uri="{BB962C8B-B14F-4D97-AF65-F5344CB8AC3E}">
        <p14:creationId xmlns:p14="http://schemas.microsoft.com/office/powerpoint/2010/main" val="4048046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9B3FF-6E43-485C-BB47-B4BDA3962F5A}" type="slidenum">
              <a:rPr lang="zh-CN" altLang="en-US" smtClean="0"/>
              <a:t>5</a:t>
            </a:fld>
            <a:endParaRPr lang="zh-CN" altLang="en-US"/>
          </a:p>
        </p:txBody>
      </p:sp>
    </p:spTree>
    <p:extLst>
      <p:ext uri="{BB962C8B-B14F-4D97-AF65-F5344CB8AC3E}">
        <p14:creationId xmlns:p14="http://schemas.microsoft.com/office/powerpoint/2010/main" val="2575553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9B3FF-6E43-485C-BB47-B4BDA3962F5A}" type="slidenum">
              <a:rPr lang="zh-CN" altLang="en-US" smtClean="0"/>
              <a:t>9</a:t>
            </a:fld>
            <a:endParaRPr lang="zh-CN" altLang="en-US"/>
          </a:p>
        </p:txBody>
      </p:sp>
    </p:spTree>
    <p:extLst>
      <p:ext uri="{BB962C8B-B14F-4D97-AF65-F5344CB8AC3E}">
        <p14:creationId xmlns:p14="http://schemas.microsoft.com/office/powerpoint/2010/main" val="2865753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9B3FF-6E43-485C-BB47-B4BDA3962F5A}" type="slidenum">
              <a:rPr lang="zh-CN" altLang="en-US" smtClean="0"/>
              <a:t>11</a:t>
            </a:fld>
            <a:endParaRPr lang="zh-CN" altLang="en-US"/>
          </a:p>
        </p:txBody>
      </p:sp>
    </p:spTree>
    <p:extLst>
      <p:ext uri="{BB962C8B-B14F-4D97-AF65-F5344CB8AC3E}">
        <p14:creationId xmlns:p14="http://schemas.microsoft.com/office/powerpoint/2010/main" val="353833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9B3FF-6E43-485C-BB47-B4BDA3962F5A}" type="slidenum">
              <a:rPr lang="zh-CN" altLang="en-US" smtClean="0"/>
              <a:t>17</a:t>
            </a:fld>
            <a:endParaRPr lang="zh-CN" altLang="en-US"/>
          </a:p>
        </p:txBody>
      </p:sp>
    </p:spTree>
    <p:extLst>
      <p:ext uri="{BB962C8B-B14F-4D97-AF65-F5344CB8AC3E}">
        <p14:creationId xmlns:p14="http://schemas.microsoft.com/office/powerpoint/2010/main" val="4174432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9B3FF-6E43-485C-BB47-B4BDA3962F5A}" type="slidenum">
              <a:rPr lang="zh-CN" altLang="en-US" smtClean="0"/>
              <a:t>19</a:t>
            </a:fld>
            <a:endParaRPr lang="zh-CN" altLang="en-US"/>
          </a:p>
        </p:txBody>
      </p:sp>
    </p:spTree>
    <p:extLst>
      <p:ext uri="{BB962C8B-B14F-4D97-AF65-F5344CB8AC3E}">
        <p14:creationId xmlns:p14="http://schemas.microsoft.com/office/powerpoint/2010/main" val="2554290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9B3FF-6E43-485C-BB47-B4BDA3962F5A}" type="slidenum">
              <a:rPr lang="zh-CN" altLang="en-US" smtClean="0"/>
              <a:t>20</a:t>
            </a:fld>
            <a:endParaRPr lang="zh-CN" altLang="en-US"/>
          </a:p>
        </p:txBody>
      </p:sp>
    </p:spTree>
    <p:extLst>
      <p:ext uri="{BB962C8B-B14F-4D97-AF65-F5344CB8AC3E}">
        <p14:creationId xmlns:p14="http://schemas.microsoft.com/office/powerpoint/2010/main" val="39289685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E43D6877-9B28-40EE-A0DB-EDFF93929E0C}"/>
              </a:ext>
            </a:extLst>
          </p:cNvPr>
          <p:cNvSpPr>
            <a:spLocks noGrp="1"/>
          </p:cNvSpPr>
          <p:nvPr>
            <p:ph type="dt" sz="half" idx="10"/>
          </p:nvPr>
        </p:nvSpPr>
        <p:spPr/>
        <p:txBody>
          <a:bodyPr/>
          <a:lstStyle/>
          <a:p>
            <a:fld id="{EA5F78E1-BD66-4A48-9B2D-CF24F0BE4EF4}" type="datetimeFigureOut">
              <a:rPr lang="zh-CN" altLang="en-US" smtClean="0"/>
              <a:t>2022/2/26</a:t>
            </a:fld>
            <a:endParaRPr lang="zh-CN" altLang="en-US"/>
          </a:p>
        </p:txBody>
      </p:sp>
      <p:sp>
        <p:nvSpPr>
          <p:cNvPr id="5" name="页脚占位符 4">
            <a:extLst>
              <a:ext uri="{FF2B5EF4-FFF2-40B4-BE49-F238E27FC236}">
                <a16:creationId xmlns:a16="http://schemas.microsoft.com/office/drawing/2014/main" id="{BA5CD595-FEE0-448D-9CBE-762FCED67D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E136B2-16EE-4DB9-B99C-52E82596B5AE}"/>
              </a:ext>
            </a:extLst>
          </p:cNvPr>
          <p:cNvSpPr>
            <a:spLocks noGrp="1"/>
          </p:cNvSpPr>
          <p:nvPr>
            <p:ph type="sldNum" sz="quarter" idx="12"/>
          </p:nvPr>
        </p:nvSpPr>
        <p:spPr/>
        <p:txBody>
          <a:bodyPr/>
          <a:lstStyle/>
          <a:p>
            <a:fld id="{BB8B1722-75B1-420A-B968-ABA30A76E6A6}" type="slidenum">
              <a:rPr lang="zh-CN" altLang="en-US" smtClean="0"/>
              <a:t>‹#›</a:t>
            </a:fld>
            <a:endParaRPr lang="zh-CN" altLang="en-US"/>
          </a:p>
        </p:txBody>
      </p:sp>
      <p:pic>
        <p:nvPicPr>
          <p:cNvPr id="3" name="图片 2">
            <a:extLst>
              <a:ext uri="{FF2B5EF4-FFF2-40B4-BE49-F238E27FC236}">
                <a16:creationId xmlns:a16="http://schemas.microsoft.com/office/drawing/2014/main" id="{9ED64D2E-E983-4F72-A4F5-EB898F8833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80" r="10518" b="11571"/>
          <a:stretch/>
        </p:blipFill>
        <p:spPr>
          <a:xfrm>
            <a:off x="-247135" y="-1"/>
            <a:ext cx="12690389" cy="7982465"/>
          </a:xfrm>
          <a:prstGeom prst="rect">
            <a:avLst/>
          </a:prstGeom>
          <a:solidFill>
            <a:srgbClr val="D9FFFF"/>
          </a:solidFill>
        </p:spPr>
      </p:pic>
      <p:sp>
        <p:nvSpPr>
          <p:cNvPr id="8" name="Title 1">
            <a:extLst>
              <a:ext uri="{FF2B5EF4-FFF2-40B4-BE49-F238E27FC236}">
                <a16:creationId xmlns:a16="http://schemas.microsoft.com/office/drawing/2014/main" id="{B6F9513B-4A15-4E3C-A908-1DA328EE876D}"/>
              </a:ext>
            </a:extLst>
          </p:cNvPr>
          <p:cNvSpPr txBox="1">
            <a:spLocks/>
          </p:cNvSpPr>
          <p:nvPr userDrawn="1"/>
        </p:nvSpPr>
        <p:spPr>
          <a:xfrm>
            <a:off x="10487465" y="7103335"/>
            <a:ext cx="2186247" cy="787400"/>
          </a:xfrm>
          <a:prstGeom prst="rect">
            <a:avLst/>
          </a:prstGeom>
        </p:spPr>
        <p:txBody>
          <a:bodyPr vert="horz" lIns="91440" tIns="45720" rIns="91440" bIns="45720" rtlCol="0" anchor="b">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0" dirty="0" err="1">
                <a:solidFill>
                  <a:schemeClr val="accent6">
                    <a:lumMod val="50000"/>
                  </a:schemeClr>
                </a:solidFill>
                <a:latin typeface="#9Slide07 HoneyCream" pitchFamily="2" charset="0"/>
              </a:rPr>
              <a:t>Măng</a:t>
            </a:r>
            <a:r>
              <a:rPr lang="en-US" sz="2800" b="0" dirty="0">
                <a:solidFill>
                  <a:schemeClr val="accent6">
                    <a:lumMod val="50000"/>
                  </a:schemeClr>
                </a:solidFill>
                <a:latin typeface="#9Slide07 HoneyCream" pitchFamily="2" charset="0"/>
              </a:rPr>
              <a:t> Non</a:t>
            </a:r>
          </a:p>
        </p:txBody>
      </p:sp>
    </p:spTree>
    <p:extLst>
      <p:ext uri="{BB962C8B-B14F-4D97-AF65-F5344CB8AC3E}">
        <p14:creationId xmlns:p14="http://schemas.microsoft.com/office/powerpoint/2010/main" val="99364129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656188-2157-4324-81DD-DA93EAB3AFB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32E928D-6E61-46EB-BCF8-3C150C5A9E72}"/>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7EDEBF-053B-4F8E-AE0B-3D16FE28B058}"/>
              </a:ext>
            </a:extLst>
          </p:cNvPr>
          <p:cNvSpPr>
            <a:spLocks noGrp="1"/>
          </p:cNvSpPr>
          <p:nvPr>
            <p:ph type="dt" sz="half" idx="10"/>
          </p:nvPr>
        </p:nvSpPr>
        <p:spPr/>
        <p:txBody>
          <a:bodyPr/>
          <a:lstStyle/>
          <a:p>
            <a:fld id="{EA5F78E1-BD66-4A48-9B2D-CF24F0BE4EF4}" type="datetimeFigureOut">
              <a:rPr lang="zh-CN" altLang="en-US" smtClean="0"/>
              <a:t>2022/2/26</a:t>
            </a:fld>
            <a:endParaRPr lang="zh-CN" altLang="en-US"/>
          </a:p>
        </p:txBody>
      </p:sp>
      <p:sp>
        <p:nvSpPr>
          <p:cNvPr id="5" name="页脚占位符 4">
            <a:extLst>
              <a:ext uri="{FF2B5EF4-FFF2-40B4-BE49-F238E27FC236}">
                <a16:creationId xmlns:a16="http://schemas.microsoft.com/office/drawing/2014/main" id="{6F983704-4211-4EB6-B256-1745040C02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4268250-74AD-4214-B7F1-B57FE0C225B1}"/>
              </a:ext>
            </a:extLst>
          </p:cNvPr>
          <p:cNvSpPr>
            <a:spLocks noGrp="1"/>
          </p:cNvSpPr>
          <p:nvPr>
            <p:ph type="sldNum" sz="quarter" idx="12"/>
          </p:nvPr>
        </p:nvSpPr>
        <p:spPr/>
        <p:txBody>
          <a:bodyPr/>
          <a:lstStyle/>
          <a:p>
            <a:fld id="{BB8B1722-75B1-420A-B968-ABA30A76E6A6}" type="slidenum">
              <a:rPr lang="zh-CN" altLang="en-US" smtClean="0"/>
              <a:t>‹#›</a:t>
            </a:fld>
            <a:endParaRPr lang="zh-CN" altLang="en-US"/>
          </a:p>
        </p:txBody>
      </p:sp>
    </p:spTree>
    <p:extLst>
      <p:ext uri="{BB962C8B-B14F-4D97-AF65-F5344CB8AC3E}">
        <p14:creationId xmlns:p14="http://schemas.microsoft.com/office/powerpoint/2010/main" val="123054313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B939F9-8D6A-4993-8CA6-F9E22064DF2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4063E8F-77FB-4CA6-8D02-6CAA8B22480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3E668E-210C-4113-985C-6F39EFA01E3A}"/>
              </a:ext>
            </a:extLst>
          </p:cNvPr>
          <p:cNvSpPr>
            <a:spLocks noGrp="1"/>
          </p:cNvSpPr>
          <p:nvPr>
            <p:ph type="dt" sz="half" idx="10"/>
          </p:nvPr>
        </p:nvSpPr>
        <p:spPr/>
        <p:txBody>
          <a:bodyPr/>
          <a:lstStyle/>
          <a:p>
            <a:fld id="{EA5F78E1-BD66-4A48-9B2D-CF24F0BE4EF4}" type="datetimeFigureOut">
              <a:rPr lang="zh-CN" altLang="en-US" smtClean="0"/>
              <a:t>2022/2/26</a:t>
            </a:fld>
            <a:endParaRPr lang="zh-CN" altLang="en-US"/>
          </a:p>
        </p:txBody>
      </p:sp>
      <p:sp>
        <p:nvSpPr>
          <p:cNvPr id="5" name="页脚占位符 4">
            <a:extLst>
              <a:ext uri="{FF2B5EF4-FFF2-40B4-BE49-F238E27FC236}">
                <a16:creationId xmlns:a16="http://schemas.microsoft.com/office/drawing/2014/main" id="{43E93DBC-9D70-4550-83F3-81BBC0EF14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DA48B93-BA56-48B6-811F-5E2A78D7ED58}"/>
              </a:ext>
            </a:extLst>
          </p:cNvPr>
          <p:cNvSpPr>
            <a:spLocks noGrp="1"/>
          </p:cNvSpPr>
          <p:nvPr>
            <p:ph type="sldNum" sz="quarter" idx="12"/>
          </p:nvPr>
        </p:nvSpPr>
        <p:spPr/>
        <p:txBody>
          <a:bodyPr/>
          <a:lstStyle/>
          <a:p>
            <a:fld id="{BB8B1722-75B1-420A-B968-ABA30A76E6A6}" type="slidenum">
              <a:rPr lang="zh-CN" altLang="en-US" smtClean="0"/>
              <a:t>‹#›</a:t>
            </a:fld>
            <a:endParaRPr lang="zh-CN" altLang="en-US"/>
          </a:p>
        </p:txBody>
      </p:sp>
    </p:spTree>
    <p:extLst>
      <p:ext uri="{BB962C8B-B14F-4D97-AF65-F5344CB8AC3E}">
        <p14:creationId xmlns:p14="http://schemas.microsoft.com/office/powerpoint/2010/main" val="8960982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107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C852F10-B6D2-4D5B-8F75-FAB4DD781F9F}"/>
              </a:ext>
            </a:extLst>
          </p:cNvPr>
          <p:cNvSpPr>
            <a:spLocks noGrp="1"/>
          </p:cNvSpPr>
          <p:nvPr>
            <p:ph type="dt" sz="half" idx="10"/>
          </p:nvPr>
        </p:nvSpPr>
        <p:spPr/>
        <p:txBody>
          <a:bodyPr/>
          <a:lstStyle/>
          <a:p>
            <a:fld id="{EA5F78E1-BD66-4A48-9B2D-CF24F0BE4EF4}" type="datetimeFigureOut">
              <a:rPr lang="zh-CN" altLang="en-US" smtClean="0"/>
              <a:t>2022/2/26</a:t>
            </a:fld>
            <a:endParaRPr lang="zh-CN" altLang="en-US"/>
          </a:p>
        </p:txBody>
      </p:sp>
      <p:sp>
        <p:nvSpPr>
          <p:cNvPr id="5" name="页脚占位符 4">
            <a:extLst>
              <a:ext uri="{FF2B5EF4-FFF2-40B4-BE49-F238E27FC236}">
                <a16:creationId xmlns:a16="http://schemas.microsoft.com/office/drawing/2014/main" id="{3B6356E4-1CFC-4A83-B058-515B4F1724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3D4403-7486-42E6-ABFB-9EB15037345B}"/>
              </a:ext>
            </a:extLst>
          </p:cNvPr>
          <p:cNvSpPr>
            <a:spLocks noGrp="1"/>
          </p:cNvSpPr>
          <p:nvPr>
            <p:ph type="sldNum" sz="quarter" idx="12"/>
          </p:nvPr>
        </p:nvSpPr>
        <p:spPr/>
        <p:txBody>
          <a:bodyPr/>
          <a:lstStyle/>
          <a:p>
            <a:fld id="{BB8B1722-75B1-420A-B968-ABA30A76E6A6}" type="slidenum">
              <a:rPr lang="zh-CN" altLang="en-US" smtClean="0"/>
              <a:t>‹#›</a:t>
            </a:fld>
            <a:endParaRPr lang="zh-CN" altLang="en-US"/>
          </a:p>
        </p:txBody>
      </p:sp>
      <p:pic>
        <p:nvPicPr>
          <p:cNvPr id="9" name="图片 8">
            <a:extLst>
              <a:ext uri="{FF2B5EF4-FFF2-40B4-BE49-F238E27FC236}">
                <a16:creationId xmlns:a16="http://schemas.microsoft.com/office/drawing/2014/main" id="{CB30F82C-18A2-459D-B423-41ECA38B8D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11" r="7691" b="6617"/>
          <a:stretch/>
        </p:blipFill>
        <p:spPr>
          <a:xfrm>
            <a:off x="0" y="1"/>
            <a:ext cx="12192000" cy="6858000"/>
          </a:xfrm>
          <a:prstGeom prst="rect">
            <a:avLst/>
          </a:prstGeom>
        </p:spPr>
      </p:pic>
      <p:sp>
        <p:nvSpPr>
          <p:cNvPr id="8" name="Title 1">
            <a:extLst>
              <a:ext uri="{FF2B5EF4-FFF2-40B4-BE49-F238E27FC236}">
                <a16:creationId xmlns:a16="http://schemas.microsoft.com/office/drawing/2014/main" id="{8A2A52A7-407E-4CC7-9A97-7987EB7F7B3C}"/>
              </a:ext>
            </a:extLst>
          </p:cNvPr>
          <p:cNvSpPr txBox="1">
            <a:spLocks/>
          </p:cNvSpPr>
          <p:nvPr userDrawn="1"/>
        </p:nvSpPr>
        <p:spPr>
          <a:xfrm>
            <a:off x="37179" y="6097495"/>
            <a:ext cx="2186247" cy="787400"/>
          </a:xfrm>
          <a:prstGeom prst="rect">
            <a:avLst/>
          </a:prstGeom>
        </p:spPr>
        <p:txBody>
          <a:bodyPr vert="horz" lIns="91440" tIns="45720" rIns="91440" bIns="45720" rtlCol="0" anchor="b">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0" dirty="0" err="1">
                <a:solidFill>
                  <a:schemeClr val="accent6">
                    <a:lumMod val="50000"/>
                  </a:schemeClr>
                </a:solidFill>
                <a:latin typeface="#9Slide07 HoneyCream" pitchFamily="2" charset="0"/>
              </a:rPr>
              <a:t>Măng</a:t>
            </a:r>
            <a:r>
              <a:rPr lang="en-US" sz="2800" b="0" dirty="0">
                <a:solidFill>
                  <a:schemeClr val="accent6">
                    <a:lumMod val="50000"/>
                  </a:schemeClr>
                </a:solidFill>
                <a:latin typeface="#9Slide07 HoneyCream" pitchFamily="2" charset="0"/>
              </a:rPr>
              <a:t> Non</a:t>
            </a:r>
          </a:p>
        </p:txBody>
      </p:sp>
    </p:spTree>
    <p:extLst>
      <p:ext uri="{BB962C8B-B14F-4D97-AF65-F5344CB8AC3E}">
        <p14:creationId xmlns:p14="http://schemas.microsoft.com/office/powerpoint/2010/main" val="255293108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gradFill flip="none" rotWithShape="1">
          <a:gsLst>
            <a:gs pos="22000">
              <a:srgbClr val="CCFFFE"/>
            </a:gs>
            <a:gs pos="61000">
              <a:srgbClr val="CCFFFE"/>
            </a:gs>
          </a:gsLst>
          <a:path path="circle">
            <a:fillToRect r="100000" b="100000"/>
          </a:path>
          <a:tileRect l="-100000" t="-1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02570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07E0E5-0B2B-4573-8A9B-C72438F32A2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3E1ED8-1FA1-4393-94A4-EF2803BA09A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FA982CF-37A2-42E2-BAD2-E1354C4FFA1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76080C3E-22B1-44D7-B308-C223C65E6450}"/>
              </a:ext>
            </a:extLst>
          </p:cNvPr>
          <p:cNvSpPr>
            <a:spLocks noGrp="1"/>
          </p:cNvSpPr>
          <p:nvPr>
            <p:ph type="dt" sz="half" idx="10"/>
          </p:nvPr>
        </p:nvSpPr>
        <p:spPr/>
        <p:txBody>
          <a:bodyPr/>
          <a:lstStyle/>
          <a:p>
            <a:fld id="{EA5F78E1-BD66-4A48-9B2D-CF24F0BE4EF4}" type="datetimeFigureOut">
              <a:rPr lang="zh-CN" altLang="en-US" smtClean="0"/>
              <a:t>2022/2/26</a:t>
            </a:fld>
            <a:endParaRPr lang="zh-CN" altLang="en-US"/>
          </a:p>
        </p:txBody>
      </p:sp>
      <p:sp>
        <p:nvSpPr>
          <p:cNvPr id="6" name="页脚占位符 5">
            <a:extLst>
              <a:ext uri="{FF2B5EF4-FFF2-40B4-BE49-F238E27FC236}">
                <a16:creationId xmlns:a16="http://schemas.microsoft.com/office/drawing/2014/main" id="{341DEAAD-082D-45CB-9A62-A7DAB4619E1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CB188B6-73C8-4DF2-8C11-30DD5421DD2A}"/>
              </a:ext>
            </a:extLst>
          </p:cNvPr>
          <p:cNvSpPr>
            <a:spLocks noGrp="1"/>
          </p:cNvSpPr>
          <p:nvPr>
            <p:ph type="sldNum" sz="quarter" idx="12"/>
          </p:nvPr>
        </p:nvSpPr>
        <p:spPr/>
        <p:txBody>
          <a:bodyPr/>
          <a:lstStyle/>
          <a:p>
            <a:fld id="{BB8B1722-75B1-420A-B968-ABA30A76E6A6}" type="slidenum">
              <a:rPr lang="zh-CN" altLang="en-US" smtClean="0"/>
              <a:t>‹#›</a:t>
            </a:fld>
            <a:endParaRPr lang="zh-CN" altLang="en-US"/>
          </a:p>
        </p:txBody>
      </p:sp>
    </p:spTree>
    <p:extLst>
      <p:ext uri="{BB962C8B-B14F-4D97-AF65-F5344CB8AC3E}">
        <p14:creationId xmlns:p14="http://schemas.microsoft.com/office/powerpoint/2010/main" val="415205372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085513-BEFE-45AB-9695-AABCDA470DE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495C0BC-2F00-4B57-8DEE-CF80E07EE0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9ED37D9-C6D7-4797-BFD3-50940A70F9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F42A1CC-AE30-4E23-9043-EDDA8D2D0D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195B575-0244-4537-958B-A6CD74C62E5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DC528B4-E11A-4985-8DD6-071625F235A7}"/>
              </a:ext>
            </a:extLst>
          </p:cNvPr>
          <p:cNvSpPr>
            <a:spLocks noGrp="1"/>
          </p:cNvSpPr>
          <p:nvPr>
            <p:ph type="dt" sz="half" idx="10"/>
          </p:nvPr>
        </p:nvSpPr>
        <p:spPr/>
        <p:txBody>
          <a:bodyPr/>
          <a:lstStyle/>
          <a:p>
            <a:fld id="{EA5F78E1-BD66-4A48-9B2D-CF24F0BE4EF4}" type="datetimeFigureOut">
              <a:rPr lang="zh-CN" altLang="en-US" smtClean="0"/>
              <a:t>2022/2/26</a:t>
            </a:fld>
            <a:endParaRPr lang="zh-CN" altLang="en-US"/>
          </a:p>
        </p:txBody>
      </p:sp>
      <p:sp>
        <p:nvSpPr>
          <p:cNvPr id="8" name="页脚占位符 7">
            <a:extLst>
              <a:ext uri="{FF2B5EF4-FFF2-40B4-BE49-F238E27FC236}">
                <a16:creationId xmlns:a16="http://schemas.microsoft.com/office/drawing/2014/main" id="{0A68F854-183A-4004-BFA7-0D828D13C86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2193C94-12EF-4D4F-8126-DDACDA542135}"/>
              </a:ext>
            </a:extLst>
          </p:cNvPr>
          <p:cNvSpPr>
            <a:spLocks noGrp="1"/>
          </p:cNvSpPr>
          <p:nvPr>
            <p:ph type="sldNum" sz="quarter" idx="12"/>
          </p:nvPr>
        </p:nvSpPr>
        <p:spPr/>
        <p:txBody>
          <a:bodyPr/>
          <a:lstStyle/>
          <a:p>
            <a:fld id="{BB8B1722-75B1-420A-B968-ABA30A76E6A6}" type="slidenum">
              <a:rPr lang="zh-CN" altLang="en-US" smtClean="0"/>
              <a:t>‹#›</a:t>
            </a:fld>
            <a:endParaRPr lang="zh-CN" altLang="en-US"/>
          </a:p>
        </p:txBody>
      </p:sp>
    </p:spTree>
    <p:extLst>
      <p:ext uri="{BB962C8B-B14F-4D97-AF65-F5344CB8AC3E}">
        <p14:creationId xmlns:p14="http://schemas.microsoft.com/office/powerpoint/2010/main" val="379506037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E9C7E2-9966-42FF-A7D6-C52B7FE9997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F387001-6EB0-41AF-8EF7-3B7C0510D102}"/>
              </a:ext>
            </a:extLst>
          </p:cNvPr>
          <p:cNvSpPr>
            <a:spLocks noGrp="1"/>
          </p:cNvSpPr>
          <p:nvPr>
            <p:ph type="dt" sz="half" idx="10"/>
          </p:nvPr>
        </p:nvSpPr>
        <p:spPr/>
        <p:txBody>
          <a:bodyPr/>
          <a:lstStyle/>
          <a:p>
            <a:fld id="{EA5F78E1-BD66-4A48-9B2D-CF24F0BE4EF4}" type="datetimeFigureOut">
              <a:rPr lang="zh-CN" altLang="en-US" smtClean="0"/>
              <a:t>2022/2/26</a:t>
            </a:fld>
            <a:endParaRPr lang="zh-CN" altLang="en-US"/>
          </a:p>
        </p:txBody>
      </p:sp>
      <p:sp>
        <p:nvSpPr>
          <p:cNvPr id="4" name="页脚占位符 3">
            <a:extLst>
              <a:ext uri="{FF2B5EF4-FFF2-40B4-BE49-F238E27FC236}">
                <a16:creationId xmlns:a16="http://schemas.microsoft.com/office/drawing/2014/main" id="{704087B4-2690-4A13-85BD-7E5A67FEBCD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0180123-36DE-457A-8F0A-522F354DE87F}"/>
              </a:ext>
            </a:extLst>
          </p:cNvPr>
          <p:cNvSpPr>
            <a:spLocks noGrp="1"/>
          </p:cNvSpPr>
          <p:nvPr>
            <p:ph type="sldNum" sz="quarter" idx="12"/>
          </p:nvPr>
        </p:nvSpPr>
        <p:spPr/>
        <p:txBody>
          <a:bodyPr/>
          <a:lstStyle/>
          <a:p>
            <a:fld id="{BB8B1722-75B1-420A-B968-ABA30A76E6A6}" type="slidenum">
              <a:rPr lang="zh-CN" altLang="en-US" smtClean="0"/>
              <a:t>‹#›</a:t>
            </a:fld>
            <a:endParaRPr lang="zh-CN" altLang="en-US"/>
          </a:p>
        </p:txBody>
      </p:sp>
    </p:spTree>
    <p:extLst>
      <p:ext uri="{BB962C8B-B14F-4D97-AF65-F5344CB8AC3E}">
        <p14:creationId xmlns:p14="http://schemas.microsoft.com/office/powerpoint/2010/main" val="36866119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088B209-B849-4BB6-A538-8E6B399DE6B5}"/>
              </a:ext>
            </a:extLst>
          </p:cNvPr>
          <p:cNvSpPr>
            <a:spLocks noGrp="1"/>
          </p:cNvSpPr>
          <p:nvPr>
            <p:ph type="dt" sz="half" idx="10"/>
          </p:nvPr>
        </p:nvSpPr>
        <p:spPr/>
        <p:txBody>
          <a:bodyPr/>
          <a:lstStyle/>
          <a:p>
            <a:fld id="{EA5F78E1-BD66-4A48-9B2D-CF24F0BE4EF4}" type="datetimeFigureOut">
              <a:rPr lang="zh-CN" altLang="en-US" smtClean="0"/>
              <a:t>2022/2/26</a:t>
            </a:fld>
            <a:endParaRPr lang="zh-CN" altLang="en-US"/>
          </a:p>
        </p:txBody>
      </p:sp>
      <p:sp>
        <p:nvSpPr>
          <p:cNvPr id="3" name="页脚占位符 2">
            <a:extLst>
              <a:ext uri="{FF2B5EF4-FFF2-40B4-BE49-F238E27FC236}">
                <a16:creationId xmlns:a16="http://schemas.microsoft.com/office/drawing/2014/main" id="{579F965B-A2FC-4C62-B7E0-24B88D13C7A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2B2780F-95B0-42AC-99FD-6DA19156225F}"/>
              </a:ext>
            </a:extLst>
          </p:cNvPr>
          <p:cNvSpPr>
            <a:spLocks noGrp="1"/>
          </p:cNvSpPr>
          <p:nvPr>
            <p:ph type="sldNum" sz="quarter" idx="12"/>
          </p:nvPr>
        </p:nvSpPr>
        <p:spPr/>
        <p:txBody>
          <a:bodyPr/>
          <a:lstStyle/>
          <a:p>
            <a:fld id="{BB8B1722-75B1-420A-B968-ABA30A76E6A6}" type="slidenum">
              <a:rPr lang="zh-CN" altLang="en-US" smtClean="0"/>
              <a:t>‹#›</a:t>
            </a:fld>
            <a:endParaRPr lang="zh-CN" altLang="en-US"/>
          </a:p>
        </p:txBody>
      </p:sp>
    </p:spTree>
    <p:extLst>
      <p:ext uri="{BB962C8B-B14F-4D97-AF65-F5344CB8AC3E}">
        <p14:creationId xmlns:p14="http://schemas.microsoft.com/office/powerpoint/2010/main" val="25073953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190A1C-C75E-44EC-BFC1-0557F06380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F43D4AA-D1A3-49E9-BB65-A2076AEFDD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4B01143-C18B-4584-8548-94346B9C2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4D57E23-8798-48A1-935B-F992478344E3}"/>
              </a:ext>
            </a:extLst>
          </p:cNvPr>
          <p:cNvSpPr>
            <a:spLocks noGrp="1"/>
          </p:cNvSpPr>
          <p:nvPr>
            <p:ph type="dt" sz="half" idx="10"/>
          </p:nvPr>
        </p:nvSpPr>
        <p:spPr/>
        <p:txBody>
          <a:bodyPr/>
          <a:lstStyle/>
          <a:p>
            <a:fld id="{EA5F78E1-BD66-4A48-9B2D-CF24F0BE4EF4}" type="datetimeFigureOut">
              <a:rPr lang="zh-CN" altLang="en-US" smtClean="0"/>
              <a:t>2022/2/26</a:t>
            </a:fld>
            <a:endParaRPr lang="zh-CN" altLang="en-US"/>
          </a:p>
        </p:txBody>
      </p:sp>
      <p:sp>
        <p:nvSpPr>
          <p:cNvPr id="6" name="页脚占位符 5">
            <a:extLst>
              <a:ext uri="{FF2B5EF4-FFF2-40B4-BE49-F238E27FC236}">
                <a16:creationId xmlns:a16="http://schemas.microsoft.com/office/drawing/2014/main" id="{6701092B-B52D-44FD-8F3D-63F5A52EACD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1CF15-251D-41A1-BCE2-8168214D294E}"/>
              </a:ext>
            </a:extLst>
          </p:cNvPr>
          <p:cNvSpPr>
            <a:spLocks noGrp="1"/>
          </p:cNvSpPr>
          <p:nvPr>
            <p:ph type="sldNum" sz="quarter" idx="12"/>
          </p:nvPr>
        </p:nvSpPr>
        <p:spPr/>
        <p:txBody>
          <a:bodyPr/>
          <a:lstStyle/>
          <a:p>
            <a:fld id="{BB8B1722-75B1-420A-B968-ABA30A76E6A6}" type="slidenum">
              <a:rPr lang="zh-CN" altLang="en-US" smtClean="0"/>
              <a:t>‹#›</a:t>
            </a:fld>
            <a:endParaRPr lang="zh-CN" altLang="en-US"/>
          </a:p>
        </p:txBody>
      </p:sp>
    </p:spTree>
    <p:extLst>
      <p:ext uri="{BB962C8B-B14F-4D97-AF65-F5344CB8AC3E}">
        <p14:creationId xmlns:p14="http://schemas.microsoft.com/office/powerpoint/2010/main" val="29112556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9EBC7-0CDA-4344-B63E-96970C3914C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7FD072-D7C5-4368-89A7-5AC7896B9F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B6A99E5-C8D2-4E15-9EFB-D617116FA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9704C7E-F111-4CC0-8CE1-9393C6836E18}"/>
              </a:ext>
            </a:extLst>
          </p:cNvPr>
          <p:cNvSpPr>
            <a:spLocks noGrp="1"/>
          </p:cNvSpPr>
          <p:nvPr>
            <p:ph type="dt" sz="half" idx="10"/>
          </p:nvPr>
        </p:nvSpPr>
        <p:spPr/>
        <p:txBody>
          <a:bodyPr/>
          <a:lstStyle/>
          <a:p>
            <a:fld id="{EA5F78E1-BD66-4A48-9B2D-CF24F0BE4EF4}" type="datetimeFigureOut">
              <a:rPr lang="zh-CN" altLang="en-US" smtClean="0"/>
              <a:t>2022/2/26</a:t>
            </a:fld>
            <a:endParaRPr lang="zh-CN" altLang="en-US"/>
          </a:p>
        </p:txBody>
      </p:sp>
      <p:sp>
        <p:nvSpPr>
          <p:cNvPr id="6" name="页脚占位符 5">
            <a:extLst>
              <a:ext uri="{FF2B5EF4-FFF2-40B4-BE49-F238E27FC236}">
                <a16:creationId xmlns:a16="http://schemas.microsoft.com/office/drawing/2014/main" id="{B0AA8B45-BF32-43B2-9510-4ACC8BCC8C4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50158AB-E182-41B6-A938-F2818C90E208}"/>
              </a:ext>
            </a:extLst>
          </p:cNvPr>
          <p:cNvSpPr>
            <a:spLocks noGrp="1"/>
          </p:cNvSpPr>
          <p:nvPr>
            <p:ph type="sldNum" sz="quarter" idx="12"/>
          </p:nvPr>
        </p:nvSpPr>
        <p:spPr/>
        <p:txBody>
          <a:bodyPr/>
          <a:lstStyle/>
          <a:p>
            <a:fld id="{BB8B1722-75B1-420A-B968-ABA30A76E6A6}" type="slidenum">
              <a:rPr lang="zh-CN" altLang="en-US" smtClean="0"/>
              <a:t>‹#›</a:t>
            </a:fld>
            <a:endParaRPr lang="zh-CN" altLang="en-US"/>
          </a:p>
        </p:txBody>
      </p:sp>
    </p:spTree>
    <p:extLst>
      <p:ext uri="{BB962C8B-B14F-4D97-AF65-F5344CB8AC3E}">
        <p14:creationId xmlns:p14="http://schemas.microsoft.com/office/powerpoint/2010/main" val="218579290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EFA224C-C2A9-4B97-B145-48DA9878EA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32A36AF-4096-4357-A5C4-290A87AF3A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F4A7AE0-2DF7-4FFB-AFC4-DF7C67EDE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迷你简卡通" panose="03000509000000000000" pitchFamily="65" charset="-122"/>
                <a:ea typeface="迷你简卡通" panose="03000509000000000000" pitchFamily="65" charset="-122"/>
              </a:defRPr>
            </a:lvl1pPr>
          </a:lstStyle>
          <a:p>
            <a:fld id="{EA5F78E1-BD66-4A48-9B2D-CF24F0BE4EF4}" type="datetimeFigureOut">
              <a:rPr lang="zh-CN" altLang="en-US" smtClean="0"/>
              <a:pPr/>
              <a:t>2022/2/26</a:t>
            </a:fld>
            <a:endParaRPr lang="zh-CN" altLang="en-US" dirty="0"/>
          </a:p>
        </p:txBody>
      </p:sp>
      <p:sp>
        <p:nvSpPr>
          <p:cNvPr id="5" name="页脚占位符 4">
            <a:extLst>
              <a:ext uri="{FF2B5EF4-FFF2-40B4-BE49-F238E27FC236}">
                <a16:creationId xmlns:a16="http://schemas.microsoft.com/office/drawing/2014/main" id="{9D600BA0-FAD9-465A-A499-89716DE339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迷你简卡通" panose="03000509000000000000" pitchFamily="65" charset="-122"/>
                <a:ea typeface="迷你简卡通" panose="03000509000000000000" pitchFamily="65" charset="-122"/>
              </a:defRPr>
            </a:lvl1pPr>
          </a:lstStyle>
          <a:p>
            <a:endParaRPr lang="zh-CN" altLang="en-US" dirty="0"/>
          </a:p>
        </p:txBody>
      </p:sp>
      <p:sp>
        <p:nvSpPr>
          <p:cNvPr id="6" name="灯片编号占位符 5">
            <a:extLst>
              <a:ext uri="{FF2B5EF4-FFF2-40B4-BE49-F238E27FC236}">
                <a16:creationId xmlns:a16="http://schemas.microsoft.com/office/drawing/2014/main" id="{E7519BE9-4093-4FC5-B3C8-0D7B1EE506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迷你简卡通" panose="03000509000000000000" pitchFamily="65" charset="-122"/>
                <a:ea typeface="迷你简卡通" panose="03000509000000000000" pitchFamily="65" charset="-122"/>
              </a:defRPr>
            </a:lvl1pPr>
          </a:lstStyle>
          <a:p>
            <a:fld id="{BB8B1722-75B1-420A-B968-ABA30A76E6A6}" type="slidenum">
              <a:rPr lang="zh-CN" altLang="en-US" smtClean="0"/>
              <a:pPr/>
              <a:t>‹#›</a:t>
            </a:fld>
            <a:endParaRPr lang="zh-CN" altLang="en-US" dirty="0"/>
          </a:p>
        </p:txBody>
      </p:sp>
      <p:pic>
        <p:nvPicPr>
          <p:cNvPr id="7" name="Picture 6" descr="A picture containing text&#10;&#10;Description automatically generated">
            <a:extLst>
              <a:ext uri="{FF2B5EF4-FFF2-40B4-BE49-F238E27FC236}">
                <a16:creationId xmlns:a16="http://schemas.microsoft.com/office/drawing/2014/main" id="{33CCC06B-748C-4032-A834-9BEF0D06010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00683" y="-1801246"/>
            <a:ext cx="2037862" cy="327734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5FC7DAC-36A4-4F5F-841F-637C7D188B9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942661" y="3631474"/>
            <a:ext cx="2037862" cy="3253421"/>
          </a:xfrm>
          <a:prstGeom prst="rect">
            <a:avLst/>
          </a:prstGeom>
        </p:spPr>
      </p:pic>
      <p:sp>
        <p:nvSpPr>
          <p:cNvPr id="12" name="Title 1">
            <a:extLst>
              <a:ext uri="{FF2B5EF4-FFF2-40B4-BE49-F238E27FC236}">
                <a16:creationId xmlns:a16="http://schemas.microsoft.com/office/drawing/2014/main" id="{6C31B96A-D38C-4E25-97FF-497573025E5B}"/>
              </a:ext>
            </a:extLst>
          </p:cNvPr>
          <p:cNvSpPr txBox="1">
            <a:spLocks/>
          </p:cNvSpPr>
          <p:nvPr userDrawn="1"/>
        </p:nvSpPr>
        <p:spPr>
          <a:xfrm>
            <a:off x="9598080" y="-837558"/>
            <a:ext cx="2186247" cy="787400"/>
          </a:xfrm>
          <a:prstGeom prst="rect">
            <a:avLst/>
          </a:prstGeom>
        </p:spPr>
        <p:txBody>
          <a:bodyPr vert="horz" lIns="91440" tIns="45720" rIns="91440" bIns="45720" rtlCol="0" anchor="b">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err="1">
                <a:solidFill>
                  <a:srgbClr val="39B54A"/>
                </a:solidFill>
                <a:latin typeface="#9Slide07 HoneyCream" pitchFamily="2" charset="0"/>
              </a:rPr>
              <a:t>Măng</a:t>
            </a:r>
            <a:r>
              <a:rPr lang="en-US" sz="2800" b="1" dirty="0">
                <a:solidFill>
                  <a:srgbClr val="39B54A"/>
                </a:solidFill>
                <a:latin typeface="#9Slide07 HoneyCream" pitchFamily="2" charset="0"/>
              </a:rPr>
              <a:t> Non</a:t>
            </a:r>
          </a:p>
        </p:txBody>
      </p:sp>
      <p:pic>
        <p:nvPicPr>
          <p:cNvPr id="13" name="Picture 12">
            <a:extLst>
              <a:ext uri="{FF2B5EF4-FFF2-40B4-BE49-F238E27FC236}">
                <a16:creationId xmlns:a16="http://schemas.microsoft.com/office/drawing/2014/main" id="{1DB7205F-8E67-4CD6-AA59-18DBE944434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90493" y="6670582"/>
            <a:ext cx="1152128" cy="1959214"/>
          </a:xfrm>
          <a:prstGeom prst="rect">
            <a:avLst/>
          </a:prstGeom>
        </p:spPr>
      </p:pic>
      <p:sp>
        <p:nvSpPr>
          <p:cNvPr id="14" name="TextBox 3">
            <a:extLst>
              <a:ext uri="{FF2B5EF4-FFF2-40B4-BE49-F238E27FC236}">
                <a16:creationId xmlns:a16="http://schemas.microsoft.com/office/drawing/2014/main" id="{212BC4C9-0026-404E-87AF-9740C927A87E}"/>
              </a:ext>
            </a:extLst>
          </p:cNvPr>
          <p:cNvSpPr txBox="1"/>
          <p:nvPr userDrawn="1"/>
        </p:nvSpPr>
        <p:spPr>
          <a:xfrm>
            <a:off x="2540203" y="7784815"/>
            <a:ext cx="6228184" cy="147732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algn="ctr"/>
            <a:r>
              <a:rPr lang="en-US" sz="1800" b="1" dirty="0">
                <a:solidFill>
                  <a:srgbClr val="DA148A"/>
                </a:solidFill>
                <a:latin typeface="SVN-Newton" panose="02040603050506020204" pitchFamily="18" charset="0"/>
                <a:cs typeface="Times New Roman" panose="02020603050405020304" pitchFamily="18" charset="0"/>
              </a:rPr>
              <a:t>CHUYÊN GIÁO ÁN ĐIỆN TỬ THEO TUẦN KHỐI 4 </a:t>
            </a:r>
          </a:p>
          <a:p>
            <a:pPr algn="ctr"/>
            <a:r>
              <a:rPr lang="en-US" sz="1800" b="1" dirty="0">
                <a:solidFill>
                  <a:srgbClr val="DA148A"/>
                </a:solidFill>
                <a:latin typeface="SVN-Newton" panose="02040603050506020204" pitchFamily="18" charset="0"/>
                <a:cs typeface="Times New Roman" panose="02020603050405020304" pitchFamily="18" charset="0"/>
              </a:rPr>
              <a:t>BÀI THAO GIẢNG – ELEARNING</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00B050"/>
                </a:solidFill>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lang="en-US" sz="1800" dirty="0">
              <a:solidFill>
                <a:srgbClr val="00B050"/>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52B42A2D-A55A-4B2D-B168-2A1E65A75FFE}"/>
              </a:ext>
            </a:extLst>
          </p:cNvPr>
          <p:cNvSpPr txBox="1">
            <a:spLocks/>
          </p:cNvSpPr>
          <p:nvPr userDrawn="1"/>
        </p:nvSpPr>
        <p:spPr>
          <a:xfrm>
            <a:off x="37179" y="6097495"/>
            <a:ext cx="2186247" cy="787400"/>
          </a:xfrm>
          <a:prstGeom prst="rect">
            <a:avLst/>
          </a:prstGeom>
        </p:spPr>
        <p:txBody>
          <a:bodyPr vert="horz" lIns="91440" tIns="45720" rIns="91440" bIns="45720" rtlCol="0" anchor="b">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0" dirty="0" err="1">
                <a:solidFill>
                  <a:schemeClr val="accent6">
                    <a:lumMod val="50000"/>
                  </a:schemeClr>
                </a:solidFill>
                <a:latin typeface="#9Slide07 HoneyCream" pitchFamily="2" charset="0"/>
              </a:rPr>
              <a:t>Măng</a:t>
            </a:r>
            <a:r>
              <a:rPr lang="en-US" sz="2800" b="0" dirty="0">
                <a:solidFill>
                  <a:schemeClr val="accent6">
                    <a:lumMod val="50000"/>
                  </a:schemeClr>
                </a:solidFill>
                <a:latin typeface="#9Slide07 HoneyCream" pitchFamily="2" charset="0"/>
              </a:rPr>
              <a:t> Non</a:t>
            </a:r>
          </a:p>
        </p:txBody>
      </p:sp>
      <p:pic>
        <p:nvPicPr>
          <p:cNvPr id="16" name="Picture 15">
            <a:extLst>
              <a:ext uri="{FF2B5EF4-FFF2-40B4-BE49-F238E27FC236}">
                <a16:creationId xmlns:a16="http://schemas.microsoft.com/office/drawing/2014/main" id="{9708B91B-C802-4D0F-BD16-892F12835B5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825579" y="-2165495"/>
            <a:ext cx="999728" cy="1700055"/>
          </a:xfrm>
          <a:prstGeom prst="rect">
            <a:avLst/>
          </a:prstGeom>
        </p:spPr>
      </p:pic>
    </p:spTree>
    <p:extLst>
      <p:ext uri="{BB962C8B-B14F-4D97-AF65-F5344CB8AC3E}">
        <p14:creationId xmlns:p14="http://schemas.microsoft.com/office/powerpoint/2010/main" val="3317078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迷你简卡通" panose="03000509000000000000" pitchFamily="65" charset="-122"/>
          <a:ea typeface="迷你简卡通" panose="03000509000000000000" pitchFamily="65"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迷你简卡通" panose="03000509000000000000" pitchFamily="65" charset="-122"/>
          <a:ea typeface="迷你简卡通" panose="03000509000000000000" pitchFamily="65"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迷你简卡通" panose="03000509000000000000" pitchFamily="65" charset="-122"/>
          <a:ea typeface="迷你简卡通" panose="03000509000000000000" pitchFamily="65"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slide" Target="slide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29.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2.sv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8.png"/><Relationship Id="rId11" Type="http://schemas.microsoft.com/office/2007/relationships/hdphoto" Target="../media/hdphoto2.wdp"/><Relationship Id="rId5" Type="http://schemas.openxmlformats.org/officeDocument/2006/relationships/image" Target="../media/image27.svg"/><Relationship Id="rId10" Type="http://schemas.openxmlformats.org/officeDocument/2006/relationships/image" Target="../media/image31.png"/><Relationship Id="rId4" Type="http://schemas.openxmlformats.org/officeDocument/2006/relationships/image" Target="../media/image26.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7EA76CB-0B81-4C0B-A23C-54C625C90875}"/>
              </a:ext>
            </a:extLst>
          </p:cNvPr>
          <p:cNvPicPr>
            <a:picLocks noChangeAspect="1"/>
          </p:cNvPicPr>
          <p:nvPr/>
        </p:nvPicPr>
        <p:blipFill rotWithShape="1">
          <a:blip r:embed="rId3">
            <a:extLst>
              <a:ext uri="{28A0092B-C50C-407E-A947-70E740481C1C}">
                <a14:useLocalDpi xmlns:a14="http://schemas.microsoft.com/office/drawing/2010/main" val="0"/>
              </a:ext>
            </a:extLst>
          </a:blip>
          <a:srcRect l="26463" t="32714" r="49822" b="46493"/>
          <a:stretch/>
        </p:blipFill>
        <p:spPr>
          <a:xfrm>
            <a:off x="615990" y="2105738"/>
            <a:ext cx="2301240" cy="2372049"/>
          </a:xfrm>
          <a:prstGeom prst="rect">
            <a:avLst/>
          </a:prstGeom>
        </p:spPr>
      </p:pic>
      <p:pic>
        <p:nvPicPr>
          <p:cNvPr id="19" name="图片 18">
            <a:extLst>
              <a:ext uri="{FF2B5EF4-FFF2-40B4-BE49-F238E27FC236}">
                <a16:creationId xmlns:a16="http://schemas.microsoft.com/office/drawing/2014/main" id="{29061DC5-1FCA-4153-B424-FCDA9A8392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2568" y="755540"/>
            <a:ext cx="1117202" cy="1155561"/>
          </a:xfrm>
          <a:prstGeom prst="rect">
            <a:avLst/>
          </a:prstGeom>
        </p:spPr>
      </p:pic>
      <p:sp>
        <p:nvSpPr>
          <p:cNvPr id="3" name="TextBox 2">
            <a:extLst>
              <a:ext uri="{FF2B5EF4-FFF2-40B4-BE49-F238E27FC236}">
                <a16:creationId xmlns:a16="http://schemas.microsoft.com/office/drawing/2014/main" id="{0AF61AD6-9831-453F-94E2-438CD63CB80F}"/>
              </a:ext>
            </a:extLst>
          </p:cNvPr>
          <p:cNvSpPr txBox="1"/>
          <p:nvPr/>
        </p:nvSpPr>
        <p:spPr>
          <a:xfrm>
            <a:off x="3507354" y="1171525"/>
            <a:ext cx="4965214" cy="1569660"/>
          </a:xfrm>
          <a:prstGeom prst="rect">
            <a:avLst/>
          </a:prstGeom>
          <a:noFill/>
        </p:spPr>
        <p:txBody>
          <a:bodyPr wrap="square" rtlCol="0">
            <a:spAutoFit/>
          </a:bodyPr>
          <a:lstStyle/>
          <a:p>
            <a:r>
              <a:rPr lang="en-US" sz="9600" dirty="0">
                <a:ln w="76200">
                  <a:solidFill>
                    <a:schemeClr val="accent2">
                      <a:lumMod val="50000"/>
                    </a:schemeClr>
                  </a:solidFill>
                </a:ln>
                <a:blipFill dpi="0" rotWithShape="1">
                  <a:blip r:embed="rId5">
                    <a:extLst>
                      <a:ext uri="{28A0092B-C50C-407E-A947-70E740481C1C}">
                        <a14:useLocalDpi xmlns:a14="http://schemas.microsoft.com/office/drawing/2010/main" val="0"/>
                      </a:ext>
                    </a:extLst>
                  </a:blip>
                  <a:srcRect/>
                  <a:stretch>
                    <a:fillRect/>
                  </a:stretch>
                </a:blipFill>
                <a:effectLst>
                  <a:glow rad="228600">
                    <a:schemeClr val="accent2">
                      <a:satMod val="175000"/>
                      <a:alpha val="40000"/>
                    </a:schemeClr>
                  </a:glow>
                  <a:reflection blurRad="6350" stA="55000" endA="300" endPos="45500" dir="5400000" sy="-100000" algn="bl" rotWithShape="0"/>
                </a:effectLst>
                <a:latin typeface="#9Slide07 IcielStormtrooper" panose="020B0500000000000000" pitchFamily="34" charset="0"/>
              </a:rPr>
              <a:t>ÔN TẬP</a:t>
            </a:r>
          </a:p>
        </p:txBody>
      </p:sp>
      <p:pic>
        <p:nvPicPr>
          <p:cNvPr id="10" name="图片 10">
            <a:extLst>
              <a:ext uri="{FF2B5EF4-FFF2-40B4-BE49-F238E27FC236}">
                <a16:creationId xmlns:a16="http://schemas.microsoft.com/office/drawing/2014/main" id="{DD834E06-B262-4E13-8331-71834514C6A8}"/>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2619521" y="3579347"/>
            <a:ext cx="2103658" cy="2168387"/>
          </a:xfrm>
          <a:prstGeom prst="rect">
            <a:avLst/>
          </a:prstGeom>
        </p:spPr>
      </p:pic>
      <p:pic>
        <p:nvPicPr>
          <p:cNvPr id="13" name="图片 11">
            <a:extLst>
              <a:ext uri="{FF2B5EF4-FFF2-40B4-BE49-F238E27FC236}">
                <a16:creationId xmlns:a16="http://schemas.microsoft.com/office/drawing/2014/main" id="{8BCF47A2-01E3-438B-9A61-C16713E73BB9}"/>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1446075" y="3782063"/>
            <a:ext cx="1710330" cy="1762957"/>
          </a:xfrm>
          <a:prstGeom prst="rect">
            <a:avLst/>
          </a:prstGeom>
        </p:spPr>
      </p:pic>
      <p:pic>
        <p:nvPicPr>
          <p:cNvPr id="14" name="图片 2">
            <a:extLst>
              <a:ext uri="{FF2B5EF4-FFF2-40B4-BE49-F238E27FC236}">
                <a16:creationId xmlns:a16="http://schemas.microsoft.com/office/drawing/2014/main" id="{D6C00D74-CC73-489E-A402-B9E4002D8A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782063"/>
            <a:ext cx="12192000" cy="3060028"/>
          </a:xfrm>
          <a:prstGeom prst="rect">
            <a:avLst/>
          </a:prstGeom>
        </p:spPr>
      </p:pic>
      <p:pic>
        <p:nvPicPr>
          <p:cNvPr id="20" name="图片 2">
            <a:extLst>
              <a:ext uri="{FF2B5EF4-FFF2-40B4-BE49-F238E27FC236}">
                <a16:creationId xmlns:a16="http://schemas.microsoft.com/office/drawing/2014/main" id="{CB720204-F5CD-4EC3-9125-19D20E3F4D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1430" y="4608244"/>
            <a:ext cx="9031265" cy="2156461"/>
          </a:xfrm>
          <a:prstGeom prst="rect">
            <a:avLst/>
          </a:prstGeom>
        </p:spPr>
      </p:pic>
      <p:pic>
        <p:nvPicPr>
          <p:cNvPr id="9" name="图片 19">
            <a:extLst>
              <a:ext uri="{FF2B5EF4-FFF2-40B4-BE49-F238E27FC236}">
                <a16:creationId xmlns:a16="http://schemas.microsoft.com/office/drawing/2014/main" id="{42175F80-3C29-43C1-A534-8F438D43BD82}"/>
              </a:ext>
            </a:extLst>
          </p:cNvPr>
          <p:cNvPicPr>
            <a:picLocks noChangeAspect="1"/>
          </p:cNvPicPr>
          <p:nvPr/>
        </p:nvPicPr>
        <p:blipFill>
          <a:blip r:embed="rId8"/>
          <a:stretch>
            <a:fillRect/>
          </a:stretch>
        </p:blipFill>
        <p:spPr>
          <a:xfrm>
            <a:off x="1361165" y="39322"/>
            <a:ext cx="3362014" cy="1223529"/>
          </a:xfrm>
          <a:prstGeom prst="rect">
            <a:avLst/>
          </a:prstGeom>
        </p:spPr>
      </p:pic>
      <p:sp>
        <p:nvSpPr>
          <p:cNvPr id="11" name="Rectangle 10">
            <a:extLst>
              <a:ext uri="{FF2B5EF4-FFF2-40B4-BE49-F238E27FC236}">
                <a16:creationId xmlns:a16="http://schemas.microsoft.com/office/drawing/2014/main" id="{24F347D5-CBB7-494A-9155-AAE633E6E41F}"/>
              </a:ext>
            </a:extLst>
          </p:cNvPr>
          <p:cNvSpPr/>
          <p:nvPr/>
        </p:nvSpPr>
        <p:spPr>
          <a:xfrm>
            <a:off x="2066919" y="297143"/>
            <a:ext cx="1965603"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2060"/>
                </a:solidFill>
                <a:effectLst/>
                <a:uLnTx/>
                <a:uFillTx/>
                <a:latin typeface="UTM Flavour" panose="02040603050506020204" pitchFamily="18" charset="0"/>
                <a:ea typeface="AGOldFace-Outline" panose="02020500000000000000" pitchFamily="18" charset="0"/>
                <a:cs typeface="AGOldFace-Outline" panose="02020500000000000000" pitchFamily="18" charset="0"/>
                <a:sym typeface="+mn-lt"/>
              </a:rPr>
              <a:t>ĐỊA LÍ 4</a:t>
            </a:r>
          </a:p>
        </p:txBody>
      </p:sp>
    </p:spTree>
    <p:extLst>
      <p:ext uri="{BB962C8B-B14F-4D97-AF65-F5344CB8AC3E}">
        <p14:creationId xmlns:p14="http://schemas.microsoft.com/office/powerpoint/2010/main" val="16175981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6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1+#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56933ED-B6B3-48AD-9BDD-784A0B81AE1D}"/>
              </a:ext>
            </a:extLst>
          </p:cNvPr>
          <p:cNvGrpSpPr/>
          <p:nvPr/>
        </p:nvGrpSpPr>
        <p:grpSpPr>
          <a:xfrm>
            <a:off x="375529" y="587974"/>
            <a:ext cx="4994532" cy="1443625"/>
            <a:chOff x="0" y="-78447"/>
            <a:chExt cx="9015204" cy="2887253"/>
          </a:xfrm>
        </p:grpSpPr>
        <p:sp>
          <p:nvSpPr>
            <p:cNvPr id="3" name="TextBox 4">
              <a:extLst>
                <a:ext uri="{FF2B5EF4-FFF2-40B4-BE49-F238E27FC236}">
                  <a16:creationId xmlns:a16="http://schemas.microsoft.com/office/drawing/2014/main" id="{BF1114DB-0DF6-43B2-BF41-4F347B31E9DB}"/>
                </a:ext>
              </a:extLst>
            </p:cNvPr>
            <p:cNvSpPr txBox="1"/>
            <p:nvPr/>
          </p:nvSpPr>
          <p:spPr>
            <a:xfrm>
              <a:off x="125296" y="-78447"/>
              <a:ext cx="8889908" cy="764699"/>
            </a:xfrm>
            <a:prstGeom prst="rect">
              <a:avLst/>
            </a:prstGeom>
          </p:spPr>
          <p:txBody>
            <a:bodyPr lIns="0" tIns="0" rIns="0" bIns="0" rtlCol="0" anchor="t">
              <a:spAutoFit/>
            </a:bodyPr>
            <a:lstStyle/>
            <a:p>
              <a:pPr defTabSz="609630">
                <a:lnSpc>
                  <a:spcPts val="2567"/>
                </a:lnSpc>
                <a:spcBef>
                  <a:spcPct val="0"/>
                </a:spcBef>
              </a:pPr>
              <a:endParaRPr lang="en-US" sz="4400" dirty="0">
                <a:solidFill>
                  <a:schemeClr val="bg2">
                    <a:lumMod val="25000"/>
                  </a:schemeClr>
                </a:solidFill>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4" name="TextBox 5">
              <a:extLst>
                <a:ext uri="{FF2B5EF4-FFF2-40B4-BE49-F238E27FC236}">
                  <a16:creationId xmlns:a16="http://schemas.microsoft.com/office/drawing/2014/main" id="{CE1DF19C-DBEF-4C5C-A67D-880A707EFE41}"/>
                </a:ext>
              </a:extLst>
            </p:cNvPr>
            <p:cNvSpPr txBox="1"/>
            <p:nvPr/>
          </p:nvSpPr>
          <p:spPr>
            <a:xfrm>
              <a:off x="0" y="748880"/>
              <a:ext cx="8930142" cy="2059926"/>
            </a:xfrm>
            <a:prstGeom prst="rect">
              <a:avLst/>
            </a:prstGeom>
          </p:spPr>
          <p:txBody>
            <a:bodyPr wrap="square" lIns="0" tIns="0" rIns="0" bIns="0" rtlCol="0" anchor="t">
              <a:spAutoFit/>
            </a:bodyPr>
            <a:lstStyle/>
            <a:p>
              <a:pPr defTabSz="609630">
                <a:lnSpc>
                  <a:spcPts val="3995"/>
                </a:lnSpc>
              </a:pPr>
              <a:r>
                <a:rPr lang="en-US" sz="4400" dirty="0" err="1">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Đồng</a:t>
              </a:r>
              <a:r>
                <a:rPr lang="en-US" sz="44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4400" dirty="0" err="1">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bằng</a:t>
              </a:r>
              <a:r>
                <a:rPr lang="en-US" sz="44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 Nam </a:t>
              </a:r>
              <a:r>
                <a:rPr lang="en-US" sz="4400" dirty="0" err="1">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Bộ</a:t>
              </a:r>
              <a:endParaRPr lang="en-US" sz="44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8" name="Picture 14">
            <a:extLst>
              <a:ext uri="{FF2B5EF4-FFF2-40B4-BE49-F238E27FC236}">
                <a16:creationId xmlns:a16="http://schemas.microsoft.com/office/drawing/2014/main" id="{C92B0410-1E55-4466-90E5-1D57D77B4E3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48622">
            <a:off x="5038955" y="6115669"/>
            <a:ext cx="120285" cy="130968"/>
          </a:xfrm>
          <a:prstGeom prst="rect">
            <a:avLst/>
          </a:prstGeom>
        </p:spPr>
      </p:pic>
      <p:sp>
        <p:nvSpPr>
          <p:cNvPr id="9" name="Rectangle 8">
            <a:extLst>
              <a:ext uri="{FF2B5EF4-FFF2-40B4-BE49-F238E27FC236}">
                <a16:creationId xmlns:a16="http://schemas.microsoft.com/office/drawing/2014/main" id="{4F25A922-096A-4419-95E5-FC2116EB0F14}"/>
              </a:ext>
            </a:extLst>
          </p:cNvPr>
          <p:cNvSpPr/>
          <p:nvPr/>
        </p:nvSpPr>
        <p:spPr>
          <a:xfrm>
            <a:off x="308536" y="2271067"/>
            <a:ext cx="4790561" cy="2308324"/>
          </a:xfrm>
          <a:prstGeom prst="rect">
            <a:avLst/>
          </a:prstGeom>
        </p:spPr>
        <p:txBody>
          <a:bodyPr wrap="square">
            <a:spAutoFit/>
          </a:bodyPr>
          <a:lstStyle/>
          <a:p>
            <a:pPr algn="ct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Hãy</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chỉ</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vị</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trí</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của</a:t>
            </a:r>
            <a:r>
              <a:rPr lang="en-US" altLang="en-US" sz="3600" b="1" dirty="0">
                <a:solidFill>
                  <a:srgbClr val="A2C802"/>
                </a:solidFill>
                <a:latin typeface="#9Slide03 Montserrat Alternates" panose="00000400000000000000" pitchFamily="2" charset="0"/>
              </a:rPr>
              <a:t> </a:t>
            </a:r>
            <a:r>
              <a:rPr lang="en-US" altLang="en-US" sz="3600" b="1" dirty="0" err="1">
                <a:solidFill>
                  <a:srgbClr val="D4487D"/>
                </a:solidFill>
                <a:latin typeface="#9Slide03 Montserrat Alternates" panose="00000400000000000000" pitchFamily="2" charset="0"/>
              </a:rPr>
              <a:t>đồng</a:t>
            </a:r>
            <a:r>
              <a:rPr lang="en-US" altLang="en-US" sz="3600" b="1" dirty="0">
                <a:solidFill>
                  <a:srgbClr val="D4487D"/>
                </a:solidFill>
                <a:latin typeface="#9Slide03 Montserrat Alternates" panose="00000400000000000000" pitchFamily="2" charset="0"/>
              </a:rPr>
              <a:t> </a:t>
            </a:r>
            <a:r>
              <a:rPr lang="en-US" altLang="en-US" sz="3600" b="1" dirty="0" err="1">
                <a:solidFill>
                  <a:srgbClr val="D4487D"/>
                </a:solidFill>
                <a:latin typeface="#9Slide03 Montserrat Alternates" panose="00000400000000000000" pitchFamily="2" charset="0"/>
              </a:rPr>
              <a:t>bằng</a:t>
            </a:r>
            <a:r>
              <a:rPr lang="en-US" altLang="en-US" sz="3600" b="1" dirty="0">
                <a:solidFill>
                  <a:srgbClr val="D4487D"/>
                </a:solidFill>
                <a:latin typeface="#9Slide03 Montserrat Alternates" panose="00000400000000000000" pitchFamily="2" charset="0"/>
              </a:rPr>
              <a:t> Nam </a:t>
            </a:r>
            <a:r>
              <a:rPr lang="en-US" altLang="en-US" sz="3600" b="1" dirty="0" err="1">
                <a:solidFill>
                  <a:srgbClr val="D4487D"/>
                </a:solidFill>
                <a:latin typeface="#9Slide03 Montserrat Alternates" panose="00000400000000000000" pitchFamily="2" charset="0"/>
              </a:rPr>
              <a:t>Bộ</a:t>
            </a:r>
            <a:r>
              <a:rPr lang="en-US" altLang="en-US" sz="3600" b="1" dirty="0">
                <a:solidFill>
                  <a:srgbClr val="D4487D"/>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trên</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bản</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đồ</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địa</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lí</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tự</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nhiên</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Việt</a:t>
            </a:r>
            <a:r>
              <a:rPr lang="en-US" altLang="en-US" sz="3600" b="1" dirty="0">
                <a:solidFill>
                  <a:srgbClr val="A2C802"/>
                </a:solidFill>
                <a:latin typeface="#9Slide03 Montserrat Alternates" panose="00000400000000000000" pitchFamily="2" charset="0"/>
              </a:rPr>
              <a:t> Nam</a:t>
            </a:r>
            <a:endParaRPr lang="en-US" sz="3600" dirty="0">
              <a:solidFill>
                <a:srgbClr val="A2C802"/>
              </a:solidFill>
              <a:latin typeface="#9Slide03 Montserrat Alternates" panose="00000400000000000000" pitchFamily="2" charset="0"/>
            </a:endParaRPr>
          </a:p>
        </p:txBody>
      </p:sp>
      <p:pic>
        <p:nvPicPr>
          <p:cNvPr id="11" name="Picture 4" descr="scan0016">
            <a:extLst>
              <a:ext uri="{FF2B5EF4-FFF2-40B4-BE49-F238E27FC236}">
                <a16:creationId xmlns:a16="http://schemas.microsoft.com/office/drawing/2014/main" id="{4293BC26-08F5-4A4A-BCA3-25FF5350BEAE}"/>
              </a:ext>
            </a:extLst>
          </p:cNvPr>
          <p:cNvPicPr>
            <a:picLocks noChangeAspect="1" noChangeArrowheads="1"/>
          </p:cNvPicPr>
          <p:nvPr/>
        </p:nvPicPr>
        <p:blipFill>
          <a:blip r:embed="rId4">
            <a:lum bright="-18000" contrast="36000"/>
          </a:blip>
          <a:srcRect/>
          <a:stretch>
            <a:fillRect/>
          </a:stretch>
        </p:blipFill>
        <p:spPr bwMode="auto">
          <a:xfrm>
            <a:off x="5370061" y="0"/>
            <a:ext cx="6821939" cy="6858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2" name="Freeform 9">
            <a:extLst>
              <a:ext uri="{FF2B5EF4-FFF2-40B4-BE49-F238E27FC236}">
                <a16:creationId xmlns:a16="http://schemas.microsoft.com/office/drawing/2014/main" id="{AD28CC1A-D2AA-4209-8DAC-95DB50EBFF12}"/>
              </a:ext>
            </a:extLst>
          </p:cNvPr>
          <p:cNvSpPr>
            <a:spLocks/>
          </p:cNvSpPr>
          <p:nvPr/>
        </p:nvSpPr>
        <p:spPr bwMode="auto">
          <a:xfrm>
            <a:off x="7549589" y="751562"/>
            <a:ext cx="1382654" cy="768300"/>
          </a:xfrm>
          <a:custGeom>
            <a:avLst/>
            <a:gdLst>
              <a:gd name="T0" fmla="*/ 2147483647 w 567"/>
              <a:gd name="T1" fmla="*/ 2147483647 h 592"/>
              <a:gd name="T2" fmla="*/ 2147483647 w 567"/>
              <a:gd name="T3" fmla="*/ 2147483647 h 592"/>
              <a:gd name="T4" fmla="*/ 2147483647 w 567"/>
              <a:gd name="T5" fmla="*/ 2147483647 h 592"/>
              <a:gd name="T6" fmla="*/ 2147483647 w 567"/>
              <a:gd name="T7" fmla="*/ 2147483647 h 592"/>
              <a:gd name="T8" fmla="*/ 2147483647 w 567"/>
              <a:gd name="T9" fmla="*/ 2147483647 h 592"/>
              <a:gd name="T10" fmla="*/ 2147483647 w 567"/>
              <a:gd name="T11" fmla="*/ 2147483647 h 592"/>
              <a:gd name="T12" fmla="*/ 2147483647 w 567"/>
              <a:gd name="T13" fmla="*/ 2147483647 h 592"/>
              <a:gd name="T14" fmla="*/ 2147483647 w 567"/>
              <a:gd name="T15" fmla="*/ 2147483647 h 592"/>
              <a:gd name="T16" fmla="*/ 2147483647 w 567"/>
              <a:gd name="T17" fmla="*/ 2147483647 h 592"/>
              <a:gd name="T18" fmla="*/ 2147483647 w 567"/>
              <a:gd name="T19" fmla="*/ 2147483647 h 592"/>
              <a:gd name="T20" fmla="*/ 2147483647 w 567"/>
              <a:gd name="T21" fmla="*/ 2147483647 h 592"/>
              <a:gd name="T22" fmla="*/ 2147483647 w 567"/>
              <a:gd name="T23" fmla="*/ 2147483647 h 592"/>
              <a:gd name="T24" fmla="*/ 2147483647 w 567"/>
              <a:gd name="T25" fmla="*/ 2147483647 h 592"/>
              <a:gd name="T26" fmla="*/ 2147483647 w 567"/>
              <a:gd name="T27" fmla="*/ 2147483647 h 592"/>
              <a:gd name="T28" fmla="*/ 2147483647 w 567"/>
              <a:gd name="T29" fmla="*/ 2147483647 h 592"/>
              <a:gd name="T30" fmla="*/ 2147483647 w 567"/>
              <a:gd name="T31" fmla="*/ 2147483647 h 592"/>
              <a:gd name="T32" fmla="*/ 2147483647 w 567"/>
              <a:gd name="T33" fmla="*/ 2147483647 h 592"/>
              <a:gd name="T34" fmla="*/ 2147483647 w 567"/>
              <a:gd name="T35" fmla="*/ 2147483647 h 592"/>
              <a:gd name="T36" fmla="*/ 2147483647 w 567"/>
              <a:gd name="T37" fmla="*/ 2147483647 h 592"/>
              <a:gd name="T38" fmla="*/ 2147483647 w 567"/>
              <a:gd name="T39" fmla="*/ 2147483647 h 592"/>
              <a:gd name="T40" fmla="*/ 2147483647 w 567"/>
              <a:gd name="T41" fmla="*/ 2147483647 h 592"/>
              <a:gd name="T42" fmla="*/ 2147483647 w 567"/>
              <a:gd name="T43" fmla="*/ 2147483647 h 592"/>
              <a:gd name="T44" fmla="*/ 2147483647 w 567"/>
              <a:gd name="T45" fmla="*/ 2147483647 h 592"/>
              <a:gd name="T46" fmla="*/ 2147483647 w 567"/>
              <a:gd name="T47" fmla="*/ 2147483647 h 592"/>
              <a:gd name="T48" fmla="*/ 2147483647 w 567"/>
              <a:gd name="T49" fmla="*/ 2147483647 h 592"/>
              <a:gd name="T50" fmla="*/ 2147483647 w 567"/>
              <a:gd name="T51" fmla="*/ 2147483647 h 592"/>
              <a:gd name="T52" fmla="*/ 2147483647 w 567"/>
              <a:gd name="T53" fmla="*/ 2147483647 h 592"/>
              <a:gd name="T54" fmla="*/ 2147483647 w 567"/>
              <a:gd name="T55" fmla="*/ 2147483647 h 592"/>
              <a:gd name="T56" fmla="*/ 2147483647 w 567"/>
              <a:gd name="T57" fmla="*/ 2147483647 h 592"/>
              <a:gd name="T58" fmla="*/ 2147483647 w 567"/>
              <a:gd name="T59" fmla="*/ 2147483647 h 592"/>
              <a:gd name="T60" fmla="*/ 2147483647 w 567"/>
              <a:gd name="T61" fmla="*/ 2147483647 h 592"/>
              <a:gd name="T62" fmla="*/ 2147483647 w 567"/>
              <a:gd name="T63" fmla="*/ 2147483647 h 592"/>
              <a:gd name="T64" fmla="*/ 2147483647 w 567"/>
              <a:gd name="T65" fmla="*/ 2147483647 h 592"/>
              <a:gd name="T66" fmla="*/ 2147483647 w 567"/>
              <a:gd name="T67" fmla="*/ 2147483647 h 592"/>
              <a:gd name="T68" fmla="*/ 2147483647 w 567"/>
              <a:gd name="T69" fmla="*/ 2147483647 h 592"/>
              <a:gd name="T70" fmla="*/ 2147483647 w 567"/>
              <a:gd name="T71" fmla="*/ 2147483647 h 592"/>
              <a:gd name="T72" fmla="*/ 2147483647 w 567"/>
              <a:gd name="T73" fmla="*/ 2147483647 h 592"/>
              <a:gd name="T74" fmla="*/ 2147483647 w 567"/>
              <a:gd name="T75" fmla="*/ 2147483647 h 592"/>
              <a:gd name="T76" fmla="*/ 2147483647 w 567"/>
              <a:gd name="T77" fmla="*/ 2147483647 h 592"/>
              <a:gd name="T78" fmla="*/ 2147483647 w 567"/>
              <a:gd name="T79" fmla="*/ 2147483647 h 592"/>
              <a:gd name="T80" fmla="*/ 2147483647 w 567"/>
              <a:gd name="T81" fmla="*/ 2147483647 h 592"/>
              <a:gd name="T82" fmla="*/ 2147483647 w 567"/>
              <a:gd name="T83" fmla="*/ 2147483647 h 592"/>
              <a:gd name="T84" fmla="*/ 2147483647 w 567"/>
              <a:gd name="T85" fmla="*/ 2147483647 h 592"/>
              <a:gd name="T86" fmla="*/ 2147483647 w 567"/>
              <a:gd name="T87" fmla="*/ 2147483647 h 592"/>
              <a:gd name="T88" fmla="*/ 2147483647 w 567"/>
              <a:gd name="T89" fmla="*/ 2147483647 h 592"/>
              <a:gd name="T90" fmla="*/ 2147483647 w 567"/>
              <a:gd name="T91" fmla="*/ 2147483647 h 592"/>
              <a:gd name="T92" fmla="*/ 2147483647 w 567"/>
              <a:gd name="T93" fmla="*/ 2147483647 h 592"/>
              <a:gd name="T94" fmla="*/ 2147483647 w 567"/>
              <a:gd name="T95" fmla="*/ 2147483647 h 592"/>
              <a:gd name="T96" fmla="*/ 2147483647 w 567"/>
              <a:gd name="T97" fmla="*/ 2147483647 h 592"/>
              <a:gd name="T98" fmla="*/ 2147483647 w 567"/>
              <a:gd name="T99" fmla="*/ 2147483647 h 592"/>
              <a:gd name="T100" fmla="*/ 2147483647 w 567"/>
              <a:gd name="T101" fmla="*/ 2147483647 h 592"/>
              <a:gd name="T102" fmla="*/ 2147483647 w 567"/>
              <a:gd name="T103" fmla="*/ 2147483647 h 592"/>
              <a:gd name="T104" fmla="*/ 2147483647 w 567"/>
              <a:gd name="T105" fmla="*/ 2147483647 h 592"/>
              <a:gd name="T106" fmla="*/ 2147483647 w 567"/>
              <a:gd name="T107" fmla="*/ 2147483647 h 592"/>
              <a:gd name="T108" fmla="*/ 2147483647 w 567"/>
              <a:gd name="T109" fmla="*/ 2147483647 h 592"/>
              <a:gd name="T110" fmla="*/ 2147483647 w 567"/>
              <a:gd name="T111" fmla="*/ 2147483647 h 592"/>
              <a:gd name="T112" fmla="*/ 2147483647 w 567"/>
              <a:gd name="T113" fmla="*/ 2147483647 h 5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7"/>
              <a:gd name="T172" fmla="*/ 0 h 592"/>
              <a:gd name="T173" fmla="*/ 567 w 567"/>
              <a:gd name="T174" fmla="*/ 592 h 5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7" h="592">
                <a:moveTo>
                  <a:pt x="567" y="244"/>
                </a:moveTo>
                <a:cubicBezTo>
                  <a:pt x="533" y="251"/>
                  <a:pt x="541" y="237"/>
                  <a:pt x="516" y="229"/>
                </a:cubicBezTo>
                <a:cubicBezTo>
                  <a:pt x="504" y="225"/>
                  <a:pt x="492" y="224"/>
                  <a:pt x="480" y="220"/>
                </a:cubicBezTo>
                <a:cubicBezTo>
                  <a:pt x="475" y="212"/>
                  <a:pt x="468" y="193"/>
                  <a:pt x="468" y="193"/>
                </a:cubicBezTo>
                <a:cubicBezTo>
                  <a:pt x="475" y="182"/>
                  <a:pt x="482" y="183"/>
                  <a:pt x="489" y="172"/>
                </a:cubicBezTo>
                <a:cubicBezTo>
                  <a:pt x="483" y="148"/>
                  <a:pt x="479" y="143"/>
                  <a:pt x="456" y="139"/>
                </a:cubicBezTo>
                <a:cubicBezTo>
                  <a:pt x="455" y="125"/>
                  <a:pt x="462" y="106"/>
                  <a:pt x="444" y="106"/>
                </a:cubicBezTo>
                <a:cubicBezTo>
                  <a:pt x="439" y="106"/>
                  <a:pt x="427" y="114"/>
                  <a:pt x="423" y="115"/>
                </a:cubicBezTo>
                <a:cubicBezTo>
                  <a:pt x="415" y="118"/>
                  <a:pt x="399" y="121"/>
                  <a:pt x="399" y="121"/>
                </a:cubicBezTo>
                <a:cubicBezTo>
                  <a:pt x="363" y="115"/>
                  <a:pt x="374" y="92"/>
                  <a:pt x="345" y="76"/>
                </a:cubicBezTo>
                <a:cubicBezTo>
                  <a:pt x="331" y="68"/>
                  <a:pt x="320" y="64"/>
                  <a:pt x="306" y="55"/>
                </a:cubicBezTo>
                <a:cubicBezTo>
                  <a:pt x="303" y="53"/>
                  <a:pt x="297" y="49"/>
                  <a:pt x="297" y="49"/>
                </a:cubicBezTo>
                <a:cubicBezTo>
                  <a:pt x="273" y="54"/>
                  <a:pt x="271" y="68"/>
                  <a:pt x="288" y="85"/>
                </a:cubicBezTo>
                <a:cubicBezTo>
                  <a:pt x="290" y="91"/>
                  <a:pt x="292" y="97"/>
                  <a:pt x="294" y="103"/>
                </a:cubicBezTo>
                <a:cubicBezTo>
                  <a:pt x="295" y="106"/>
                  <a:pt x="297" y="112"/>
                  <a:pt x="297" y="112"/>
                </a:cubicBezTo>
                <a:cubicBezTo>
                  <a:pt x="296" y="116"/>
                  <a:pt x="298" y="122"/>
                  <a:pt x="294" y="124"/>
                </a:cubicBezTo>
                <a:cubicBezTo>
                  <a:pt x="289" y="127"/>
                  <a:pt x="280" y="110"/>
                  <a:pt x="279" y="109"/>
                </a:cubicBezTo>
                <a:cubicBezTo>
                  <a:pt x="270" y="100"/>
                  <a:pt x="261" y="94"/>
                  <a:pt x="252" y="85"/>
                </a:cubicBezTo>
                <a:cubicBezTo>
                  <a:pt x="247" y="80"/>
                  <a:pt x="234" y="73"/>
                  <a:pt x="234" y="73"/>
                </a:cubicBezTo>
                <a:cubicBezTo>
                  <a:pt x="209" y="78"/>
                  <a:pt x="221" y="90"/>
                  <a:pt x="204" y="79"/>
                </a:cubicBezTo>
                <a:cubicBezTo>
                  <a:pt x="202" y="72"/>
                  <a:pt x="193" y="37"/>
                  <a:pt x="183" y="34"/>
                </a:cubicBezTo>
                <a:cubicBezTo>
                  <a:pt x="177" y="32"/>
                  <a:pt x="165" y="28"/>
                  <a:pt x="165" y="28"/>
                </a:cubicBezTo>
                <a:cubicBezTo>
                  <a:pt x="129" y="40"/>
                  <a:pt x="129" y="25"/>
                  <a:pt x="102" y="10"/>
                </a:cubicBezTo>
                <a:cubicBezTo>
                  <a:pt x="94" y="5"/>
                  <a:pt x="75" y="1"/>
                  <a:pt x="75" y="1"/>
                </a:cubicBezTo>
                <a:cubicBezTo>
                  <a:pt x="50" y="3"/>
                  <a:pt x="0" y="0"/>
                  <a:pt x="42" y="28"/>
                </a:cubicBezTo>
                <a:cubicBezTo>
                  <a:pt x="53" y="44"/>
                  <a:pt x="62" y="50"/>
                  <a:pt x="81" y="55"/>
                </a:cubicBezTo>
                <a:cubicBezTo>
                  <a:pt x="87" y="65"/>
                  <a:pt x="97" y="69"/>
                  <a:pt x="102" y="79"/>
                </a:cubicBezTo>
                <a:cubicBezTo>
                  <a:pt x="117" y="110"/>
                  <a:pt x="118" y="165"/>
                  <a:pt x="159" y="175"/>
                </a:cubicBezTo>
                <a:cubicBezTo>
                  <a:pt x="160" y="178"/>
                  <a:pt x="160" y="182"/>
                  <a:pt x="162" y="184"/>
                </a:cubicBezTo>
                <a:cubicBezTo>
                  <a:pt x="164" y="187"/>
                  <a:pt x="169" y="187"/>
                  <a:pt x="171" y="190"/>
                </a:cubicBezTo>
                <a:cubicBezTo>
                  <a:pt x="174" y="195"/>
                  <a:pt x="177" y="208"/>
                  <a:pt x="177" y="208"/>
                </a:cubicBezTo>
                <a:cubicBezTo>
                  <a:pt x="178" y="216"/>
                  <a:pt x="177" y="238"/>
                  <a:pt x="183" y="250"/>
                </a:cubicBezTo>
                <a:cubicBezTo>
                  <a:pt x="187" y="258"/>
                  <a:pt x="207" y="265"/>
                  <a:pt x="207" y="265"/>
                </a:cubicBezTo>
                <a:cubicBezTo>
                  <a:pt x="227" y="285"/>
                  <a:pt x="221" y="265"/>
                  <a:pt x="240" y="259"/>
                </a:cubicBezTo>
                <a:cubicBezTo>
                  <a:pt x="254" y="268"/>
                  <a:pt x="261" y="269"/>
                  <a:pt x="267" y="286"/>
                </a:cubicBezTo>
                <a:cubicBezTo>
                  <a:pt x="264" y="296"/>
                  <a:pt x="252" y="313"/>
                  <a:pt x="252" y="313"/>
                </a:cubicBezTo>
                <a:cubicBezTo>
                  <a:pt x="256" y="330"/>
                  <a:pt x="264" y="348"/>
                  <a:pt x="279" y="358"/>
                </a:cubicBezTo>
                <a:cubicBezTo>
                  <a:pt x="292" y="377"/>
                  <a:pt x="280" y="389"/>
                  <a:pt x="264" y="400"/>
                </a:cubicBezTo>
                <a:cubicBezTo>
                  <a:pt x="254" y="415"/>
                  <a:pt x="249" y="415"/>
                  <a:pt x="231" y="418"/>
                </a:cubicBezTo>
                <a:cubicBezTo>
                  <a:pt x="221" y="424"/>
                  <a:pt x="214" y="433"/>
                  <a:pt x="204" y="439"/>
                </a:cubicBezTo>
                <a:cubicBezTo>
                  <a:pt x="188" y="464"/>
                  <a:pt x="220" y="485"/>
                  <a:pt x="234" y="502"/>
                </a:cubicBezTo>
                <a:cubicBezTo>
                  <a:pt x="245" y="515"/>
                  <a:pt x="246" y="525"/>
                  <a:pt x="261" y="535"/>
                </a:cubicBezTo>
                <a:cubicBezTo>
                  <a:pt x="266" y="543"/>
                  <a:pt x="269" y="558"/>
                  <a:pt x="276" y="565"/>
                </a:cubicBezTo>
                <a:cubicBezTo>
                  <a:pt x="284" y="573"/>
                  <a:pt x="302" y="586"/>
                  <a:pt x="312" y="592"/>
                </a:cubicBezTo>
                <a:cubicBezTo>
                  <a:pt x="337" y="576"/>
                  <a:pt x="342" y="529"/>
                  <a:pt x="354" y="502"/>
                </a:cubicBezTo>
                <a:cubicBezTo>
                  <a:pt x="358" y="493"/>
                  <a:pt x="356" y="477"/>
                  <a:pt x="366" y="475"/>
                </a:cubicBezTo>
                <a:cubicBezTo>
                  <a:pt x="386" y="471"/>
                  <a:pt x="406" y="473"/>
                  <a:pt x="426" y="472"/>
                </a:cubicBezTo>
                <a:cubicBezTo>
                  <a:pt x="432" y="463"/>
                  <a:pt x="438" y="452"/>
                  <a:pt x="444" y="445"/>
                </a:cubicBezTo>
                <a:cubicBezTo>
                  <a:pt x="450" y="437"/>
                  <a:pt x="454" y="440"/>
                  <a:pt x="462" y="436"/>
                </a:cubicBezTo>
                <a:cubicBezTo>
                  <a:pt x="478" y="427"/>
                  <a:pt x="494" y="416"/>
                  <a:pt x="507" y="403"/>
                </a:cubicBezTo>
                <a:cubicBezTo>
                  <a:pt x="507" y="397"/>
                  <a:pt x="500" y="348"/>
                  <a:pt x="507" y="337"/>
                </a:cubicBezTo>
                <a:cubicBezTo>
                  <a:pt x="512" y="329"/>
                  <a:pt x="534" y="328"/>
                  <a:pt x="534" y="328"/>
                </a:cubicBezTo>
                <a:cubicBezTo>
                  <a:pt x="544" y="313"/>
                  <a:pt x="543" y="306"/>
                  <a:pt x="537" y="289"/>
                </a:cubicBezTo>
                <a:cubicBezTo>
                  <a:pt x="538" y="285"/>
                  <a:pt x="537" y="280"/>
                  <a:pt x="540" y="277"/>
                </a:cubicBezTo>
                <a:cubicBezTo>
                  <a:pt x="545" y="272"/>
                  <a:pt x="558" y="265"/>
                  <a:pt x="558" y="265"/>
                </a:cubicBezTo>
                <a:cubicBezTo>
                  <a:pt x="552" y="240"/>
                  <a:pt x="561" y="262"/>
                  <a:pt x="546" y="250"/>
                </a:cubicBezTo>
                <a:cubicBezTo>
                  <a:pt x="543" y="248"/>
                  <a:pt x="540" y="241"/>
                  <a:pt x="540" y="241"/>
                </a:cubicBezTo>
              </a:path>
            </a:pathLst>
          </a:custGeom>
          <a:solidFill>
            <a:srgbClr val="FF0000"/>
          </a:solidFill>
          <a:ln w="28575">
            <a:solidFill>
              <a:schemeClr val="tx1"/>
            </a:solidFill>
            <a:round/>
            <a:headEnd/>
            <a:tailEnd/>
          </a:ln>
        </p:spPr>
        <p:txBody>
          <a:bodyPr/>
          <a:lstStyle/>
          <a:p>
            <a:endParaRPr lang="en-US"/>
          </a:p>
        </p:txBody>
      </p:sp>
      <p:sp>
        <p:nvSpPr>
          <p:cNvPr id="13" name="Freeform 7">
            <a:hlinkClick r:id="rId5" action="ppaction://hlinksldjump"/>
            <a:extLst>
              <a:ext uri="{FF2B5EF4-FFF2-40B4-BE49-F238E27FC236}">
                <a16:creationId xmlns:a16="http://schemas.microsoft.com/office/drawing/2014/main" id="{ACB38B32-2366-4A77-91CF-9C4F7BCE37DC}"/>
              </a:ext>
            </a:extLst>
          </p:cNvPr>
          <p:cNvSpPr>
            <a:spLocks/>
          </p:cNvSpPr>
          <p:nvPr/>
        </p:nvSpPr>
        <p:spPr bwMode="auto">
          <a:xfrm rot="291470">
            <a:off x="6954847" y="5183099"/>
            <a:ext cx="1777345" cy="1545922"/>
          </a:xfrm>
          <a:custGeom>
            <a:avLst/>
            <a:gdLst>
              <a:gd name="T0" fmla="*/ 2147483647 w 624"/>
              <a:gd name="T1" fmla="*/ 2147483647 h 726"/>
              <a:gd name="T2" fmla="*/ 2147483647 w 624"/>
              <a:gd name="T3" fmla="*/ 2147483647 h 726"/>
              <a:gd name="T4" fmla="*/ 2147483647 w 624"/>
              <a:gd name="T5" fmla="*/ 2147483647 h 726"/>
              <a:gd name="T6" fmla="*/ 2147483647 w 624"/>
              <a:gd name="T7" fmla="*/ 2147483647 h 726"/>
              <a:gd name="T8" fmla="*/ 2147483647 w 624"/>
              <a:gd name="T9" fmla="*/ 2147483647 h 726"/>
              <a:gd name="T10" fmla="*/ 2147483647 w 624"/>
              <a:gd name="T11" fmla="*/ 2147483647 h 726"/>
              <a:gd name="T12" fmla="*/ 2147483647 w 624"/>
              <a:gd name="T13" fmla="*/ 2147483647 h 726"/>
              <a:gd name="T14" fmla="*/ 2147483647 w 624"/>
              <a:gd name="T15" fmla="*/ 2147483647 h 726"/>
              <a:gd name="T16" fmla="*/ 2147483647 w 624"/>
              <a:gd name="T17" fmla="*/ 2147483647 h 726"/>
              <a:gd name="T18" fmla="*/ 2147483647 w 624"/>
              <a:gd name="T19" fmla="*/ 2147483647 h 726"/>
              <a:gd name="T20" fmla="*/ 2147483647 w 624"/>
              <a:gd name="T21" fmla="*/ 2147483647 h 726"/>
              <a:gd name="T22" fmla="*/ 2147483647 w 624"/>
              <a:gd name="T23" fmla="*/ 2147483647 h 726"/>
              <a:gd name="T24" fmla="*/ 2147483647 w 624"/>
              <a:gd name="T25" fmla="*/ 2147483647 h 726"/>
              <a:gd name="T26" fmla="*/ 2147483647 w 624"/>
              <a:gd name="T27" fmla="*/ 2147483647 h 726"/>
              <a:gd name="T28" fmla="*/ 2147483647 w 624"/>
              <a:gd name="T29" fmla="*/ 2147483647 h 726"/>
              <a:gd name="T30" fmla="*/ 2147483647 w 624"/>
              <a:gd name="T31" fmla="*/ 2147483647 h 726"/>
              <a:gd name="T32" fmla="*/ 2147483647 w 624"/>
              <a:gd name="T33" fmla="*/ 0 h 726"/>
              <a:gd name="T34" fmla="*/ 2147483647 w 624"/>
              <a:gd name="T35" fmla="*/ 2147483647 h 726"/>
              <a:gd name="T36" fmla="*/ 2147483647 w 624"/>
              <a:gd name="T37" fmla="*/ 2147483647 h 726"/>
              <a:gd name="T38" fmla="*/ 2147483647 w 624"/>
              <a:gd name="T39" fmla="*/ 2147483647 h 726"/>
              <a:gd name="T40" fmla="*/ 2147483647 w 624"/>
              <a:gd name="T41" fmla="*/ 2147483647 h 726"/>
              <a:gd name="T42" fmla="*/ 2147483647 w 624"/>
              <a:gd name="T43" fmla="*/ 2147483647 h 726"/>
              <a:gd name="T44" fmla="*/ 2147483647 w 624"/>
              <a:gd name="T45" fmla="*/ 2147483647 h 726"/>
              <a:gd name="T46" fmla="*/ 2147483647 w 624"/>
              <a:gd name="T47" fmla="*/ 2147483647 h 726"/>
              <a:gd name="T48" fmla="*/ 2147483647 w 624"/>
              <a:gd name="T49" fmla="*/ 2147483647 h 726"/>
              <a:gd name="T50" fmla="*/ 2147483647 w 624"/>
              <a:gd name="T51" fmla="*/ 2147483647 h 726"/>
              <a:gd name="T52" fmla="*/ 2147483647 w 624"/>
              <a:gd name="T53" fmla="*/ 2147483647 h 726"/>
              <a:gd name="T54" fmla="*/ 2147483647 w 624"/>
              <a:gd name="T55" fmla="*/ 2147483647 h 726"/>
              <a:gd name="T56" fmla="*/ 2147483647 w 624"/>
              <a:gd name="T57" fmla="*/ 2147483647 h 726"/>
              <a:gd name="T58" fmla="*/ 2147483647 w 624"/>
              <a:gd name="T59" fmla="*/ 2147483647 h 726"/>
              <a:gd name="T60" fmla="*/ 2147483647 w 624"/>
              <a:gd name="T61" fmla="*/ 2147483647 h 726"/>
              <a:gd name="T62" fmla="*/ 2147483647 w 624"/>
              <a:gd name="T63" fmla="*/ 2147483647 h 726"/>
              <a:gd name="T64" fmla="*/ 2147483647 w 624"/>
              <a:gd name="T65" fmla="*/ 2147483647 h 7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4"/>
              <a:gd name="T100" fmla="*/ 0 h 726"/>
              <a:gd name="T101" fmla="*/ 624 w 624"/>
              <a:gd name="T102" fmla="*/ 726 h 7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4" h="726">
                <a:moveTo>
                  <a:pt x="66" y="720"/>
                </a:moveTo>
                <a:cubicBezTo>
                  <a:pt x="71" y="705"/>
                  <a:pt x="85" y="705"/>
                  <a:pt x="99" y="702"/>
                </a:cubicBezTo>
                <a:cubicBezTo>
                  <a:pt x="104" y="695"/>
                  <a:pt x="112" y="688"/>
                  <a:pt x="102" y="678"/>
                </a:cubicBezTo>
                <a:cubicBezTo>
                  <a:pt x="95" y="671"/>
                  <a:pt x="75" y="669"/>
                  <a:pt x="75" y="669"/>
                </a:cubicBezTo>
                <a:cubicBezTo>
                  <a:pt x="64" y="635"/>
                  <a:pt x="77" y="583"/>
                  <a:pt x="84" y="546"/>
                </a:cubicBezTo>
                <a:cubicBezTo>
                  <a:pt x="93" y="443"/>
                  <a:pt x="85" y="509"/>
                  <a:pt x="93" y="465"/>
                </a:cubicBezTo>
                <a:cubicBezTo>
                  <a:pt x="95" y="456"/>
                  <a:pt x="91" y="443"/>
                  <a:pt x="99" y="438"/>
                </a:cubicBezTo>
                <a:cubicBezTo>
                  <a:pt x="109" y="431"/>
                  <a:pt x="124" y="430"/>
                  <a:pt x="135" y="423"/>
                </a:cubicBezTo>
                <a:cubicBezTo>
                  <a:pt x="134" y="414"/>
                  <a:pt x="136" y="404"/>
                  <a:pt x="132" y="396"/>
                </a:cubicBezTo>
                <a:cubicBezTo>
                  <a:pt x="123" y="376"/>
                  <a:pt x="103" y="377"/>
                  <a:pt x="87" y="366"/>
                </a:cubicBezTo>
                <a:cubicBezTo>
                  <a:pt x="75" y="348"/>
                  <a:pt x="68" y="354"/>
                  <a:pt x="45" y="357"/>
                </a:cubicBezTo>
                <a:cubicBezTo>
                  <a:pt x="38" y="359"/>
                  <a:pt x="32" y="363"/>
                  <a:pt x="24" y="357"/>
                </a:cubicBezTo>
                <a:cubicBezTo>
                  <a:pt x="19" y="353"/>
                  <a:pt x="3" y="313"/>
                  <a:pt x="0" y="303"/>
                </a:cubicBezTo>
                <a:cubicBezTo>
                  <a:pt x="9" y="269"/>
                  <a:pt x="57" y="280"/>
                  <a:pt x="84" y="279"/>
                </a:cubicBezTo>
                <a:cubicBezTo>
                  <a:pt x="90" y="273"/>
                  <a:pt x="94" y="264"/>
                  <a:pt x="102" y="261"/>
                </a:cubicBezTo>
                <a:cubicBezTo>
                  <a:pt x="111" y="258"/>
                  <a:pt x="129" y="252"/>
                  <a:pt x="129" y="252"/>
                </a:cubicBezTo>
                <a:cubicBezTo>
                  <a:pt x="139" y="237"/>
                  <a:pt x="132" y="221"/>
                  <a:pt x="129" y="204"/>
                </a:cubicBezTo>
                <a:cubicBezTo>
                  <a:pt x="136" y="184"/>
                  <a:pt x="141" y="186"/>
                  <a:pt x="162" y="189"/>
                </a:cubicBezTo>
                <a:cubicBezTo>
                  <a:pt x="192" y="219"/>
                  <a:pt x="193" y="185"/>
                  <a:pt x="219" y="183"/>
                </a:cubicBezTo>
                <a:cubicBezTo>
                  <a:pt x="234" y="182"/>
                  <a:pt x="249" y="181"/>
                  <a:pt x="264" y="180"/>
                </a:cubicBezTo>
                <a:cubicBezTo>
                  <a:pt x="271" y="173"/>
                  <a:pt x="291" y="165"/>
                  <a:pt x="291" y="165"/>
                </a:cubicBezTo>
                <a:cubicBezTo>
                  <a:pt x="317" y="174"/>
                  <a:pt x="320" y="192"/>
                  <a:pt x="345" y="198"/>
                </a:cubicBezTo>
                <a:cubicBezTo>
                  <a:pt x="358" y="207"/>
                  <a:pt x="370" y="217"/>
                  <a:pt x="381" y="228"/>
                </a:cubicBezTo>
                <a:cubicBezTo>
                  <a:pt x="386" y="227"/>
                  <a:pt x="393" y="229"/>
                  <a:pt x="396" y="225"/>
                </a:cubicBezTo>
                <a:cubicBezTo>
                  <a:pt x="399" y="222"/>
                  <a:pt x="394" y="217"/>
                  <a:pt x="393" y="213"/>
                </a:cubicBezTo>
                <a:cubicBezTo>
                  <a:pt x="391" y="207"/>
                  <a:pt x="387" y="195"/>
                  <a:pt x="387" y="195"/>
                </a:cubicBezTo>
                <a:cubicBezTo>
                  <a:pt x="391" y="183"/>
                  <a:pt x="398" y="183"/>
                  <a:pt x="402" y="171"/>
                </a:cubicBezTo>
                <a:cubicBezTo>
                  <a:pt x="393" y="144"/>
                  <a:pt x="380" y="147"/>
                  <a:pt x="351" y="144"/>
                </a:cubicBezTo>
                <a:cubicBezTo>
                  <a:pt x="340" y="140"/>
                  <a:pt x="334" y="133"/>
                  <a:pt x="324" y="126"/>
                </a:cubicBezTo>
                <a:cubicBezTo>
                  <a:pt x="319" y="118"/>
                  <a:pt x="312" y="99"/>
                  <a:pt x="312" y="99"/>
                </a:cubicBezTo>
                <a:cubicBezTo>
                  <a:pt x="318" y="70"/>
                  <a:pt x="328" y="70"/>
                  <a:pt x="303" y="45"/>
                </a:cubicBezTo>
                <a:cubicBezTo>
                  <a:pt x="308" y="26"/>
                  <a:pt x="318" y="34"/>
                  <a:pt x="333" y="24"/>
                </a:cubicBezTo>
                <a:cubicBezTo>
                  <a:pt x="337" y="18"/>
                  <a:pt x="341" y="12"/>
                  <a:pt x="345" y="6"/>
                </a:cubicBezTo>
                <a:cubicBezTo>
                  <a:pt x="349" y="1"/>
                  <a:pt x="363" y="0"/>
                  <a:pt x="363" y="0"/>
                </a:cubicBezTo>
                <a:cubicBezTo>
                  <a:pt x="392" y="4"/>
                  <a:pt x="385" y="7"/>
                  <a:pt x="408" y="18"/>
                </a:cubicBezTo>
                <a:cubicBezTo>
                  <a:pt x="429" y="28"/>
                  <a:pt x="448" y="28"/>
                  <a:pt x="471" y="30"/>
                </a:cubicBezTo>
                <a:cubicBezTo>
                  <a:pt x="492" y="44"/>
                  <a:pt x="507" y="62"/>
                  <a:pt x="528" y="75"/>
                </a:cubicBezTo>
                <a:cubicBezTo>
                  <a:pt x="538" y="81"/>
                  <a:pt x="558" y="96"/>
                  <a:pt x="558" y="96"/>
                </a:cubicBezTo>
                <a:cubicBezTo>
                  <a:pt x="575" y="122"/>
                  <a:pt x="552" y="91"/>
                  <a:pt x="573" y="108"/>
                </a:cubicBezTo>
                <a:cubicBezTo>
                  <a:pt x="579" y="113"/>
                  <a:pt x="582" y="120"/>
                  <a:pt x="588" y="126"/>
                </a:cubicBezTo>
                <a:cubicBezTo>
                  <a:pt x="595" y="153"/>
                  <a:pt x="597" y="142"/>
                  <a:pt x="594" y="180"/>
                </a:cubicBezTo>
                <a:cubicBezTo>
                  <a:pt x="597" y="212"/>
                  <a:pt x="600" y="246"/>
                  <a:pt x="624" y="270"/>
                </a:cubicBezTo>
                <a:cubicBezTo>
                  <a:pt x="620" y="286"/>
                  <a:pt x="624" y="292"/>
                  <a:pt x="606" y="288"/>
                </a:cubicBezTo>
                <a:cubicBezTo>
                  <a:pt x="590" y="278"/>
                  <a:pt x="597" y="272"/>
                  <a:pt x="576" y="276"/>
                </a:cubicBezTo>
                <a:cubicBezTo>
                  <a:pt x="564" y="268"/>
                  <a:pt x="562" y="255"/>
                  <a:pt x="552" y="270"/>
                </a:cubicBezTo>
                <a:cubicBezTo>
                  <a:pt x="548" y="313"/>
                  <a:pt x="555" y="296"/>
                  <a:pt x="531" y="312"/>
                </a:cubicBezTo>
                <a:cubicBezTo>
                  <a:pt x="519" y="348"/>
                  <a:pt x="531" y="330"/>
                  <a:pt x="468" y="333"/>
                </a:cubicBezTo>
                <a:cubicBezTo>
                  <a:pt x="474" y="364"/>
                  <a:pt x="496" y="344"/>
                  <a:pt x="519" y="360"/>
                </a:cubicBezTo>
                <a:cubicBezTo>
                  <a:pt x="546" y="400"/>
                  <a:pt x="519" y="401"/>
                  <a:pt x="492" y="405"/>
                </a:cubicBezTo>
                <a:cubicBezTo>
                  <a:pt x="494" y="421"/>
                  <a:pt x="510" y="443"/>
                  <a:pt x="489" y="450"/>
                </a:cubicBezTo>
                <a:cubicBezTo>
                  <a:pt x="468" y="443"/>
                  <a:pt x="484" y="445"/>
                  <a:pt x="477" y="480"/>
                </a:cubicBezTo>
                <a:cubicBezTo>
                  <a:pt x="473" y="498"/>
                  <a:pt x="454" y="511"/>
                  <a:pt x="438" y="516"/>
                </a:cubicBezTo>
                <a:cubicBezTo>
                  <a:pt x="423" y="511"/>
                  <a:pt x="418" y="501"/>
                  <a:pt x="405" y="492"/>
                </a:cubicBezTo>
                <a:cubicBezTo>
                  <a:pt x="397" y="480"/>
                  <a:pt x="388" y="466"/>
                  <a:pt x="375" y="462"/>
                </a:cubicBezTo>
                <a:cubicBezTo>
                  <a:pt x="357" y="474"/>
                  <a:pt x="376" y="493"/>
                  <a:pt x="387" y="504"/>
                </a:cubicBezTo>
                <a:cubicBezTo>
                  <a:pt x="388" y="507"/>
                  <a:pt x="389" y="510"/>
                  <a:pt x="390" y="513"/>
                </a:cubicBezTo>
                <a:cubicBezTo>
                  <a:pt x="392" y="516"/>
                  <a:pt x="395" y="519"/>
                  <a:pt x="396" y="522"/>
                </a:cubicBezTo>
                <a:cubicBezTo>
                  <a:pt x="399" y="528"/>
                  <a:pt x="402" y="540"/>
                  <a:pt x="402" y="540"/>
                </a:cubicBezTo>
                <a:cubicBezTo>
                  <a:pt x="387" y="555"/>
                  <a:pt x="371" y="555"/>
                  <a:pt x="351" y="558"/>
                </a:cubicBezTo>
                <a:cubicBezTo>
                  <a:pt x="316" y="582"/>
                  <a:pt x="269" y="580"/>
                  <a:pt x="234" y="603"/>
                </a:cubicBezTo>
                <a:cubicBezTo>
                  <a:pt x="226" y="626"/>
                  <a:pt x="216" y="649"/>
                  <a:pt x="195" y="663"/>
                </a:cubicBezTo>
                <a:cubicBezTo>
                  <a:pt x="182" y="682"/>
                  <a:pt x="175" y="692"/>
                  <a:pt x="153" y="699"/>
                </a:cubicBezTo>
                <a:cubicBezTo>
                  <a:pt x="142" y="703"/>
                  <a:pt x="120" y="708"/>
                  <a:pt x="120" y="708"/>
                </a:cubicBezTo>
                <a:cubicBezTo>
                  <a:pt x="110" y="715"/>
                  <a:pt x="104" y="722"/>
                  <a:pt x="93" y="726"/>
                </a:cubicBezTo>
                <a:cubicBezTo>
                  <a:pt x="87" y="724"/>
                  <a:pt x="80" y="724"/>
                  <a:pt x="75" y="720"/>
                </a:cubicBezTo>
                <a:cubicBezTo>
                  <a:pt x="72" y="718"/>
                  <a:pt x="70" y="714"/>
                  <a:pt x="66" y="714"/>
                </a:cubicBezTo>
                <a:cubicBezTo>
                  <a:pt x="64" y="714"/>
                  <a:pt x="66" y="718"/>
                  <a:pt x="66" y="720"/>
                </a:cubicBezTo>
                <a:close/>
              </a:path>
            </a:pathLst>
          </a:custGeom>
          <a:solidFill>
            <a:srgbClr val="0000CC"/>
          </a:solidFill>
          <a:ln w="28575">
            <a:solidFill>
              <a:schemeClr val="tx1"/>
            </a:solidFill>
            <a:round/>
            <a:headEnd/>
            <a:tailEnd/>
          </a:ln>
        </p:spPr>
        <p:txBody>
          <a:bodyPr/>
          <a:lstStyle/>
          <a:p>
            <a:endParaRPr lang="en-US"/>
          </a:p>
        </p:txBody>
      </p:sp>
      <p:pic>
        <p:nvPicPr>
          <p:cNvPr id="14" name="图片 2">
            <a:extLst>
              <a:ext uri="{FF2B5EF4-FFF2-40B4-BE49-F238E27FC236}">
                <a16:creationId xmlns:a16="http://schemas.microsoft.com/office/drawing/2014/main" id="{115BBF3A-30F7-48D8-BA88-AF7DDD4A6B88}"/>
              </a:ext>
            </a:extLst>
          </p:cNvPr>
          <p:cNvPicPr>
            <a:picLocks noChangeAspect="1"/>
          </p:cNvPicPr>
          <p:nvPr/>
        </p:nvPicPr>
        <p:blipFill rotWithShape="1">
          <a:blip r:embed="rId6">
            <a:extLst>
              <a:ext uri="{28A0092B-C50C-407E-A947-70E740481C1C}">
                <a14:useLocalDpi xmlns:a14="http://schemas.microsoft.com/office/drawing/2010/main" val="0"/>
              </a:ext>
            </a:extLst>
          </a:blip>
          <a:srcRect l="46560" t="49906" r="-1924" b="16637"/>
          <a:stretch/>
        </p:blipFill>
        <p:spPr>
          <a:xfrm>
            <a:off x="-145503" y="1135712"/>
            <a:ext cx="6106012" cy="4586780"/>
          </a:xfrm>
          <a:prstGeom prst="rect">
            <a:avLst/>
          </a:prstGeom>
        </p:spPr>
      </p:pic>
    </p:spTree>
    <p:extLst>
      <p:ext uri="{BB962C8B-B14F-4D97-AF65-F5344CB8AC3E}">
        <p14:creationId xmlns:p14="http://schemas.microsoft.com/office/powerpoint/2010/main" val="20929445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3"/>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3"/>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84B68C6A-F47C-41ED-ADA9-FC228ECDC732}"/>
              </a:ext>
            </a:extLst>
          </p:cNvPr>
          <p:cNvGrpSpPr/>
          <p:nvPr/>
        </p:nvGrpSpPr>
        <p:grpSpPr>
          <a:xfrm>
            <a:off x="366703" y="587227"/>
            <a:ext cx="5126295" cy="1957603"/>
            <a:chOff x="0" y="0"/>
            <a:chExt cx="14452999" cy="4534409"/>
          </a:xfrm>
        </p:grpSpPr>
        <p:sp>
          <p:nvSpPr>
            <p:cNvPr id="8" name="Freeform 5">
              <a:extLst>
                <a:ext uri="{FF2B5EF4-FFF2-40B4-BE49-F238E27FC236}">
                  <a16:creationId xmlns:a16="http://schemas.microsoft.com/office/drawing/2014/main" id="{5D60230A-C5CC-44FE-93A7-314A17001EBE}"/>
                </a:ext>
              </a:extLst>
            </p:cNvPr>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sp>
      </p:grpSp>
      <p:pic>
        <p:nvPicPr>
          <p:cNvPr id="9" name="Picture 9">
            <a:extLst>
              <a:ext uri="{FF2B5EF4-FFF2-40B4-BE49-F238E27FC236}">
                <a16:creationId xmlns:a16="http://schemas.microsoft.com/office/drawing/2014/main" id="{E3314039-70E3-48DC-AA27-27E6FADDB0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00120">
            <a:off x="4718403" y="-96320"/>
            <a:ext cx="1111977" cy="1120379"/>
          </a:xfrm>
          <a:prstGeom prst="rect">
            <a:avLst/>
          </a:prstGeom>
        </p:spPr>
      </p:pic>
      <p:pic>
        <p:nvPicPr>
          <p:cNvPr id="10" name="Picture 16">
            <a:extLst>
              <a:ext uri="{FF2B5EF4-FFF2-40B4-BE49-F238E27FC236}">
                <a16:creationId xmlns:a16="http://schemas.microsoft.com/office/drawing/2014/main" id="{0542474F-E911-496A-9091-12C53A943C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622572">
            <a:off x="-104010" y="325282"/>
            <a:ext cx="1598911" cy="520372"/>
          </a:xfrm>
          <a:prstGeom prst="rect">
            <a:avLst/>
          </a:prstGeom>
        </p:spPr>
      </p:pic>
      <p:sp>
        <p:nvSpPr>
          <p:cNvPr id="11" name="TextBox 19">
            <a:extLst>
              <a:ext uri="{FF2B5EF4-FFF2-40B4-BE49-F238E27FC236}">
                <a16:creationId xmlns:a16="http://schemas.microsoft.com/office/drawing/2014/main" id="{5E7B1D80-1134-4C14-BE41-BD26D33765AD}"/>
              </a:ext>
            </a:extLst>
          </p:cNvPr>
          <p:cNvSpPr txBox="1"/>
          <p:nvPr/>
        </p:nvSpPr>
        <p:spPr>
          <a:xfrm>
            <a:off x="417564" y="946087"/>
            <a:ext cx="5126295" cy="1171924"/>
          </a:xfrm>
          <a:prstGeom prst="rect">
            <a:avLst/>
          </a:prstGeom>
        </p:spPr>
        <p:txBody>
          <a:bodyPr wrap="square" lIns="0" tIns="0" rIns="0" bIns="0" rtlCol="0" anchor="t">
            <a:spAutoFit/>
          </a:bodyPr>
          <a:lstStyle/>
          <a:p>
            <a:pPr algn="ctr" defTabSz="609630">
              <a:lnSpc>
                <a:spcPts val="4800"/>
              </a:lnSpc>
            </a:pPr>
            <a:r>
              <a:rPr lang="en-US" sz="3600" spc="239" dirty="0" err="1">
                <a:solidFill>
                  <a:srgbClr val="4E898E"/>
                </a:solidFill>
                <a:latin typeface="#9Slide04 Faustina Bold" panose="00000800000000000000" pitchFamily="2" charset="0"/>
              </a:rPr>
              <a:t>Những</a:t>
            </a:r>
            <a:r>
              <a:rPr lang="en-US" sz="3600" spc="239" dirty="0">
                <a:solidFill>
                  <a:srgbClr val="4E898E"/>
                </a:solidFill>
                <a:latin typeface="#9Slide04 Faustina Bold" panose="00000800000000000000" pitchFamily="2" charset="0"/>
              </a:rPr>
              <a:t> </a:t>
            </a:r>
            <a:r>
              <a:rPr lang="en-US" sz="3600" spc="239" dirty="0" err="1">
                <a:solidFill>
                  <a:srgbClr val="4E898E"/>
                </a:solidFill>
                <a:latin typeface="#9Slide04 Faustina Bold" panose="00000800000000000000" pitchFamily="2" charset="0"/>
              </a:rPr>
              <a:t>dòng</a:t>
            </a:r>
            <a:r>
              <a:rPr lang="en-US" sz="3600" spc="239" dirty="0">
                <a:solidFill>
                  <a:srgbClr val="4E898E"/>
                </a:solidFill>
                <a:latin typeface="#9Slide04 Faustina Bold" panose="00000800000000000000" pitchFamily="2" charset="0"/>
              </a:rPr>
              <a:t> </a:t>
            </a:r>
            <a:r>
              <a:rPr lang="en-US" sz="3600" spc="239" dirty="0" err="1">
                <a:solidFill>
                  <a:srgbClr val="4E898E"/>
                </a:solidFill>
                <a:latin typeface="#9Slide04 Faustina Bold" panose="00000800000000000000" pitchFamily="2" charset="0"/>
              </a:rPr>
              <a:t>sông</a:t>
            </a:r>
            <a:r>
              <a:rPr lang="en-US" sz="3600" spc="239" dirty="0">
                <a:solidFill>
                  <a:srgbClr val="4E898E"/>
                </a:solidFill>
                <a:latin typeface="#9Slide04 Faustina Bold" panose="00000800000000000000" pitchFamily="2" charset="0"/>
              </a:rPr>
              <a:t> </a:t>
            </a:r>
            <a:r>
              <a:rPr lang="en-US" sz="3600" spc="239" dirty="0" err="1">
                <a:solidFill>
                  <a:srgbClr val="4E898E"/>
                </a:solidFill>
                <a:latin typeface="#9Slide04 Faustina Bold" panose="00000800000000000000" pitchFamily="2" charset="0"/>
              </a:rPr>
              <a:t>lớn</a:t>
            </a:r>
            <a:r>
              <a:rPr lang="en-US" sz="3600" spc="239" dirty="0">
                <a:solidFill>
                  <a:srgbClr val="4E898E"/>
                </a:solidFill>
                <a:latin typeface="#9Slide04 Faustina Bold" panose="00000800000000000000" pitchFamily="2" charset="0"/>
              </a:rPr>
              <a:t> ở </a:t>
            </a:r>
            <a:r>
              <a:rPr lang="en-US" sz="3600" spc="239" dirty="0" err="1">
                <a:solidFill>
                  <a:srgbClr val="4E898E"/>
                </a:solidFill>
                <a:latin typeface="#9Slide04 Faustina Bold" panose="00000800000000000000" pitchFamily="2" charset="0"/>
              </a:rPr>
              <a:t>đồng</a:t>
            </a:r>
            <a:r>
              <a:rPr lang="en-US" sz="3600" spc="239" dirty="0">
                <a:solidFill>
                  <a:srgbClr val="4E898E"/>
                </a:solidFill>
                <a:latin typeface="#9Slide04 Faustina Bold" panose="00000800000000000000" pitchFamily="2" charset="0"/>
              </a:rPr>
              <a:t> </a:t>
            </a:r>
            <a:r>
              <a:rPr lang="en-US" sz="3600" spc="239" dirty="0" err="1">
                <a:solidFill>
                  <a:srgbClr val="4E898E"/>
                </a:solidFill>
                <a:latin typeface="#9Slide04 Faustina Bold" panose="00000800000000000000" pitchFamily="2" charset="0"/>
              </a:rPr>
              <a:t>bằng</a:t>
            </a:r>
            <a:r>
              <a:rPr lang="en-US" sz="3600" spc="239" dirty="0">
                <a:solidFill>
                  <a:srgbClr val="4E898E"/>
                </a:solidFill>
                <a:latin typeface="#9Slide04 Faustina Bold" panose="00000800000000000000" pitchFamily="2" charset="0"/>
              </a:rPr>
              <a:t> Nam </a:t>
            </a:r>
            <a:r>
              <a:rPr lang="en-US" sz="3600" spc="239" dirty="0" err="1">
                <a:solidFill>
                  <a:srgbClr val="4E898E"/>
                </a:solidFill>
                <a:latin typeface="#9Slide04 Faustina Bold" panose="00000800000000000000" pitchFamily="2" charset="0"/>
              </a:rPr>
              <a:t>bộ</a:t>
            </a:r>
            <a:r>
              <a:rPr lang="en-US" sz="3600" spc="239" dirty="0">
                <a:solidFill>
                  <a:srgbClr val="4E898E"/>
                </a:solidFill>
                <a:latin typeface="#9Slide04 Faustina Bold" panose="00000800000000000000" pitchFamily="2" charset="0"/>
              </a:rPr>
              <a:t>:</a:t>
            </a:r>
          </a:p>
        </p:txBody>
      </p:sp>
      <p:grpSp>
        <p:nvGrpSpPr>
          <p:cNvPr id="12" name="Group 11">
            <a:extLst>
              <a:ext uri="{FF2B5EF4-FFF2-40B4-BE49-F238E27FC236}">
                <a16:creationId xmlns:a16="http://schemas.microsoft.com/office/drawing/2014/main" id="{93E9722C-4D67-4F53-8BEE-59F01C0FC9D9}"/>
              </a:ext>
            </a:extLst>
          </p:cNvPr>
          <p:cNvGrpSpPr>
            <a:grpSpLocks/>
          </p:cNvGrpSpPr>
          <p:nvPr/>
        </p:nvGrpSpPr>
        <p:grpSpPr bwMode="auto">
          <a:xfrm>
            <a:off x="170750" y="2547704"/>
            <a:ext cx="5324514" cy="1507151"/>
            <a:chOff x="1111" y="754"/>
            <a:chExt cx="4024" cy="1229"/>
          </a:xfrm>
        </p:grpSpPr>
        <p:sp>
          <p:nvSpPr>
            <p:cNvPr id="13" name="AutoShape 83">
              <a:extLst>
                <a:ext uri="{FF2B5EF4-FFF2-40B4-BE49-F238E27FC236}">
                  <a16:creationId xmlns:a16="http://schemas.microsoft.com/office/drawing/2014/main" id="{F66CC819-19BD-4F9E-A83C-351016120B28}"/>
                </a:ext>
              </a:extLst>
            </p:cNvPr>
            <p:cNvSpPr>
              <a:spLocks noChangeArrowheads="1"/>
            </p:cNvSpPr>
            <p:nvPr/>
          </p:nvSpPr>
          <p:spPr bwMode="gray">
            <a:xfrm>
              <a:off x="1383" y="981"/>
              <a:ext cx="3752" cy="693"/>
            </a:xfrm>
            <a:prstGeom prst="roundRect">
              <a:avLst>
                <a:gd name="adj" fmla="val 16667"/>
              </a:avLst>
            </a:prstGeom>
            <a:gradFill rotWithShape="1">
              <a:gsLst>
                <a:gs pos="0">
                  <a:srgbClr val="F2DAD9"/>
                </a:gs>
                <a:gs pos="100000">
                  <a:srgbClr val="CCFF99"/>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algn="ctr" eaLnBrk="1" hangingPunct="1">
                <a:defRPr/>
              </a:pPr>
              <a:endParaRPr lang="en-US" altLang="en-US">
                <a:latin typeface="Arial" charset="0"/>
                <a:cs typeface="Arial" charset="0"/>
              </a:endParaRPr>
            </a:p>
          </p:txBody>
        </p:sp>
        <p:sp>
          <p:nvSpPr>
            <p:cNvPr id="14" name="AutoShape 84">
              <a:extLst>
                <a:ext uri="{FF2B5EF4-FFF2-40B4-BE49-F238E27FC236}">
                  <a16:creationId xmlns:a16="http://schemas.microsoft.com/office/drawing/2014/main" id="{2F7D89FF-C719-4997-9855-6BC03869A261}"/>
                </a:ext>
              </a:extLst>
            </p:cNvPr>
            <p:cNvSpPr>
              <a:spLocks noChangeArrowheads="1"/>
            </p:cNvSpPr>
            <p:nvPr/>
          </p:nvSpPr>
          <p:spPr bwMode="gray">
            <a:xfrm>
              <a:off x="1111" y="754"/>
              <a:ext cx="593" cy="1134"/>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algn="ctr" eaLnBrk="1" hangingPunct="1">
                <a:defRPr/>
              </a:pPr>
              <a:endParaRPr lang="en-US" altLang="en-US">
                <a:latin typeface="Arial" charset="0"/>
                <a:cs typeface="Arial" charset="0"/>
              </a:endParaRPr>
            </a:p>
          </p:txBody>
        </p:sp>
        <p:sp>
          <p:nvSpPr>
            <p:cNvPr id="15" name="Text Box 86">
              <a:extLst>
                <a:ext uri="{FF2B5EF4-FFF2-40B4-BE49-F238E27FC236}">
                  <a16:creationId xmlns:a16="http://schemas.microsoft.com/office/drawing/2014/main" id="{9C2A0C7B-961B-4F1C-949F-5D63B7D6B3E2}"/>
                </a:ext>
              </a:extLst>
            </p:cNvPr>
            <p:cNvSpPr txBox="1">
              <a:spLocks noChangeArrowheads="1"/>
            </p:cNvSpPr>
            <p:nvPr/>
          </p:nvSpPr>
          <p:spPr bwMode="gray">
            <a:xfrm>
              <a:off x="1269" y="1067"/>
              <a:ext cx="252"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algn="ctr"/>
              <a:r>
                <a:rPr lang="en-US" altLang="en-US" sz="2800">
                  <a:solidFill>
                    <a:schemeClr val="bg1"/>
                  </a:solidFill>
                </a:rPr>
                <a:t>1</a:t>
              </a:r>
            </a:p>
          </p:txBody>
        </p:sp>
        <p:sp>
          <p:nvSpPr>
            <p:cNvPr id="16" name="Text Box 17">
              <a:extLst>
                <a:ext uri="{FF2B5EF4-FFF2-40B4-BE49-F238E27FC236}">
                  <a16:creationId xmlns:a16="http://schemas.microsoft.com/office/drawing/2014/main" id="{B58F7F17-A242-4C67-8C6E-6CA6C8F61F07}"/>
                </a:ext>
              </a:extLst>
            </p:cNvPr>
            <p:cNvSpPr txBox="1">
              <a:spLocks noChangeArrowheads="1"/>
            </p:cNvSpPr>
            <p:nvPr/>
          </p:nvSpPr>
          <p:spPr bwMode="auto">
            <a:xfrm>
              <a:off x="2000" y="967"/>
              <a:ext cx="272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r>
                <a:rPr lang="nl-NL" altLang="en-US" sz="4800" b="1" dirty="0">
                  <a:latin typeface="#9Slide04 Faustina Bold" panose="00000800000000000000" pitchFamily="2" charset="0"/>
                </a:rPr>
                <a:t>sông Tiền</a:t>
              </a:r>
              <a:r>
                <a:rPr lang="nl-NL" altLang="en-US" dirty="0">
                  <a:latin typeface="#9Slide04 Faustina Bold" panose="00000800000000000000" pitchFamily="2" charset="0"/>
                </a:rPr>
                <a:t> </a:t>
              </a:r>
            </a:p>
            <a:p>
              <a:pPr eaLnBrk="1" hangingPunct="1">
                <a:spcBef>
                  <a:spcPct val="50000"/>
                </a:spcBef>
              </a:pPr>
              <a:endParaRPr lang="en-US" altLang="en-US" dirty="0">
                <a:latin typeface="#9Slide04 Faustina Bold" panose="00000800000000000000" pitchFamily="2" charset="0"/>
              </a:endParaRPr>
            </a:p>
          </p:txBody>
        </p:sp>
      </p:grpSp>
      <p:grpSp>
        <p:nvGrpSpPr>
          <p:cNvPr id="17" name="Group 16">
            <a:extLst>
              <a:ext uri="{FF2B5EF4-FFF2-40B4-BE49-F238E27FC236}">
                <a16:creationId xmlns:a16="http://schemas.microsoft.com/office/drawing/2014/main" id="{B07CDDD1-1BAD-434B-B761-67E81A55DBE7}"/>
              </a:ext>
            </a:extLst>
          </p:cNvPr>
          <p:cNvGrpSpPr>
            <a:grpSpLocks/>
          </p:cNvGrpSpPr>
          <p:nvPr/>
        </p:nvGrpSpPr>
        <p:grpSpPr bwMode="auto">
          <a:xfrm>
            <a:off x="392411" y="3941884"/>
            <a:ext cx="5314739" cy="1390650"/>
            <a:chOff x="703" y="1842"/>
            <a:chExt cx="4242" cy="998"/>
          </a:xfrm>
        </p:grpSpPr>
        <p:sp>
          <p:nvSpPr>
            <p:cNvPr id="18" name="AutoShape 83">
              <a:extLst>
                <a:ext uri="{FF2B5EF4-FFF2-40B4-BE49-F238E27FC236}">
                  <a16:creationId xmlns:a16="http://schemas.microsoft.com/office/drawing/2014/main" id="{CBABCFE1-5B4F-4D25-9B26-7997059C303D}"/>
                </a:ext>
              </a:extLst>
            </p:cNvPr>
            <p:cNvSpPr>
              <a:spLocks noChangeArrowheads="1"/>
            </p:cNvSpPr>
            <p:nvPr/>
          </p:nvSpPr>
          <p:spPr bwMode="gray">
            <a:xfrm>
              <a:off x="1033" y="2024"/>
              <a:ext cx="3752" cy="671"/>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algn="ctr" eaLnBrk="1" hangingPunct="1">
                <a:defRPr/>
              </a:pPr>
              <a:endParaRPr lang="en-US">
                <a:latin typeface="Arial" pitchFamily="34" charset="0"/>
              </a:endParaRPr>
            </a:p>
          </p:txBody>
        </p:sp>
        <p:sp>
          <p:nvSpPr>
            <p:cNvPr id="19" name="AutoShape 84">
              <a:extLst>
                <a:ext uri="{FF2B5EF4-FFF2-40B4-BE49-F238E27FC236}">
                  <a16:creationId xmlns:a16="http://schemas.microsoft.com/office/drawing/2014/main" id="{518F4115-8512-4BA7-A333-D58ECAE61A2F}"/>
                </a:ext>
              </a:extLst>
            </p:cNvPr>
            <p:cNvSpPr>
              <a:spLocks noChangeArrowheads="1"/>
            </p:cNvSpPr>
            <p:nvPr/>
          </p:nvSpPr>
          <p:spPr bwMode="gray">
            <a:xfrm>
              <a:off x="703" y="1842"/>
              <a:ext cx="593" cy="998"/>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algn="ctr" eaLnBrk="1" hangingPunct="1">
                <a:defRPr/>
              </a:pPr>
              <a:endParaRPr lang="en-US" altLang="en-US">
                <a:latin typeface="Arial" charset="0"/>
                <a:cs typeface="Arial" charset="0"/>
              </a:endParaRPr>
            </a:p>
          </p:txBody>
        </p:sp>
        <p:sp>
          <p:nvSpPr>
            <p:cNvPr id="20" name="Text Box 86">
              <a:extLst>
                <a:ext uri="{FF2B5EF4-FFF2-40B4-BE49-F238E27FC236}">
                  <a16:creationId xmlns:a16="http://schemas.microsoft.com/office/drawing/2014/main" id="{072E8AF2-14FF-45B7-8287-1552D30EE578}"/>
                </a:ext>
              </a:extLst>
            </p:cNvPr>
            <p:cNvSpPr txBox="1">
              <a:spLocks noChangeArrowheads="1"/>
            </p:cNvSpPr>
            <p:nvPr/>
          </p:nvSpPr>
          <p:spPr bwMode="gray">
            <a:xfrm>
              <a:off x="873" y="2164"/>
              <a:ext cx="22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algn="ctr"/>
              <a:r>
                <a:rPr lang="en-US" altLang="en-US" sz="2800">
                  <a:solidFill>
                    <a:schemeClr val="bg1"/>
                  </a:solidFill>
                </a:rPr>
                <a:t>2</a:t>
              </a:r>
            </a:p>
          </p:txBody>
        </p:sp>
        <p:sp>
          <p:nvSpPr>
            <p:cNvPr id="21" name="Text Box 18">
              <a:extLst>
                <a:ext uri="{FF2B5EF4-FFF2-40B4-BE49-F238E27FC236}">
                  <a16:creationId xmlns:a16="http://schemas.microsoft.com/office/drawing/2014/main" id="{0F1C1E6C-4622-4931-AF63-4E90A2393B9B}"/>
                </a:ext>
              </a:extLst>
            </p:cNvPr>
            <p:cNvSpPr txBox="1">
              <a:spLocks noChangeArrowheads="1"/>
            </p:cNvSpPr>
            <p:nvPr/>
          </p:nvSpPr>
          <p:spPr bwMode="auto">
            <a:xfrm>
              <a:off x="1426" y="2062"/>
              <a:ext cx="351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spcBef>
                  <a:spcPct val="50000"/>
                </a:spcBef>
              </a:pPr>
              <a:r>
                <a:rPr lang="nl-NL" altLang="en-US" sz="4800" b="1" dirty="0">
                  <a:latin typeface="#9Slide04 Faustina Bold" panose="00000800000000000000" pitchFamily="2" charset="0"/>
                </a:rPr>
                <a:t>sông Hậu</a:t>
              </a:r>
              <a:endParaRPr lang="en-US" altLang="en-US" sz="4800" b="1" dirty="0">
                <a:latin typeface="#9Slide04 Faustina Bold" panose="00000800000000000000" pitchFamily="2" charset="0"/>
              </a:endParaRPr>
            </a:p>
          </p:txBody>
        </p:sp>
      </p:grpSp>
      <p:grpSp>
        <p:nvGrpSpPr>
          <p:cNvPr id="22" name="Group 21">
            <a:extLst>
              <a:ext uri="{FF2B5EF4-FFF2-40B4-BE49-F238E27FC236}">
                <a16:creationId xmlns:a16="http://schemas.microsoft.com/office/drawing/2014/main" id="{9C8923E4-DA71-42CF-95D2-34949267CFCE}"/>
              </a:ext>
            </a:extLst>
          </p:cNvPr>
          <p:cNvGrpSpPr>
            <a:grpSpLocks/>
          </p:cNvGrpSpPr>
          <p:nvPr/>
        </p:nvGrpSpPr>
        <p:grpSpPr bwMode="auto">
          <a:xfrm>
            <a:off x="667251" y="5408262"/>
            <a:ext cx="4937723" cy="1390650"/>
            <a:chOff x="703" y="1842"/>
            <a:chExt cx="4156" cy="998"/>
          </a:xfrm>
        </p:grpSpPr>
        <p:sp>
          <p:nvSpPr>
            <p:cNvPr id="23" name="AutoShape 83">
              <a:extLst>
                <a:ext uri="{FF2B5EF4-FFF2-40B4-BE49-F238E27FC236}">
                  <a16:creationId xmlns:a16="http://schemas.microsoft.com/office/drawing/2014/main" id="{17D319EC-8401-4D51-8CBD-C0171AF400CC}"/>
                </a:ext>
              </a:extLst>
            </p:cNvPr>
            <p:cNvSpPr>
              <a:spLocks noChangeArrowheads="1"/>
            </p:cNvSpPr>
            <p:nvPr/>
          </p:nvSpPr>
          <p:spPr bwMode="gray">
            <a:xfrm>
              <a:off x="1033" y="2024"/>
              <a:ext cx="3752" cy="671"/>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algn="ctr" eaLnBrk="1" hangingPunct="1">
                <a:defRPr/>
              </a:pPr>
              <a:endParaRPr lang="en-US">
                <a:latin typeface="Arial" pitchFamily="34" charset="0"/>
              </a:endParaRPr>
            </a:p>
          </p:txBody>
        </p:sp>
        <p:sp>
          <p:nvSpPr>
            <p:cNvPr id="24" name="AutoShape 84">
              <a:extLst>
                <a:ext uri="{FF2B5EF4-FFF2-40B4-BE49-F238E27FC236}">
                  <a16:creationId xmlns:a16="http://schemas.microsoft.com/office/drawing/2014/main" id="{5070D36C-74CE-4232-91F7-C8BD663BC0C6}"/>
                </a:ext>
              </a:extLst>
            </p:cNvPr>
            <p:cNvSpPr>
              <a:spLocks noChangeArrowheads="1"/>
            </p:cNvSpPr>
            <p:nvPr/>
          </p:nvSpPr>
          <p:spPr bwMode="gray">
            <a:xfrm>
              <a:off x="703" y="1842"/>
              <a:ext cx="593" cy="998"/>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algn="ctr" eaLnBrk="1" hangingPunct="1">
                <a:defRPr/>
              </a:pPr>
              <a:endParaRPr lang="en-US" altLang="en-US">
                <a:latin typeface="Arial" charset="0"/>
                <a:cs typeface="Arial" charset="0"/>
              </a:endParaRPr>
            </a:p>
          </p:txBody>
        </p:sp>
        <p:sp>
          <p:nvSpPr>
            <p:cNvPr id="25" name="Text Box 86">
              <a:extLst>
                <a:ext uri="{FF2B5EF4-FFF2-40B4-BE49-F238E27FC236}">
                  <a16:creationId xmlns:a16="http://schemas.microsoft.com/office/drawing/2014/main" id="{7344564B-6B93-4E31-BD9A-24D37E51DF26}"/>
                </a:ext>
              </a:extLst>
            </p:cNvPr>
            <p:cNvSpPr txBox="1">
              <a:spLocks noChangeArrowheads="1"/>
            </p:cNvSpPr>
            <p:nvPr/>
          </p:nvSpPr>
          <p:spPr bwMode="gray">
            <a:xfrm>
              <a:off x="833" y="2164"/>
              <a:ext cx="307"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algn="ctr"/>
              <a:r>
                <a:rPr lang="en-US" altLang="en-US" sz="2800" dirty="0">
                  <a:solidFill>
                    <a:schemeClr val="bg1"/>
                  </a:solidFill>
                </a:rPr>
                <a:t>3</a:t>
              </a:r>
            </a:p>
          </p:txBody>
        </p:sp>
        <p:sp>
          <p:nvSpPr>
            <p:cNvPr id="26" name="Text Box 18">
              <a:extLst>
                <a:ext uri="{FF2B5EF4-FFF2-40B4-BE49-F238E27FC236}">
                  <a16:creationId xmlns:a16="http://schemas.microsoft.com/office/drawing/2014/main" id="{F76598C6-8C95-4FC6-BF25-6E61C83F486B}"/>
                </a:ext>
              </a:extLst>
            </p:cNvPr>
            <p:cNvSpPr txBox="1">
              <a:spLocks noChangeArrowheads="1"/>
            </p:cNvSpPr>
            <p:nvPr/>
          </p:nvSpPr>
          <p:spPr bwMode="auto">
            <a:xfrm>
              <a:off x="1340" y="2062"/>
              <a:ext cx="351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spcBef>
                  <a:spcPct val="50000"/>
                </a:spcBef>
              </a:pPr>
              <a:r>
                <a:rPr lang="nl-NL" altLang="en-US" sz="4800" b="1" dirty="0">
                  <a:latin typeface="#9Slide04 Faustina Bold" panose="00000800000000000000" pitchFamily="2" charset="0"/>
                </a:rPr>
                <a:t>sông Đồng Nai</a:t>
              </a:r>
              <a:endParaRPr lang="en-US" altLang="en-US" sz="4800" b="1" dirty="0">
                <a:latin typeface="#9Slide04 Faustina Bold" panose="00000800000000000000" pitchFamily="2" charset="0"/>
              </a:endParaRPr>
            </a:p>
          </p:txBody>
        </p:sp>
      </p:grpSp>
      <p:sp>
        <p:nvSpPr>
          <p:cNvPr id="27" name="Title 1">
            <a:extLst>
              <a:ext uri="{FF2B5EF4-FFF2-40B4-BE49-F238E27FC236}">
                <a16:creationId xmlns:a16="http://schemas.microsoft.com/office/drawing/2014/main" id="{7DBFA82C-E6DB-4282-94B4-D58830E340CD}"/>
              </a:ext>
            </a:extLst>
          </p:cNvPr>
          <p:cNvSpPr>
            <a:spLocks noGrp="1"/>
          </p:cNvSpPr>
          <p:nvPr/>
        </p:nvSpPr>
        <p:spPr bwMode="auto">
          <a:xfrm>
            <a:off x="5507691" y="847725"/>
            <a:ext cx="576539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endParaRPr lang="en-US"/>
          </a:p>
        </p:txBody>
      </p:sp>
      <p:sp>
        <p:nvSpPr>
          <p:cNvPr id="28" name="Content Placeholder 2">
            <a:extLst>
              <a:ext uri="{FF2B5EF4-FFF2-40B4-BE49-F238E27FC236}">
                <a16:creationId xmlns:a16="http://schemas.microsoft.com/office/drawing/2014/main" id="{DB521592-5834-4D32-98BF-7724DE1BBD77}"/>
              </a:ext>
            </a:extLst>
          </p:cNvPr>
          <p:cNvSpPr>
            <a:spLocks noGrp="1"/>
          </p:cNvSpPr>
          <p:nvPr/>
        </p:nvSpPr>
        <p:spPr bwMode="auto">
          <a:xfrm>
            <a:off x="5507691" y="1154377"/>
            <a:ext cx="5765392" cy="493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endParaRPr lang="en-US" altLang="en-US"/>
          </a:p>
        </p:txBody>
      </p:sp>
      <p:pic>
        <p:nvPicPr>
          <p:cNvPr id="29" name="Picture 28" descr="scan0026">
            <a:extLst>
              <a:ext uri="{FF2B5EF4-FFF2-40B4-BE49-F238E27FC236}">
                <a16:creationId xmlns:a16="http://schemas.microsoft.com/office/drawing/2014/main" id="{1F4E743B-AB8A-4E03-8213-1CC4E59CEE85}"/>
              </a:ext>
            </a:extLst>
          </p:cNvPr>
          <p:cNvPicPr>
            <a:picLocks noChangeAspect="1" noChangeArrowheads="1"/>
          </p:cNvPicPr>
          <p:nvPr/>
        </p:nvPicPr>
        <p:blipFill rotWithShape="1">
          <a:blip r:embed="rId7"/>
          <a:srcRect l="1113" t="816" r="1916" b="216"/>
          <a:stretch/>
        </p:blipFill>
        <p:spPr bwMode="auto">
          <a:xfrm>
            <a:off x="5594719" y="0"/>
            <a:ext cx="6597281"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Freeform 12">
            <a:extLst>
              <a:ext uri="{FF2B5EF4-FFF2-40B4-BE49-F238E27FC236}">
                <a16:creationId xmlns:a16="http://schemas.microsoft.com/office/drawing/2014/main" id="{87C3CAA4-8764-45DE-87D6-FC8C79140779}"/>
              </a:ext>
            </a:extLst>
          </p:cNvPr>
          <p:cNvSpPr/>
          <p:nvPr/>
        </p:nvSpPr>
        <p:spPr>
          <a:xfrm>
            <a:off x="10424247" y="388938"/>
            <a:ext cx="1679348" cy="1816101"/>
          </a:xfrm>
          <a:custGeom>
            <a:avLst/>
            <a:gdLst>
              <a:gd name="connsiteX0" fmla="*/ 2396836 w 2396836"/>
              <a:gd name="connsiteY0" fmla="*/ 0 h 1815393"/>
              <a:gd name="connsiteX1" fmla="*/ 2369127 w 2396836"/>
              <a:gd name="connsiteY1" fmla="*/ 69273 h 1815393"/>
              <a:gd name="connsiteX2" fmla="*/ 2327563 w 2396836"/>
              <a:gd name="connsiteY2" fmla="*/ 83127 h 1815393"/>
              <a:gd name="connsiteX3" fmla="*/ 2272145 w 2396836"/>
              <a:gd name="connsiteY3" fmla="*/ 166255 h 1815393"/>
              <a:gd name="connsiteX4" fmla="*/ 2286000 w 2396836"/>
              <a:gd name="connsiteY4" fmla="*/ 277091 h 1815393"/>
              <a:gd name="connsiteX5" fmla="*/ 2299854 w 2396836"/>
              <a:gd name="connsiteY5" fmla="*/ 318655 h 1815393"/>
              <a:gd name="connsiteX6" fmla="*/ 2313709 w 2396836"/>
              <a:gd name="connsiteY6" fmla="*/ 374073 h 1815393"/>
              <a:gd name="connsiteX7" fmla="*/ 2299854 w 2396836"/>
              <a:gd name="connsiteY7" fmla="*/ 471055 h 1815393"/>
              <a:gd name="connsiteX8" fmla="*/ 2258290 w 2396836"/>
              <a:gd name="connsiteY8" fmla="*/ 512618 h 1815393"/>
              <a:gd name="connsiteX9" fmla="*/ 2244436 w 2396836"/>
              <a:gd name="connsiteY9" fmla="*/ 554182 h 1815393"/>
              <a:gd name="connsiteX10" fmla="*/ 2161309 w 2396836"/>
              <a:gd name="connsiteY10" fmla="*/ 609600 h 1815393"/>
              <a:gd name="connsiteX11" fmla="*/ 2119745 w 2396836"/>
              <a:gd name="connsiteY11" fmla="*/ 637309 h 1815393"/>
              <a:gd name="connsiteX12" fmla="*/ 2036618 w 2396836"/>
              <a:gd name="connsiteY12" fmla="*/ 678873 h 1815393"/>
              <a:gd name="connsiteX13" fmla="*/ 1939636 w 2396836"/>
              <a:gd name="connsiteY13" fmla="*/ 692727 h 1815393"/>
              <a:gd name="connsiteX14" fmla="*/ 1898072 w 2396836"/>
              <a:gd name="connsiteY14" fmla="*/ 720436 h 1815393"/>
              <a:gd name="connsiteX15" fmla="*/ 1828800 w 2396836"/>
              <a:gd name="connsiteY15" fmla="*/ 775855 h 1815393"/>
              <a:gd name="connsiteX16" fmla="*/ 1787236 w 2396836"/>
              <a:gd name="connsiteY16" fmla="*/ 789709 h 1815393"/>
              <a:gd name="connsiteX17" fmla="*/ 1731818 w 2396836"/>
              <a:gd name="connsiteY17" fmla="*/ 775855 h 1815393"/>
              <a:gd name="connsiteX18" fmla="*/ 1690254 w 2396836"/>
              <a:gd name="connsiteY18" fmla="*/ 748146 h 1815393"/>
              <a:gd name="connsiteX19" fmla="*/ 1524000 w 2396836"/>
              <a:gd name="connsiteY19" fmla="*/ 762000 h 1815393"/>
              <a:gd name="connsiteX20" fmla="*/ 1371600 w 2396836"/>
              <a:gd name="connsiteY20" fmla="*/ 748146 h 1815393"/>
              <a:gd name="connsiteX21" fmla="*/ 1288472 w 2396836"/>
              <a:gd name="connsiteY21" fmla="*/ 692727 h 1815393"/>
              <a:gd name="connsiteX22" fmla="*/ 1233054 w 2396836"/>
              <a:gd name="connsiteY22" fmla="*/ 637309 h 1815393"/>
              <a:gd name="connsiteX23" fmla="*/ 1219200 w 2396836"/>
              <a:gd name="connsiteY23" fmla="*/ 595746 h 1815393"/>
              <a:gd name="connsiteX24" fmla="*/ 1136072 w 2396836"/>
              <a:gd name="connsiteY24" fmla="*/ 568036 h 1815393"/>
              <a:gd name="connsiteX25" fmla="*/ 1094509 w 2396836"/>
              <a:gd name="connsiteY25" fmla="*/ 540327 h 1815393"/>
              <a:gd name="connsiteX26" fmla="*/ 1066800 w 2396836"/>
              <a:gd name="connsiteY26" fmla="*/ 498764 h 1815393"/>
              <a:gd name="connsiteX27" fmla="*/ 983672 w 2396836"/>
              <a:gd name="connsiteY27" fmla="*/ 471055 h 1815393"/>
              <a:gd name="connsiteX28" fmla="*/ 900545 w 2396836"/>
              <a:gd name="connsiteY28" fmla="*/ 443346 h 1815393"/>
              <a:gd name="connsiteX29" fmla="*/ 858981 w 2396836"/>
              <a:gd name="connsiteY29" fmla="*/ 429491 h 1815393"/>
              <a:gd name="connsiteX30" fmla="*/ 817418 w 2396836"/>
              <a:gd name="connsiteY30" fmla="*/ 415636 h 1815393"/>
              <a:gd name="connsiteX31" fmla="*/ 706581 w 2396836"/>
              <a:gd name="connsiteY31" fmla="*/ 387927 h 1815393"/>
              <a:gd name="connsiteX32" fmla="*/ 692727 w 2396836"/>
              <a:gd name="connsiteY32" fmla="*/ 429491 h 1815393"/>
              <a:gd name="connsiteX33" fmla="*/ 609600 w 2396836"/>
              <a:gd name="connsiteY33" fmla="*/ 484909 h 1815393"/>
              <a:gd name="connsiteX34" fmla="*/ 581890 w 2396836"/>
              <a:gd name="connsiteY34" fmla="*/ 512618 h 1815393"/>
              <a:gd name="connsiteX35" fmla="*/ 540327 w 2396836"/>
              <a:gd name="connsiteY35" fmla="*/ 526473 h 1815393"/>
              <a:gd name="connsiteX36" fmla="*/ 498763 w 2396836"/>
              <a:gd name="connsiteY36" fmla="*/ 554182 h 1815393"/>
              <a:gd name="connsiteX37" fmla="*/ 415636 w 2396836"/>
              <a:gd name="connsiteY37" fmla="*/ 581891 h 1815393"/>
              <a:gd name="connsiteX38" fmla="*/ 304800 w 2396836"/>
              <a:gd name="connsiteY38" fmla="*/ 609600 h 1815393"/>
              <a:gd name="connsiteX39" fmla="*/ 166254 w 2396836"/>
              <a:gd name="connsiteY39" fmla="*/ 623455 h 1815393"/>
              <a:gd name="connsiteX40" fmla="*/ 69272 w 2396836"/>
              <a:gd name="connsiteY40" fmla="*/ 651164 h 1815393"/>
              <a:gd name="connsiteX41" fmla="*/ 13854 w 2396836"/>
              <a:gd name="connsiteY41" fmla="*/ 734291 h 1815393"/>
              <a:gd name="connsiteX42" fmla="*/ 27709 w 2396836"/>
              <a:gd name="connsiteY42" fmla="*/ 914400 h 1815393"/>
              <a:gd name="connsiteX43" fmla="*/ 41563 w 2396836"/>
              <a:gd name="connsiteY43" fmla="*/ 955964 h 1815393"/>
              <a:gd name="connsiteX44" fmla="*/ 83127 w 2396836"/>
              <a:gd name="connsiteY44" fmla="*/ 969818 h 1815393"/>
              <a:gd name="connsiteX45" fmla="*/ 193963 w 2396836"/>
              <a:gd name="connsiteY45" fmla="*/ 983673 h 1815393"/>
              <a:gd name="connsiteX46" fmla="*/ 235527 w 2396836"/>
              <a:gd name="connsiteY46" fmla="*/ 1011382 h 1815393"/>
              <a:gd name="connsiteX47" fmla="*/ 277090 w 2396836"/>
              <a:gd name="connsiteY47" fmla="*/ 1025236 h 1815393"/>
              <a:gd name="connsiteX48" fmla="*/ 304800 w 2396836"/>
              <a:gd name="connsiteY48" fmla="*/ 1052946 h 1815393"/>
              <a:gd name="connsiteX49" fmla="*/ 318654 w 2396836"/>
              <a:gd name="connsiteY49" fmla="*/ 1094509 h 1815393"/>
              <a:gd name="connsiteX50" fmla="*/ 304800 w 2396836"/>
              <a:gd name="connsiteY50" fmla="*/ 1191491 h 1815393"/>
              <a:gd name="connsiteX51" fmla="*/ 235527 w 2396836"/>
              <a:gd name="connsiteY51" fmla="*/ 1233055 h 1815393"/>
              <a:gd name="connsiteX52" fmla="*/ 193963 w 2396836"/>
              <a:gd name="connsiteY52" fmla="*/ 1260764 h 1815393"/>
              <a:gd name="connsiteX53" fmla="*/ 96981 w 2396836"/>
              <a:gd name="connsiteY53" fmla="*/ 1371600 h 1815393"/>
              <a:gd name="connsiteX54" fmla="*/ 55418 w 2396836"/>
              <a:gd name="connsiteY54" fmla="*/ 1454727 h 1815393"/>
              <a:gd name="connsiteX55" fmla="*/ 27709 w 2396836"/>
              <a:gd name="connsiteY55" fmla="*/ 1551709 h 1815393"/>
              <a:gd name="connsiteX56" fmla="*/ 0 w 2396836"/>
              <a:gd name="connsiteY56" fmla="*/ 1634836 h 1815393"/>
              <a:gd name="connsiteX57" fmla="*/ 27709 w 2396836"/>
              <a:gd name="connsiteY57" fmla="*/ 1662546 h 1815393"/>
              <a:gd name="connsiteX58" fmla="*/ 83127 w 2396836"/>
              <a:gd name="connsiteY58" fmla="*/ 1745673 h 1815393"/>
              <a:gd name="connsiteX59" fmla="*/ 124690 w 2396836"/>
              <a:gd name="connsiteY59" fmla="*/ 1759527 h 1815393"/>
              <a:gd name="connsiteX60" fmla="*/ 193963 w 2396836"/>
              <a:gd name="connsiteY60" fmla="*/ 1814946 h 1815393"/>
              <a:gd name="connsiteX61" fmla="*/ 263236 w 2396836"/>
              <a:gd name="connsiteY61" fmla="*/ 1801091 h 1815393"/>
              <a:gd name="connsiteX62" fmla="*/ 318654 w 2396836"/>
              <a:gd name="connsiteY62" fmla="*/ 1676400 h 1815393"/>
              <a:gd name="connsiteX63" fmla="*/ 360218 w 2396836"/>
              <a:gd name="connsiteY63" fmla="*/ 1579418 h 1815393"/>
              <a:gd name="connsiteX64" fmla="*/ 401781 w 2396836"/>
              <a:gd name="connsiteY64" fmla="*/ 1565564 h 1815393"/>
              <a:gd name="connsiteX65" fmla="*/ 526472 w 2396836"/>
              <a:gd name="connsiteY65" fmla="*/ 1579418 h 1815393"/>
              <a:gd name="connsiteX66" fmla="*/ 540327 w 2396836"/>
              <a:gd name="connsiteY66" fmla="*/ 1634836 h 1815393"/>
              <a:gd name="connsiteX67" fmla="*/ 623454 w 2396836"/>
              <a:gd name="connsiteY67" fmla="*/ 1662546 h 1815393"/>
              <a:gd name="connsiteX68" fmla="*/ 665018 w 2396836"/>
              <a:gd name="connsiteY68" fmla="*/ 1676400 h 1815393"/>
              <a:gd name="connsiteX69" fmla="*/ 748145 w 2396836"/>
              <a:gd name="connsiteY69" fmla="*/ 1745673 h 1815393"/>
              <a:gd name="connsiteX70" fmla="*/ 789709 w 2396836"/>
              <a:gd name="connsiteY70" fmla="*/ 1759527 h 1815393"/>
              <a:gd name="connsiteX71" fmla="*/ 886690 w 2396836"/>
              <a:gd name="connsiteY71" fmla="*/ 1745673 h 1815393"/>
              <a:gd name="connsiteX72" fmla="*/ 942109 w 2396836"/>
              <a:gd name="connsiteY72" fmla="*/ 1676400 h 1815393"/>
              <a:gd name="connsiteX73" fmla="*/ 1011381 w 2396836"/>
              <a:gd name="connsiteY73" fmla="*/ 1662546 h 1815393"/>
              <a:gd name="connsiteX74" fmla="*/ 1094509 w 2396836"/>
              <a:gd name="connsiteY74" fmla="*/ 1620982 h 1815393"/>
              <a:gd name="connsiteX75" fmla="*/ 1122218 w 2396836"/>
              <a:gd name="connsiteY75" fmla="*/ 1579418 h 1815393"/>
              <a:gd name="connsiteX76" fmla="*/ 1094509 w 2396836"/>
              <a:gd name="connsiteY76" fmla="*/ 1343891 h 1815393"/>
              <a:gd name="connsiteX77" fmla="*/ 1066800 w 2396836"/>
              <a:gd name="connsiteY77" fmla="*/ 1302327 h 1815393"/>
              <a:gd name="connsiteX78" fmla="*/ 1066800 w 2396836"/>
              <a:gd name="connsiteY78" fmla="*/ 1136073 h 1815393"/>
              <a:gd name="connsiteX79" fmla="*/ 1108363 w 2396836"/>
              <a:gd name="connsiteY79" fmla="*/ 1122218 h 1815393"/>
              <a:gd name="connsiteX80" fmla="*/ 1233054 w 2396836"/>
              <a:gd name="connsiteY80" fmla="*/ 1066800 h 1815393"/>
              <a:gd name="connsiteX81" fmla="*/ 1274618 w 2396836"/>
              <a:gd name="connsiteY81" fmla="*/ 1052946 h 1815393"/>
              <a:gd name="connsiteX82" fmla="*/ 1302327 w 2396836"/>
              <a:gd name="connsiteY82" fmla="*/ 1025236 h 1815393"/>
              <a:gd name="connsiteX83" fmla="*/ 1482436 w 2396836"/>
              <a:gd name="connsiteY83" fmla="*/ 1011382 h 181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96836" h="1815393">
                <a:moveTo>
                  <a:pt x="2396836" y="0"/>
                </a:moveTo>
                <a:cubicBezTo>
                  <a:pt x="2387600" y="23091"/>
                  <a:pt x="2385048" y="50168"/>
                  <a:pt x="2369127" y="69273"/>
                </a:cubicBezTo>
                <a:cubicBezTo>
                  <a:pt x="2359778" y="80492"/>
                  <a:pt x="2337890" y="72800"/>
                  <a:pt x="2327563" y="83127"/>
                </a:cubicBezTo>
                <a:cubicBezTo>
                  <a:pt x="2304015" y="106675"/>
                  <a:pt x="2272145" y="166255"/>
                  <a:pt x="2272145" y="166255"/>
                </a:cubicBezTo>
                <a:cubicBezTo>
                  <a:pt x="2276763" y="203200"/>
                  <a:pt x="2279340" y="240459"/>
                  <a:pt x="2286000" y="277091"/>
                </a:cubicBezTo>
                <a:cubicBezTo>
                  <a:pt x="2288612" y="291459"/>
                  <a:pt x="2295842" y="304613"/>
                  <a:pt x="2299854" y="318655"/>
                </a:cubicBezTo>
                <a:cubicBezTo>
                  <a:pt x="2305085" y="336964"/>
                  <a:pt x="2309091" y="355600"/>
                  <a:pt x="2313709" y="374073"/>
                </a:cubicBezTo>
                <a:cubicBezTo>
                  <a:pt x="2309091" y="406400"/>
                  <a:pt x="2311982" y="440735"/>
                  <a:pt x="2299854" y="471055"/>
                </a:cubicBezTo>
                <a:cubicBezTo>
                  <a:pt x="2292577" y="489247"/>
                  <a:pt x="2269158" y="496315"/>
                  <a:pt x="2258290" y="512618"/>
                </a:cubicBezTo>
                <a:cubicBezTo>
                  <a:pt x="2250189" y="524769"/>
                  <a:pt x="2254763" y="543855"/>
                  <a:pt x="2244436" y="554182"/>
                </a:cubicBezTo>
                <a:cubicBezTo>
                  <a:pt x="2220888" y="577730"/>
                  <a:pt x="2189018" y="591127"/>
                  <a:pt x="2161309" y="609600"/>
                </a:cubicBezTo>
                <a:lnTo>
                  <a:pt x="2119745" y="637309"/>
                </a:lnTo>
                <a:cubicBezTo>
                  <a:pt x="2084718" y="660660"/>
                  <a:pt x="2077587" y="670679"/>
                  <a:pt x="2036618" y="678873"/>
                </a:cubicBezTo>
                <a:cubicBezTo>
                  <a:pt x="2004597" y="685277"/>
                  <a:pt x="1971963" y="688109"/>
                  <a:pt x="1939636" y="692727"/>
                </a:cubicBezTo>
                <a:cubicBezTo>
                  <a:pt x="1925781" y="701963"/>
                  <a:pt x="1911074" y="710034"/>
                  <a:pt x="1898072" y="720436"/>
                </a:cubicBezTo>
                <a:cubicBezTo>
                  <a:pt x="1855117" y="754800"/>
                  <a:pt x="1885658" y="747426"/>
                  <a:pt x="1828800" y="775855"/>
                </a:cubicBezTo>
                <a:cubicBezTo>
                  <a:pt x="1815738" y="782386"/>
                  <a:pt x="1801091" y="785091"/>
                  <a:pt x="1787236" y="789709"/>
                </a:cubicBezTo>
                <a:cubicBezTo>
                  <a:pt x="1768763" y="785091"/>
                  <a:pt x="1749320" y="783356"/>
                  <a:pt x="1731818" y="775855"/>
                </a:cubicBezTo>
                <a:cubicBezTo>
                  <a:pt x="1716513" y="769296"/>
                  <a:pt x="1706868" y="749254"/>
                  <a:pt x="1690254" y="748146"/>
                </a:cubicBezTo>
                <a:cubicBezTo>
                  <a:pt x="1634767" y="744447"/>
                  <a:pt x="1579418" y="757382"/>
                  <a:pt x="1524000" y="762000"/>
                </a:cubicBezTo>
                <a:cubicBezTo>
                  <a:pt x="1473200" y="757382"/>
                  <a:pt x="1420537" y="762539"/>
                  <a:pt x="1371600" y="748146"/>
                </a:cubicBezTo>
                <a:cubicBezTo>
                  <a:pt x="1339651" y="738749"/>
                  <a:pt x="1288472" y="692727"/>
                  <a:pt x="1288472" y="692727"/>
                </a:cubicBezTo>
                <a:cubicBezTo>
                  <a:pt x="1251529" y="581894"/>
                  <a:pt x="1306944" y="711199"/>
                  <a:pt x="1233054" y="637309"/>
                </a:cubicBezTo>
                <a:cubicBezTo>
                  <a:pt x="1222728" y="626983"/>
                  <a:pt x="1231084" y="604234"/>
                  <a:pt x="1219200" y="595746"/>
                </a:cubicBezTo>
                <a:cubicBezTo>
                  <a:pt x="1195432" y="578769"/>
                  <a:pt x="1160375" y="584238"/>
                  <a:pt x="1136072" y="568036"/>
                </a:cubicBezTo>
                <a:lnTo>
                  <a:pt x="1094509" y="540327"/>
                </a:lnTo>
                <a:cubicBezTo>
                  <a:pt x="1085273" y="526473"/>
                  <a:pt x="1080920" y="507589"/>
                  <a:pt x="1066800" y="498764"/>
                </a:cubicBezTo>
                <a:cubicBezTo>
                  <a:pt x="1042031" y="483284"/>
                  <a:pt x="1011381" y="480292"/>
                  <a:pt x="983672" y="471055"/>
                </a:cubicBezTo>
                <a:lnTo>
                  <a:pt x="900545" y="443346"/>
                </a:lnTo>
                <a:lnTo>
                  <a:pt x="858981" y="429491"/>
                </a:lnTo>
                <a:lnTo>
                  <a:pt x="817418" y="415636"/>
                </a:lnTo>
                <a:cubicBezTo>
                  <a:pt x="785657" y="367995"/>
                  <a:pt x="786680" y="342156"/>
                  <a:pt x="706581" y="387927"/>
                </a:cubicBezTo>
                <a:cubicBezTo>
                  <a:pt x="693901" y="395173"/>
                  <a:pt x="703054" y="419164"/>
                  <a:pt x="692727" y="429491"/>
                </a:cubicBezTo>
                <a:cubicBezTo>
                  <a:pt x="669179" y="453039"/>
                  <a:pt x="633149" y="461361"/>
                  <a:pt x="609600" y="484909"/>
                </a:cubicBezTo>
                <a:cubicBezTo>
                  <a:pt x="600363" y="494145"/>
                  <a:pt x="593091" y="505897"/>
                  <a:pt x="581890" y="512618"/>
                </a:cubicBezTo>
                <a:cubicBezTo>
                  <a:pt x="569367" y="520132"/>
                  <a:pt x="553389" y="519942"/>
                  <a:pt x="540327" y="526473"/>
                </a:cubicBezTo>
                <a:cubicBezTo>
                  <a:pt x="525434" y="533920"/>
                  <a:pt x="513979" y="547419"/>
                  <a:pt x="498763" y="554182"/>
                </a:cubicBezTo>
                <a:cubicBezTo>
                  <a:pt x="472073" y="566044"/>
                  <a:pt x="443345" y="572655"/>
                  <a:pt x="415636" y="581891"/>
                </a:cubicBezTo>
                <a:cubicBezTo>
                  <a:pt x="369010" y="597433"/>
                  <a:pt x="360534" y="602169"/>
                  <a:pt x="304800" y="609600"/>
                </a:cubicBezTo>
                <a:cubicBezTo>
                  <a:pt x="258795" y="615734"/>
                  <a:pt x="212436" y="618837"/>
                  <a:pt x="166254" y="623455"/>
                </a:cubicBezTo>
                <a:cubicBezTo>
                  <a:pt x="165772" y="623575"/>
                  <a:pt x="75899" y="644537"/>
                  <a:pt x="69272" y="651164"/>
                </a:cubicBezTo>
                <a:cubicBezTo>
                  <a:pt x="45724" y="674712"/>
                  <a:pt x="13854" y="734291"/>
                  <a:pt x="13854" y="734291"/>
                </a:cubicBezTo>
                <a:cubicBezTo>
                  <a:pt x="18472" y="794327"/>
                  <a:pt x="20240" y="854651"/>
                  <a:pt x="27709" y="914400"/>
                </a:cubicBezTo>
                <a:cubicBezTo>
                  <a:pt x="29520" y="928891"/>
                  <a:pt x="31236" y="945637"/>
                  <a:pt x="41563" y="955964"/>
                </a:cubicBezTo>
                <a:cubicBezTo>
                  <a:pt x="51890" y="966291"/>
                  <a:pt x="68759" y="967206"/>
                  <a:pt x="83127" y="969818"/>
                </a:cubicBezTo>
                <a:cubicBezTo>
                  <a:pt x="119759" y="976478"/>
                  <a:pt x="157018" y="979055"/>
                  <a:pt x="193963" y="983673"/>
                </a:cubicBezTo>
                <a:cubicBezTo>
                  <a:pt x="207818" y="992909"/>
                  <a:pt x="220634" y="1003935"/>
                  <a:pt x="235527" y="1011382"/>
                </a:cubicBezTo>
                <a:cubicBezTo>
                  <a:pt x="248589" y="1017913"/>
                  <a:pt x="264567" y="1017722"/>
                  <a:pt x="277090" y="1025236"/>
                </a:cubicBezTo>
                <a:cubicBezTo>
                  <a:pt x="288291" y="1031957"/>
                  <a:pt x="295563" y="1043709"/>
                  <a:pt x="304800" y="1052946"/>
                </a:cubicBezTo>
                <a:cubicBezTo>
                  <a:pt x="309418" y="1066800"/>
                  <a:pt x="318654" y="1079905"/>
                  <a:pt x="318654" y="1094509"/>
                </a:cubicBezTo>
                <a:cubicBezTo>
                  <a:pt x="318654" y="1127165"/>
                  <a:pt x="315127" y="1160511"/>
                  <a:pt x="304800" y="1191491"/>
                </a:cubicBezTo>
                <a:cubicBezTo>
                  <a:pt x="293976" y="1223963"/>
                  <a:pt x="259058" y="1221289"/>
                  <a:pt x="235527" y="1233055"/>
                </a:cubicBezTo>
                <a:cubicBezTo>
                  <a:pt x="220634" y="1240502"/>
                  <a:pt x="207818" y="1251528"/>
                  <a:pt x="193963" y="1260764"/>
                </a:cubicBezTo>
                <a:cubicBezTo>
                  <a:pt x="129309" y="1357746"/>
                  <a:pt x="166254" y="1325418"/>
                  <a:pt x="96981" y="1371600"/>
                </a:cubicBezTo>
                <a:cubicBezTo>
                  <a:pt x="62161" y="1476066"/>
                  <a:pt x="109130" y="1347305"/>
                  <a:pt x="55418" y="1454727"/>
                </a:cubicBezTo>
                <a:cubicBezTo>
                  <a:pt x="43776" y="1478012"/>
                  <a:pt x="34369" y="1529508"/>
                  <a:pt x="27709" y="1551709"/>
                </a:cubicBezTo>
                <a:cubicBezTo>
                  <a:pt x="19316" y="1579685"/>
                  <a:pt x="0" y="1634836"/>
                  <a:pt x="0" y="1634836"/>
                </a:cubicBezTo>
                <a:cubicBezTo>
                  <a:pt x="9236" y="1644073"/>
                  <a:pt x="19872" y="1652096"/>
                  <a:pt x="27709" y="1662546"/>
                </a:cubicBezTo>
                <a:cubicBezTo>
                  <a:pt x="47690" y="1689188"/>
                  <a:pt x="51534" y="1735142"/>
                  <a:pt x="83127" y="1745673"/>
                </a:cubicBezTo>
                <a:lnTo>
                  <a:pt x="124690" y="1759527"/>
                </a:lnTo>
                <a:cubicBezTo>
                  <a:pt x="138710" y="1773546"/>
                  <a:pt x="173992" y="1812450"/>
                  <a:pt x="193963" y="1814946"/>
                </a:cubicBezTo>
                <a:cubicBezTo>
                  <a:pt x="217329" y="1817867"/>
                  <a:pt x="240145" y="1805709"/>
                  <a:pt x="263236" y="1801091"/>
                </a:cubicBezTo>
                <a:cubicBezTo>
                  <a:pt x="299628" y="1746503"/>
                  <a:pt x="298868" y="1755540"/>
                  <a:pt x="318654" y="1676400"/>
                </a:cubicBezTo>
                <a:cubicBezTo>
                  <a:pt x="326974" y="1643123"/>
                  <a:pt x="330319" y="1603337"/>
                  <a:pt x="360218" y="1579418"/>
                </a:cubicBezTo>
                <a:cubicBezTo>
                  <a:pt x="371622" y="1570295"/>
                  <a:pt x="387927" y="1570182"/>
                  <a:pt x="401781" y="1565564"/>
                </a:cubicBezTo>
                <a:cubicBezTo>
                  <a:pt x="443345" y="1570182"/>
                  <a:pt x="489067" y="1560716"/>
                  <a:pt x="526472" y="1579418"/>
                </a:cubicBezTo>
                <a:cubicBezTo>
                  <a:pt x="543503" y="1587933"/>
                  <a:pt x="525870" y="1622444"/>
                  <a:pt x="540327" y="1634836"/>
                </a:cubicBezTo>
                <a:cubicBezTo>
                  <a:pt x="562503" y="1653844"/>
                  <a:pt x="595745" y="1653310"/>
                  <a:pt x="623454" y="1662546"/>
                </a:cubicBezTo>
                <a:lnTo>
                  <a:pt x="665018" y="1676400"/>
                </a:lnTo>
                <a:cubicBezTo>
                  <a:pt x="695659" y="1707042"/>
                  <a:pt x="709566" y="1726384"/>
                  <a:pt x="748145" y="1745673"/>
                </a:cubicBezTo>
                <a:cubicBezTo>
                  <a:pt x="761207" y="1752204"/>
                  <a:pt x="775854" y="1754909"/>
                  <a:pt x="789709" y="1759527"/>
                </a:cubicBezTo>
                <a:cubicBezTo>
                  <a:pt x="822036" y="1754909"/>
                  <a:pt x="855711" y="1755999"/>
                  <a:pt x="886690" y="1745673"/>
                </a:cubicBezTo>
                <a:cubicBezTo>
                  <a:pt x="922567" y="1733714"/>
                  <a:pt x="911753" y="1693746"/>
                  <a:pt x="942109" y="1676400"/>
                </a:cubicBezTo>
                <a:cubicBezTo>
                  <a:pt x="962554" y="1664717"/>
                  <a:pt x="988536" y="1668257"/>
                  <a:pt x="1011381" y="1662546"/>
                </a:cubicBezTo>
                <a:cubicBezTo>
                  <a:pt x="1057268" y="1651074"/>
                  <a:pt x="1053875" y="1648071"/>
                  <a:pt x="1094509" y="1620982"/>
                </a:cubicBezTo>
                <a:cubicBezTo>
                  <a:pt x="1103745" y="1607127"/>
                  <a:pt x="1121240" y="1596040"/>
                  <a:pt x="1122218" y="1579418"/>
                </a:cubicBezTo>
                <a:cubicBezTo>
                  <a:pt x="1123600" y="1555922"/>
                  <a:pt x="1125192" y="1405259"/>
                  <a:pt x="1094509" y="1343891"/>
                </a:cubicBezTo>
                <a:cubicBezTo>
                  <a:pt x="1087063" y="1328998"/>
                  <a:pt x="1076036" y="1316182"/>
                  <a:pt x="1066800" y="1302327"/>
                </a:cubicBezTo>
                <a:cubicBezTo>
                  <a:pt x="1063887" y="1279023"/>
                  <a:pt x="1037111" y="1173185"/>
                  <a:pt x="1066800" y="1136073"/>
                </a:cubicBezTo>
                <a:cubicBezTo>
                  <a:pt x="1075923" y="1124669"/>
                  <a:pt x="1095301" y="1128749"/>
                  <a:pt x="1108363" y="1122218"/>
                </a:cubicBezTo>
                <a:cubicBezTo>
                  <a:pt x="1240084" y="1056357"/>
                  <a:pt x="1018615" y="1138279"/>
                  <a:pt x="1233054" y="1066800"/>
                </a:cubicBezTo>
                <a:lnTo>
                  <a:pt x="1274618" y="1052946"/>
                </a:lnTo>
                <a:cubicBezTo>
                  <a:pt x="1283854" y="1043709"/>
                  <a:pt x="1289816" y="1028989"/>
                  <a:pt x="1302327" y="1025236"/>
                </a:cubicBezTo>
                <a:cubicBezTo>
                  <a:pt x="1358053" y="1008518"/>
                  <a:pt x="1424318" y="1011382"/>
                  <a:pt x="1482436" y="1011382"/>
                </a:cubicBezTo>
              </a:path>
            </a:pathLst>
          </a:custGeom>
          <a:ln w="57150">
            <a:solidFill>
              <a:srgbClr val="3305DB"/>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algn="l" rtl="0" eaLnBrk="0" fontAlgn="base" hangingPunct="0">
              <a:spcBef>
                <a:spcPct val="0"/>
              </a:spcBef>
              <a:spcAft>
                <a:spcPct val="0"/>
              </a:spcAft>
              <a:defRPr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n-lt"/>
                <a:ea typeface="+mn-ea"/>
                <a:cs typeface="+mn-cs"/>
              </a:defRPr>
            </a:lvl2pPr>
            <a:lvl3pPr marL="914400" algn="l" rtl="0" eaLnBrk="0" fontAlgn="base" hangingPunct="0">
              <a:spcBef>
                <a:spcPct val="0"/>
              </a:spcBef>
              <a:spcAft>
                <a:spcPct val="0"/>
              </a:spcAft>
              <a:defRPr kern="1200">
                <a:solidFill>
                  <a:schemeClr val="tx1"/>
                </a:solidFill>
                <a:latin typeface="+mn-lt"/>
                <a:ea typeface="+mn-ea"/>
                <a:cs typeface="+mn-cs"/>
              </a:defRPr>
            </a:lvl3pPr>
            <a:lvl4pPr marL="1371600" algn="l" rtl="0" eaLnBrk="0" fontAlgn="base" hangingPunct="0">
              <a:spcBef>
                <a:spcPct val="0"/>
              </a:spcBef>
              <a:spcAft>
                <a:spcPct val="0"/>
              </a:spcAft>
              <a:defRPr kern="1200">
                <a:solidFill>
                  <a:schemeClr val="tx1"/>
                </a:solidFill>
                <a:latin typeface="+mn-lt"/>
                <a:ea typeface="+mn-ea"/>
                <a:cs typeface="+mn-cs"/>
              </a:defRPr>
            </a:lvl4pPr>
            <a:lvl5pPr marL="1828800" algn="l" rtl="0" eaLnBrk="0" fontAlgn="base" hangingPunct="0">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eaLnBrk="1" hangingPunct="1">
              <a:defRPr/>
            </a:pPr>
            <a:endParaRPr lang="en-US"/>
          </a:p>
        </p:txBody>
      </p:sp>
      <p:sp>
        <p:nvSpPr>
          <p:cNvPr id="31" name="Flowchart: Connector 30">
            <a:extLst>
              <a:ext uri="{FF2B5EF4-FFF2-40B4-BE49-F238E27FC236}">
                <a16:creationId xmlns:a16="http://schemas.microsoft.com/office/drawing/2014/main" id="{3F96D1A3-876D-400F-945B-24BD77FEDE3F}"/>
              </a:ext>
            </a:extLst>
          </p:cNvPr>
          <p:cNvSpPr/>
          <p:nvPr/>
        </p:nvSpPr>
        <p:spPr>
          <a:xfrm>
            <a:off x="7090431" y="2695575"/>
            <a:ext cx="242449" cy="3810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en-US"/>
          </a:p>
        </p:txBody>
      </p:sp>
      <p:sp>
        <p:nvSpPr>
          <p:cNvPr id="32" name="Flowchart: Connector 31">
            <a:extLst>
              <a:ext uri="{FF2B5EF4-FFF2-40B4-BE49-F238E27FC236}">
                <a16:creationId xmlns:a16="http://schemas.microsoft.com/office/drawing/2014/main" id="{E29E9D1A-3182-4889-A963-D3366BECA884}"/>
              </a:ext>
            </a:extLst>
          </p:cNvPr>
          <p:cNvSpPr/>
          <p:nvPr/>
        </p:nvSpPr>
        <p:spPr>
          <a:xfrm>
            <a:off x="5431428" y="3642519"/>
            <a:ext cx="203524" cy="32385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en-US"/>
          </a:p>
        </p:txBody>
      </p:sp>
      <p:sp>
        <p:nvSpPr>
          <p:cNvPr id="33" name="TextBox 15">
            <a:extLst>
              <a:ext uri="{FF2B5EF4-FFF2-40B4-BE49-F238E27FC236}">
                <a16:creationId xmlns:a16="http://schemas.microsoft.com/office/drawing/2014/main" id="{A45098D3-4509-4474-88C7-948A3CE8A5E1}"/>
              </a:ext>
            </a:extLst>
          </p:cNvPr>
          <p:cNvSpPr txBox="1">
            <a:spLocks noChangeArrowheads="1"/>
          </p:cNvSpPr>
          <p:nvPr/>
        </p:nvSpPr>
        <p:spPr bwMode="auto">
          <a:xfrm rot="2260257">
            <a:off x="7178611" y="3839726"/>
            <a:ext cx="20037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r>
              <a:rPr lang="en-US" altLang="en-US" sz="2800" b="1" dirty="0" err="1"/>
              <a:t>Sông</a:t>
            </a:r>
            <a:r>
              <a:rPr lang="en-US" altLang="en-US" sz="2800" b="1" dirty="0"/>
              <a:t> </a:t>
            </a:r>
            <a:r>
              <a:rPr lang="en-US" altLang="en-US" sz="2800" b="1" dirty="0" err="1"/>
              <a:t>Hậu</a:t>
            </a:r>
            <a:endParaRPr lang="en-US" altLang="en-US" sz="2800" b="1" dirty="0"/>
          </a:p>
        </p:txBody>
      </p:sp>
      <p:grpSp>
        <p:nvGrpSpPr>
          <p:cNvPr id="34" name="Group 33">
            <a:extLst>
              <a:ext uri="{FF2B5EF4-FFF2-40B4-BE49-F238E27FC236}">
                <a16:creationId xmlns:a16="http://schemas.microsoft.com/office/drawing/2014/main" id="{67A8F361-2425-41BA-86E4-3E6DE49B1151}"/>
              </a:ext>
            </a:extLst>
          </p:cNvPr>
          <p:cNvGrpSpPr>
            <a:grpSpLocks/>
          </p:cNvGrpSpPr>
          <p:nvPr/>
        </p:nvGrpSpPr>
        <p:grpSpPr bwMode="auto">
          <a:xfrm>
            <a:off x="7738770" y="1700768"/>
            <a:ext cx="2156454" cy="3266017"/>
            <a:chOff x="2976748" y="1257190"/>
            <a:chExt cx="3078727" cy="2449190"/>
          </a:xfrm>
        </p:grpSpPr>
        <p:sp>
          <p:nvSpPr>
            <p:cNvPr id="36" name="Freeform 8">
              <a:extLst>
                <a:ext uri="{FF2B5EF4-FFF2-40B4-BE49-F238E27FC236}">
                  <a16:creationId xmlns:a16="http://schemas.microsoft.com/office/drawing/2014/main" id="{4496937F-FDF2-4367-888E-CF52808881E8}"/>
                </a:ext>
              </a:extLst>
            </p:cNvPr>
            <p:cNvSpPr/>
            <p:nvPr/>
          </p:nvSpPr>
          <p:spPr>
            <a:xfrm>
              <a:off x="2976748" y="1358777"/>
              <a:ext cx="1981570" cy="2347603"/>
            </a:xfrm>
            <a:custGeom>
              <a:avLst/>
              <a:gdLst>
                <a:gd name="connsiteX0" fmla="*/ 0 w 1981200"/>
                <a:gd name="connsiteY0" fmla="*/ 0 h 3131127"/>
                <a:gd name="connsiteX1" fmla="*/ 13854 w 1981200"/>
                <a:gd name="connsiteY1" fmla="*/ 69272 h 3131127"/>
                <a:gd name="connsiteX2" fmla="*/ 27709 w 1981200"/>
                <a:gd name="connsiteY2" fmla="*/ 443345 h 3131127"/>
                <a:gd name="connsiteX3" fmla="*/ 41564 w 1981200"/>
                <a:gd name="connsiteY3" fmla="*/ 484909 h 3131127"/>
                <a:gd name="connsiteX4" fmla="*/ 69273 w 1981200"/>
                <a:gd name="connsiteY4" fmla="*/ 526472 h 3131127"/>
                <a:gd name="connsiteX5" fmla="*/ 96982 w 1981200"/>
                <a:gd name="connsiteY5" fmla="*/ 775854 h 3131127"/>
                <a:gd name="connsiteX6" fmla="*/ 124691 w 1981200"/>
                <a:gd name="connsiteY6" fmla="*/ 858981 h 3131127"/>
                <a:gd name="connsiteX7" fmla="*/ 138545 w 1981200"/>
                <a:gd name="connsiteY7" fmla="*/ 900545 h 3131127"/>
                <a:gd name="connsiteX8" fmla="*/ 180109 w 1981200"/>
                <a:gd name="connsiteY8" fmla="*/ 983672 h 3131127"/>
                <a:gd name="connsiteX9" fmla="*/ 221673 w 1981200"/>
                <a:gd name="connsiteY9" fmla="*/ 1011381 h 3131127"/>
                <a:gd name="connsiteX10" fmla="*/ 290945 w 1981200"/>
                <a:gd name="connsiteY10" fmla="*/ 1080654 h 3131127"/>
                <a:gd name="connsiteX11" fmla="*/ 318654 w 1981200"/>
                <a:gd name="connsiteY11" fmla="*/ 1122218 h 3131127"/>
                <a:gd name="connsiteX12" fmla="*/ 346364 w 1981200"/>
                <a:gd name="connsiteY12" fmla="*/ 1149927 h 3131127"/>
                <a:gd name="connsiteX13" fmla="*/ 401782 w 1981200"/>
                <a:gd name="connsiteY13" fmla="*/ 1219200 h 3131127"/>
                <a:gd name="connsiteX14" fmla="*/ 443345 w 1981200"/>
                <a:gd name="connsiteY14" fmla="*/ 1233054 h 3131127"/>
                <a:gd name="connsiteX15" fmla="*/ 471054 w 1981200"/>
                <a:gd name="connsiteY15" fmla="*/ 1274618 h 3131127"/>
                <a:gd name="connsiteX16" fmla="*/ 498764 w 1981200"/>
                <a:gd name="connsiteY16" fmla="*/ 1302327 h 3131127"/>
                <a:gd name="connsiteX17" fmla="*/ 512618 w 1981200"/>
                <a:gd name="connsiteY17" fmla="*/ 1371600 h 3131127"/>
                <a:gd name="connsiteX18" fmla="*/ 526473 w 1981200"/>
                <a:gd name="connsiteY18" fmla="*/ 1413163 h 3131127"/>
                <a:gd name="connsiteX19" fmla="*/ 568036 w 1981200"/>
                <a:gd name="connsiteY19" fmla="*/ 1427018 h 3131127"/>
                <a:gd name="connsiteX20" fmla="*/ 665018 w 1981200"/>
                <a:gd name="connsiteY20" fmla="*/ 1524000 h 3131127"/>
                <a:gd name="connsiteX21" fmla="*/ 775854 w 1981200"/>
                <a:gd name="connsiteY21" fmla="*/ 1620981 h 3131127"/>
                <a:gd name="connsiteX22" fmla="*/ 831273 w 1981200"/>
                <a:gd name="connsiteY22" fmla="*/ 1676400 h 3131127"/>
                <a:gd name="connsiteX23" fmla="*/ 886691 w 1981200"/>
                <a:gd name="connsiteY23" fmla="*/ 1759527 h 3131127"/>
                <a:gd name="connsiteX24" fmla="*/ 942109 w 1981200"/>
                <a:gd name="connsiteY24" fmla="*/ 1828800 h 3131127"/>
                <a:gd name="connsiteX25" fmla="*/ 1025236 w 1981200"/>
                <a:gd name="connsiteY25" fmla="*/ 1884218 h 3131127"/>
                <a:gd name="connsiteX26" fmla="*/ 1052945 w 1981200"/>
                <a:gd name="connsiteY26" fmla="*/ 1925781 h 3131127"/>
                <a:gd name="connsiteX27" fmla="*/ 1094509 w 1981200"/>
                <a:gd name="connsiteY27" fmla="*/ 1939636 h 3131127"/>
                <a:gd name="connsiteX28" fmla="*/ 1108364 w 1981200"/>
                <a:gd name="connsiteY28" fmla="*/ 1981200 h 3131127"/>
                <a:gd name="connsiteX29" fmla="*/ 1191491 w 1981200"/>
                <a:gd name="connsiteY29" fmla="*/ 2008909 h 3131127"/>
                <a:gd name="connsiteX30" fmla="*/ 1260764 w 1981200"/>
                <a:gd name="connsiteY30" fmla="*/ 2078181 h 3131127"/>
                <a:gd name="connsiteX31" fmla="*/ 1288473 w 1981200"/>
                <a:gd name="connsiteY31" fmla="*/ 2119745 h 3131127"/>
                <a:gd name="connsiteX32" fmla="*/ 1302327 w 1981200"/>
                <a:gd name="connsiteY32" fmla="*/ 2161309 h 3131127"/>
                <a:gd name="connsiteX33" fmla="*/ 1371600 w 1981200"/>
                <a:gd name="connsiteY33" fmla="*/ 2244436 h 3131127"/>
                <a:gd name="connsiteX34" fmla="*/ 1413164 w 1981200"/>
                <a:gd name="connsiteY34" fmla="*/ 2327563 h 3131127"/>
                <a:gd name="connsiteX35" fmla="*/ 1427018 w 1981200"/>
                <a:gd name="connsiteY35" fmla="*/ 2369127 h 3131127"/>
                <a:gd name="connsiteX36" fmla="*/ 1482436 w 1981200"/>
                <a:gd name="connsiteY36" fmla="*/ 2438400 h 3131127"/>
                <a:gd name="connsiteX37" fmla="*/ 1524000 w 1981200"/>
                <a:gd name="connsiteY37" fmla="*/ 2452254 h 3131127"/>
                <a:gd name="connsiteX38" fmla="*/ 1565564 w 1981200"/>
                <a:gd name="connsiteY38" fmla="*/ 2479963 h 3131127"/>
                <a:gd name="connsiteX39" fmla="*/ 1620982 w 1981200"/>
                <a:gd name="connsiteY39" fmla="*/ 2563090 h 3131127"/>
                <a:gd name="connsiteX40" fmla="*/ 1648691 w 1981200"/>
                <a:gd name="connsiteY40" fmla="*/ 2590800 h 3131127"/>
                <a:gd name="connsiteX41" fmla="*/ 1676400 w 1981200"/>
                <a:gd name="connsiteY41" fmla="*/ 2632363 h 3131127"/>
                <a:gd name="connsiteX42" fmla="*/ 1717964 w 1981200"/>
                <a:gd name="connsiteY42" fmla="*/ 2660072 h 3131127"/>
                <a:gd name="connsiteX43" fmla="*/ 1773382 w 1981200"/>
                <a:gd name="connsiteY43" fmla="*/ 2743200 h 3131127"/>
                <a:gd name="connsiteX44" fmla="*/ 1814945 w 1981200"/>
                <a:gd name="connsiteY44" fmla="*/ 2867890 h 3131127"/>
                <a:gd name="connsiteX45" fmla="*/ 1828800 w 1981200"/>
                <a:gd name="connsiteY45" fmla="*/ 2909454 h 3131127"/>
                <a:gd name="connsiteX46" fmla="*/ 1884218 w 1981200"/>
                <a:gd name="connsiteY46" fmla="*/ 2992581 h 3131127"/>
                <a:gd name="connsiteX47" fmla="*/ 1953491 w 1981200"/>
                <a:gd name="connsiteY47" fmla="*/ 3117272 h 3131127"/>
                <a:gd name="connsiteX48" fmla="*/ 1981200 w 1981200"/>
                <a:gd name="connsiteY48" fmla="*/ 3131127 h 313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81200" h="3131127">
                  <a:moveTo>
                    <a:pt x="0" y="0"/>
                  </a:moveTo>
                  <a:cubicBezTo>
                    <a:pt x="4618" y="23091"/>
                    <a:pt x="12385" y="45770"/>
                    <a:pt x="13854" y="69272"/>
                  </a:cubicBezTo>
                  <a:cubicBezTo>
                    <a:pt x="21637" y="193806"/>
                    <a:pt x="19409" y="318845"/>
                    <a:pt x="27709" y="443345"/>
                  </a:cubicBezTo>
                  <a:cubicBezTo>
                    <a:pt x="28680" y="457917"/>
                    <a:pt x="35033" y="471847"/>
                    <a:pt x="41564" y="484909"/>
                  </a:cubicBezTo>
                  <a:cubicBezTo>
                    <a:pt x="49011" y="499802"/>
                    <a:pt x="60037" y="512618"/>
                    <a:pt x="69273" y="526472"/>
                  </a:cubicBezTo>
                  <a:cubicBezTo>
                    <a:pt x="72921" y="566600"/>
                    <a:pt x="84339" y="721070"/>
                    <a:pt x="96982" y="775854"/>
                  </a:cubicBezTo>
                  <a:cubicBezTo>
                    <a:pt x="103550" y="804314"/>
                    <a:pt x="115455" y="831272"/>
                    <a:pt x="124691" y="858981"/>
                  </a:cubicBezTo>
                  <a:lnTo>
                    <a:pt x="138545" y="900545"/>
                  </a:lnTo>
                  <a:cubicBezTo>
                    <a:pt x="149813" y="934349"/>
                    <a:pt x="153252" y="956816"/>
                    <a:pt x="180109" y="983672"/>
                  </a:cubicBezTo>
                  <a:cubicBezTo>
                    <a:pt x="191883" y="995446"/>
                    <a:pt x="207818" y="1002145"/>
                    <a:pt x="221673" y="1011381"/>
                  </a:cubicBezTo>
                  <a:cubicBezTo>
                    <a:pt x="295564" y="1122219"/>
                    <a:pt x="198582" y="988290"/>
                    <a:pt x="290945" y="1080654"/>
                  </a:cubicBezTo>
                  <a:cubicBezTo>
                    <a:pt x="302719" y="1092428"/>
                    <a:pt x="308252" y="1109216"/>
                    <a:pt x="318654" y="1122218"/>
                  </a:cubicBezTo>
                  <a:cubicBezTo>
                    <a:pt x="326814" y="1132418"/>
                    <a:pt x="338204" y="1139727"/>
                    <a:pt x="346364" y="1149927"/>
                  </a:cubicBezTo>
                  <a:cubicBezTo>
                    <a:pt x="363789" y="1171707"/>
                    <a:pt x="376051" y="1203761"/>
                    <a:pt x="401782" y="1219200"/>
                  </a:cubicBezTo>
                  <a:cubicBezTo>
                    <a:pt x="414305" y="1226714"/>
                    <a:pt x="429491" y="1228436"/>
                    <a:pt x="443345" y="1233054"/>
                  </a:cubicBezTo>
                  <a:cubicBezTo>
                    <a:pt x="452581" y="1246909"/>
                    <a:pt x="460652" y="1261616"/>
                    <a:pt x="471054" y="1274618"/>
                  </a:cubicBezTo>
                  <a:cubicBezTo>
                    <a:pt x="479214" y="1284818"/>
                    <a:pt x="493618" y="1290321"/>
                    <a:pt x="498764" y="1302327"/>
                  </a:cubicBezTo>
                  <a:cubicBezTo>
                    <a:pt x="508040" y="1323971"/>
                    <a:pt x="506907" y="1348755"/>
                    <a:pt x="512618" y="1371600"/>
                  </a:cubicBezTo>
                  <a:cubicBezTo>
                    <a:pt x="516160" y="1385768"/>
                    <a:pt x="516147" y="1402837"/>
                    <a:pt x="526473" y="1413163"/>
                  </a:cubicBezTo>
                  <a:cubicBezTo>
                    <a:pt x="536799" y="1423489"/>
                    <a:pt x="554182" y="1422400"/>
                    <a:pt x="568036" y="1427018"/>
                  </a:cubicBezTo>
                  <a:cubicBezTo>
                    <a:pt x="631555" y="1522296"/>
                    <a:pt x="591861" y="1499614"/>
                    <a:pt x="665018" y="1524000"/>
                  </a:cubicBezTo>
                  <a:cubicBezTo>
                    <a:pt x="743528" y="1641763"/>
                    <a:pt x="614216" y="1459343"/>
                    <a:pt x="775854" y="1620981"/>
                  </a:cubicBezTo>
                  <a:lnTo>
                    <a:pt x="831273" y="1676400"/>
                  </a:lnTo>
                  <a:cubicBezTo>
                    <a:pt x="855620" y="1749442"/>
                    <a:pt x="829036" y="1690341"/>
                    <a:pt x="886691" y="1759527"/>
                  </a:cubicBezTo>
                  <a:cubicBezTo>
                    <a:pt x="916984" y="1795879"/>
                    <a:pt x="906283" y="1801930"/>
                    <a:pt x="942109" y="1828800"/>
                  </a:cubicBezTo>
                  <a:cubicBezTo>
                    <a:pt x="968751" y="1848781"/>
                    <a:pt x="1025236" y="1884218"/>
                    <a:pt x="1025236" y="1884218"/>
                  </a:cubicBezTo>
                  <a:cubicBezTo>
                    <a:pt x="1034472" y="1898072"/>
                    <a:pt x="1039943" y="1915379"/>
                    <a:pt x="1052945" y="1925781"/>
                  </a:cubicBezTo>
                  <a:cubicBezTo>
                    <a:pt x="1064349" y="1934904"/>
                    <a:pt x="1084182" y="1929309"/>
                    <a:pt x="1094509" y="1939636"/>
                  </a:cubicBezTo>
                  <a:cubicBezTo>
                    <a:pt x="1104836" y="1949963"/>
                    <a:pt x="1096480" y="1972712"/>
                    <a:pt x="1108364" y="1981200"/>
                  </a:cubicBezTo>
                  <a:cubicBezTo>
                    <a:pt x="1132131" y="1998177"/>
                    <a:pt x="1191491" y="2008909"/>
                    <a:pt x="1191491" y="2008909"/>
                  </a:cubicBezTo>
                  <a:cubicBezTo>
                    <a:pt x="1265384" y="2119747"/>
                    <a:pt x="1168398" y="1985815"/>
                    <a:pt x="1260764" y="2078181"/>
                  </a:cubicBezTo>
                  <a:cubicBezTo>
                    <a:pt x="1272538" y="2089955"/>
                    <a:pt x="1279237" y="2105890"/>
                    <a:pt x="1288473" y="2119745"/>
                  </a:cubicBezTo>
                  <a:cubicBezTo>
                    <a:pt x="1293091" y="2133600"/>
                    <a:pt x="1295796" y="2148247"/>
                    <a:pt x="1302327" y="2161309"/>
                  </a:cubicBezTo>
                  <a:cubicBezTo>
                    <a:pt x="1321615" y="2199885"/>
                    <a:pt x="1340961" y="2213797"/>
                    <a:pt x="1371600" y="2244436"/>
                  </a:cubicBezTo>
                  <a:cubicBezTo>
                    <a:pt x="1406422" y="2348908"/>
                    <a:pt x="1359449" y="2220133"/>
                    <a:pt x="1413164" y="2327563"/>
                  </a:cubicBezTo>
                  <a:cubicBezTo>
                    <a:pt x="1419695" y="2340625"/>
                    <a:pt x="1420487" y="2356065"/>
                    <a:pt x="1427018" y="2369127"/>
                  </a:cubicBezTo>
                  <a:cubicBezTo>
                    <a:pt x="1435107" y="2385306"/>
                    <a:pt x="1464029" y="2427356"/>
                    <a:pt x="1482436" y="2438400"/>
                  </a:cubicBezTo>
                  <a:cubicBezTo>
                    <a:pt x="1494959" y="2445914"/>
                    <a:pt x="1510145" y="2447636"/>
                    <a:pt x="1524000" y="2452254"/>
                  </a:cubicBezTo>
                  <a:cubicBezTo>
                    <a:pt x="1537855" y="2461490"/>
                    <a:pt x="1554599" y="2467432"/>
                    <a:pt x="1565564" y="2479963"/>
                  </a:cubicBezTo>
                  <a:cubicBezTo>
                    <a:pt x="1587494" y="2505025"/>
                    <a:pt x="1597434" y="2539541"/>
                    <a:pt x="1620982" y="2563090"/>
                  </a:cubicBezTo>
                  <a:cubicBezTo>
                    <a:pt x="1630218" y="2572327"/>
                    <a:pt x="1640531" y="2580600"/>
                    <a:pt x="1648691" y="2590800"/>
                  </a:cubicBezTo>
                  <a:cubicBezTo>
                    <a:pt x="1659093" y="2603802"/>
                    <a:pt x="1664626" y="2620589"/>
                    <a:pt x="1676400" y="2632363"/>
                  </a:cubicBezTo>
                  <a:cubicBezTo>
                    <a:pt x="1688174" y="2644137"/>
                    <a:pt x="1704109" y="2650836"/>
                    <a:pt x="1717964" y="2660072"/>
                  </a:cubicBezTo>
                  <a:cubicBezTo>
                    <a:pt x="1736437" y="2687781"/>
                    <a:pt x="1762851" y="2711607"/>
                    <a:pt x="1773382" y="2743200"/>
                  </a:cubicBezTo>
                  <a:lnTo>
                    <a:pt x="1814945" y="2867890"/>
                  </a:lnTo>
                  <a:cubicBezTo>
                    <a:pt x="1819563" y="2881745"/>
                    <a:pt x="1820699" y="2897303"/>
                    <a:pt x="1828800" y="2909454"/>
                  </a:cubicBezTo>
                  <a:cubicBezTo>
                    <a:pt x="1847273" y="2937163"/>
                    <a:pt x="1873687" y="2960988"/>
                    <a:pt x="1884218" y="2992581"/>
                  </a:cubicBezTo>
                  <a:cubicBezTo>
                    <a:pt x="1897462" y="3032312"/>
                    <a:pt x="1915380" y="3098216"/>
                    <a:pt x="1953491" y="3117272"/>
                  </a:cubicBezTo>
                  <a:lnTo>
                    <a:pt x="1981200" y="3131127"/>
                  </a:lnTo>
                </a:path>
              </a:pathLst>
            </a:custGeom>
            <a:ln w="76200">
              <a:solidFill>
                <a:srgbClr val="3305DB"/>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algn="l" rtl="0" eaLnBrk="0" fontAlgn="base" hangingPunct="0">
                <a:spcBef>
                  <a:spcPct val="0"/>
                </a:spcBef>
                <a:spcAft>
                  <a:spcPct val="0"/>
                </a:spcAft>
                <a:defRPr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n-lt"/>
                  <a:ea typeface="+mn-ea"/>
                  <a:cs typeface="+mn-cs"/>
                </a:defRPr>
              </a:lvl2pPr>
              <a:lvl3pPr marL="914400" algn="l" rtl="0" eaLnBrk="0" fontAlgn="base" hangingPunct="0">
                <a:spcBef>
                  <a:spcPct val="0"/>
                </a:spcBef>
                <a:spcAft>
                  <a:spcPct val="0"/>
                </a:spcAft>
                <a:defRPr kern="1200">
                  <a:solidFill>
                    <a:schemeClr val="tx1"/>
                  </a:solidFill>
                  <a:latin typeface="+mn-lt"/>
                  <a:ea typeface="+mn-ea"/>
                  <a:cs typeface="+mn-cs"/>
                </a:defRPr>
              </a:lvl3pPr>
              <a:lvl4pPr marL="1371600" algn="l" rtl="0" eaLnBrk="0" fontAlgn="base" hangingPunct="0">
                <a:spcBef>
                  <a:spcPct val="0"/>
                </a:spcBef>
                <a:spcAft>
                  <a:spcPct val="0"/>
                </a:spcAft>
                <a:defRPr kern="1200">
                  <a:solidFill>
                    <a:schemeClr val="tx1"/>
                  </a:solidFill>
                  <a:latin typeface="+mn-lt"/>
                  <a:ea typeface="+mn-ea"/>
                  <a:cs typeface="+mn-cs"/>
                </a:defRPr>
              </a:lvl4pPr>
              <a:lvl5pPr marL="1828800" algn="l" rtl="0" eaLnBrk="0" fontAlgn="base" hangingPunct="0">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eaLnBrk="1" hangingPunct="1">
                <a:defRPr/>
              </a:pPr>
              <a:endParaRPr lang="en-US" dirty="0"/>
            </a:p>
          </p:txBody>
        </p:sp>
        <p:sp>
          <p:nvSpPr>
            <p:cNvPr id="37" name="Freeform 9">
              <a:extLst>
                <a:ext uri="{FF2B5EF4-FFF2-40B4-BE49-F238E27FC236}">
                  <a16:creationId xmlns:a16="http://schemas.microsoft.com/office/drawing/2014/main" id="{E302988E-928F-4D97-B59C-DA1A2FD4F8B6}"/>
                </a:ext>
              </a:extLst>
            </p:cNvPr>
            <p:cNvSpPr/>
            <p:nvPr/>
          </p:nvSpPr>
          <p:spPr>
            <a:xfrm>
              <a:off x="3176810" y="1257190"/>
              <a:ext cx="2410275" cy="2109510"/>
            </a:xfrm>
            <a:custGeom>
              <a:avLst/>
              <a:gdLst>
                <a:gd name="connsiteX0" fmla="*/ 166254 w 2410691"/>
                <a:gd name="connsiteY0" fmla="*/ 0 h 2812473"/>
                <a:gd name="connsiteX1" fmla="*/ 180109 w 2410691"/>
                <a:gd name="connsiteY1" fmla="*/ 69273 h 2812473"/>
                <a:gd name="connsiteX2" fmla="*/ 110836 w 2410691"/>
                <a:gd name="connsiteY2" fmla="*/ 193964 h 2812473"/>
                <a:gd name="connsiteX3" fmla="*/ 83127 w 2410691"/>
                <a:gd name="connsiteY3" fmla="*/ 277091 h 2812473"/>
                <a:gd name="connsiteX4" fmla="*/ 55418 w 2410691"/>
                <a:gd name="connsiteY4" fmla="*/ 318655 h 2812473"/>
                <a:gd name="connsiteX5" fmla="*/ 0 w 2410691"/>
                <a:gd name="connsiteY5" fmla="*/ 443346 h 2812473"/>
                <a:gd name="connsiteX6" fmla="*/ 13854 w 2410691"/>
                <a:gd name="connsiteY6" fmla="*/ 581891 h 2812473"/>
                <a:gd name="connsiteX7" fmla="*/ 41563 w 2410691"/>
                <a:gd name="connsiteY7" fmla="*/ 665018 h 2812473"/>
                <a:gd name="connsiteX8" fmla="*/ 55418 w 2410691"/>
                <a:gd name="connsiteY8" fmla="*/ 706582 h 2812473"/>
                <a:gd name="connsiteX9" fmla="*/ 69272 w 2410691"/>
                <a:gd name="connsiteY9" fmla="*/ 817418 h 2812473"/>
                <a:gd name="connsiteX10" fmla="*/ 83127 w 2410691"/>
                <a:gd name="connsiteY10" fmla="*/ 858982 h 2812473"/>
                <a:gd name="connsiteX11" fmla="*/ 207818 w 2410691"/>
                <a:gd name="connsiteY11" fmla="*/ 914400 h 2812473"/>
                <a:gd name="connsiteX12" fmla="*/ 249381 w 2410691"/>
                <a:gd name="connsiteY12" fmla="*/ 928255 h 2812473"/>
                <a:gd name="connsiteX13" fmla="*/ 277091 w 2410691"/>
                <a:gd name="connsiteY13" fmla="*/ 955964 h 2812473"/>
                <a:gd name="connsiteX14" fmla="*/ 318654 w 2410691"/>
                <a:gd name="connsiteY14" fmla="*/ 969818 h 2812473"/>
                <a:gd name="connsiteX15" fmla="*/ 346363 w 2410691"/>
                <a:gd name="connsiteY15" fmla="*/ 1052946 h 2812473"/>
                <a:gd name="connsiteX16" fmla="*/ 360218 w 2410691"/>
                <a:gd name="connsiteY16" fmla="*/ 1094509 h 2812473"/>
                <a:gd name="connsiteX17" fmla="*/ 374072 w 2410691"/>
                <a:gd name="connsiteY17" fmla="*/ 1136073 h 2812473"/>
                <a:gd name="connsiteX18" fmla="*/ 401781 w 2410691"/>
                <a:gd name="connsiteY18" fmla="*/ 1177637 h 2812473"/>
                <a:gd name="connsiteX19" fmla="*/ 443345 w 2410691"/>
                <a:gd name="connsiteY19" fmla="*/ 1316182 h 2812473"/>
                <a:gd name="connsiteX20" fmla="*/ 484909 w 2410691"/>
                <a:gd name="connsiteY20" fmla="*/ 1399309 h 2812473"/>
                <a:gd name="connsiteX21" fmla="*/ 526472 w 2410691"/>
                <a:gd name="connsiteY21" fmla="*/ 1413164 h 2812473"/>
                <a:gd name="connsiteX22" fmla="*/ 568036 w 2410691"/>
                <a:gd name="connsiteY22" fmla="*/ 1440873 h 2812473"/>
                <a:gd name="connsiteX23" fmla="*/ 609600 w 2410691"/>
                <a:gd name="connsiteY23" fmla="*/ 1454728 h 2812473"/>
                <a:gd name="connsiteX24" fmla="*/ 692727 w 2410691"/>
                <a:gd name="connsiteY24" fmla="*/ 1496291 h 2812473"/>
                <a:gd name="connsiteX25" fmla="*/ 775854 w 2410691"/>
                <a:gd name="connsiteY25" fmla="*/ 1537855 h 2812473"/>
                <a:gd name="connsiteX26" fmla="*/ 858981 w 2410691"/>
                <a:gd name="connsiteY26" fmla="*/ 1579418 h 2812473"/>
                <a:gd name="connsiteX27" fmla="*/ 983672 w 2410691"/>
                <a:gd name="connsiteY27" fmla="*/ 1662546 h 2812473"/>
                <a:gd name="connsiteX28" fmla="*/ 1025236 w 2410691"/>
                <a:gd name="connsiteY28" fmla="*/ 1690255 h 2812473"/>
                <a:gd name="connsiteX29" fmla="*/ 1080654 w 2410691"/>
                <a:gd name="connsiteY29" fmla="*/ 1759528 h 2812473"/>
                <a:gd name="connsiteX30" fmla="*/ 1122218 w 2410691"/>
                <a:gd name="connsiteY30" fmla="*/ 1787237 h 2812473"/>
                <a:gd name="connsiteX31" fmla="*/ 1288472 w 2410691"/>
                <a:gd name="connsiteY31" fmla="*/ 1828800 h 2812473"/>
                <a:gd name="connsiteX32" fmla="*/ 1385454 w 2410691"/>
                <a:gd name="connsiteY32" fmla="*/ 1856509 h 2812473"/>
                <a:gd name="connsiteX33" fmla="*/ 1427018 w 2410691"/>
                <a:gd name="connsiteY33" fmla="*/ 1870364 h 2812473"/>
                <a:gd name="connsiteX34" fmla="*/ 1510145 w 2410691"/>
                <a:gd name="connsiteY34" fmla="*/ 1884218 h 2812473"/>
                <a:gd name="connsiteX35" fmla="*/ 1593272 w 2410691"/>
                <a:gd name="connsiteY35" fmla="*/ 1925782 h 2812473"/>
                <a:gd name="connsiteX36" fmla="*/ 1676400 w 2410691"/>
                <a:gd name="connsiteY36" fmla="*/ 1967346 h 2812473"/>
                <a:gd name="connsiteX37" fmla="*/ 1704109 w 2410691"/>
                <a:gd name="connsiteY37" fmla="*/ 2064328 h 2812473"/>
                <a:gd name="connsiteX38" fmla="*/ 1759527 w 2410691"/>
                <a:gd name="connsiteY38" fmla="*/ 2147455 h 2812473"/>
                <a:gd name="connsiteX39" fmla="*/ 1801091 w 2410691"/>
                <a:gd name="connsiteY39" fmla="*/ 2175164 h 2812473"/>
                <a:gd name="connsiteX40" fmla="*/ 1814945 w 2410691"/>
                <a:gd name="connsiteY40" fmla="*/ 2216728 h 2812473"/>
                <a:gd name="connsiteX41" fmla="*/ 1898072 w 2410691"/>
                <a:gd name="connsiteY41" fmla="*/ 2258291 h 2812473"/>
                <a:gd name="connsiteX42" fmla="*/ 1953491 w 2410691"/>
                <a:gd name="connsiteY42" fmla="*/ 2286000 h 2812473"/>
                <a:gd name="connsiteX43" fmla="*/ 2092036 w 2410691"/>
                <a:gd name="connsiteY43" fmla="*/ 2355273 h 2812473"/>
                <a:gd name="connsiteX44" fmla="*/ 2133600 w 2410691"/>
                <a:gd name="connsiteY44" fmla="*/ 2382982 h 2812473"/>
                <a:gd name="connsiteX45" fmla="*/ 2189018 w 2410691"/>
                <a:gd name="connsiteY45" fmla="*/ 2438400 h 2812473"/>
                <a:gd name="connsiteX46" fmla="*/ 2202872 w 2410691"/>
                <a:gd name="connsiteY46" fmla="*/ 2479964 h 2812473"/>
                <a:gd name="connsiteX47" fmla="*/ 2244436 w 2410691"/>
                <a:gd name="connsiteY47" fmla="*/ 2507673 h 2812473"/>
                <a:gd name="connsiteX48" fmla="*/ 2272145 w 2410691"/>
                <a:gd name="connsiteY48" fmla="*/ 2590800 h 2812473"/>
                <a:gd name="connsiteX49" fmla="*/ 2286000 w 2410691"/>
                <a:gd name="connsiteY49" fmla="*/ 2632364 h 2812473"/>
                <a:gd name="connsiteX50" fmla="*/ 2327563 w 2410691"/>
                <a:gd name="connsiteY50" fmla="*/ 2660073 h 2812473"/>
                <a:gd name="connsiteX51" fmla="*/ 2355272 w 2410691"/>
                <a:gd name="connsiteY51" fmla="*/ 2743200 h 2812473"/>
                <a:gd name="connsiteX52" fmla="*/ 2410691 w 2410691"/>
                <a:gd name="connsiteY52" fmla="*/ 2812473 h 281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10691" h="2812473">
                  <a:moveTo>
                    <a:pt x="166254" y="0"/>
                  </a:moveTo>
                  <a:cubicBezTo>
                    <a:pt x="170872" y="23091"/>
                    <a:pt x="180109" y="45725"/>
                    <a:pt x="180109" y="69273"/>
                  </a:cubicBezTo>
                  <a:cubicBezTo>
                    <a:pt x="180109" y="111054"/>
                    <a:pt x="118746" y="170233"/>
                    <a:pt x="110836" y="193964"/>
                  </a:cubicBezTo>
                  <a:cubicBezTo>
                    <a:pt x="101600" y="221673"/>
                    <a:pt x="99328" y="252789"/>
                    <a:pt x="83127" y="277091"/>
                  </a:cubicBezTo>
                  <a:cubicBezTo>
                    <a:pt x="73891" y="290946"/>
                    <a:pt x="62181" y="303439"/>
                    <a:pt x="55418" y="318655"/>
                  </a:cubicBezTo>
                  <a:cubicBezTo>
                    <a:pt x="-10531" y="467041"/>
                    <a:pt x="62709" y="349281"/>
                    <a:pt x="0" y="443346"/>
                  </a:cubicBezTo>
                  <a:cubicBezTo>
                    <a:pt x="4618" y="489528"/>
                    <a:pt x="5301" y="536274"/>
                    <a:pt x="13854" y="581891"/>
                  </a:cubicBezTo>
                  <a:cubicBezTo>
                    <a:pt x="19237" y="610599"/>
                    <a:pt x="32327" y="637309"/>
                    <a:pt x="41563" y="665018"/>
                  </a:cubicBezTo>
                  <a:lnTo>
                    <a:pt x="55418" y="706582"/>
                  </a:lnTo>
                  <a:cubicBezTo>
                    <a:pt x="60036" y="743527"/>
                    <a:pt x="62612" y="780786"/>
                    <a:pt x="69272" y="817418"/>
                  </a:cubicBezTo>
                  <a:cubicBezTo>
                    <a:pt x="71884" y="831787"/>
                    <a:pt x="74004" y="847578"/>
                    <a:pt x="83127" y="858982"/>
                  </a:cubicBezTo>
                  <a:cubicBezTo>
                    <a:pt x="107078" y="888921"/>
                    <a:pt x="182418" y="905933"/>
                    <a:pt x="207818" y="914400"/>
                  </a:cubicBezTo>
                  <a:lnTo>
                    <a:pt x="249381" y="928255"/>
                  </a:lnTo>
                  <a:cubicBezTo>
                    <a:pt x="258618" y="937491"/>
                    <a:pt x="265890" y="949244"/>
                    <a:pt x="277091" y="955964"/>
                  </a:cubicBezTo>
                  <a:cubicBezTo>
                    <a:pt x="289614" y="963477"/>
                    <a:pt x="310166" y="957934"/>
                    <a:pt x="318654" y="969818"/>
                  </a:cubicBezTo>
                  <a:cubicBezTo>
                    <a:pt x="335631" y="993586"/>
                    <a:pt x="337126" y="1025237"/>
                    <a:pt x="346363" y="1052946"/>
                  </a:cubicBezTo>
                  <a:lnTo>
                    <a:pt x="360218" y="1094509"/>
                  </a:lnTo>
                  <a:cubicBezTo>
                    <a:pt x="364836" y="1108364"/>
                    <a:pt x="365971" y="1123922"/>
                    <a:pt x="374072" y="1136073"/>
                  </a:cubicBezTo>
                  <a:cubicBezTo>
                    <a:pt x="383308" y="1149928"/>
                    <a:pt x="395018" y="1162421"/>
                    <a:pt x="401781" y="1177637"/>
                  </a:cubicBezTo>
                  <a:cubicBezTo>
                    <a:pt x="428126" y="1236913"/>
                    <a:pt x="427223" y="1259753"/>
                    <a:pt x="443345" y="1316182"/>
                  </a:cubicBezTo>
                  <a:cubicBezTo>
                    <a:pt x="450782" y="1342210"/>
                    <a:pt x="462421" y="1381318"/>
                    <a:pt x="484909" y="1399309"/>
                  </a:cubicBezTo>
                  <a:cubicBezTo>
                    <a:pt x="496313" y="1408432"/>
                    <a:pt x="513410" y="1406633"/>
                    <a:pt x="526472" y="1413164"/>
                  </a:cubicBezTo>
                  <a:cubicBezTo>
                    <a:pt x="541365" y="1420611"/>
                    <a:pt x="553143" y="1433426"/>
                    <a:pt x="568036" y="1440873"/>
                  </a:cubicBezTo>
                  <a:cubicBezTo>
                    <a:pt x="581098" y="1447404"/>
                    <a:pt x="596538" y="1448197"/>
                    <a:pt x="609600" y="1454728"/>
                  </a:cubicBezTo>
                  <a:cubicBezTo>
                    <a:pt x="717022" y="1508440"/>
                    <a:pt x="588261" y="1461471"/>
                    <a:pt x="692727" y="1496291"/>
                  </a:cubicBezTo>
                  <a:cubicBezTo>
                    <a:pt x="811845" y="1575702"/>
                    <a:pt x="661133" y="1480494"/>
                    <a:pt x="775854" y="1537855"/>
                  </a:cubicBezTo>
                  <a:cubicBezTo>
                    <a:pt x="883275" y="1591566"/>
                    <a:pt x="754519" y="1544598"/>
                    <a:pt x="858981" y="1579418"/>
                  </a:cubicBezTo>
                  <a:lnTo>
                    <a:pt x="983672" y="1662546"/>
                  </a:lnTo>
                  <a:lnTo>
                    <a:pt x="1025236" y="1690255"/>
                  </a:lnTo>
                  <a:cubicBezTo>
                    <a:pt x="1045808" y="1721113"/>
                    <a:pt x="1052454" y="1736968"/>
                    <a:pt x="1080654" y="1759528"/>
                  </a:cubicBezTo>
                  <a:cubicBezTo>
                    <a:pt x="1093656" y="1769930"/>
                    <a:pt x="1107002" y="1780474"/>
                    <a:pt x="1122218" y="1787237"/>
                  </a:cubicBezTo>
                  <a:cubicBezTo>
                    <a:pt x="1188085" y="1816511"/>
                    <a:pt x="1218765" y="1817183"/>
                    <a:pt x="1288472" y="1828800"/>
                  </a:cubicBezTo>
                  <a:cubicBezTo>
                    <a:pt x="1388129" y="1862020"/>
                    <a:pt x="1263678" y="1821716"/>
                    <a:pt x="1385454" y="1856509"/>
                  </a:cubicBezTo>
                  <a:cubicBezTo>
                    <a:pt x="1399496" y="1860521"/>
                    <a:pt x="1412762" y="1867196"/>
                    <a:pt x="1427018" y="1870364"/>
                  </a:cubicBezTo>
                  <a:cubicBezTo>
                    <a:pt x="1454440" y="1876458"/>
                    <a:pt x="1482436" y="1879600"/>
                    <a:pt x="1510145" y="1884218"/>
                  </a:cubicBezTo>
                  <a:cubicBezTo>
                    <a:pt x="1614618" y="1919043"/>
                    <a:pt x="1485842" y="1872066"/>
                    <a:pt x="1593272" y="1925782"/>
                  </a:cubicBezTo>
                  <a:cubicBezTo>
                    <a:pt x="1707997" y="1983145"/>
                    <a:pt x="1557279" y="1887933"/>
                    <a:pt x="1676400" y="1967346"/>
                  </a:cubicBezTo>
                  <a:cubicBezTo>
                    <a:pt x="1679662" y="1980395"/>
                    <a:pt x="1695073" y="2048063"/>
                    <a:pt x="1704109" y="2064328"/>
                  </a:cubicBezTo>
                  <a:cubicBezTo>
                    <a:pt x="1720282" y="2093439"/>
                    <a:pt x="1731818" y="2128982"/>
                    <a:pt x="1759527" y="2147455"/>
                  </a:cubicBezTo>
                  <a:lnTo>
                    <a:pt x="1801091" y="2175164"/>
                  </a:lnTo>
                  <a:cubicBezTo>
                    <a:pt x="1805709" y="2189019"/>
                    <a:pt x="1805822" y="2205324"/>
                    <a:pt x="1814945" y="2216728"/>
                  </a:cubicBezTo>
                  <a:cubicBezTo>
                    <a:pt x="1838097" y="2245668"/>
                    <a:pt x="1867517" y="2245196"/>
                    <a:pt x="1898072" y="2258291"/>
                  </a:cubicBezTo>
                  <a:cubicBezTo>
                    <a:pt x="1917055" y="2266427"/>
                    <a:pt x="1935781" y="2275374"/>
                    <a:pt x="1953491" y="2286000"/>
                  </a:cubicBezTo>
                  <a:cubicBezTo>
                    <a:pt x="2071315" y="2356694"/>
                    <a:pt x="1993530" y="2330646"/>
                    <a:pt x="2092036" y="2355273"/>
                  </a:cubicBezTo>
                  <a:cubicBezTo>
                    <a:pt x="2105891" y="2364509"/>
                    <a:pt x="2123198" y="2369980"/>
                    <a:pt x="2133600" y="2382982"/>
                  </a:cubicBezTo>
                  <a:cubicBezTo>
                    <a:pt x="2187338" y="2450156"/>
                    <a:pt x="2098333" y="2408173"/>
                    <a:pt x="2189018" y="2438400"/>
                  </a:cubicBezTo>
                  <a:cubicBezTo>
                    <a:pt x="2193636" y="2452255"/>
                    <a:pt x="2193749" y="2468560"/>
                    <a:pt x="2202872" y="2479964"/>
                  </a:cubicBezTo>
                  <a:cubicBezTo>
                    <a:pt x="2213274" y="2492966"/>
                    <a:pt x="2235611" y="2493553"/>
                    <a:pt x="2244436" y="2507673"/>
                  </a:cubicBezTo>
                  <a:cubicBezTo>
                    <a:pt x="2259916" y="2532441"/>
                    <a:pt x="2262909" y="2563091"/>
                    <a:pt x="2272145" y="2590800"/>
                  </a:cubicBezTo>
                  <a:cubicBezTo>
                    <a:pt x="2276763" y="2604655"/>
                    <a:pt x="2273849" y="2624263"/>
                    <a:pt x="2286000" y="2632364"/>
                  </a:cubicBezTo>
                  <a:lnTo>
                    <a:pt x="2327563" y="2660073"/>
                  </a:lnTo>
                  <a:cubicBezTo>
                    <a:pt x="2336799" y="2687782"/>
                    <a:pt x="2334619" y="2722547"/>
                    <a:pt x="2355272" y="2743200"/>
                  </a:cubicBezTo>
                  <a:cubicBezTo>
                    <a:pt x="2404138" y="2792066"/>
                    <a:pt x="2388073" y="2767239"/>
                    <a:pt x="2410691" y="2812473"/>
                  </a:cubicBezTo>
                </a:path>
              </a:pathLst>
            </a:custGeom>
            <a:ln w="76200">
              <a:solidFill>
                <a:srgbClr val="3305DB"/>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algn="l" rtl="0" eaLnBrk="0" fontAlgn="base" hangingPunct="0">
                <a:spcBef>
                  <a:spcPct val="0"/>
                </a:spcBef>
                <a:spcAft>
                  <a:spcPct val="0"/>
                </a:spcAft>
                <a:defRPr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n-lt"/>
                  <a:ea typeface="+mn-ea"/>
                  <a:cs typeface="+mn-cs"/>
                </a:defRPr>
              </a:lvl2pPr>
              <a:lvl3pPr marL="914400" algn="l" rtl="0" eaLnBrk="0" fontAlgn="base" hangingPunct="0">
                <a:spcBef>
                  <a:spcPct val="0"/>
                </a:spcBef>
                <a:spcAft>
                  <a:spcPct val="0"/>
                </a:spcAft>
                <a:defRPr kern="1200">
                  <a:solidFill>
                    <a:schemeClr val="tx1"/>
                  </a:solidFill>
                  <a:latin typeface="+mn-lt"/>
                  <a:ea typeface="+mn-ea"/>
                  <a:cs typeface="+mn-cs"/>
                </a:defRPr>
              </a:lvl3pPr>
              <a:lvl4pPr marL="1371600" algn="l" rtl="0" eaLnBrk="0" fontAlgn="base" hangingPunct="0">
                <a:spcBef>
                  <a:spcPct val="0"/>
                </a:spcBef>
                <a:spcAft>
                  <a:spcPct val="0"/>
                </a:spcAft>
                <a:defRPr kern="1200">
                  <a:solidFill>
                    <a:schemeClr val="tx1"/>
                  </a:solidFill>
                  <a:latin typeface="+mn-lt"/>
                  <a:ea typeface="+mn-ea"/>
                  <a:cs typeface="+mn-cs"/>
                </a:defRPr>
              </a:lvl4pPr>
              <a:lvl5pPr marL="1828800" algn="l" rtl="0" eaLnBrk="0" fontAlgn="base" hangingPunct="0">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eaLnBrk="1" hangingPunct="1">
                <a:defRPr/>
              </a:pPr>
              <a:endParaRPr lang="en-US" dirty="0"/>
            </a:p>
          </p:txBody>
        </p:sp>
        <p:sp>
          <p:nvSpPr>
            <p:cNvPr id="38" name="Freeform 10">
              <a:extLst>
                <a:ext uri="{FF2B5EF4-FFF2-40B4-BE49-F238E27FC236}">
                  <a16:creationId xmlns:a16="http://schemas.microsoft.com/office/drawing/2014/main" id="{9E9B8DB8-D3A6-4538-888A-0C5E088A586A}"/>
                </a:ext>
              </a:extLst>
            </p:cNvPr>
            <p:cNvSpPr/>
            <p:nvPr/>
          </p:nvSpPr>
          <p:spPr>
            <a:xfrm>
              <a:off x="4362894" y="2560356"/>
              <a:ext cx="1606850" cy="207935"/>
            </a:xfrm>
            <a:custGeom>
              <a:avLst/>
              <a:gdLst>
                <a:gd name="connsiteX0" fmla="*/ 0 w 1607163"/>
                <a:gd name="connsiteY0" fmla="*/ 527 h 277618"/>
                <a:gd name="connsiteX1" fmla="*/ 69273 w 1607163"/>
                <a:gd name="connsiteY1" fmla="*/ 28237 h 277618"/>
                <a:gd name="connsiteX2" fmla="*/ 110836 w 1607163"/>
                <a:gd name="connsiteY2" fmla="*/ 55946 h 277618"/>
                <a:gd name="connsiteX3" fmla="*/ 263236 w 1607163"/>
                <a:gd name="connsiteY3" fmla="*/ 42091 h 277618"/>
                <a:gd name="connsiteX4" fmla="*/ 304800 w 1607163"/>
                <a:gd name="connsiteY4" fmla="*/ 527 h 277618"/>
                <a:gd name="connsiteX5" fmla="*/ 443345 w 1607163"/>
                <a:gd name="connsiteY5" fmla="*/ 28237 h 277618"/>
                <a:gd name="connsiteX6" fmla="*/ 484909 w 1607163"/>
                <a:gd name="connsiteY6" fmla="*/ 55946 h 277618"/>
                <a:gd name="connsiteX7" fmla="*/ 526473 w 1607163"/>
                <a:gd name="connsiteY7" fmla="*/ 69800 h 277618"/>
                <a:gd name="connsiteX8" fmla="*/ 692727 w 1607163"/>
                <a:gd name="connsiteY8" fmla="*/ 55946 h 277618"/>
                <a:gd name="connsiteX9" fmla="*/ 734291 w 1607163"/>
                <a:gd name="connsiteY9" fmla="*/ 28237 h 277618"/>
                <a:gd name="connsiteX10" fmla="*/ 983673 w 1607163"/>
                <a:gd name="connsiteY10" fmla="*/ 42091 h 277618"/>
                <a:gd name="connsiteX11" fmla="*/ 1066800 w 1607163"/>
                <a:gd name="connsiteY11" fmla="*/ 69800 h 277618"/>
                <a:gd name="connsiteX12" fmla="*/ 1108364 w 1607163"/>
                <a:gd name="connsiteY12" fmla="*/ 83655 h 277618"/>
                <a:gd name="connsiteX13" fmla="*/ 1149927 w 1607163"/>
                <a:gd name="connsiteY13" fmla="*/ 111364 h 277618"/>
                <a:gd name="connsiteX14" fmla="*/ 1177636 w 1607163"/>
                <a:gd name="connsiteY14" fmla="*/ 152927 h 277618"/>
                <a:gd name="connsiteX15" fmla="*/ 1260764 w 1607163"/>
                <a:gd name="connsiteY15" fmla="*/ 180637 h 277618"/>
                <a:gd name="connsiteX16" fmla="*/ 1413164 w 1607163"/>
                <a:gd name="connsiteY16" fmla="*/ 208346 h 277618"/>
                <a:gd name="connsiteX17" fmla="*/ 1524000 w 1607163"/>
                <a:gd name="connsiteY17" fmla="*/ 236055 h 277618"/>
                <a:gd name="connsiteX18" fmla="*/ 1607127 w 1607163"/>
                <a:gd name="connsiteY18" fmla="*/ 277618 h 27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7163" h="277618">
                  <a:moveTo>
                    <a:pt x="0" y="527"/>
                  </a:moveTo>
                  <a:cubicBezTo>
                    <a:pt x="23091" y="9764"/>
                    <a:pt x="47029" y="17115"/>
                    <a:pt x="69273" y="28237"/>
                  </a:cubicBezTo>
                  <a:cubicBezTo>
                    <a:pt x="84166" y="35684"/>
                    <a:pt x="94227" y="54760"/>
                    <a:pt x="110836" y="55946"/>
                  </a:cubicBezTo>
                  <a:cubicBezTo>
                    <a:pt x="161716" y="59580"/>
                    <a:pt x="212436" y="46709"/>
                    <a:pt x="263236" y="42091"/>
                  </a:cubicBezTo>
                  <a:cubicBezTo>
                    <a:pt x="277091" y="28236"/>
                    <a:pt x="285587" y="4370"/>
                    <a:pt x="304800" y="527"/>
                  </a:cubicBezTo>
                  <a:cubicBezTo>
                    <a:pt x="323037" y="-3120"/>
                    <a:pt x="412483" y="12806"/>
                    <a:pt x="443345" y="28237"/>
                  </a:cubicBezTo>
                  <a:cubicBezTo>
                    <a:pt x="458238" y="35684"/>
                    <a:pt x="470016" y="48500"/>
                    <a:pt x="484909" y="55946"/>
                  </a:cubicBezTo>
                  <a:cubicBezTo>
                    <a:pt x="497971" y="62477"/>
                    <a:pt x="512618" y="65182"/>
                    <a:pt x="526473" y="69800"/>
                  </a:cubicBezTo>
                  <a:cubicBezTo>
                    <a:pt x="581891" y="65182"/>
                    <a:pt x="638197" y="66852"/>
                    <a:pt x="692727" y="55946"/>
                  </a:cubicBezTo>
                  <a:cubicBezTo>
                    <a:pt x="709055" y="52680"/>
                    <a:pt x="717659" y="29029"/>
                    <a:pt x="734291" y="28237"/>
                  </a:cubicBezTo>
                  <a:lnTo>
                    <a:pt x="983673" y="42091"/>
                  </a:lnTo>
                  <a:lnTo>
                    <a:pt x="1066800" y="69800"/>
                  </a:lnTo>
                  <a:cubicBezTo>
                    <a:pt x="1080655" y="74418"/>
                    <a:pt x="1096213" y="75554"/>
                    <a:pt x="1108364" y="83655"/>
                  </a:cubicBezTo>
                  <a:lnTo>
                    <a:pt x="1149927" y="111364"/>
                  </a:lnTo>
                  <a:cubicBezTo>
                    <a:pt x="1159163" y="125218"/>
                    <a:pt x="1163516" y="144102"/>
                    <a:pt x="1177636" y="152927"/>
                  </a:cubicBezTo>
                  <a:cubicBezTo>
                    <a:pt x="1202405" y="168407"/>
                    <a:pt x="1233055" y="171400"/>
                    <a:pt x="1260764" y="180637"/>
                  </a:cubicBezTo>
                  <a:cubicBezTo>
                    <a:pt x="1358710" y="213286"/>
                    <a:pt x="1234141" y="174779"/>
                    <a:pt x="1413164" y="208346"/>
                  </a:cubicBezTo>
                  <a:cubicBezTo>
                    <a:pt x="1450594" y="215364"/>
                    <a:pt x="1487872" y="224012"/>
                    <a:pt x="1524000" y="236055"/>
                  </a:cubicBezTo>
                  <a:cubicBezTo>
                    <a:pt x="1611508" y="265224"/>
                    <a:pt x="1607127" y="234556"/>
                    <a:pt x="1607127" y="277618"/>
                  </a:cubicBezTo>
                </a:path>
              </a:pathLst>
            </a:custGeom>
            <a:ln w="57150">
              <a:solidFill>
                <a:srgbClr val="3305DB"/>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algn="l" rtl="0" eaLnBrk="0" fontAlgn="base" hangingPunct="0">
                <a:spcBef>
                  <a:spcPct val="0"/>
                </a:spcBef>
                <a:spcAft>
                  <a:spcPct val="0"/>
                </a:spcAft>
                <a:defRPr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n-lt"/>
                  <a:ea typeface="+mn-ea"/>
                  <a:cs typeface="+mn-cs"/>
                </a:defRPr>
              </a:lvl2pPr>
              <a:lvl3pPr marL="914400" algn="l" rtl="0" eaLnBrk="0" fontAlgn="base" hangingPunct="0">
                <a:spcBef>
                  <a:spcPct val="0"/>
                </a:spcBef>
                <a:spcAft>
                  <a:spcPct val="0"/>
                </a:spcAft>
                <a:defRPr kern="1200">
                  <a:solidFill>
                    <a:schemeClr val="tx1"/>
                  </a:solidFill>
                  <a:latin typeface="+mn-lt"/>
                  <a:ea typeface="+mn-ea"/>
                  <a:cs typeface="+mn-cs"/>
                </a:defRPr>
              </a:lvl3pPr>
              <a:lvl4pPr marL="1371600" algn="l" rtl="0" eaLnBrk="0" fontAlgn="base" hangingPunct="0">
                <a:spcBef>
                  <a:spcPct val="0"/>
                </a:spcBef>
                <a:spcAft>
                  <a:spcPct val="0"/>
                </a:spcAft>
                <a:defRPr kern="1200">
                  <a:solidFill>
                    <a:schemeClr val="tx1"/>
                  </a:solidFill>
                  <a:latin typeface="+mn-lt"/>
                  <a:ea typeface="+mn-ea"/>
                  <a:cs typeface="+mn-cs"/>
                </a:defRPr>
              </a:lvl4pPr>
              <a:lvl5pPr marL="1828800" algn="l" rtl="0" eaLnBrk="0" fontAlgn="base" hangingPunct="0">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eaLnBrk="1" hangingPunct="1">
                <a:defRPr/>
              </a:pPr>
              <a:endParaRPr lang="en-US"/>
            </a:p>
          </p:txBody>
        </p:sp>
        <p:sp>
          <p:nvSpPr>
            <p:cNvPr id="39" name="Freeform 11">
              <a:extLst>
                <a:ext uri="{FF2B5EF4-FFF2-40B4-BE49-F238E27FC236}">
                  <a16:creationId xmlns:a16="http://schemas.microsoft.com/office/drawing/2014/main" id="{12D05CA7-DE87-49AE-A08C-EB98022CBEEE}"/>
                </a:ext>
              </a:extLst>
            </p:cNvPr>
            <p:cNvSpPr/>
            <p:nvPr/>
          </p:nvSpPr>
          <p:spPr>
            <a:xfrm rot="21145721">
              <a:off x="4972608" y="2560356"/>
              <a:ext cx="803425" cy="509520"/>
            </a:xfrm>
            <a:custGeom>
              <a:avLst/>
              <a:gdLst>
                <a:gd name="connsiteX0" fmla="*/ 0 w 720437"/>
                <a:gd name="connsiteY0" fmla="*/ 0 h 540327"/>
                <a:gd name="connsiteX1" fmla="*/ 110837 w 720437"/>
                <a:gd name="connsiteY1" fmla="*/ 13854 h 540327"/>
                <a:gd name="connsiteX2" fmla="*/ 166255 w 720437"/>
                <a:gd name="connsiteY2" fmla="*/ 27709 h 540327"/>
                <a:gd name="connsiteX3" fmla="*/ 221673 w 720437"/>
                <a:gd name="connsiteY3" fmla="*/ 110836 h 540327"/>
                <a:gd name="connsiteX4" fmla="*/ 263237 w 720437"/>
                <a:gd name="connsiteY4" fmla="*/ 152400 h 540327"/>
                <a:gd name="connsiteX5" fmla="*/ 290946 w 720437"/>
                <a:gd name="connsiteY5" fmla="*/ 193964 h 540327"/>
                <a:gd name="connsiteX6" fmla="*/ 332509 w 720437"/>
                <a:gd name="connsiteY6" fmla="*/ 221673 h 540327"/>
                <a:gd name="connsiteX7" fmla="*/ 374073 w 720437"/>
                <a:gd name="connsiteY7" fmla="*/ 304800 h 540327"/>
                <a:gd name="connsiteX8" fmla="*/ 415637 w 720437"/>
                <a:gd name="connsiteY8" fmla="*/ 332509 h 540327"/>
                <a:gd name="connsiteX9" fmla="*/ 526473 w 720437"/>
                <a:gd name="connsiteY9" fmla="*/ 429491 h 540327"/>
                <a:gd name="connsiteX10" fmla="*/ 568037 w 720437"/>
                <a:gd name="connsiteY10" fmla="*/ 457200 h 540327"/>
                <a:gd name="connsiteX11" fmla="*/ 609600 w 720437"/>
                <a:gd name="connsiteY11" fmla="*/ 484909 h 540327"/>
                <a:gd name="connsiteX12" fmla="*/ 651164 w 720437"/>
                <a:gd name="connsiteY12" fmla="*/ 498764 h 540327"/>
                <a:gd name="connsiteX13" fmla="*/ 692727 w 720437"/>
                <a:gd name="connsiteY13" fmla="*/ 526473 h 540327"/>
                <a:gd name="connsiteX14" fmla="*/ 720437 w 720437"/>
                <a:gd name="connsiteY14" fmla="*/ 540327 h 54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0437" h="540327">
                  <a:moveTo>
                    <a:pt x="0" y="0"/>
                  </a:moveTo>
                  <a:cubicBezTo>
                    <a:pt x="36946" y="4618"/>
                    <a:pt x="74110" y="7733"/>
                    <a:pt x="110837" y="13854"/>
                  </a:cubicBezTo>
                  <a:cubicBezTo>
                    <a:pt x="129619" y="16984"/>
                    <a:pt x="151925" y="15170"/>
                    <a:pt x="166255" y="27709"/>
                  </a:cubicBezTo>
                  <a:cubicBezTo>
                    <a:pt x="191317" y="49639"/>
                    <a:pt x="198125" y="87288"/>
                    <a:pt x="221673" y="110836"/>
                  </a:cubicBezTo>
                  <a:cubicBezTo>
                    <a:pt x="235528" y="124691"/>
                    <a:pt x="250694" y="137348"/>
                    <a:pt x="263237" y="152400"/>
                  </a:cubicBezTo>
                  <a:cubicBezTo>
                    <a:pt x="273897" y="165192"/>
                    <a:pt x="279172" y="182190"/>
                    <a:pt x="290946" y="193964"/>
                  </a:cubicBezTo>
                  <a:cubicBezTo>
                    <a:pt x="302720" y="205738"/>
                    <a:pt x="318655" y="212437"/>
                    <a:pt x="332509" y="221673"/>
                  </a:cubicBezTo>
                  <a:cubicBezTo>
                    <a:pt x="343777" y="255476"/>
                    <a:pt x="347217" y="277944"/>
                    <a:pt x="374073" y="304800"/>
                  </a:cubicBezTo>
                  <a:cubicBezTo>
                    <a:pt x="385847" y="316574"/>
                    <a:pt x="401782" y="323273"/>
                    <a:pt x="415637" y="332509"/>
                  </a:cubicBezTo>
                  <a:cubicBezTo>
                    <a:pt x="461818" y="401782"/>
                    <a:pt x="429492" y="364837"/>
                    <a:pt x="526473" y="429491"/>
                  </a:cubicBezTo>
                  <a:lnTo>
                    <a:pt x="568037" y="457200"/>
                  </a:lnTo>
                  <a:cubicBezTo>
                    <a:pt x="581891" y="466436"/>
                    <a:pt x="593804" y="479643"/>
                    <a:pt x="609600" y="484909"/>
                  </a:cubicBezTo>
                  <a:cubicBezTo>
                    <a:pt x="623455" y="489527"/>
                    <a:pt x="638102" y="492233"/>
                    <a:pt x="651164" y="498764"/>
                  </a:cubicBezTo>
                  <a:cubicBezTo>
                    <a:pt x="666057" y="506211"/>
                    <a:pt x="678449" y="517906"/>
                    <a:pt x="692727" y="526473"/>
                  </a:cubicBezTo>
                  <a:cubicBezTo>
                    <a:pt x="701582" y="531786"/>
                    <a:pt x="711200" y="535709"/>
                    <a:pt x="720437" y="540327"/>
                  </a:cubicBezTo>
                </a:path>
              </a:pathLst>
            </a:custGeom>
            <a:ln w="76200">
              <a:solidFill>
                <a:srgbClr val="3305DB"/>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algn="l" rtl="0" eaLnBrk="0" fontAlgn="base" hangingPunct="0">
                <a:spcBef>
                  <a:spcPct val="0"/>
                </a:spcBef>
                <a:spcAft>
                  <a:spcPct val="0"/>
                </a:spcAft>
                <a:defRPr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n-lt"/>
                  <a:ea typeface="+mn-ea"/>
                  <a:cs typeface="+mn-cs"/>
                </a:defRPr>
              </a:lvl2pPr>
              <a:lvl3pPr marL="914400" algn="l" rtl="0" eaLnBrk="0" fontAlgn="base" hangingPunct="0">
                <a:spcBef>
                  <a:spcPct val="0"/>
                </a:spcBef>
                <a:spcAft>
                  <a:spcPct val="0"/>
                </a:spcAft>
                <a:defRPr kern="1200">
                  <a:solidFill>
                    <a:schemeClr val="tx1"/>
                  </a:solidFill>
                  <a:latin typeface="+mn-lt"/>
                  <a:ea typeface="+mn-ea"/>
                  <a:cs typeface="+mn-cs"/>
                </a:defRPr>
              </a:lvl3pPr>
              <a:lvl4pPr marL="1371600" algn="l" rtl="0" eaLnBrk="0" fontAlgn="base" hangingPunct="0">
                <a:spcBef>
                  <a:spcPct val="0"/>
                </a:spcBef>
                <a:spcAft>
                  <a:spcPct val="0"/>
                </a:spcAft>
                <a:defRPr kern="1200">
                  <a:solidFill>
                    <a:schemeClr val="tx1"/>
                  </a:solidFill>
                  <a:latin typeface="+mn-lt"/>
                  <a:ea typeface="+mn-ea"/>
                  <a:cs typeface="+mn-cs"/>
                </a:defRPr>
              </a:lvl4pPr>
              <a:lvl5pPr marL="1828800" algn="l" rtl="0" eaLnBrk="0" fontAlgn="base" hangingPunct="0">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eaLnBrk="1" hangingPunct="1">
                <a:defRPr/>
              </a:pPr>
              <a:endParaRPr lang="en-US"/>
            </a:p>
          </p:txBody>
        </p:sp>
        <p:sp>
          <p:nvSpPr>
            <p:cNvPr id="40" name="TextBox 16">
              <a:extLst>
                <a:ext uri="{FF2B5EF4-FFF2-40B4-BE49-F238E27FC236}">
                  <a16:creationId xmlns:a16="http://schemas.microsoft.com/office/drawing/2014/main" id="{7AC1AD6C-E6D9-4B85-9952-06CDB3866D53}"/>
                </a:ext>
              </a:extLst>
            </p:cNvPr>
            <p:cNvSpPr txBox="1">
              <a:spLocks noChangeArrowheads="1"/>
            </p:cNvSpPr>
            <p:nvPr/>
          </p:nvSpPr>
          <p:spPr bwMode="auto">
            <a:xfrm rot="2260257">
              <a:off x="3437088" y="1870779"/>
              <a:ext cx="2618387" cy="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r>
                <a:rPr lang="en-US" altLang="en-US" sz="2800" b="1" dirty="0" err="1"/>
                <a:t>Sông</a:t>
              </a:r>
              <a:r>
                <a:rPr lang="en-US" altLang="en-US" sz="2800" b="1" dirty="0"/>
                <a:t> </a:t>
              </a:r>
              <a:r>
                <a:rPr lang="en-US" altLang="en-US" sz="2800" b="1" dirty="0" err="1"/>
                <a:t>Tiền</a:t>
              </a:r>
              <a:endParaRPr lang="en-US" altLang="en-US" sz="2800" b="1" dirty="0"/>
            </a:p>
          </p:txBody>
        </p:sp>
      </p:grpSp>
      <p:sp>
        <p:nvSpPr>
          <p:cNvPr id="35" name="TextBox 17">
            <a:extLst>
              <a:ext uri="{FF2B5EF4-FFF2-40B4-BE49-F238E27FC236}">
                <a16:creationId xmlns:a16="http://schemas.microsoft.com/office/drawing/2014/main" id="{A8F63667-015B-492F-A83C-B54666BDD10A}"/>
              </a:ext>
            </a:extLst>
          </p:cNvPr>
          <p:cNvSpPr txBox="1">
            <a:spLocks noChangeArrowheads="1"/>
          </p:cNvSpPr>
          <p:nvPr/>
        </p:nvSpPr>
        <p:spPr bwMode="auto">
          <a:xfrm rot="20489613">
            <a:off x="9607355" y="1870093"/>
            <a:ext cx="170201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r>
              <a:rPr lang="en-US" altLang="en-US" sz="2800" b="1" dirty="0" err="1"/>
              <a:t>Sông</a:t>
            </a:r>
            <a:r>
              <a:rPr lang="en-US" altLang="en-US" sz="2800" b="1" dirty="0"/>
              <a:t> </a:t>
            </a:r>
            <a:r>
              <a:rPr lang="en-US" altLang="en-US" sz="2800" b="1" dirty="0" err="1"/>
              <a:t>Đồng</a:t>
            </a:r>
            <a:r>
              <a:rPr lang="en-US" altLang="en-US" sz="2800" b="1" dirty="0"/>
              <a:t> </a:t>
            </a:r>
            <a:r>
              <a:rPr lang="en-US" altLang="en-US" sz="2800" b="1" dirty="0" err="1"/>
              <a:t>Nai</a:t>
            </a:r>
            <a:endParaRPr lang="en-US" altLang="en-US" sz="2800" b="1" dirty="0"/>
          </a:p>
        </p:txBody>
      </p:sp>
    </p:spTree>
    <p:extLst>
      <p:ext uri="{BB962C8B-B14F-4D97-AF65-F5344CB8AC3E}">
        <p14:creationId xmlns:p14="http://schemas.microsoft.com/office/powerpoint/2010/main" val="34857561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animBg="1"/>
      <p:bldP spid="33"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nature&#10;&#10;Description automatically generated">
            <a:extLst>
              <a:ext uri="{FF2B5EF4-FFF2-40B4-BE49-F238E27FC236}">
                <a16:creationId xmlns:a16="http://schemas.microsoft.com/office/drawing/2014/main" id="{EAEF9BC1-CBE1-48BB-A465-17FA9986E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图片 7">
            <a:extLst>
              <a:ext uri="{FF2B5EF4-FFF2-40B4-BE49-F238E27FC236}">
                <a16:creationId xmlns:a16="http://schemas.microsoft.com/office/drawing/2014/main" id="{F5A8CA4E-1FC5-4C16-80F9-73BBCE840A1C}"/>
              </a:ext>
            </a:extLst>
          </p:cNvPr>
          <p:cNvPicPr>
            <a:picLocks noChangeAspect="1"/>
          </p:cNvPicPr>
          <p:nvPr/>
        </p:nvPicPr>
        <p:blipFill rotWithShape="1">
          <a:blip r:embed="rId3">
            <a:extLst>
              <a:ext uri="{28A0092B-C50C-407E-A947-70E740481C1C}">
                <a14:useLocalDpi xmlns:a14="http://schemas.microsoft.com/office/drawing/2010/main" val="0"/>
              </a:ext>
            </a:extLst>
          </a:blip>
          <a:srcRect l="52521" b="43623"/>
          <a:stretch/>
        </p:blipFill>
        <p:spPr>
          <a:xfrm flipH="1" flipV="1">
            <a:off x="2054267" y="510454"/>
            <a:ext cx="7640877" cy="2714998"/>
          </a:xfrm>
          <a:prstGeom prst="rect">
            <a:avLst/>
          </a:prstGeom>
        </p:spPr>
      </p:pic>
      <p:sp>
        <p:nvSpPr>
          <p:cNvPr id="3" name="TextBox 2">
            <a:extLst>
              <a:ext uri="{FF2B5EF4-FFF2-40B4-BE49-F238E27FC236}">
                <a16:creationId xmlns:a16="http://schemas.microsoft.com/office/drawing/2014/main" id="{C7A2FCC7-BA6C-4568-8C1E-EF8598E6A8B5}"/>
              </a:ext>
            </a:extLst>
          </p:cNvPr>
          <p:cNvSpPr txBox="1"/>
          <p:nvPr/>
        </p:nvSpPr>
        <p:spPr>
          <a:xfrm>
            <a:off x="-503165" y="3429000"/>
            <a:ext cx="13198330" cy="830997"/>
          </a:xfrm>
          <a:prstGeom prst="rect">
            <a:avLst/>
          </a:prstGeom>
          <a:noFill/>
        </p:spPr>
        <p:txBody>
          <a:bodyPr wrap="square" rtlCol="0">
            <a:spAutoFit/>
          </a:bodyPr>
          <a:lstStyle/>
          <a:p>
            <a:pPr algn="ctr"/>
            <a:r>
              <a:rPr lang="en-US" sz="4800" dirty="0" err="1">
                <a:latin typeface="UTM Alberta Heavy" panose="02040603050506020204" pitchFamily="18" charset="0"/>
              </a:rPr>
              <a:t>Đặc</a:t>
            </a:r>
            <a:r>
              <a:rPr lang="en-US" sz="4800" dirty="0">
                <a:latin typeface="UTM Alberta Heavy" panose="02040603050506020204" pitchFamily="18" charset="0"/>
              </a:rPr>
              <a:t> </a:t>
            </a:r>
            <a:r>
              <a:rPr lang="en-US" sz="4800" dirty="0" err="1">
                <a:latin typeface="UTM Alberta Heavy" panose="02040603050506020204" pitchFamily="18" charset="0"/>
              </a:rPr>
              <a:t>điểm</a:t>
            </a:r>
            <a:r>
              <a:rPr lang="en-US" sz="4800" dirty="0">
                <a:latin typeface="UTM Alberta Heavy" panose="02040603050506020204" pitchFamily="18" charset="0"/>
              </a:rPr>
              <a:t> </a:t>
            </a:r>
            <a:r>
              <a:rPr lang="en-US" sz="4800" dirty="0" err="1">
                <a:latin typeface="UTM Alberta Heavy" panose="02040603050506020204" pitchFamily="18" charset="0"/>
              </a:rPr>
              <a:t>thiên</a:t>
            </a:r>
            <a:r>
              <a:rPr lang="en-US" sz="4800" dirty="0">
                <a:latin typeface="UTM Alberta Heavy" panose="02040603050506020204" pitchFamily="18" charset="0"/>
              </a:rPr>
              <a:t> </a:t>
            </a:r>
            <a:r>
              <a:rPr lang="en-US" sz="4800" dirty="0" err="1">
                <a:latin typeface="UTM Alberta Heavy" panose="02040603050506020204" pitchFamily="18" charset="0"/>
              </a:rPr>
              <a:t>nhiên</a:t>
            </a:r>
            <a:r>
              <a:rPr lang="en-US" sz="4800" dirty="0">
                <a:latin typeface="UTM Alberta Heavy" panose="02040603050506020204" pitchFamily="18" charset="0"/>
              </a:rPr>
              <a:t> </a:t>
            </a:r>
            <a:r>
              <a:rPr lang="en-US" sz="4800" dirty="0" err="1">
                <a:latin typeface="UTM Alberta Heavy" panose="02040603050506020204" pitchFamily="18" charset="0"/>
              </a:rPr>
              <a:t>của</a:t>
            </a:r>
            <a:r>
              <a:rPr lang="en-US" sz="4800" dirty="0">
                <a:latin typeface="UTM Alberta Heavy" panose="02040603050506020204" pitchFamily="18" charset="0"/>
              </a:rPr>
              <a:t> ĐBBB </a:t>
            </a:r>
            <a:r>
              <a:rPr lang="en-US" sz="4800" dirty="0" err="1">
                <a:latin typeface="UTM Alberta Heavy" panose="02040603050506020204" pitchFamily="18" charset="0"/>
              </a:rPr>
              <a:t>và</a:t>
            </a:r>
            <a:r>
              <a:rPr lang="en-US" sz="4800" dirty="0">
                <a:latin typeface="UTM Alberta Heavy" panose="02040603050506020204" pitchFamily="18" charset="0"/>
              </a:rPr>
              <a:t> ĐBNB</a:t>
            </a:r>
          </a:p>
        </p:txBody>
      </p:sp>
      <p:sp>
        <p:nvSpPr>
          <p:cNvPr id="4" name="TextBox 3">
            <a:extLst>
              <a:ext uri="{FF2B5EF4-FFF2-40B4-BE49-F238E27FC236}">
                <a16:creationId xmlns:a16="http://schemas.microsoft.com/office/drawing/2014/main" id="{AD1ADA5F-E7A3-435A-AD8F-25354FBC5DB6}"/>
              </a:ext>
            </a:extLst>
          </p:cNvPr>
          <p:cNvSpPr txBox="1"/>
          <p:nvPr/>
        </p:nvSpPr>
        <p:spPr>
          <a:xfrm>
            <a:off x="3958225" y="1590525"/>
            <a:ext cx="4847572" cy="830997"/>
          </a:xfrm>
          <a:prstGeom prst="rect">
            <a:avLst/>
          </a:prstGeom>
          <a:noFill/>
        </p:spPr>
        <p:txBody>
          <a:bodyPr wrap="square" rtlCol="0">
            <a:spAutoFit/>
          </a:bodyPr>
          <a:lstStyle/>
          <a:p>
            <a:r>
              <a:rPr lang="en-US" sz="4800" dirty="0" err="1">
                <a:latin typeface="#9Slide07 SVNA Love Of Thunder" panose="02040603050506020204" pitchFamily="18" charset="0"/>
              </a:rPr>
              <a:t>Hoạt</a:t>
            </a:r>
            <a:r>
              <a:rPr lang="en-US" sz="4800" dirty="0">
                <a:latin typeface="#9Slide07 SVNA Love Of Thunder" panose="02040603050506020204" pitchFamily="18" charset="0"/>
              </a:rPr>
              <a:t> </a:t>
            </a:r>
            <a:r>
              <a:rPr lang="en-US" sz="4800" dirty="0" err="1">
                <a:latin typeface="#9Slide07 SVNA Love Of Thunder" panose="02040603050506020204" pitchFamily="18" charset="0"/>
              </a:rPr>
              <a:t>động</a:t>
            </a:r>
            <a:r>
              <a:rPr lang="en-US" sz="4800" dirty="0">
                <a:latin typeface="#9Slide07 SVNA Love Of Thunder" panose="02040603050506020204" pitchFamily="18" charset="0"/>
              </a:rPr>
              <a:t> 2:</a:t>
            </a:r>
          </a:p>
        </p:txBody>
      </p:sp>
    </p:spTree>
    <p:extLst>
      <p:ext uri="{BB962C8B-B14F-4D97-AF65-F5344CB8AC3E}">
        <p14:creationId xmlns:p14="http://schemas.microsoft.com/office/powerpoint/2010/main" val="1260117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un 23">
            <a:extLst>
              <a:ext uri="{FF2B5EF4-FFF2-40B4-BE49-F238E27FC236}">
                <a16:creationId xmlns:a16="http://schemas.microsoft.com/office/drawing/2014/main" id="{84B59F9E-D7CE-49DA-8596-C0A46225A08E}"/>
              </a:ext>
            </a:extLst>
          </p:cNvPr>
          <p:cNvSpPr/>
          <p:nvPr/>
        </p:nvSpPr>
        <p:spPr>
          <a:xfrm>
            <a:off x="8615405" y="14843"/>
            <a:ext cx="3620379" cy="3167540"/>
          </a:xfrm>
          <a:prstGeom prst="sun">
            <a:avLst>
              <a:gd name="adj" fmla="val 1715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aphicFrame>
        <p:nvGraphicFramePr>
          <p:cNvPr id="3" name="Table 3">
            <a:extLst>
              <a:ext uri="{FF2B5EF4-FFF2-40B4-BE49-F238E27FC236}">
                <a16:creationId xmlns:a16="http://schemas.microsoft.com/office/drawing/2014/main" id="{B2B1AE7E-2D49-46EC-9A5D-849E12D988A7}"/>
              </a:ext>
            </a:extLst>
          </p:cNvPr>
          <p:cNvGraphicFramePr>
            <a:graphicFrameLocks noGrp="1"/>
          </p:cNvGraphicFramePr>
          <p:nvPr>
            <p:extLst>
              <p:ext uri="{D42A27DB-BD31-4B8C-83A1-F6EECF244321}">
                <p14:modId xmlns:p14="http://schemas.microsoft.com/office/powerpoint/2010/main" val="1099057630"/>
              </p:ext>
            </p:extLst>
          </p:nvPr>
        </p:nvGraphicFramePr>
        <p:xfrm>
          <a:off x="400814" y="1437091"/>
          <a:ext cx="8743188" cy="4206240"/>
        </p:xfrm>
        <a:graphic>
          <a:graphicData uri="http://schemas.openxmlformats.org/drawingml/2006/table">
            <a:tbl>
              <a:tblPr firstRow="1" bandRow="1">
                <a:tableStyleId>{21E4AEA4-8DFA-4A89-87EB-49C32662AFE0}</a:tableStyleId>
              </a:tblPr>
              <a:tblGrid>
                <a:gridCol w="2503024">
                  <a:extLst>
                    <a:ext uri="{9D8B030D-6E8A-4147-A177-3AD203B41FA5}">
                      <a16:colId xmlns:a16="http://schemas.microsoft.com/office/drawing/2014/main" val="2051612987"/>
                    </a:ext>
                  </a:extLst>
                </a:gridCol>
                <a:gridCol w="1868570">
                  <a:extLst>
                    <a:ext uri="{9D8B030D-6E8A-4147-A177-3AD203B41FA5}">
                      <a16:colId xmlns:a16="http://schemas.microsoft.com/office/drawing/2014/main" val="2432348619"/>
                    </a:ext>
                  </a:extLst>
                </a:gridCol>
                <a:gridCol w="2185797">
                  <a:extLst>
                    <a:ext uri="{9D8B030D-6E8A-4147-A177-3AD203B41FA5}">
                      <a16:colId xmlns:a16="http://schemas.microsoft.com/office/drawing/2014/main" val="3739545709"/>
                    </a:ext>
                  </a:extLst>
                </a:gridCol>
                <a:gridCol w="2185797">
                  <a:extLst>
                    <a:ext uri="{9D8B030D-6E8A-4147-A177-3AD203B41FA5}">
                      <a16:colId xmlns:a16="http://schemas.microsoft.com/office/drawing/2014/main" val="3662820259"/>
                    </a:ext>
                  </a:extLst>
                </a:gridCol>
              </a:tblGrid>
              <a:tr h="320040">
                <a:tc rowSpan="2">
                  <a:txBody>
                    <a:bodyPr/>
                    <a:lstStyle/>
                    <a:p>
                      <a:r>
                        <a:rPr lang="en-US" sz="4000" dirty="0" err="1">
                          <a:latin typeface="UTM Alberta Heavy" panose="02040603050506020204" pitchFamily="18" charset="0"/>
                        </a:rPr>
                        <a:t>Đặc</a:t>
                      </a:r>
                      <a:r>
                        <a:rPr lang="en-US" sz="4000" dirty="0">
                          <a:latin typeface="UTM Alberta Heavy" panose="02040603050506020204" pitchFamily="18" charset="0"/>
                        </a:rPr>
                        <a:t> </a:t>
                      </a:r>
                      <a:r>
                        <a:rPr lang="en-US" sz="4000" dirty="0" err="1">
                          <a:latin typeface="UTM Alberta Heavy" panose="02040603050506020204" pitchFamily="18" charset="0"/>
                        </a:rPr>
                        <a:t>điểm</a:t>
                      </a:r>
                      <a:endParaRPr lang="en-US" sz="4000" dirty="0">
                        <a:latin typeface="UTM Alberta Heavy" panose="02040603050506020204" pitchFamily="18" charset="0"/>
                      </a:endParaRPr>
                    </a:p>
                  </a:txBody>
                  <a:tcPr/>
                </a:tc>
                <a:tc rowSpan="2">
                  <a:txBody>
                    <a:bodyPr/>
                    <a:lstStyle/>
                    <a:p>
                      <a:r>
                        <a:rPr lang="en-US" sz="4000" dirty="0" err="1">
                          <a:latin typeface="UTM Alberta Heavy" panose="02040603050506020204" pitchFamily="18" charset="0"/>
                        </a:rPr>
                        <a:t>Giống</a:t>
                      </a:r>
                      <a:r>
                        <a:rPr lang="en-US" sz="4000" dirty="0">
                          <a:latin typeface="UTM Alberta Heavy" panose="02040603050506020204" pitchFamily="18" charset="0"/>
                        </a:rPr>
                        <a:t> </a:t>
                      </a:r>
                      <a:r>
                        <a:rPr lang="en-US" sz="4000" dirty="0" err="1">
                          <a:latin typeface="UTM Alberta Heavy" panose="02040603050506020204" pitchFamily="18" charset="0"/>
                        </a:rPr>
                        <a:t>nhau</a:t>
                      </a:r>
                      <a:endParaRPr lang="en-US" sz="4000" dirty="0">
                        <a:latin typeface="UTM Alberta Heavy" panose="02040603050506020204" pitchFamily="18" charset="0"/>
                      </a:endParaRPr>
                    </a:p>
                  </a:txBody>
                  <a:tcPr/>
                </a:tc>
                <a:tc gridSpan="2">
                  <a:txBody>
                    <a:bodyPr/>
                    <a:lstStyle/>
                    <a:p>
                      <a:r>
                        <a:rPr lang="en-US" sz="4000" dirty="0" err="1">
                          <a:latin typeface="UTM Alberta Heavy" panose="02040603050506020204" pitchFamily="18" charset="0"/>
                        </a:rPr>
                        <a:t>Khác</a:t>
                      </a:r>
                      <a:r>
                        <a:rPr lang="en-US" sz="4000" dirty="0">
                          <a:latin typeface="UTM Alberta Heavy" panose="02040603050506020204" pitchFamily="18" charset="0"/>
                        </a:rPr>
                        <a:t> </a:t>
                      </a:r>
                      <a:r>
                        <a:rPr lang="en-US" sz="4000" dirty="0" err="1">
                          <a:latin typeface="UTM Alberta Heavy" panose="02040603050506020204" pitchFamily="18" charset="0"/>
                        </a:rPr>
                        <a:t>nhau</a:t>
                      </a:r>
                      <a:endParaRPr lang="en-US" sz="4000" dirty="0">
                        <a:latin typeface="UTM Alberta Heavy" panose="02040603050506020204" pitchFamily="18" charset="0"/>
                      </a:endParaRPr>
                    </a:p>
                  </a:txBody>
                  <a:tcPr>
                    <a:lnB w="12700" cap="flat" cmpd="sng" algn="ctr">
                      <a:solidFill>
                        <a:schemeClr val="tx1"/>
                      </a:solidFill>
                      <a:prstDash val="solid"/>
                      <a:round/>
                      <a:headEnd type="none" w="med" len="med"/>
                      <a:tailEnd type="none" w="med" len="med"/>
                    </a:lnB>
                  </a:tcPr>
                </a:tc>
                <a:tc hMerge="1">
                  <a:txBody>
                    <a:bodyPr/>
                    <a:lstStyle/>
                    <a:p>
                      <a:endParaRPr lang="en-US"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9426047"/>
                  </a:ext>
                </a:extLst>
              </a:tr>
              <a:tr h="320040">
                <a:tc vMerge="1">
                  <a:txBody>
                    <a:bodyPr/>
                    <a:lstStyle/>
                    <a:p>
                      <a:endParaRPr lang="en-US"/>
                    </a:p>
                  </a:txBody>
                  <a:tcPr/>
                </a:tc>
                <a:tc vMerge="1">
                  <a:txBody>
                    <a:bodyPr/>
                    <a:lstStyle/>
                    <a:p>
                      <a:endParaRPr lang="en-US"/>
                    </a:p>
                  </a:txBody>
                  <a:tcPr/>
                </a:tc>
                <a:tc>
                  <a:txBody>
                    <a:bodyPr/>
                    <a:lstStyle/>
                    <a:p>
                      <a:r>
                        <a:rPr lang="en-US" sz="4000" dirty="0">
                          <a:latin typeface="UTM Alberta Heavy" panose="02040603050506020204" pitchFamily="18" charset="0"/>
                        </a:rPr>
                        <a:t>ĐBBB</a:t>
                      </a:r>
                    </a:p>
                  </a:txBody>
                  <a:tcPr>
                    <a:lnT w="12700" cap="flat" cmpd="sng" algn="ctr">
                      <a:solidFill>
                        <a:schemeClr val="tx1"/>
                      </a:solidFill>
                      <a:prstDash val="solid"/>
                      <a:round/>
                      <a:headEnd type="none" w="med" len="med"/>
                      <a:tailEnd type="none" w="med" len="med"/>
                    </a:lnT>
                  </a:tcPr>
                </a:tc>
                <a:tc>
                  <a:txBody>
                    <a:bodyPr/>
                    <a:lstStyle/>
                    <a:p>
                      <a:r>
                        <a:rPr lang="en-US" sz="4000" dirty="0">
                          <a:latin typeface="UTM Alberta Heavy" panose="02040603050506020204" pitchFamily="18" charset="0"/>
                        </a:rPr>
                        <a:t>ĐBNB</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39326249"/>
                  </a:ext>
                </a:extLst>
              </a:tr>
              <a:tr h="370840">
                <a:tc>
                  <a:txBody>
                    <a:bodyPr/>
                    <a:lstStyle/>
                    <a:p>
                      <a:r>
                        <a:rPr lang="en-US" sz="4000" dirty="0" err="1">
                          <a:latin typeface="UTM Alberta Heavy" panose="02040603050506020204" pitchFamily="18" charset="0"/>
                        </a:rPr>
                        <a:t>Địa</a:t>
                      </a:r>
                      <a:r>
                        <a:rPr lang="en-US" sz="4000" dirty="0">
                          <a:latin typeface="UTM Alberta Heavy" panose="02040603050506020204" pitchFamily="18" charset="0"/>
                        </a:rPr>
                        <a:t> </a:t>
                      </a:r>
                      <a:r>
                        <a:rPr lang="en-US" sz="4000" dirty="0" err="1">
                          <a:latin typeface="UTM Alberta Heavy" panose="02040603050506020204" pitchFamily="18" charset="0"/>
                        </a:rPr>
                        <a:t>hình</a:t>
                      </a:r>
                      <a:endParaRPr lang="en-US" sz="4000" dirty="0">
                        <a:latin typeface="UTM Alberta Heavy" panose="02040603050506020204" pitchFamily="18" charset="0"/>
                      </a:endParaRPr>
                    </a:p>
                  </a:txBody>
                  <a:tcPr/>
                </a:tc>
                <a:tc>
                  <a:txBody>
                    <a:bodyPr/>
                    <a:lstStyle/>
                    <a:p>
                      <a:endParaRPr lang="en-US" sz="4000">
                        <a:latin typeface="UTM Alberta Heavy" panose="02040603050506020204" pitchFamily="18" charset="0"/>
                      </a:endParaRPr>
                    </a:p>
                  </a:txBody>
                  <a:tcPr/>
                </a:tc>
                <a:tc>
                  <a:txBody>
                    <a:bodyPr/>
                    <a:lstStyle/>
                    <a:p>
                      <a:endParaRPr lang="en-US" sz="4000">
                        <a:latin typeface="UTM Alberta Heavy" panose="02040603050506020204" pitchFamily="18" charset="0"/>
                      </a:endParaRPr>
                    </a:p>
                  </a:txBody>
                  <a:tcPr/>
                </a:tc>
                <a:tc>
                  <a:txBody>
                    <a:bodyPr/>
                    <a:lstStyle/>
                    <a:p>
                      <a:endParaRPr lang="en-US" sz="4000">
                        <a:latin typeface="UTM Alberta Heavy" panose="02040603050506020204" pitchFamily="18" charset="0"/>
                      </a:endParaRPr>
                    </a:p>
                  </a:txBody>
                  <a:tcPr/>
                </a:tc>
                <a:extLst>
                  <a:ext uri="{0D108BD9-81ED-4DB2-BD59-A6C34878D82A}">
                    <a16:rowId xmlns:a16="http://schemas.microsoft.com/office/drawing/2014/main" val="1484860958"/>
                  </a:ext>
                </a:extLst>
              </a:tr>
              <a:tr h="370840">
                <a:tc>
                  <a:txBody>
                    <a:bodyPr/>
                    <a:lstStyle/>
                    <a:p>
                      <a:r>
                        <a:rPr lang="en-US" sz="4000" dirty="0" err="1">
                          <a:latin typeface="UTM Alberta Heavy" panose="02040603050506020204" pitchFamily="18" charset="0"/>
                        </a:rPr>
                        <a:t>Sông</a:t>
                      </a:r>
                      <a:r>
                        <a:rPr lang="en-US" sz="4000" dirty="0">
                          <a:latin typeface="UTM Alberta Heavy" panose="02040603050506020204" pitchFamily="18" charset="0"/>
                        </a:rPr>
                        <a:t> </a:t>
                      </a:r>
                      <a:r>
                        <a:rPr lang="en-US" sz="4000" dirty="0" err="1">
                          <a:latin typeface="UTM Alberta Heavy" panose="02040603050506020204" pitchFamily="18" charset="0"/>
                        </a:rPr>
                        <a:t>ngòi</a:t>
                      </a:r>
                      <a:endParaRPr lang="en-US" sz="4000" dirty="0">
                        <a:latin typeface="UTM Alberta Heavy" panose="02040603050506020204" pitchFamily="18" charset="0"/>
                      </a:endParaRPr>
                    </a:p>
                  </a:txBody>
                  <a:tcPr/>
                </a:tc>
                <a:tc>
                  <a:txBody>
                    <a:bodyPr/>
                    <a:lstStyle/>
                    <a:p>
                      <a:endParaRPr lang="en-US" sz="4000">
                        <a:latin typeface="UTM Alberta Heavy" panose="02040603050506020204" pitchFamily="18" charset="0"/>
                      </a:endParaRPr>
                    </a:p>
                  </a:txBody>
                  <a:tcPr/>
                </a:tc>
                <a:tc>
                  <a:txBody>
                    <a:bodyPr/>
                    <a:lstStyle/>
                    <a:p>
                      <a:endParaRPr lang="en-US" sz="4000">
                        <a:latin typeface="UTM Alberta Heavy" panose="02040603050506020204" pitchFamily="18" charset="0"/>
                      </a:endParaRPr>
                    </a:p>
                  </a:txBody>
                  <a:tcPr/>
                </a:tc>
                <a:tc>
                  <a:txBody>
                    <a:bodyPr/>
                    <a:lstStyle/>
                    <a:p>
                      <a:endParaRPr lang="en-US" sz="4000">
                        <a:latin typeface="UTM Alberta Heavy" panose="02040603050506020204" pitchFamily="18" charset="0"/>
                      </a:endParaRPr>
                    </a:p>
                  </a:txBody>
                  <a:tcPr/>
                </a:tc>
                <a:extLst>
                  <a:ext uri="{0D108BD9-81ED-4DB2-BD59-A6C34878D82A}">
                    <a16:rowId xmlns:a16="http://schemas.microsoft.com/office/drawing/2014/main" val="1588335472"/>
                  </a:ext>
                </a:extLst>
              </a:tr>
              <a:tr h="370840">
                <a:tc>
                  <a:txBody>
                    <a:bodyPr/>
                    <a:lstStyle/>
                    <a:p>
                      <a:r>
                        <a:rPr lang="en-US" sz="4000" dirty="0" err="1">
                          <a:latin typeface="UTM Alberta Heavy" panose="02040603050506020204" pitchFamily="18" charset="0"/>
                        </a:rPr>
                        <a:t>Đất</a:t>
                      </a:r>
                      <a:r>
                        <a:rPr lang="en-US" sz="4000" dirty="0">
                          <a:latin typeface="UTM Alberta Heavy" panose="02040603050506020204" pitchFamily="18" charset="0"/>
                        </a:rPr>
                        <a:t> </a:t>
                      </a:r>
                      <a:r>
                        <a:rPr lang="en-US" sz="4000" dirty="0" err="1">
                          <a:latin typeface="UTM Alberta Heavy" panose="02040603050506020204" pitchFamily="18" charset="0"/>
                        </a:rPr>
                        <a:t>đai</a:t>
                      </a:r>
                      <a:endParaRPr lang="en-US" sz="4000" dirty="0">
                        <a:latin typeface="UTM Alberta Heavy" panose="02040603050506020204" pitchFamily="18" charset="0"/>
                      </a:endParaRPr>
                    </a:p>
                  </a:txBody>
                  <a:tcPr/>
                </a:tc>
                <a:tc>
                  <a:txBody>
                    <a:bodyPr/>
                    <a:lstStyle/>
                    <a:p>
                      <a:endParaRPr lang="en-US" sz="4000">
                        <a:latin typeface="UTM Alberta Heavy" panose="02040603050506020204" pitchFamily="18" charset="0"/>
                      </a:endParaRPr>
                    </a:p>
                  </a:txBody>
                  <a:tcPr/>
                </a:tc>
                <a:tc>
                  <a:txBody>
                    <a:bodyPr/>
                    <a:lstStyle/>
                    <a:p>
                      <a:endParaRPr lang="en-US" sz="4000">
                        <a:latin typeface="UTM Alberta Heavy" panose="02040603050506020204" pitchFamily="18" charset="0"/>
                      </a:endParaRPr>
                    </a:p>
                  </a:txBody>
                  <a:tcPr/>
                </a:tc>
                <a:tc>
                  <a:txBody>
                    <a:bodyPr/>
                    <a:lstStyle/>
                    <a:p>
                      <a:endParaRPr lang="en-US" sz="4000">
                        <a:latin typeface="UTM Alberta Heavy" panose="02040603050506020204" pitchFamily="18" charset="0"/>
                      </a:endParaRPr>
                    </a:p>
                  </a:txBody>
                  <a:tcPr/>
                </a:tc>
                <a:extLst>
                  <a:ext uri="{0D108BD9-81ED-4DB2-BD59-A6C34878D82A}">
                    <a16:rowId xmlns:a16="http://schemas.microsoft.com/office/drawing/2014/main" val="971535595"/>
                  </a:ext>
                </a:extLst>
              </a:tr>
              <a:tr h="370840">
                <a:tc>
                  <a:txBody>
                    <a:bodyPr/>
                    <a:lstStyle/>
                    <a:p>
                      <a:r>
                        <a:rPr lang="en-US" sz="4000" dirty="0" err="1">
                          <a:latin typeface="UTM Alberta Heavy" panose="02040603050506020204" pitchFamily="18" charset="0"/>
                        </a:rPr>
                        <a:t>Khí</a:t>
                      </a:r>
                      <a:r>
                        <a:rPr lang="en-US" sz="4000" dirty="0">
                          <a:latin typeface="UTM Alberta Heavy" panose="02040603050506020204" pitchFamily="18" charset="0"/>
                        </a:rPr>
                        <a:t> </a:t>
                      </a:r>
                      <a:r>
                        <a:rPr lang="en-US" sz="4000" dirty="0" err="1">
                          <a:latin typeface="UTM Alberta Heavy" panose="02040603050506020204" pitchFamily="18" charset="0"/>
                        </a:rPr>
                        <a:t>hậu</a:t>
                      </a:r>
                      <a:endParaRPr lang="en-US" sz="4000" dirty="0">
                        <a:latin typeface="UTM Alberta Heavy" panose="02040603050506020204" pitchFamily="18" charset="0"/>
                      </a:endParaRPr>
                    </a:p>
                  </a:txBody>
                  <a:tcPr/>
                </a:tc>
                <a:tc>
                  <a:txBody>
                    <a:bodyPr/>
                    <a:lstStyle/>
                    <a:p>
                      <a:endParaRPr lang="en-US" sz="4000" dirty="0">
                        <a:latin typeface="UTM Alberta Heavy" panose="02040603050506020204" pitchFamily="18" charset="0"/>
                      </a:endParaRPr>
                    </a:p>
                  </a:txBody>
                  <a:tcPr/>
                </a:tc>
                <a:tc>
                  <a:txBody>
                    <a:bodyPr/>
                    <a:lstStyle/>
                    <a:p>
                      <a:endParaRPr lang="en-US" sz="4000">
                        <a:latin typeface="UTM Alberta Heavy" panose="02040603050506020204" pitchFamily="18" charset="0"/>
                      </a:endParaRPr>
                    </a:p>
                  </a:txBody>
                  <a:tcPr/>
                </a:tc>
                <a:tc>
                  <a:txBody>
                    <a:bodyPr/>
                    <a:lstStyle/>
                    <a:p>
                      <a:endParaRPr lang="en-US" sz="4000" dirty="0">
                        <a:latin typeface="UTM Alberta Heavy" panose="02040603050506020204" pitchFamily="18" charset="0"/>
                      </a:endParaRPr>
                    </a:p>
                  </a:txBody>
                  <a:tcPr/>
                </a:tc>
                <a:extLst>
                  <a:ext uri="{0D108BD9-81ED-4DB2-BD59-A6C34878D82A}">
                    <a16:rowId xmlns:a16="http://schemas.microsoft.com/office/drawing/2014/main" val="3677194654"/>
                  </a:ext>
                </a:extLst>
              </a:tr>
            </a:tbl>
          </a:graphicData>
        </a:graphic>
      </p:graphicFrame>
      <p:sp>
        <p:nvSpPr>
          <p:cNvPr id="12" name="TextBox 11">
            <a:extLst>
              <a:ext uri="{FF2B5EF4-FFF2-40B4-BE49-F238E27FC236}">
                <a16:creationId xmlns:a16="http://schemas.microsoft.com/office/drawing/2014/main" id="{DD1DBCDB-EEA8-4621-AF92-99CB76590E07}"/>
              </a:ext>
            </a:extLst>
          </p:cNvPr>
          <p:cNvSpPr txBox="1"/>
          <p:nvPr/>
        </p:nvSpPr>
        <p:spPr>
          <a:xfrm>
            <a:off x="8531470" y="1033897"/>
            <a:ext cx="3849130" cy="1323439"/>
          </a:xfrm>
          <a:prstGeom prst="rect">
            <a:avLst/>
          </a:prstGeom>
          <a:noFill/>
        </p:spPr>
        <p:txBody>
          <a:bodyPr wrap="square">
            <a:spAutoFit/>
          </a:bodyPr>
          <a:lstStyle/>
          <a:p>
            <a:pPr algn="ctr"/>
            <a:r>
              <a:rPr lang="en-US" sz="4000" b="1" dirty="0" err="1">
                <a:solidFill>
                  <a:srgbClr val="008000"/>
                </a:solidFill>
                <a:effectLst>
                  <a:glow rad="63500">
                    <a:schemeClr val="accent3">
                      <a:satMod val="175000"/>
                      <a:alpha val="40000"/>
                    </a:schemeClr>
                  </a:glow>
                </a:effectLst>
                <a:latin typeface="UTM Alberta Heavy" panose="02040603050506020204" pitchFamily="18" charset="0"/>
                <a:cs typeface="Times New Roman" panose="02020603050405020304" pitchFamily="18" charset="0"/>
              </a:rPr>
              <a:t>Thảo</a:t>
            </a:r>
            <a:r>
              <a:rPr lang="en-US" sz="4000" b="1" dirty="0">
                <a:solidFill>
                  <a:srgbClr val="008000"/>
                </a:solidFill>
                <a:effectLst>
                  <a:glow rad="63500">
                    <a:schemeClr val="accent3">
                      <a:satMod val="175000"/>
                      <a:alpha val="40000"/>
                    </a:schemeClr>
                  </a:glow>
                </a:effectLst>
                <a:latin typeface="UTM Alberta Heavy" panose="02040603050506020204" pitchFamily="18" charset="0"/>
                <a:cs typeface="Times New Roman" panose="02020603050405020304" pitchFamily="18" charset="0"/>
              </a:rPr>
              <a:t> </a:t>
            </a:r>
            <a:r>
              <a:rPr lang="en-US" sz="4000" b="1" dirty="0" err="1">
                <a:solidFill>
                  <a:srgbClr val="008000"/>
                </a:solidFill>
                <a:effectLst>
                  <a:glow rad="63500">
                    <a:schemeClr val="accent3">
                      <a:satMod val="175000"/>
                      <a:alpha val="40000"/>
                    </a:schemeClr>
                  </a:glow>
                </a:effectLst>
                <a:latin typeface="UTM Alberta Heavy" panose="02040603050506020204" pitchFamily="18" charset="0"/>
                <a:cs typeface="Times New Roman" panose="02020603050405020304" pitchFamily="18" charset="0"/>
              </a:rPr>
              <a:t>luận</a:t>
            </a:r>
            <a:r>
              <a:rPr lang="en-US" sz="4000" b="1" dirty="0">
                <a:solidFill>
                  <a:srgbClr val="008000"/>
                </a:solidFill>
                <a:effectLst>
                  <a:glow rad="63500">
                    <a:schemeClr val="accent3">
                      <a:satMod val="175000"/>
                      <a:alpha val="40000"/>
                    </a:schemeClr>
                  </a:glow>
                </a:effectLst>
                <a:latin typeface="UTM Alberta Heavy" panose="02040603050506020204" pitchFamily="18" charset="0"/>
                <a:cs typeface="Times New Roman" panose="02020603050405020304" pitchFamily="18" charset="0"/>
              </a:rPr>
              <a:t> </a:t>
            </a:r>
            <a:r>
              <a:rPr lang="en-US" sz="4000" b="1" dirty="0" err="1">
                <a:solidFill>
                  <a:srgbClr val="008000"/>
                </a:solidFill>
                <a:effectLst>
                  <a:glow rad="63500">
                    <a:schemeClr val="accent3">
                      <a:satMod val="175000"/>
                      <a:alpha val="40000"/>
                    </a:schemeClr>
                  </a:glow>
                </a:effectLst>
                <a:latin typeface="UTM Alberta Heavy" panose="02040603050506020204" pitchFamily="18" charset="0"/>
                <a:cs typeface="Times New Roman" panose="02020603050405020304" pitchFamily="18" charset="0"/>
              </a:rPr>
              <a:t>nhóm</a:t>
            </a:r>
            <a:endParaRPr lang="vi-VN" sz="4000" b="1" dirty="0">
              <a:solidFill>
                <a:srgbClr val="008000"/>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endParaRPr>
          </a:p>
        </p:txBody>
      </p:sp>
      <p:pic>
        <p:nvPicPr>
          <p:cNvPr id="14" name="图片 6">
            <a:extLst>
              <a:ext uri="{FF2B5EF4-FFF2-40B4-BE49-F238E27FC236}">
                <a16:creationId xmlns:a16="http://schemas.microsoft.com/office/drawing/2014/main" id="{A589B0E3-13C0-400B-9E54-BECFB6D964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225" y="248250"/>
            <a:ext cx="7780207" cy="1027013"/>
          </a:xfrm>
          <a:prstGeom prst="rect">
            <a:avLst/>
          </a:prstGeom>
        </p:spPr>
      </p:pic>
      <p:pic>
        <p:nvPicPr>
          <p:cNvPr id="15" name="图片 7">
            <a:extLst>
              <a:ext uri="{FF2B5EF4-FFF2-40B4-BE49-F238E27FC236}">
                <a16:creationId xmlns:a16="http://schemas.microsoft.com/office/drawing/2014/main" id="{0E56A8E1-D8AA-458F-9728-8D40EB9C7FE8}"/>
              </a:ext>
            </a:extLst>
          </p:cNvPr>
          <p:cNvPicPr>
            <a:picLocks noChangeAspect="1"/>
          </p:cNvPicPr>
          <p:nvPr/>
        </p:nvPicPr>
        <p:blipFill rotWithShape="1">
          <a:blip r:embed="rId3">
            <a:extLst>
              <a:ext uri="{28A0092B-C50C-407E-A947-70E740481C1C}">
                <a14:useLocalDpi xmlns:a14="http://schemas.microsoft.com/office/drawing/2010/main" val="0"/>
              </a:ext>
            </a:extLst>
          </a:blip>
          <a:srcRect l="75978" t="75273" r="3830" b="-2463"/>
          <a:stretch/>
        </p:blipFill>
        <p:spPr>
          <a:xfrm>
            <a:off x="-278808" y="-20728"/>
            <a:ext cx="1359243" cy="1352007"/>
          </a:xfrm>
          <a:prstGeom prst="rect">
            <a:avLst/>
          </a:prstGeom>
        </p:spPr>
      </p:pic>
      <p:sp>
        <p:nvSpPr>
          <p:cNvPr id="16" name="TextBox 15">
            <a:extLst>
              <a:ext uri="{FF2B5EF4-FFF2-40B4-BE49-F238E27FC236}">
                <a16:creationId xmlns:a16="http://schemas.microsoft.com/office/drawing/2014/main" id="{A2DDBFF8-24BB-4B67-8E9A-7FA35D1EDF09}"/>
              </a:ext>
            </a:extLst>
          </p:cNvPr>
          <p:cNvSpPr txBox="1"/>
          <p:nvPr/>
        </p:nvSpPr>
        <p:spPr>
          <a:xfrm>
            <a:off x="1606059" y="384247"/>
            <a:ext cx="7009346" cy="707886"/>
          </a:xfrm>
          <a:prstGeom prst="rect">
            <a:avLst/>
          </a:prstGeom>
          <a:noFill/>
        </p:spPr>
        <p:txBody>
          <a:bodyPr wrap="square" rtlCol="0">
            <a:spAutoFit/>
          </a:bodyPr>
          <a:lstStyle/>
          <a:p>
            <a:r>
              <a:rPr lang="en-US" sz="4000" dirty="0" err="1">
                <a:latin typeface="UTM Alberta Heavy" panose="02040603050506020204" pitchFamily="18" charset="0"/>
              </a:rPr>
              <a:t>Em</a:t>
            </a:r>
            <a:r>
              <a:rPr lang="en-US" sz="4000" dirty="0">
                <a:latin typeface="UTM Alberta Heavy" panose="02040603050506020204" pitchFamily="18" charset="0"/>
              </a:rPr>
              <a:t> </a:t>
            </a:r>
            <a:r>
              <a:rPr lang="en-US" sz="4000" dirty="0" err="1">
                <a:latin typeface="UTM Alberta Heavy" panose="02040603050506020204" pitchFamily="18" charset="0"/>
              </a:rPr>
              <a:t>hãy</a:t>
            </a:r>
            <a:r>
              <a:rPr lang="en-US" sz="4000" dirty="0">
                <a:latin typeface="UTM Alberta Heavy" panose="02040603050506020204" pitchFamily="18" charset="0"/>
              </a:rPr>
              <a:t> </a:t>
            </a:r>
            <a:r>
              <a:rPr lang="en-US" sz="4000" dirty="0" err="1">
                <a:latin typeface="UTM Alberta Heavy" panose="02040603050506020204" pitchFamily="18" charset="0"/>
              </a:rPr>
              <a:t>hoàn</a:t>
            </a:r>
            <a:r>
              <a:rPr lang="en-US" sz="4000" dirty="0">
                <a:latin typeface="UTM Alberta Heavy" panose="02040603050506020204" pitchFamily="18" charset="0"/>
              </a:rPr>
              <a:t> </a:t>
            </a:r>
            <a:r>
              <a:rPr lang="en-US" sz="4000" dirty="0" err="1">
                <a:latin typeface="UTM Alberta Heavy" panose="02040603050506020204" pitchFamily="18" charset="0"/>
              </a:rPr>
              <a:t>thành</a:t>
            </a:r>
            <a:r>
              <a:rPr lang="en-US" sz="4000" dirty="0">
                <a:latin typeface="UTM Alberta Heavy" panose="02040603050506020204" pitchFamily="18" charset="0"/>
              </a:rPr>
              <a:t> </a:t>
            </a:r>
            <a:r>
              <a:rPr lang="en-US" sz="4000" dirty="0" err="1">
                <a:latin typeface="UTM Alberta Heavy" panose="02040603050506020204" pitchFamily="18" charset="0"/>
              </a:rPr>
              <a:t>bảng</a:t>
            </a:r>
            <a:r>
              <a:rPr lang="en-US" sz="4000" dirty="0">
                <a:latin typeface="UTM Alberta Heavy" panose="02040603050506020204" pitchFamily="18" charset="0"/>
              </a:rPr>
              <a:t> </a:t>
            </a:r>
            <a:r>
              <a:rPr lang="en-US" sz="4000" dirty="0" err="1">
                <a:latin typeface="UTM Alberta Heavy" panose="02040603050506020204" pitchFamily="18" charset="0"/>
              </a:rPr>
              <a:t>sau</a:t>
            </a:r>
            <a:r>
              <a:rPr lang="en-US" sz="4000" dirty="0">
                <a:latin typeface="UTM Alberta Heavy" panose="02040603050506020204" pitchFamily="18" charset="0"/>
              </a:rPr>
              <a:t>:</a:t>
            </a:r>
          </a:p>
        </p:txBody>
      </p:sp>
      <p:pic>
        <p:nvPicPr>
          <p:cNvPr id="17" name="图片 6">
            <a:extLst>
              <a:ext uri="{FF2B5EF4-FFF2-40B4-BE49-F238E27FC236}">
                <a16:creationId xmlns:a16="http://schemas.microsoft.com/office/drawing/2014/main" id="{8A6F03CE-9E5F-401D-A3A9-6F84EAF79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7643" y="2645189"/>
            <a:ext cx="3104357" cy="2998142"/>
          </a:xfrm>
          <a:prstGeom prst="rect">
            <a:avLst/>
          </a:prstGeom>
        </p:spPr>
      </p:pic>
      <p:pic>
        <p:nvPicPr>
          <p:cNvPr id="18" name="Picture 17" descr="A close-up of some wheat&#10;&#10;Description automatically generated with low confidence">
            <a:extLst>
              <a:ext uri="{FF2B5EF4-FFF2-40B4-BE49-F238E27FC236}">
                <a16:creationId xmlns:a16="http://schemas.microsoft.com/office/drawing/2014/main" id="{4A9E3896-F94A-49E7-96D5-7FDB60EEA1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80" y="4852038"/>
            <a:ext cx="7384152" cy="2197308"/>
          </a:xfrm>
          <a:prstGeom prst="rect">
            <a:avLst/>
          </a:prstGeom>
        </p:spPr>
      </p:pic>
      <p:pic>
        <p:nvPicPr>
          <p:cNvPr id="19" name="Picture 18" descr="A close-up of some wheat&#10;&#10;Description automatically generated with low confidence">
            <a:extLst>
              <a:ext uri="{FF2B5EF4-FFF2-40B4-BE49-F238E27FC236}">
                <a16:creationId xmlns:a16="http://schemas.microsoft.com/office/drawing/2014/main" id="{DE9BD8C3-FB5A-4B40-B022-18B7678922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3329" y="4985767"/>
            <a:ext cx="7384152" cy="2115383"/>
          </a:xfrm>
          <a:prstGeom prst="rect">
            <a:avLst/>
          </a:prstGeom>
        </p:spPr>
      </p:pic>
    </p:spTree>
    <p:extLst>
      <p:ext uri="{BB962C8B-B14F-4D97-AF65-F5344CB8AC3E}">
        <p14:creationId xmlns:p14="http://schemas.microsoft.com/office/powerpoint/2010/main" val="18341455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17980310-253A-43A7-9492-4298B4DA263E}"/>
              </a:ext>
            </a:extLst>
          </p:cNvPr>
          <p:cNvGrpSpPr/>
          <p:nvPr/>
        </p:nvGrpSpPr>
        <p:grpSpPr>
          <a:xfrm>
            <a:off x="319395" y="871870"/>
            <a:ext cx="11646569" cy="5801415"/>
            <a:chOff x="1105359" y="1931305"/>
            <a:chExt cx="10205577" cy="3940857"/>
          </a:xfrm>
          <a:effectLst>
            <a:outerShdw blurRad="50800" dist="38100" dir="5400000" sx="101000" sy="101000" algn="t" rotWithShape="0">
              <a:srgbClr val="5FBDAC">
                <a:alpha val="40000"/>
              </a:srgbClr>
            </a:outerShdw>
          </a:effectLst>
        </p:grpSpPr>
        <p:sp>
          <p:nvSpPr>
            <p:cNvPr id="3" name="矩形: 圆角 5">
              <a:extLst>
                <a:ext uri="{FF2B5EF4-FFF2-40B4-BE49-F238E27FC236}">
                  <a16:creationId xmlns:a16="http://schemas.microsoft.com/office/drawing/2014/main" id="{55D8C3AB-05E2-4E27-B775-7D69ED54B37A}"/>
                </a:ext>
              </a:extLst>
            </p:cNvPr>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3500">
                <a:solidFill>
                  <a:prstClr val="white"/>
                </a:solidFill>
                <a:latin typeface="UTM Alberta Heavy" panose="02040603050506020204" pitchFamily="18" charset="0"/>
                <a:ea typeface="宋体" panose="02010600030101010101" pitchFamily="2" charset="-122"/>
                <a:cs typeface="+mn-ea"/>
                <a:sym typeface="+mn-lt"/>
              </a:endParaRPr>
            </a:p>
          </p:txBody>
        </p:sp>
        <p:sp>
          <p:nvSpPr>
            <p:cNvPr id="4" name="矩形: 圆角 14">
              <a:extLst>
                <a:ext uri="{FF2B5EF4-FFF2-40B4-BE49-F238E27FC236}">
                  <a16:creationId xmlns:a16="http://schemas.microsoft.com/office/drawing/2014/main" id="{CE623D08-64AB-4CFC-9252-C90AE0395875}"/>
                </a:ext>
              </a:extLst>
            </p:cNvPr>
            <p:cNvSpPr/>
            <p:nvPr/>
          </p:nvSpPr>
          <p:spPr>
            <a:xfrm>
              <a:off x="1266824" y="2068164"/>
              <a:ext cx="9886951" cy="3642073"/>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3500">
                <a:solidFill>
                  <a:prstClr val="white"/>
                </a:solidFill>
                <a:latin typeface="UTM Alberta Heavy" panose="02040603050506020204" pitchFamily="18" charset="0"/>
                <a:ea typeface="宋体" panose="02010600030101010101" pitchFamily="2" charset="-122"/>
                <a:cs typeface="+mn-ea"/>
                <a:sym typeface="+mn-lt"/>
              </a:endParaRPr>
            </a:p>
          </p:txBody>
        </p:sp>
        <p:sp>
          <p:nvSpPr>
            <p:cNvPr id="5" name="矩形: 圆角 16">
              <a:extLst>
                <a:ext uri="{FF2B5EF4-FFF2-40B4-BE49-F238E27FC236}">
                  <a16:creationId xmlns:a16="http://schemas.microsoft.com/office/drawing/2014/main" id="{0DBA5ABD-F415-4077-8156-02357DA5283D}"/>
                </a:ext>
              </a:extLst>
            </p:cNvPr>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3500">
                <a:solidFill>
                  <a:prstClr val="white"/>
                </a:solidFill>
                <a:latin typeface="UTM Alberta Heavy" panose="02040603050506020204" pitchFamily="18" charset="0"/>
                <a:ea typeface="宋体" panose="02010600030101010101" pitchFamily="2" charset="-122"/>
                <a:cs typeface="+mn-ea"/>
                <a:sym typeface="+mn-lt"/>
              </a:endParaRPr>
            </a:p>
          </p:txBody>
        </p:sp>
      </p:grpSp>
      <p:grpSp>
        <p:nvGrpSpPr>
          <p:cNvPr id="7" name="Group 6">
            <a:extLst>
              <a:ext uri="{FF2B5EF4-FFF2-40B4-BE49-F238E27FC236}">
                <a16:creationId xmlns:a16="http://schemas.microsoft.com/office/drawing/2014/main" id="{E8E5F140-4AD6-482E-AF35-D9ECAC2A8CE3}"/>
              </a:ext>
            </a:extLst>
          </p:cNvPr>
          <p:cNvGrpSpPr/>
          <p:nvPr/>
        </p:nvGrpSpPr>
        <p:grpSpPr>
          <a:xfrm>
            <a:off x="1610159" y="409522"/>
            <a:ext cx="9184298" cy="1033181"/>
            <a:chOff x="1428541" y="673239"/>
            <a:chExt cx="3210575" cy="946220"/>
          </a:xfrm>
        </p:grpSpPr>
        <p:sp>
          <p:nvSpPr>
            <p:cNvPr id="8" name="Round Diagonal Corner Rectangle 26">
              <a:extLst>
                <a:ext uri="{FF2B5EF4-FFF2-40B4-BE49-F238E27FC236}">
                  <a16:creationId xmlns:a16="http://schemas.microsoft.com/office/drawing/2014/main" id="{4D38647A-C5DB-4A90-A70F-FCB69D25FCE0}"/>
                </a:ext>
              </a:extLst>
            </p:cNvPr>
            <p:cNvSpPr/>
            <p:nvPr/>
          </p:nvSpPr>
          <p:spPr>
            <a:xfrm>
              <a:off x="1490506" y="815591"/>
              <a:ext cx="3084844" cy="803868"/>
            </a:xfrm>
            <a:prstGeom prst="round2DiagRect">
              <a:avLst/>
            </a:prstGeom>
            <a:solidFill>
              <a:srgbClr val="A6DFBC"/>
            </a:solidFill>
            <a:ln w="57150">
              <a:solidFill>
                <a:srgbClr val="A6DFB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a:solidFill>
                  <a:prstClr val="white"/>
                </a:solidFill>
                <a:latin typeface="UTM Alberta Heavy" panose="02040603050506020204" pitchFamily="18" charset="0"/>
              </a:endParaRPr>
            </a:p>
          </p:txBody>
        </p:sp>
        <p:sp>
          <p:nvSpPr>
            <p:cNvPr id="9" name="Round Diagonal Corner Rectangle 27">
              <a:extLst>
                <a:ext uri="{FF2B5EF4-FFF2-40B4-BE49-F238E27FC236}">
                  <a16:creationId xmlns:a16="http://schemas.microsoft.com/office/drawing/2014/main" id="{E613AE2D-8F85-4B14-B35A-B06E6FBD4022}"/>
                </a:ext>
              </a:extLst>
            </p:cNvPr>
            <p:cNvSpPr/>
            <p:nvPr/>
          </p:nvSpPr>
          <p:spPr>
            <a:xfrm>
              <a:off x="1554272" y="684153"/>
              <a:ext cx="3084844" cy="803868"/>
            </a:xfrm>
            <a:prstGeom prst="round2DiagRect">
              <a:avLst/>
            </a:prstGeom>
            <a:noFill/>
            <a:ln w="57150">
              <a:solidFill>
                <a:srgbClr val="71B288"/>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dirty="0">
                <a:solidFill>
                  <a:prstClr val="white"/>
                </a:solidFill>
                <a:latin typeface="UTM Alberta Heavy" panose="02040603050506020204" pitchFamily="18" charset="0"/>
              </a:endParaRPr>
            </a:p>
          </p:txBody>
        </p:sp>
        <p:sp>
          <p:nvSpPr>
            <p:cNvPr id="10" name="TextBox 9">
              <a:extLst>
                <a:ext uri="{FF2B5EF4-FFF2-40B4-BE49-F238E27FC236}">
                  <a16:creationId xmlns:a16="http://schemas.microsoft.com/office/drawing/2014/main" id="{AF43B8CE-4F5F-41CC-B061-18A2E12CED81}"/>
                </a:ext>
              </a:extLst>
            </p:cNvPr>
            <p:cNvSpPr txBox="1"/>
            <p:nvPr/>
          </p:nvSpPr>
          <p:spPr>
            <a:xfrm>
              <a:off x="1428541" y="673239"/>
              <a:ext cx="3195376" cy="577837"/>
            </a:xfrm>
            <a:prstGeom prst="rect">
              <a:avLst/>
            </a:prstGeom>
            <a:noFill/>
          </p:spPr>
          <p:txBody>
            <a:bodyPr wrap="square" rtlCol="0">
              <a:spAutoFit/>
            </a:bodyPr>
            <a:lstStyle/>
            <a:p>
              <a:endParaRPr lang="en-US" sz="3500" dirty="0">
                <a:solidFill>
                  <a:srgbClr val="002060"/>
                </a:solidFill>
                <a:latin typeface="UTM Alberta Heavy" panose="02040603050506020204" pitchFamily="18" charset="0"/>
              </a:endParaRPr>
            </a:p>
          </p:txBody>
        </p:sp>
      </p:grpSp>
      <p:sp>
        <p:nvSpPr>
          <p:cNvPr id="6" name="TextBox 5">
            <a:extLst>
              <a:ext uri="{FF2B5EF4-FFF2-40B4-BE49-F238E27FC236}">
                <a16:creationId xmlns:a16="http://schemas.microsoft.com/office/drawing/2014/main" id="{8424EE51-3475-474F-860C-168BC467D1C9}"/>
              </a:ext>
            </a:extLst>
          </p:cNvPr>
          <p:cNvSpPr txBox="1"/>
          <p:nvPr/>
        </p:nvSpPr>
        <p:spPr>
          <a:xfrm>
            <a:off x="834328" y="553177"/>
            <a:ext cx="10995764" cy="646331"/>
          </a:xfrm>
          <a:prstGeom prst="rect">
            <a:avLst/>
          </a:prstGeom>
          <a:noFill/>
        </p:spPr>
        <p:txBody>
          <a:bodyPr wrap="square" rtlCol="0">
            <a:spAutoFit/>
          </a:bodyPr>
          <a:lstStyle/>
          <a:p>
            <a:pPr algn="ctr"/>
            <a:r>
              <a:rPr lang="en-US" sz="3500" b="1" dirty="0" err="1">
                <a:latin typeface="UTM Alberta Heavy" panose="02040603050506020204" pitchFamily="18" charset="0"/>
              </a:rPr>
              <a:t>Đặc</a:t>
            </a:r>
            <a:r>
              <a:rPr lang="en-US" sz="3500" b="1" dirty="0">
                <a:latin typeface="UTM Alberta Heavy" panose="02040603050506020204" pitchFamily="18" charset="0"/>
              </a:rPr>
              <a:t> </a:t>
            </a:r>
            <a:r>
              <a:rPr lang="en-US" sz="3500" b="1" dirty="0" err="1">
                <a:latin typeface="UTM Alberta Heavy" panose="02040603050506020204" pitchFamily="18" charset="0"/>
              </a:rPr>
              <a:t>điểm</a:t>
            </a:r>
            <a:r>
              <a:rPr lang="en-US" sz="3500" b="1" dirty="0">
                <a:latin typeface="UTM Alberta Heavy" panose="02040603050506020204" pitchFamily="18" charset="0"/>
              </a:rPr>
              <a:t> </a:t>
            </a:r>
            <a:r>
              <a:rPr lang="en-US" sz="3500" b="1" dirty="0" err="1">
                <a:latin typeface="UTM Alberta Heavy" panose="02040603050506020204" pitchFamily="18" charset="0"/>
              </a:rPr>
              <a:t>thiên</a:t>
            </a:r>
            <a:r>
              <a:rPr lang="en-US" sz="3500" b="1" dirty="0">
                <a:latin typeface="UTM Alberta Heavy" panose="02040603050506020204" pitchFamily="18" charset="0"/>
              </a:rPr>
              <a:t> </a:t>
            </a:r>
            <a:r>
              <a:rPr lang="en-US" sz="3500" b="1" dirty="0" err="1">
                <a:latin typeface="UTM Alberta Heavy" panose="02040603050506020204" pitchFamily="18" charset="0"/>
              </a:rPr>
              <a:t>nhiên</a:t>
            </a:r>
            <a:r>
              <a:rPr lang="en-US" sz="3500" b="1" dirty="0">
                <a:latin typeface="UTM Alberta Heavy" panose="02040603050506020204" pitchFamily="18" charset="0"/>
              </a:rPr>
              <a:t> </a:t>
            </a:r>
            <a:r>
              <a:rPr lang="en-US" sz="3500" b="1" dirty="0" err="1">
                <a:latin typeface="UTM Alberta Heavy" panose="02040603050506020204" pitchFamily="18" charset="0"/>
              </a:rPr>
              <a:t>của</a:t>
            </a:r>
            <a:r>
              <a:rPr lang="en-US" sz="3500" b="1" dirty="0">
                <a:latin typeface="UTM Alberta Heavy" panose="02040603050506020204" pitchFamily="18" charset="0"/>
              </a:rPr>
              <a:t> ĐBBB </a:t>
            </a:r>
            <a:r>
              <a:rPr lang="en-US" sz="3500" b="1" dirty="0" err="1">
                <a:latin typeface="UTM Alberta Heavy" panose="02040603050506020204" pitchFamily="18" charset="0"/>
              </a:rPr>
              <a:t>và</a:t>
            </a:r>
            <a:r>
              <a:rPr lang="en-US" sz="3500" b="1" dirty="0">
                <a:latin typeface="UTM Alberta Heavy" panose="02040603050506020204" pitchFamily="18" charset="0"/>
              </a:rPr>
              <a:t> ĐBNB</a:t>
            </a:r>
          </a:p>
        </p:txBody>
      </p:sp>
      <p:sp>
        <p:nvSpPr>
          <p:cNvPr id="12" name="Line 10">
            <a:extLst>
              <a:ext uri="{FF2B5EF4-FFF2-40B4-BE49-F238E27FC236}">
                <a16:creationId xmlns:a16="http://schemas.microsoft.com/office/drawing/2014/main" id="{74B35C65-FA19-44C2-9DAD-B15CFC0E2EC0}"/>
              </a:ext>
            </a:extLst>
          </p:cNvPr>
          <p:cNvSpPr>
            <a:spLocks noChangeShapeType="1"/>
          </p:cNvSpPr>
          <p:nvPr/>
        </p:nvSpPr>
        <p:spPr bwMode="auto">
          <a:xfrm flipH="1">
            <a:off x="2601964" y="1604043"/>
            <a:ext cx="699" cy="4716831"/>
          </a:xfrm>
          <a:prstGeom prst="line">
            <a:avLst/>
          </a:prstGeom>
          <a:noFill/>
          <a:ln w="76200" cap="rnd">
            <a:solidFill>
              <a:srgbClr val="39B54A"/>
            </a:solidFill>
            <a:prstDash val="solid"/>
            <a:round/>
            <a:headEnd/>
            <a:tailEnd/>
          </a:ln>
          <a:extLst>
            <a:ext uri="{909E8E84-426E-40DD-AFC4-6F175D3DCCD1}">
              <a14:hiddenFill xmlns:a14="http://schemas.microsoft.com/office/drawing/2010/main">
                <a:noFill/>
              </a14:hiddenFill>
            </a:ext>
          </a:extLst>
        </p:spPr>
        <p:txBody>
          <a:bodyPr lIns="107808" tIns="53904" rIns="107808" bIns="53904"/>
          <a:lstStyle/>
          <a:p>
            <a:endParaRPr lang="en-US" sz="3500">
              <a:latin typeface="UTM Alberta Heavy" panose="02040603050506020204" pitchFamily="18" charset="0"/>
            </a:endParaRPr>
          </a:p>
        </p:txBody>
      </p:sp>
      <p:sp>
        <p:nvSpPr>
          <p:cNvPr id="13" name="Line 10">
            <a:extLst>
              <a:ext uri="{FF2B5EF4-FFF2-40B4-BE49-F238E27FC236}">
                <a16:creationId xmlns:a16="http://schemas.microsoft.com/office/drawing/2014/main" id="{76527B5A-4211-44EC-92C5-807F0B1E7901}"/>
              </a:ext>
            </a:extLst>
          </p:cNvPr>
          <p:cNvSpPr>
            <a:spLocks noChangeShapeType="1"/>
          </p:cNvSpPr>
          <p:nvPr/>
        </p:nvSpPr>
        <p:spPr bwMode="auto">
          <a:xfrm flipH="1">
            <a:off x="8815794" y="1658051"/>
            <a:ext cx="40599" cy="4716831"/>
          </a:xfrm>
          <a:prstGeom prst="line">
            <a:avLst/>
          </a:prstGeom>
          <a:noFill/>
          <a:ln w="76200" cap="rnd">
            <a:solidFill>
              <a:srgbClr val="39B54A"/>
            </a:solidFill>
            <a:prstDash val="solid"/>
            <a:round/>
            <a:headEnd/>
            <a:tailEnd/>
          </a:ln>
          <a:extLst>
            <a:ext uri="{909E8E84-426E-40DD-AFC4-6F175D3DCCD1}">
              <a14:hiddenFill xmlns:a14="http://schemas.microsoft.com/office/drawing/2010/main">
                <a:noFill/>
              </a14:hiddenFill>
            </a:ext>
          </a:extLst>
        </p:spPr>
        <p:txBody>
          <a:bodyPr lIns="107808" tIns="53904" rIns="107808" bIns="53904"/>
          <a:lstStyle/>
          <a:p>
            <a:endParaRPr lang="en-US" sz="3500">
              <a:latin typeface="UTM Alberta Heavy" panose="02040603050506020204" pitchFamily="18" charset="0"/>
            </a:endParaRPr>
          </a:p>
        </p:txBody>
      </p:sp>
      <p:sp>
        <p:nvSpPr>
          <p:cNvPr id="14" name="Line 10">
            <a:extLst>
              <a:ext uri="{FF2B5EF4-FFF2-40B4-BE49-F238E27FC236}">
                <a16:creationId xmlns:a16="http://schemas.microsoft.com/office/drawing/2014/main" id="{3EB96F40-D524-4ED4-AFA4-55AFCD482A05}"/>
              </a:ext>
            </a:extLst>
          </p:cNvPr>
          <p:cNvSpPr>
            <a:spLocks noChangeShapeType="1"/>
          </p:cNvSpPr>
          <p:nvPr/>
        </p:nvSpPr>
        <p:spPr bwMode="auto">
          <a:xfrm flipV="1">
            <a:off x="560048" y="2397258"/>
            <a:ext cx="11147563" cy="33112"/>
          </a:xfrm>
          <a:prstGeom prst="line">
            <a:avLst/>
          </a:prstGeom>
          <a:noFill/>
          <a:ln w="76200" cap="rnd">
            <a:solidFill>
              <a:srgbClr val="39B54A"/>
            </a:solidFill>
            <a:prstDash val="solid"/>
            <a:round/>
            <a:headEnd/>
            <a:tailEnd/>
          </a:ln>
          <a:extLst>
            <a:ext uri="{909E8E84-426E-40DD-AFC4-6F175D3DCCD1}">
              <a14:hiddenFill xmlns:a14="http://schemas.microsoft.com/office/drawing/2010/main">
                <a:noFill/>
              </a14:hiddenFill>
            </a:ext>
          </a:extLst>
        </p:spPr>
        <p:txBody>
          <a:bodyPr lIns="107808" tIns="53904" rIns="107808" bIns="53904"/>
          <a:lstStyle/>
          <a:p>
            <a:endParaRPr lang="en-US" sz="3500">
              <a:latin typeface="UTM Alberta Heavy" panose="02040603050506020204" pitchFamily="18" charset="0"/>
            </a:endParaRPr>
          </a:p>
        </p:txBody>
      </p:sp>
      <p:sp>
        <p:nvSpPr>
          <p:cNvPr id="15" name="Line 10">
            <a:extLst>
              <a:ext uri="{FF2B5EF4-FFF2-40B4-BE49-F238E27FC236}">
                <a16:creationId xmlns:a16="http://schemas.microsoft.com/office/drawing/2014/main" id="{9C6BDAD3-337A-4A97-91D4-E9CC0BCBE000}"/>
              </a:ext>
            </a:extLst>
          </p:cNvPr>
          <p:cNvSpPr>
            <a:spLocks noChangeShapeType="1"/>
          </p:cNvSpPr>
          <p:nvPr/>
        </p:nvSpPr>
        <p:spPr bwMode="auto">
          <a:xfrm>
            <a:off x="522927" y="4168987"/>
            <a:ext cx="11184684" cy="28336"/>
          </a:xfrm>
          <a:prstGeom prst="line">
            <a:avLst/>
          </a:prstGeom>
          <a:noFill/>
          <a:ln w="76200" cap="rnd">
            <a:solidFill>
              <a:srgbClr val="39B54A"/>
            </a:solidFill>
            <a:prstDash val="solid"/>
            <a:round/>
            <a:headEnd/>
            <a:tailEnd/>
          </a:ln>
          <a:extLst>
            <a:ext uri="{909E8E84-426E-40DD-AFC4-6F175D3DCCD1}">
              <a14:hiddenFill xmlns:a14="http://schemas.microsoft.com/office/drawing/2010/main">
                <a:noFill/>
              </a14:hiddenFill>
            </a:ext>
          </a:extLst>
        </p:spPr>
        <p:txBody>
          <a:bodyPr lIns="107808" tIns="53904" rIns="107808" bIns="53904"/>
          <a:lstStyle/>
          <a:p>
            <a:endParaRPr lang="en-US" sz="3500">
              <a:latin typeface="UTM Alberta Heavy" panose="02040603050506020204" pitchFamily="18" charset="0"/>
            </a:endParaRPr>
          </a:p>
        </p:txBody>
      </p:sp>
      <p:sp>
        <p:nvSpPr>
          <p:cNvPr id="16" name="TextBox 15">
            <a:extLst>
              <a:ext uri="{FF2B5EF4-FFF2-40B4-BE49-F238E27FC236}">
                <a16:creationId xmlns:a16="http://schemas.microsoft.com/office/drawing/2014/main" id="{314AA121-D77A-484B-89BB-6D1865AE0E76}"/>
              </a:ext>
            </a:extLst>
          </p:cNvPr>
          <p:cNvSpPr txBox="1">
            <a:spLocks noChangeArrowheads="1"/>
          </p:cNvSpPr>
          <p:nvPr/>
        </p:nvSpPr>
        <p:spPr bwMode="auto">
          <a:xfrm>
            <a:off x="3060953" y="2457427"/>
            <a:ext cx="255668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500" dirty="0" err="1">
                <a:latin typeface="UTM Alberta Heavy" panose="02040603050506020204" pitchFamily="18" charset="0"/>
                <a:cs typeface="Times New Roman" panose="02020603050405020304" pitchFamily="18" charset="0"/>
              </a:rPr>
              <a:t>Tương</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đối</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bằng</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phẳng</a:t>
            </a:r>
            <a:endParaRPr lang="en-US" altLang="en-US" sz="3500" dirty="0">
              <a:latin typeface="UTM Alberta Heavy" panose="0204060305050602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7F71FAF1-B33A-4AC6-9D22-613822768C07}"/>
              </a:ext>
            </a:extLst>
          </p:cNvPr>
          <p:cNvSpPr txBox="1">
            <a:spLocks noChangeArrowheads="1"/>
          </p:cNvSpPr>
          <p:nvPr/>
        </p:nvSpPr>
        <p:spPr bwMode="auto">
          <a:xfrm>
            <a:off x="8856393" y="2475289"/>
            <a:ext cx="289988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500" dirty="0">
                <a:latin typeface="UTM Alberta Heavy" panose="02040603050506020204" pitchFamily="18" charset="0"/>
                <a:cs typeface="Times New Roman" panose="02020603050405020304" pitchFamily="18" charset="0"/>
              </a:rPr>
              <a:t>Có </a:t>
            </a:r>
            <a:r>
              <a:rPr lang="en-US" altLang="en-US" sz="3500" dirty="0" err="1">
                <a:latin typeface="UTM Alberta Heavy" panose="02040603050506020204" pitchFamily="18" charset="0"/>
                <a:cs typeface="Times New Roman" panose="02020603050405020304" pitchFamily="18" charset="0"/>
              </a:rPr>
              <a:t>nhiều</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vùng</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trũng</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dễ</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ngập</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nước</a:t>
            </a:r>
            <a:endParaRPr lang="en-US" altLang="en-US" sz="3500" dirty="0">
              <a:latin typeface="UTM Alberta Heavy" panose="0204060305050602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6D76A46-E878-43EC-92F4-E7B71D884B65}"/>
              </a:ext>
            </a:extLst>
          </p:cNvPr>
          <p:cNvSpPr txBox="1">
            <a:spLocks noChangeArrowheads="1"/>
          </p:cNvSpPr>
          <p:nvPr/>
        </p:nvSpPr>
        <p:spPr bwMode="auto">
          <a:xfrm>
            <a:off x="6115269" y="4290672"/>
            <a:ext cx="2452745"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500" dirty="0">
                <a:latin typeface="UTM Alberta Heavy" panose="02040603050506020204" pitchFamily="18" charset="0"/>
                <a:cs typeface="Times New Roman" panose="02020603050405020304" pitchFamily="18" charset="0"/>
              </a:rPr>
              <a:t>Có </a:t>
            </a:r>
            <a:r>
              <a:rPr lang="en-US" altLang="en-US" sz="3500" dirty="0" err="1">
                <a:latin typeface="UTM Alberta Heavy" panose="02040603050506020204" pitchFamily="18" charset="0"/>
                <a:cs typeface="Times New Roman" panose="02020603050405020304" pitchFamily="18" charset="0"/>
              </a:rPr>
              <a:t>hệ</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thống</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đê</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ngăn</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lũ</a:t>
            </a:r>
            <a:endParaRPr lang="en-US" altLang="en-US" sz="3500" dirty="0">
              <a:latin typeface="UTM Alberta Heavy" panose="020406030505060202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E49AB5B-F0C2-4BE5-ABE6-4DE82464D7B7}"/>
              </a:ext>
            </a:extLst>
          </p:cNvPr>
          <p:cNvSpPr txBox="1">
            <a:spLocks noChangeArrowheads="1"/>
          </p:cNvSpPr>
          <p:nvPr/>
        </p:nvSpPr>
        <p:spPr bwMode="auto">
          <a:xfrm>
            <a:off x="8992585" y="4290672"/>
            <a:ext cx="2527589"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500" dirty="0" err="1">
                <a:latin typeface="UTM Alberta Heavy" panose="02040603050506020204" pitchFamily="18" charset="0"/>
                <a:cs typeface="Times New Roman" panose="02020603050405020304" pitchFamily="18" charset="0"/>
              </a:rPr>
              <a:t>Không</a:t>
            </a:r>
            <a:r>
              <a:rPr lang="en-US" altLang="en-US" sz="3500" dirty="0">
                <a:latin typeface="UTM Alberta Heavy" panose="02040603050506020204" pitchFamily="18" charset="0"/>
                <a:cs typeface="Times New Roman" panose="02020603050405020304" pitchFamily="18" charset="0"/>
              </a:rPr>
              <a:t> có </a:t>
            </a:r>
            <a:r>
              <a:rPr lang="en-US" altLang="en-US" sz="3500" dirty="0" err="1">
                <a:latin typeface="UTM Alberta Heavy" panose="02040603050506020204" pitchFamily="18" charset="0"/>
                <a:cs typeface="Times New Roman" panose="02020603050405020304" pitchFamily="18" charset="0"/>
              </a:rPr>
              <a:t>hệ</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thống</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đê</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ngăn</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lũ</a:t>
            </a:r>
            <a:endParaRPr lang="en-US" altLang="en-US" sz="3500" dirty="0">
              <a:latin typeface="UTM Alberta Heavy" panose="0204060305050602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56BB79CE-A46C-4AE3-9756-C1DC2FFE9B47}"/>
              </a:ext>
            </a:extLst>
          </p:cNvPr>
          <p:cNvSpPr txBox="1"/>
          <p:nvPr/>
        </p:nvSpPr>
        <p:spPr>
          <a:xfrm>
            <a:off x="494864" y="1677597"/>
            <a:ext cx="2129539" cy="646331"/>
          </a:xfrm>
          <a:prstGeom prst="rect">
            <a:avLst/>
          </a:prstGeom>
          <a:noFill/>
        </p:spPr>
        <p:txBody>
          <a:bodyPr wrap="square">
            <a:spAutoFit/>
          </a:bodyPr>
          <a:lstStyle/>
          <a:p>
            <a:r>
              <a:rPr lang="en-US" sz="3500" dirty="0" err="1">
                <a:solidFill>
                  <a:schemeClr val="accent2"/>
                </a:solidFill>
                <a:latin typeface="UTM Alberta Heavy" panose="02040603050506020204" pitchFamily="18" charset="0"/>
              </a:rPr>
              <a:t>Đặc</a:t>
            </a:r>
            <a:r>
              <a:rPr lang="en-US" sz="3500" dirty="0">
                <a:solidFill>
                  <a:schemeClr val="accent2"/>
                </a:solidFill>
                <a:latin typeface="UTM Alberta Heavy" panose="02040603050506020204" pitchFamily="18" charset="0"/>
              </a:rPr>
              <a:t> </a:t>
            </a:r>
            <a:r>
              <a:rPr lang="en-US" sz="3500" dirty="0" err="1">
                <a:solidFill>
                  <a:schemeClr val="accent2"/>
                </a:solidFill>
                <a:latin typeface="UTM Alberta Heavy" panose="02040603050506020204" pitchFamily="18" charset="0"/>
              </a:rPr>
              <a:t>điểm</a:t>
            </a:r>
            <a:endParaRPr lang="en-US" sz="3500" dirty="0">
              <a:solidFill>
                <a:schemeClr val="accent2"/>
              </a:solidFill>
              <a:latin typeface="UTM Alberta Heavy" panose="02040603050506020204" pitchFamily="18" charset="0"/>
            </a:endParaRPr>
          </a:p>
        </p:txBody>
      </p:sp>
      <p:sp>
        <p:nvSpPr>
          <p:cNvPr id="22" name="TextBox 21">
            <a:extLst>
              <a:ext uri="{FF2B5EF4-FFF2-40B4-BE49-F238E27FC236}">
                <a16:creationId xmlns:a16="http://schemas.microsoft.com/office/drawing/2014/main" id="{15C4DD8F-7BC2-4F35-95FB-E5B408E2BD52}"/>
              </a:ext>
            </a:extLst>
          </p:cNvPr>
          <p:cNvSpPr txBox="1"/>
          <p:nvPr/>
        </p:nvSpPr>
        <p:spPr>
          <a:xfrm>
            <a:off x="6481554" y="1713248"/>
            <a:ext cx="2129539" cy="646331"/>
          </a:xfrm>
          <a:prstGeom prst="rect">
            <a:avLst/>
          </a:prstGeom>
          <a:noFill/>
        </p:spPr>
        <p:txBody>
          <a:bodyPr wrap="square">
            <a:spAutoFit/>
          </a:bodyPr>
          <a:lstStyle/>
          <a:p>
            <a:r>
              <a:rPr lang="en-US" sz="3500" dirty="0">
                <a:solidFill>
                  <a:schemeClr val="accent6">
                    <a:lumMod val="75000"/>
                  </a:schemeClr>
                </a:solidFill>
                <a:latin typeface="UTM Alberta Heavy" panose="02040603050506020204" pitchFamily="18" charset="0"/>
              </a:rPr>
              <a:t>ĐBBB</a:t>
            </a:r>
          </a:p>
        </p:txBody>
      </p:sp>
      <p:sp>
        <p:nvSpPr>
          <p:cNvPr id="23" name="TextBox 22">
            <a:extLst>
              <a:ext uri="{FF2B5EF4-FFF2-40B4-BE49-F238E27FC236}">
                <a16:creationId xmlns:a16="http://schemas.microsoft.com/office/drawing/2014/main" id="{D4681BF2-B2DA-4CF3-A4B6-58BBB82F9F8C}"/>
              </a:ext>
            </a:extLst>
          </p:cNvPr>
          <p:cNvSpPr txBox="1"/>
          <p:nvPr/>
        </p:nvSpPr>
        <p:spPr>
          <a:xfrm>
            <a:off x="405388" y="4782282"/>
            <a:ext cx="2288410" cy="646331"/>
          </a:xfrm>
          <a:prstGeom prst="rect">
            <a:avLst/>
          </a:prstGeom>
          <a:noFill/>
        </p:spPr>
        <p:txBody>
          <a:bodyPr wrap="square">
            <a:spAutoFit/>
          </a:bodyPr>
          <a:lstStyle/>
          <a:p>
            <a:r>
              <a:rPr lang="en-US" sz="3500" dirty="0" err="1">
                <a:solidFill>
                  <a:schemeClr val="accent6">
                    <a:lumMod val="75000"/>
                  </a:schemeClr>
                </a:solidFill>
                <a:latin typeface="UTM Alberta Heavy" panose="02040603050506020204" pitchFamily="18" charset="0"/>
              </a:rPr>
              <a:t>Sông</a:t>
            </a:r>
            <a:r>
              <a:rPr lang="en-US" sz="3500" dirty="0">
                <a:solidFill>
                  <a:schemeClr val="accent6">
                    <a:lumMod val="75000"/>
                  </a:schemeClr>
                </a:solidFill>
                <a:latin typeface="UTM Alberta Heavy" panose="02040603050506020204" pitchFamily="18" charset="0"/>
              </a:rPr>
              <a:t> </a:t>
            </a:r>
            <a:r>
              <a:rPr lang="en-US" sz="3500" dirty="0" err="1">
                <a:solidFill>
                  <a:schemeClr val="accent6">
                    <a:lumMod val="75000"/>
                  </a:schemeClr>
                </a:solidFill>
                <a:latin typeface="UTM Alberta Heavy" panose="02040603050506020204" pitchFamily="18" charset="0"/>
              </a:rPr>
              <a:t>ngòi</a:t>
            </a:r>
            <a:endParaRPr lang="en-US" sz="3500" dirty="0">
              <a:solidFill>
                <a:schemeClr val="accent6">
                  <a:lumMod val="75000"/>
                </a:schemeClr>
              </a:solidFill>
              <a:latin typeface="UTM Alberta Heavy" panose="02040603050506020204" pitchFamily="18" charset="0"/>
            </a:endParaRPr>
          </a:p>
        </p:txBody>
      </p:sp>
      <p:sp>
        <p:nvSpPr>
          <p:cNvPr id="24" name="TextBox 23">
            <a:extLst>
              <a:ext uri="{FF2B5EF4-FFF2-40B4-BE49-F238E27FC236}">
                <a16:creationId xmlns:a16="http://schemas.microsoft.com/office/drawing/2014/main" id="{F8121204-9461-478D-852A-328D6DFE6DFA}"/>
              </a:ext>
            </a:extLst>
          </p:cNvPr>
          <p:cNvSpPr txBox="1"/>
          <p:nvPr/>
        </p:nvSpPr>
        <p:spPr>
          <a:xfrm>
            <a:off x="470312" y="2910833"/>
            <a:ext cx="2129539" cy="646331"/>
          </a:xfrm>
          <a:prstGeom prst="rect">
            <a:avLst/>
          </a:prstGeom>
          <a:noFill/>
        </p:spPr>
        <p:txBody>
          <a:bodyPr wrap="square">
            <a:spAutoFit/>
          </a:bodyPr>
          <a:lstStyle/>
          <a:p>
            <a:r>
              <a:rPr lang="en-US" sz="3500" dirty="0" err="1">
                <a:solidFill>
                  <a:schemeClr val="accent6">
                    <a:lumMod val="75000"/>
                  </a:schemeClr>
                </a:solidFill>
                <a:latin typeface="UTM Alberta Heavy" panose="02040603050506020204" pitchFamily="18" charset="0"/>
              </a:rPr>
              <a:t>Địa</a:t>
            </a:r>
            <a:r>
              <a:rPr lang="en-US" sz="3500" dirty="0">
                <a:solidFill>
                  <a:schemeClr val="accent6">
                    <a:lumMod val="75000"/>
                  </a:schemeClr>
                </a:solidFill>
                <a:latin typeface="UTM Alberta Heavy" panose="02040603050506020204" pitchFamily="18" charset="0"/>
              </a:rPr>
              <a:t> </a:t>
            </a:r>
            <a:r>
              <a:rPr lang="en-US" sz="3500" dirty="0" err="1">
                <a:solidFill>
                  <a:schemeClr val="accent6">
                    <a:lumMod val="75000"/>
                  </a:schemeClr>
                </a:solidFill>
                <a:latin typeface="UTM Alberta Heavy" panose="02040603050506020204" pitchFamily="18" charset="0"/>
              </a:rPr>
              <a:t>hình</a:t>
            </a:r>
            <a:endParaRPr lang="en-US" sz="3500" dirty="0">
              <a:solidFill>
                <a:schemeClr val="accent6">
                  <a:lumMod val="75000"/>
                </a:schemeClr>
              </a:solidFill>
              <a:latin typeface="UTM Alberta Heavy" panose="02040603050506020204" pitchFamily="18" charset="0"/>
            </a:endParaRPr>
          </a:p>
        </p:txBody>
      </p:sp>
      <p:sp>
        <p:nvSpPr>
          <p:cNvPr id="25" name="TextBox 24">
            <a:extLst>
              <a:ext uri="{FF2B5EF4-FFF2-40B4-BE49-F238E27FC236}">
                <a16:creationId xmlns:a16="http://schemas.microsoft.com/office/drawing/2014/main" id="{CFBE6148-369D-4672-B897-91008598B678}"/>
              </a:ext>
            </a:extLst>
          </p:cNvPr>
          <p:cNvSpPr txBox="1"/>
          <p:nvPr/>
        </p:nvSpPr>
        <p:spPr>
          <a:xfrm>
            <a:off x="9729687" y="1723204"/>
            <a:ext cx="2129539" cy="646331"/>
          </a:xfrm>
          <a:prstGeom prst="rect">
            <a:avLst/>
          </a:prstGeom>
          <a:noFill/>
        </p:spPr>
        <p:txBody>
          <a:bodyPr wrap="square">
            <a:spAutoFit/>
          </a:bodyPr>
          <a:lstStyle/>
          <a:p>
            <a:r>
              <a:rPr lang="en-US" sz="3500" dirty="0">
                <a:solidFill>
                  <a:schemeClr val="accent6">
                    <a:lumMod val="75000"/>
                  </a:schemeClr>
                </a:solidFill>
                <a:latin typeface="UTM Alberta Heavy" panose="02040603050506020204" pitchFamily="18" charset="0"/>
              </a:rPr>
              <a:t>ĐBNB</a:t>
            </a:r>
          </a:p>
        </p:txBody>
      </p:sp>
      <p:sp>
        <p:nvSpPr>
          <p:cNvPr id="26" name="Line 10">
            <a:extLst>
              <a:ext uri="{FF2B5EF4-FFF2-40B4-BE49-F238E27FC236}">
                <a16:creationId xmlns:a16="http://schemas.microsoft.com/office/drawing/2014/main" id="{2ACC0F88-71F0-476A-A97E-B2B47E308A66}"/>
              </a:ext>
            </a:extLst>
          </p:cNvPr>
          <p:cNvSpPr>
            <a:spLocks noChangeShapeType="1"/>
          </p:cNvSpPr>
          <p:nvPr/>
        </p:nvSpPr>
        <p:spPr bwMode="auto">
          <a:xfrm flipH="1">
            <a:off x="6324777" y="1661559"/>
            <a:ext cx="699" cy="4716831"/>
          </a:xfrm>
          <a:prstGeom prst="line">
            <a:avLst/>
          </a:prstGeom>
          <a:noFill/>
          <a:ln w="76200" cap="rnd">
            <a:solidFill>
              <a:srgbClr val="39B54A"/>
            </a:solidFill>
            <a:prstDash val="solid"/>
            <a:round/>
            <a:headEnd/>
            <a:tailEnd/>
          </a:ln>
          <a:extLst>
            <a:ext uri="{909E8E84-426E-40DD-AFC4-6F175D3DCCD1}">
              <a14:hiddenFill xmlns:a14="http://schemas.microsoft.com/office/drawing/2010/main">
                <a:noFill/>
              </a14:hiddenFill>
            </a:ext>
          </a:extLst>
        </p:spPr>
        <p:txBody>
          <a:bodyPr lIns="107808" tIns="53904" rIns="107808" bIns="53904"/>
          <a:lstStyle/>
          <a:p>
            <a:endParaRPr lang="en-US" sz="3500">
              <a:latin typeface="UTM Alberta Heavy" panose="02040603050506020204" pitchFamily="18" charset="0"/>
            </a:endParaRPr>
          </a:p>
        </p:txBody>
      </p:sp>
      <p:sp>
        <p:nvSpPr>
          <p:cNvPr id="27" name="TextBox 26">
            <a:extLst>
              <a:ext uri="{FF2B5EF4-FFF2-40B4-BE49-F238E27FC236}">
                <a16:creationId xmlns:a16="http://schemas.microsoft.com/office/drawing/2014/main" id="{E3E1B73A-3011-432E-A37B-0301A0C219DF}"/>
              </a:ext>
            </a:extLst>
          </p:cNvPr>
          <p:cNvSpPr txBox="1"/>
          <p:nvPr/>
        </p:nvSpPr>
        <p:spPr>
          <a:xfrm>
            <a:off x="2599851" y="4164763"/>
            <a:ext cx="3812440" cy="2246769"/>
          </a:xfrm>
          <a:prstGeom prst="rect">
            <a:avLst/>
          </a:prstGeom>
          <a:noFill/>
        </p:spPr>
        <p:txBody>
          <a:bodyPr wrap="square">
            <a:spAutoFit/>
          </a:bodyPr>
          <a:lstStyle/>
          <a:p>
            <a:r>
              <a:rPr lang="en-US" altLang="en-US" sz="3500" dirty="0" err="1">
                <a:latin typeface="UTM Alberta Heavy" panose="02040603050506020204" pitchFamily="18" charset="0"/>
                <a:cs typeface="Times New Roman" panose="02020603050405020304" pitchFamily="18" charset="0"/>
              </a:rPr>
              <a:t>Nhiều</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sông</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ngòi</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vào</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mùa</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mưa</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lũ</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nước</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thường</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dâng</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cao</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gây</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ngập</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lụt</a:t>
            </a:r>
            <a:endParaRPr lang="en-US" sz="3500" dirty="0"/>
          </a:p>
        </p:txBody>
      </p:sp>
      <p:sp>
        <p:nvSpPr>
          <p:cNvPr id="28" name="TextBox 27">
            <a:extLst>
              <a:ext uri="{FF2B5EF4-FFF2-40B4-BE49-F238E27FC236}">
                <a16:creationId xmlns:a16="http://schemas.microsoft.com/office/drawing/2014/main" id="{7294F53E-5BF1-48F3-88D4-5795CA33BD31}"/>
              </a:ext>
            </a:extLst>
          </p:cNvPr>
          <p:cNvSpPr txBox="1">
            <a:spLocks noChangeArrowheads="1"/>
          </p:cNvSpPr>
          <p:nvPr/>
        </p:nvSpPr>
        <p:spPr bwMode="auto">
          <a:xfrm>
            <a:off x="6329398" y="2475289"/>
            <a:ext cx="222264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500" dirty="0" err="1">
                <a:latin typeface="UTM Alberta Heavy" panose="02040603050506020204" pitchFamily="18" charset="0"/>
                <a:cs typeface="Times New Roman" panose="02020603050405020304" pitchFamily="18" charset="0"/>
              </a:rPr>
              <a:t>Tương</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đối</a:t>
            </a:r>
            <a:r>
              <a:rPr lang="en-US" altLang="en-US" sz="3500" dirty="0">
                <a:latin typeface="UTM Alberta Heavy" panose="02040603050506020204" pitchFamily="18" charset="0"/>
                <a:cs typeface="Times New Roman" panose="02020603050405020304" pitchFamily="18" charset="0"/>
              </a:rPr>
              <a:t> </a:t>
            </a:r>
            <a:r>
              <a:rPr lang="en-US" altLang="en-US" sz="3500" dirty="0" err="1">
                <a:latin typeface="UTM Alberta Heavy" panose="02040603050506020204" pitchFamily="18" charset="0"/>
                <a:cs typeface="Times New Roman" panose="02020603050405020304" pitchFamily="18" charset="0"/>
              </a:rPr>
              <a:t>cao</a:t>
            </a:r>
            <a:endParaRPr lang="en-US" altLang="en-US" sz="3500" dirty="0">
              <a:latin typeface="UTM Alberta Heavy" panose="020406030505060202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00BEF681-1D20-4B18-B707-E0EF221A20D0}"/>
              </a:ext>
            </a:extLst>
          </p:cNvPr>
          <p:cNvSpPr txBox="1"/>
          <p:nvPr/>
        </p:nvSpPr>
        <p:spPr>
          <a:xfrm>
            <a:off x="3441301" y="1658051"/>
            <a:ext cx="2129539" cy="646331"/>
          </a:xfrm>
          <a:prstGeom prst="rect">
            <a:avLst/>
          </a:prstGeom>
          <a:noFill/>
        </p:spPr>
        <p:txBody>
          <a:bodyPr wrap="square">
            <a:spAutoFit/>
          </a:bodyPr>
          <a:lstStyle/>
          <a:p>
            <a:r>
              <a:rPr lang="en-US" sz="3500" dirty="0" err="1">
                <a:solidFill>
                  <a:schemeClr val="accent6">
                    <a:lumMod val="75000"/>
                  </a:schemeClr>
                </a:solidFill>
                <a:latin typeface="UTM Alberta Heavy" panose="02040603050506020204" pitchFamily="18" charset="0"/>
              </a:rPr>
              <a:t>Giống</a:t>
            </a:r>
            <a:endParaRPr lang="en-US" sz="3500" dirty="0">
              <a:solidFill>
                <a:schemeClr val="accent6">
                  <a:lumMod val="75000"/>
                </a:schemeClr>
              </a:solidFill>
              <a:latin typeface="UTM Alberta Heavy" panose="02040603050506020204" pitchFamily="18" charset="0"/>
            </a:endParaRPr>
          </a:p>
        </p:txBody>
      </p:sp>
    </p:spTree>
    <p:extLst>
      <p:ext uri="{BB962C8B-B14F-4D97-AF65-F5344CB8AC3E}">
        <p14:creationId xmlns:p14="http://schemas.microsoft.com/office/powerpoint/2010/main" val="27763827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17980310-253A-43A7-9492-4298B4DA263E}"/>
              </a:ext>
            </a:extLst>
          </p:cNvPr>
          <p:cNvGrpSpPr/>
          <p:nvPr/>
        </p:nvGrpSpPr>
        <p:grpSpPr>
          <a:xfrm>
            <a:off x="99061" y="871870"/>
            <a:ext cx="12024360" cy="5801415"/>
            <a:chOff x="1105359" y="1931305"/>
            <a:chExt cx="10205577" cy="3940857"/>
          </a:xfrm>
          <a:effectLst>
            <a:outerShdw blurRad="50800" dist="38100" dir="5400000" sx="101000" sy="101000" algn="t" rotWithShape="0">
              <a:srgbClr val="5FBDAC">
                <a:alpha val="40000"/>
              </a:srgbClr>
            </a:outerShdw>
          </a:effectLst>
        </p:grpSpPr>
        <p:sp>
          <p:nvSpPr>
            <p:cNvPr id="3" name="矩形: 圆角 5">
              <a:extLst>
                <a:ext uri="{FF2B5EF4-FFF2-40B4-BE49-F238E27FC236}">
                  <a16:creationId xmlns:a16="http://schemas.microsoft.com/office/drawing/2014/main" id="{55D8C3AB-05E2-4E27-B775-7D69ED54B37A}"/>
                </a:ext>
              </a:extLst>
            </p:cNvPr>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3500">
                <a:solidFill>
                  <a:prstClr val="white"/>
                </a:solidFill>
                <a:latin typeface="UTM Alberta Heavy" panose="02040603050506020204" pitchFamily="18" charset="0"/>
                <a:ea typeface="宋体" panose="02010600030101010101" pitchFamily="2" charset="-122"/>
                <a:cs typeface="+mn-ea"/>
                <a:sym typeface="+mn-lt"/>
              </a:endParaRPr>
            </a:p>
          </p:txBody>
        </p:sp>
        <p:sp>
          <p:nvSpPr>
            <p:cNvPr id="4" name="矩形: 圆角 14">
              <a:extLst>
                <a:ext uri="{FF2B5EF4-FFF2-40B4-BE49-F238E27FC236}">
                  <a16:creationId xmlns:a16="http://schemas.microsoft.com/office/drawing/2014/main" id="{CE623D08-64AB-4CFC-9252-C90AE0395875}"/>
                </a:ext>
              </a:extLst>
            </p:cNvPr>
            <p:cNvSpPr/>
            <p:nvPr/>
          </p:nvSpPr>
          <p:spPr>
            <a:xfrm>
              <a:off x="1266824" y="2068164"/>
              <a:ext cx="9886951" cy="3642073"/>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3500">
                <a:solidFill>
                  <a:prstClr val="white"/>
                </a:solidFill>
                <a:latin typeface="UTM Alberta Heavy" panose="02040603050506020204" pitchFamily="18" charset="0"/>
                <a:ea typeface="宋体" panose="02010600030101010101" pitchFamily="2" charset="-122"/>
                <a:cs typeface="+mn-ea"/>
                <a:sym typeface="+mn-lt"/>
              </a:endParaRPr>
            </a:p>
          </p:txBody>
        </p:sp>
        <p:sp>
          <p:nvSpPr>
            <p:cNvPr id="5" name="矩形: 圆角 16">
              <a:extLst>
                <a:ext uri="{FF2B5EF4-FFF2-40B4-BE49-F238E27FC236}">
                  <a16:creationId xmlns:a16="http://schemas.microsoft.com/office/drawing/2014/main" id="{0DBA5ABD-F415-4077-8156-02357DA5283D}"/>
                </a:ext>
              </a:extLst>
            </p:cNvPr>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3500">
                <a:solidFill>
                  <a:prstClr val="white"/>
                </a:solidFill>
                <a:latin typeface="UTM Alberta Heavy" panose="02040603050506020204" pitchFamily="18" charset="0"/>
                <a:ea typeface="宋体" panose="02010600030101010101" pitchFamily="2" charset="-122"/>
                <a:cs typeface="+mn-ea"/>
                <a:sym typeface="+mn-lt"/>
              </a:endParaRPr>
            </a:p>
          </p:txBody>
        </p:sp>
      </p:grpSp>
      <p:grpSp>
        <p:nvGrpSpPr>
          <p:cNvPr id="7" name="Group 6">
            <a:extLst>
              <a:ext uri="{FF2B5EF4-FFF2-40B4-BE49-F238E27FC236}">
                <a16:creationId xmlns:a16="http://schemas.microsoft.com/office/drawing/2014/main" id="{E8E5F140-4AD6-482E-AF35-D9ECAC2A8CE3}"/>
              </a:ext>
            </a:extLst>
          </p:cNvPr>
          <p:cNvGrpSpPr/>
          <p:nvPr/>
        </p:nvGrpSpPr>
        <p:grpSpPr>
          <a:xfrm>
            <a:off x="1610159" y="409522"/>
            <a:ext cx="9184298" cy="1033181"/>
            <a:chOff x="1428541" y="673239"/>
            <a:chExt cx="3210575" cy="946220"/>
          </a:xfrm>
        </p:grpSpPr>
        <p:sp>
          <p:nvSpPr>
            <p:cNvPr id="8" name="Round Diagonal Corner Rectangle 26">
              <a:extLst>
                <a:ext uri="{FF2B5EF4-FFF2-40B4-BE49-F238E27FC236}">
                  <a16:creationId xmlns:a16="http://schemas.microsoft.com/office/drawing/2014/main" id="{4D38647A-C5DB-4A90-A70F-FCB69D25FCE0}"/>
                </a:ext>
              </a:extLst>
            </p:cNvPr>
            <p:cNvSpPr/>
            <p:nvPr/>
          </p:nvSpPr>
          <p:spPr>
            <a:xfrm>
              <a:off x="1490506" y="815591"/>
              <a:ext cx="3084844" cy="803868"/>
            </a:xfrm>
            <a:prstGeom prst="round2DiagRect">
              <a:avLst/>
            </a:prstGeom>
            <a:solidFill>
              <a:srgbClr val="A6DFBC"/>
            </a:solidFill>
            <a:ln w="57150">
              <a:solidFill>
                <a:srgbClr val="A6DFB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a:solidFill>
                  <a:prstClr val="white"/>
                </a:solidFill>
                <a:latin typeface="UTM Alberta Heavy" panose="02040603050506020204" pitchFamily="18" charset="0"/>
              </a:endParaRPr>
            </a:p>
          </p:txBody>
        </p:sp>
        <p:sp>
          <p:nvSpPr>
            <p:cNvPr id="9" name="Round Diagonal Corner Rectangle 27">
              <a:extLst>
                <a:ext uri="{FF2B5EF4-FFF2-40B4-BE49-F238E27FC236}">
                  <a16:creationId xmlns:a16="http://schemas.microsoft.com/office/drawing/2014/main" id="{E613AE2D-8F85-4B14-B35A-B06E6FBD4022}"/>
                </a:ext>
              </a:extLst>
            </p:cNvPr>
            <p:cNvSpPr/>
            <p:nvPr/>
          </p:nvSpPr>
          <p:spPr>
            <a:xfrm>
              <a:off x="1554272" y="684153"/>
              <a:ext cx="3084844" cy="803868"/>
            </a:xfrm>
            <a:prstGeom prst="round2DiagRect">
              <a:avLst/>
            </a:prstGeom>
            <a:noFill/>
            <a:ln w="57150">
              <a:solidFill>
                <a:srgbClr val="71B288"/>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dirty="0">
                <a:solidFill>
                  <a:prstClr val="white"/>
                </a:solidFill>
                <a:latin typeface="UTM Alberta Heavy" panose="02040603050506020204" pitchFamily="18" charset="0"/>
              </a:endParaRPr>
            </a:p>
          </p:txBody>
        </p:sp>
        <p:sp>
          <p:nvSpPr>
            <p:cNvPr id="10" name="TextBox 9">
              <a:extLst>
                <a:ext uri="{FF2B5EF4-FFF2-40B4-BE49-F238E27FC236}">
                  <a16:creationId xmlns:a16="http://schemas.microsoft.com/office/drawing/2014/main" id="{AF43B8CE-4F5F-41CC-B061-18A2E12CED81}"/>
                </a:ext>
              </a:extLst>
            </p:cNvPr>
            <p:cNvSpPr txBox="1"/>
            <p:nvPr/>
          </p:nvSpPr>
          <p:spPr>
            <a:xfrm>
              <a:off x="1428541" y="673239"/>
              <a:ext cx="3195376" cy="577837"/>
            </a:xfrm>
            <a:prstGeom prst="rect">
              <a:avLst/>
            </a:prstGeom>
            <a:noFill/>
          </p:spPr>
          <p:txBody>
            <a:bodyPr wrap="square" rtlCol="0">
              <a:spAutoFit/>
            </a:bodyPr>
            <a:lstStyle/>
            <a:p>
              <a:endParaRPr lang="en-US" sz="3500" dirty="0">
                <a:solidFill>
                  <a:srgbClr val="002060"/>
                </a:solidFill>
                <a:latin typeface="UTM Alberta Heavy" panose="02040603050506020204" pitchFamily="18" charset="0"/>
              </a:endParaRPr>
            </a:p>
          </p:txBody>
        </p:sp>
      </p:grpSp>
      <p:sp>
        <p:nvSpPr>
          <p:cNvPr id="6" name="TextBox 5">
            <a:extLst>
              <a:ext uri="{FF2B5EF4-FFF2-40B4-BE49-F238E27FC236}">
                <a16:creationId xmlns:a16="http://schemas.microsoft.com/office/drawing/2014/main" id="{8424EE51-3475-474F-860C-168BC467D1C9}"/>
              </a:ext>
            </a:extLst>
          </p:cNvPr>
          <p:cNvSpPr txBox="1"/>
          <p:nvPr/>
        </p:nvSpPr>
        <p:spPr>
          <a:xfrm>
            <a:off x="834328" y="553177"/>
            <a:ext cx="10995764" cy="646331"/>
          </a:xfrm>
          <a:prstGeom prst="rect">
            <a:avLst/>
          </a:prstGeom>
          <a:noFill/>
        </p:spPr>
        <p:txBody>
          <a:bodyPr wrap="square" rtlCol="0">
            <a:spAutoFit/>
          </a:bodyPr>
          <a:lstStyle/>
          <a:p>
            <a:pPr algn="ctr"/>
            <a:r>
              <a:rPr lang="en-US" sz="3500" b="1" dirty="0" err="1">
                <a:latin typeface="UTM Alberta Heavy" panose="02040603050506020204" pitchFamily="18" charset="0"/>
              </a:rPr>
              <a:t>Đặc</a:t>
            </a:r>
            <a:r>
              <a:rPr lang="en-US" sz="3500" b="1" dirty="0">
                <a:latin typeface="UTM Alberta Heavy" panose="02040603050506020204" pitchFamily="18" charset="0"/>
              </a:rPr>
              <a:t> </a:t>
            </a:r>
            <a:r>
              <a:rPr lang="en-US" sz="3500" b="1" dirty="0" err="1">
                <a:latin typeface="UTM Alberta Heavy" panose="02040603050506020204" pitchFamily="18" charset="0"/>
              </a:rPr>
              <a:t>điểm</a:t>
            </a:r>
            <a:r>
              <a:rPr lang="en-US" sz="3500" b="1" dirty="0">
                <a:latin typeface="UTM Alberta Heavy" panose="02040603050506020204" pitchFamily="18" charset="0"/>
              </a:rPr>
              <a:t> </a:t>
            </a:r>
            <a:r>
              <a:rPr lang="en-US" sz="3500" b="1" dirty="0" err="1">
                <a:latin typeface="UTM Alberta Heavy" panose="02040603050506020204" pitchFamily="18" charset="0"/>
              </a:rPr>
              <a:t>thiên</a:t>
            </a:r>
            <a:r>
              <a:rPr lang="en-US" sz="3500" b="1" dirty="0">
                <a:latin typeface="UTM Alberta Heavy" panose="02040603050506020204" pitchFamily="18" charset="0"/>
              </a:rPr>
              <a:t> </a:t>
            </a:r>
            <a:r>
              <a:rPr lang="en-US" sz="3500" b="1" dirty="0" err="1">
                <a:latin typeface="UTM Alberta Heavy" panose="02040603050506020204" pitchFamily="18" charset="0"/>
              </a:rPr>
              <a:t>nhiên</a:t>
            </a:r>
            <a:r>
              <a:rPr lang="en-US" sz="3500" b="1" dirty="0">
                <a:latin typeface="UTM Alberta Heavy" panose="02040603050506020204" pitchFamily="18" charset="0"/>
              </a:rPr>
              <a:t> </a:t>
            </a:r>
            <a:r>
              <a:rPr lang="en-US" sz="3500" b="1" dirty="0" err="1">
                <a:latin typeface="UTM Alberta Heavy" panose="02040603050506020204" pitchFamily="18" charset="0"/>
              </a:rPr>
              <a:t>của</a:t>
            </a:r>
            <a:r>
              <a:rPr lang="en-US" sz="3500" b="1" dirty="0">
                <a:latin typeface="UTM Alberta Heavy" panose="02040603050506020204" pitchFamily="18" charset="0"/>
              </a:rPr>
              <a:t> ĐBBB </a:t>
            </a:r>
            <a:r>
              <a:rPr lang="en-US" sz="3500" b="1" dirty="0" err="1">
                <a:latin typeface="UTM Alberta Heavy" panose="02040603050506020204" pitchFamily="18" charset="0"/>
              </a:rPr>
              <a:t>và</a:t>
            </a:r>
            <a:r>
              <a:rPr lang="en-US" sz="3500" b="1" dirty="0">
                <a:latin typeface="UTM Alberta Heavy" panose="02040603050506020204" pitchFamily="18" charset="0"/>
              </a:rPr>
              <a:t> ĐBNB</a:t>
            </a:r>
          </a:p>
        </p:txBody>
      </p:sp>
      <p:sp>
        <p:nvSpPr>
          <p:cNvPr id="12" name="Line 10">
            <a:extLst>
              <a:ext uri="{FF2B5EF4-FFF2-40B4-BE49-F238E27FC236}">
                <a16:creationId xmlns:a16="http://schemas.microsoft.com/office/drawing/2014/main" id="{74B35C65-FA19-44C2-9DAD-B15CFC0E2EC0}"/>
              </a:ext>
            </a:extLst>
          </p:cNvPr>
          <p:cNvSpPr>
            <a:spLocks noChangeShapeType="1"/>
          </p:cNvSpPr>
          <p:nvPr/>
        </p:nvSpPr>
        <p:spPr bwMode="auto">
          <a:xfrm flipH="1">
            <a:off x="2261723" y="1698876"/>
            <a:ext cx="699" cy="4716831"/>
          </a:xfrm>
          <a:prstGeom prst="line">
            <a:avLst/>
          </a:prstGeom>
          <a:noFill/>
          <a:ln w="76200" cap="rnd">
            <a:solidFill>
              <a:srgbClr val="39B54A"/>
            </a:solidFill>
            <a:prstDash val="solid"/>
            <a:round/>
            <a:headEnd/>
            <a:tailEnd/>
          </a:ln>
          <a:extLst>
            <a:ext uri="{909E8E84-426E-40DD-AFC4-6F175D3DCCD1}">
              <a14:hiddenFill xmlns:a14="http://schemas.microsoft.com/office/drawing/2010/main">
                <a:noFill/>
              </a14:hiddenFill>
            </a:ext>
          </a:extLst>
        </p:spPr>
        <p:txBody>
          <a:bodyPr lIns="107808" tIns="53904" rIns="107808" bIns="53904"/>
          <a:lstStyle/>
          <a:p>
            <a:endParaRPr lang="en-US" sz="3500">
              <a:latin typeface="UTM Alberta Heavy" panose="02040603050506020204" pitchFamily="18" charset="0"/>
            </a:endParaRPr>
          </a:p>
        </p:txBody>
      </p:sp>
      <p:sp>
        <p:nvSpPr>
          <p:cNvPr id="13" name="Line 10">
            <a:extLst>
              <a:ext uri="{FF2B5EF4-FFF2-40B4-BE49-F238E27FC236}">
                <a16:creationId xmlns:a16="http://schemas.microsoft.com/office/drawing/2014/main" id="{76527B5A-4211-44EC-92C5-807F0B1E7901}"/>
              </a:ext>
            </a:extLst>
          </p:cNvPr>
          <p:cNvSpPr>
            <a:spLocks noChangeShapeType="1"/>
          </p:cNvSpPr>
          <p:nvPr/>
        </p:nvSpPr>
        <p:spPr bwMode="auto">
          <a:xfrm flipH="1">
            <a:off x="8362138" y="1703349"/>
            <a:ext cx="40599" cy="4716831"/>
          </a:xfrm>
          <a:prstGeom prst="line">
            <a:avLst/>
          </a:prstGeom>
          <a:noFill/>
          <a:ln w="76200" cap="rnd">
            <a:solidFill>
              <a:srgbClr val="39B54A"/>
            </a:solidFill>
            <a:prstDash val="solid"/>
            <a:round/>
            <a:headEnd/>
            <a:tailEnd/>
          </a:ln>
          <a:extLst>
            <a:ext uri="{909E8E84-426E-40DD-AFC4-6F175D3DCCD1}">
              <a14:hiddenFill xmlns:a14="http://schemas.microsoft.com/office/drawing/2010/main">
                <a:noFill/>
              </a14:hiddenFill>
            </a:ext>
          </a:extLst>
        </p:spPr>
        <p:txBody>
          <a:bodyPr lIns="107808" tIns="53904" rIns="107808" bIns="53904"/>
          <a:lstStyle/>
          <a:p>
            <a:endParaRPr lang="en-US" sz="3500">
              <a:latin typeface="UTM Alberta Heavy" panose="02040603050506020204" pitchFamily="18" charset="0"/>
            </a:endParaRPr>
          </a:p>
        </p:txBody>
      </p:sp>
      <p:sp>
        <p:nvSpPr>
          <p:cNvPr id="14" name="Line 10">
            <a:extLst>
              <a:ext uri="{FF2B5EF4-FFF2-40B4-BE49-F238E27FC236}">
                <a16:creationId xmlns:a16="http://schemas.microsoft.com/office/drawing/2014/main" id="{3EB96F40-D524-4ED4-AFA4-55AFCD482A05}"/>
              </a:ext>
            </a:extLst>
          </p:cNvPr>
          <p:cNvSpPr>
            <a:spLocks noChangeShapeType="1"/>
          </p:cNvSpPr>
          <p:nvPr/>
        </p:nvSpPr>
        <p:spPr bwMode="auto">
          <a:xfrm flipV="1">
            <a:off x="522216" y="2493121"/>
            <a:ext cx="11147563" cy="33112"/>
          </a:xfrm>
          <a:prstGeom prst="line">
            <a:avLst/>
          </a:prstGeom>
          <a:noFill/>
          <a:ln w="76200" cap="rnd">
            <a:solidFill>
              <a:srgbClr val="39B54A"/>
            </a:solidFill>
            <a:prstDash val="solid"/>
            <a:round/>
            <a:headEnd/>
            <a:tailEnd/>
          </a:ln>
          <a:extLst>
            <a:ext uri="{909E8E84-426E-40DD-AFC4-6F175D3DCCD1}">
              <a14:hiddenFill xmlns:a14="http://schemas.microsoft.com/office/drawing/2010/main">
                <a:noFill/>
              </a14:hiddenFill>
            </a:ext>
          </a:extLst>
        </p:spPr>
        <p:txBody>
          <a:bodyPr lIns="107808" tIns="53904" rIns="107808" bIns="53904"/>
          <a:lstStyle/>
          <a:p>
            <a:endParaRPr lang="en-US" sz="3500">
              <a:latin typeface="UTM Alberta Heavy" panose="02040603050506020204" pitchFamily="18" charset="0"/>
            </a:endParaRPr>
          </a:p>
        </p:txBody>
      </p:sp>
      <p:sp>
        <p:nvSpPr>
          <p:cNvPr id="15" name="Line 10">
            <a:extLst>
              <a:ext uri="{FF2B5EF4-FFF2-40B4-BE49-F238E27FC236}">
                <a16:creationId xmlns:a16="http://schemas.microsoft.com/office/drawing/2014/main" id="{9C6BDAD3-337A-4A97-91D4-E9CC0BCBE000}"/>
              </a:ext>
            </a:extLst>
          </p:cNvPr>
          <p:cNvSpPr>
            <a:spLocks noChangeShapeType="1"/>
          </p:cNvSpPr>
          <p:nvPr/>
        </p:nvSpPr>
        <p:spPr bwMode="auto">
          <a:xfrm>
            <a:off x="391931" y="5261954"/>
            <a:ext cx="11184684" cy="28336"/>
          </a:xfrm>
          <a:prstGeom prst="line">
            <a:avLst/>
          </a:prstGeom>
          <a:noFill/>
          <a:ln w="76200" cap="rnd">
            <a:solidFill>
              <a:srgbClr val="39B54A"/>
            </a:solidFill>
            <a:prstDash val="solid"/>
            <a:round/>
            <a:headEnd/>
            <a:tailEnd/>
          </a:ln>
          <a:extLst>
            <a:ext uri="{909E8E84-426E-40DD-AFC4-6F175D3DCCD1}">
              <a14:hiddenFill xmlns:a14="http://schemas.microsoft.com/office/drawing/2010/main">
                <a:noFill/>
              </a14:hiddenFill>
            </a:ext>
          </a:extLst>
        </p:spPr>
        <p:txBody>
          <a:bodyPr lIns="107808" tIns="53904" rIns="107808" bIns="53904"/>
          <a:lstStyle/>
          <a:p>
            <a:endParaRPr lang="en-US" sz="3500">
              <a:latin typeface="UTM Alberta Heavy" panose="02040603050506020204" pitchFamily="18" charset="0"/>
            </a:endParaRPr>
          </a:p>
        </p:txBody>
      </p:sp>
      <p:sp>
        <p:nvSpPr>
          <p:cNvPr id="21" name="TextBox 20">
            <a:extLst>
              <a:ext uri="{FF2B5EF4-FFF2-40B4-BE49-F238E27FC236}">
                <a16:creationId xmlns:a16="http://schemas.microsoft.com/office/drawing/2014/main" id="{56BB79CE-A46C-4AE3-9756-C1DC2FFE9B47}"/>
              </a:ext>
            </a:extLst>
          </p:cNvPr>
          <p:cNvSpPr txBox="1"/>
          <p:nvPr/>
        </p:nvSpPr>
        <p:spPr>
          <a:xfrm>
            <a:off x="228087" y="1682586"/>
            <a:ext cx="2129539" cy="646331"/>
          </a:xfrm>
          <a:prstGeom prst="rect">
            <a:avLst/>
          </a:prstGeom>
          <a:noFill/>
        </p:spPr>
        <p:txBody>
          <a:bodyPr wrap="square">
            <a:spAutoFit/>
          </a:bodyPr>
          <a:lstStyle/>
          <a:p>
            <a:r>
              <a:rPr lang="en-US" sz="3500" dirty="0" err="1">
                <a:solidFill>
                  <a:schemeClr val="accent6">
                    <a:lumMod val="75000"/>
                  </a:schemeClr>
                </a:solidFill>
                <a:latin typeface="UTM Alberta Heavy" panose="02040603050506020204" pitchFamily="18" charset="0"/>
              </a:rPr>
              <a:t>Đặc</a:t>
            </a:r>
            <a:r>
              <a:rPr lang="en-US" sz="3500" dirty="0">
                <a:solidFill>
                  <a:schemeClr val="accent6">
                    <a:lumMod val="75000"/>
                  </a:schemeClr>
                </a:solidFill>
                <a:latin typeface="UTM Alberta Heavy" panose="02040603050506020204" pitchFamily="18" charset="0"/>
              </a:rPr>
              <a:t> </a:t>
            </a:r>
            <a:r>
              <a:rPr lang="en-US" sz="3500" dirty="0" err="1">
                <a:solidFill>
                  <a:schemeClr val="accent6">
                    <a:lumMod val="75000"/>
                  </a:schemeClr>
                </a:solidFill>
                <a:latin typeface="UTM Alberta Heavy" panose="02040603050506020204" pitchFamily="18" charset="0"/>
              </a:rPr>
              <a:t>điểm</a:t>
            </a:r>
            <a:endParaRPr lang="en-US" sz="3500" dirty="0">
              <a:solidFill>
                <a:schemeClr val="accent6">
                  <a:lumMod val="75000"/>
                </a:schemeClr>
              </a:solidFill>
              <a:latin typeface="UTM Alberta Heavy" panose="02040603050506020204" pitchFamily="18" charset="0"/>
            </a:endParaRPr>
          </a:p>
        </p:txBody>
      </p:sp>
      <p:sp>
        <p:nvSpPr>
          <p:cNvPr id="22" name="TextBox 21">
            <a:extLst>
              <a:ext uri="{FF2B5EF4-FFF2-40B4-BE49-F238E27FC236}">
                <a16:creationId xmlns:a16="http://schemas.microsoft.com/office/drawing/2014/main" id="{15C4DD8F-7BC2-4F35-95FB-E5B408E2BD52}"/>
              </a:ext>
            </a:extLst>
          </p:cNvPr>
          <p:cNvSpPr txBox="1"/>
          <p:nvPr/>
        </p:nvSpPr>
        <p:spPr>
          <a:xfrm>
            <a:off x="5850794" y="1669024"/>
            <a:ext cx="2129539" cy="646331"/>
          </a:xfrm>
          <a:prstGeom prst="rect">
            <a:avLst/>
          </a:prstGeom>
          <a:noFill/>
        </p:spPr>
        <p:txBody>
          <a:bodyPr wrap="square">
            <a:spAutoFit/>
          </a:bodyPr>
          <a:lstStyle/>
          <a:p>
            <a:r>
              <a:rPr lang="en-US" sz="3500" dirty="0">
                <a:solidFill>
                  <a:schemeClr val="accent2"/>
                </a:solidFill>
                <a:latin typeface="UTM Alberta Heavy" panose="02040603050506020204" pitchFamily="18" charset="0"/>
              </a:rPr>
              <a:t>ĐBBB</a:t>
            </a:r>
          </a:p>
        </p:txBody>
      </p:sp>
      <p:sp>
        <p:nvSpPr>
          <p:cNvPr id="23" name="TextBox 22">
            <a:extLst>
              <a:ext uri="{FF2B5EF4-FFF2-40B4-BE49-F238E27FC236}">
                <a16:creationId xmlns:a16="http://schemas.microsoft.com/office/drawing/2014/main" id="{D4681BF2-B2DA-4CF3-A4B6-58BBB82F9F8C}"/>
              </a:ext>
            </a:extLst>
          </p:cNvPr>
          <p:cNvSpPr txBox="1"/>
          <p:nvPr/>
        </p:nvSpPr>
        <p:spPr>
          <a:xfrm>
            <a:off x="391931" y="5381433"/>
            <a:ext cx="2288410" cy="646331"/>
          </a:xfrm>
          <a:prstGeom prst="rect">
            <a:avLst/>
          </a:prstGeom>
          <a:noFill/>
        </p:spPr>
        <p:txBody>
          <a:bodyPr wrap="square">
            <a:spAutoFit/>
          </a:bodyPr>
          <a:lstStyle/>
          <a:p>
            <a:r>
              <a:rPr lang="en-US" sz="3500" dirty="0" err="1">
                <a:solidFill>
                  <a:schemeClr val="accent2"/>
                </a:solidFill>
                <a:latin typeface="UTM Alberta Heavy" panose="02040603050506020204" pitchFamily="18" charset="0"/>
              </a:rPr>
              <a:t>Khí</a:t>
            </a:r>
            <a:r>
              <a:rPr lang="en-US" sz="3500" dirty="0">
                <a:solidFill>
                  <a:schemeClr val="accent2"/>
                </a:solidFill>
                <a:latin typeface="UTM Alberta Heavy" panose="02040603050506020204" pitchFamily="18" charset="0"/>
              </a:rPr>
              <a:t> </a:t>
            </a:r>
            <a:r>
              <a:rPr lang="en-US" sz="3500" dirty="0" err="1">
                <a:solidFill>
                  <a:schemeClr val="accent2"/>
                </a:solidFill>
                <a:latin typeface="UTM Alberta Heavy" panose="02040603050506020204" pitchFamily="18" charset="0"/>
              </a:rPr>
              <a:t>hậu</a:t>
            </a:r>
            <a:endParaRPr lang="en-US" sz="3500" dirty="0">
              <a:solidFill>
                <a:schemeClr val="accent2"/>
              </a:solidFill>
              <a:latin typeface="UTM Alberta Heavy" panose="02040603050506020204" pitchFamily="18" charset="0"/>
            </a:endParaRPr>
          </a:p>
        </p:txBody>
      </p:sp>
      <p:sp>
        <p:nvSpPr>
          <p:cNvPr id="24" name="TextBox 23">
            <a:extLst>
              <a:ext uri="{FF2B5EF4-FFF2-40B4-BE49-F238E27FC236}">
                <a16:creationId xmlns:a16="http://schemas.microsoft.com/office/drawing/2014/main" id="{F8121204-9461-478D-852A-328D6DFE6DFA}"/>
              </a:ext>
            </a:extLst>
          </p:cNvPr>
          <p:cNvSpPr txBox="1"/>
          <p:nvPr/>
        </p:nvSpPr>
        <p:spPr>
          <a:xfrm>
            <a:off x="455872" y="3118170"/>
            <a:ext cx="2129539" cy="646331"/>
          </a:xfrm>
          <a:prstGeom prst="rect">
            <a:avLst/>
          </a:prstGeom>
          <a:noFill/>
        </p:spPr>
        <p:txBody>
          <a:bodyPr wrap="square">
            <a:spAutoFit/>
          </a:bodyPr>
          <a:lstStyle/>
          <a:p>
            <a:r>
              <a:rPr lang="en-US" sz="3500" dirty="0" err="1">
                <a:solidFill>
                  <a:schemeClr val="accent2"/>
                </a:solidFill>
                <a:latin typeface="UTM Alberta Heavy" panose="02040603050506020204" pitchFamily="18" charset="0"/>
              </a:rPr>
              <a:t>Đất</a:t>
            </a:r>
            <a:r>
              <a:rPr lang="en-US" sz="3500" dirty="0">
                <a:solidFill>
                  <a:schemeClr val="accent2"/>
                </a:solidFill>
                <a:latin typeface="UTM Alberta Heavy" panose="02040603050506020204" pitchFamily="18" charset="0"/>
              </a:rPr>
              <a:t> </a:t>
            </a:r>
            <a:r>
              <a:rPr lang="en-US" sz="3500" dirty="0" err="1">
                <a:solidFill>
                  <a:schemeClr val="accent2"/>
                </a:solidFill>
                <a:latin typeface="UTM Alberta Heavy" panose="02040603050506020204" pitchFamily="18" charset="0"/>
              </a:rPr>
              <a:t>đai</a:t>
            </a:r>
            <a:endParaRPr lang="en-US" sz="3500" dirty="0">
              <a:solidFill>
                <a:schemeClr val="accent2"/>
              </a:solidFill>
              <a:latin typeface="UTM Alberta Heavy" panose="02040603050506020204" pitchFamily="18" charset="0"/>
            </a:endParaRPr>
          </a:p>
        </p:txBody>
      </p:sp>
      <p:sp>
        <p:nvSpPr>
          <p:cNvPr id="25" name="TextBox 24">
            <a:extLst>
              <a:ext uri="{FF2B5EF4-FFF2-40B4-BE49-F238E27FC236}">
                <a16:creationId xmlns:a16="http://schemas.microsoft.com/office/drawing/2014/main" id="{CFBE6148-369D-4672-B897-91008598B678}"/>
              </a:ext>
            </a:extLst>
          </p:cNvPr>
          <p:cNvSpPr txBox="1"/>
          <p:nvPr/>
        </p:nvSpPr>
        <p:spPr>
          <a:xfrm>
            <a:off x="9426907" y="1673090"/>
            <a:ext cx="2129539" cy="646331"/>
          </a:xfrm>
          <a:prstGeom prst="rect">
            <a:avLst/>
          </a:prstGeom>
          <a:noFill/>
        </p:spPr>
        <p:txBody>
          <a:bodyPr wrap="square">
            <a:spAutoFit/>
          </a:bodyPr>
          <a:lstStyle/>
          <a:p>
            <a:r>
              <a:rPr lang="en-US" sz="3500" dirty="0">
                <a:solidFill>
                  <a:schemeClr val="accent2"/>
                </a:solidFill>
                <a:latin typeface="UTM Alberta Heavy" panose="02040603050506020204" pitchFamily="18" charset="0"/>
              </a:rPr>
              <a:t>ĐBNB</a:t>
            </a:r>
          </a:p>
        </p:txBody>
      </p:sp>
      <p:sp>
        <p:nvSpPr>
          <p:cNvPr id="26" name="TextBox 25">
            <a:extLst>
              <a:ext uri="{FF2B5EF4-FFF2-40B4-BE49-F238E27FC236}">
                <a16:creationId xmlns:a16="http://schemas.microsoft.com/office/drawing/2014/main" id="{C51AD0BD-6C26-4553-AD36-0F8DDBC073E1}"/>
              </a:ext>
            </a:extLst>
          </p:cNvPr>
          <p:cNvSpPr txBox="1">
            <a:spLocks noChangeArrowheads="1"/>
          </p:cNvSpPr>
          <p:nvPr/>
        </p:nvSpPr>
        <p:spPr bwMode="auto">
          <a:xfrm>
            <a:off x="2146869" y="2860038"/>
            <a:ext cx="250713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500" b="1" dirty="0" err="1">
                <a:latin typeface="UTM Alberta Heavy" panose="02040603050506020204" pitchFamily="18" charset="0"/>
                <a:cs typeface="Times New Roman" panose="02020603050405020304" pitchFamily="18" charset="0"/>
              </a:rPr>
              <a:t>Đất</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phù</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sa</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màu</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mỡ</a:t>
            </a:r>
            <a:endParaRPr lang="en-US" altLang="en-US" sz="3500" b="1" dirty="0">
              <a:latin typeface="UTM Alberta Heavy" panose="0204060305050602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F0CC388A-89B7-413B-9734-D647FFD46774}"/>
              </a:ext>
            </a:extLst>
          </p:cNvPr>
          <p:cNvSpPr txBox="1">
            <a:spLocks noChangeArrowheads="1"/>
          </p:cNvSpPr>
          <p:nvPr/>
        </p:nvSpPr>
        <p:spPr bwMode="auto">
          <a:xfrm>
            <a:off x="8528546" y="2569004"/>
            <a:ext cx="347091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500" b="1" dirty="0" err="1">
                <a:latin typeface="UTM Alberta Heavy" panose="02040603050506020204" pitchFamily="18" charset="0"/>
                <a:cs typeface="Times New Roman" panose="02020603050405020304" pitchFamily="18" charset="0"/>
              </a:rPr>
              <a:t>Đất</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được</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bồi</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đắp</a:t>
            </a:r>
            <a:r>
              <a:rPr lang="en-US" altLang="en-US" sz="3500" b="1" dirty="0">
                <a:latin typeface="UTM Alberta Heavy" panose="02040603050506020204" pitchFamily="18" charset="0"/>
                <a:cs typeface="Times New Roman" panose="02020603050405020304" pitchFamily="18" charset="0"/>
              </a:rPr>
              <a:t> them </a:t>
            </a:r>
            <a:r>
              <a:rPr lang="en-US" altLang="en-US" sz="3500" b="1" dirty="0" err="1">
                <a:latin typeface="UTM Alberta Heavy" panose="02040603050506020204" pitchFamily="18" charset="0"/>
                <a:cs typeface="Times New Roman" panose="02020603050405020304" pitchFamily="18" charset="0"/>
              </a:rPr>
              <a:t>phù</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sa</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nên</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sau</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lũ</a:t>
            </a:r>
            <a:r>
              <a:rPr lang="en-US" altLang="en-US" sz="3500" b="1" dirty="0">
                <a:latin typeface="UTM Alberta Heavy" panose="02040603050506020204" pitchFamily="18" charset="0"/>
                <a:cs typeface="Times New Roman" panose="02020603050405020304" pitchFamily="18" charset="0"/>
              </a:rPr>
              <a:t> có </a:t>
            </a:r>
            <a:r>
              <a:rPr lang="en-US" altLang="en-US" sz="3500" b="1" dirty="0" err="1">
                <a:latin typeface="UTM Alberta Heavy" panose="02040603050506020204" pitchFamily="18" charset="0"/>
                <a:cs typeface="Times New Roman" panose="02020603050405020304" pitchFamily="18" charset="0"/>
              </a:rPr>
              <a:t>đất</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phèn</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mặn</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và</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chua</a:t>
            </a:r>
            <a:r>
              <a:rPr lang="en-US" altLang="en-US" sz="3500" b="1" dirty="0">
                <a:latin typeface="UTM Alberta Heavy" panose="02040603050506020204" pitchFamily="18" charset="0"/>
                <a:cs typeface="Times New Roman" panose="02020603050405020304" pitchFamily="18" charset="0"/>
              </a:rPr>
              <a:t>.</a:t>
            </a:r>
          </a:p>
        </p:txBody>
      </p:sp>
      <p:sp>
        <p:nvSpPr>
          <p:cNvPr id="28" name="TextBox 27">
            <a:extLst>
              <a:ext uri="{FF2B5EF4-FFF2-40B4-BE49-F238E27FC236}">
                <a16:creationId xmlns:a16="http://schemas.microsoft.com/office/drawing/2014/main" id="{D7AE0226-5173-424C-902B-C4BCA4C2EFCB}"/>
              </a:ext>
            </a:extLst>
          </p:cNvPr>
          <p:cNvSpPr txBox="1">
            <a:spLocks noChangeArrowheads="1"/>
          </p:cNvSpPr>
          <p:nvPr/>
        </p:nvSpPr>
        <p:spPr bwMode="auto">
          <a:xfrm>
            <a:off x="4588470" y="5514865"/>
            <a:ext cx="3222523"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500" b="1" dirty="0">
                <a:latin typeface="UTM Alberta Heavy" panose="02040603050506020204" pitchFamily="18" charset="0"/>
                <a:cs typeface="Times New Roman" panose="02020603050405020304" pitchFamily="18" charset="0"/>
              </a:rPr>
              <a:t>4 </a:t>
            </a:r>
            <a:r>
              <a:rPr lang="en-US" altLang="en-US" sz="3500" b="1" dirty="0" err="1">
                <a:latin typeface="UTM Alberta Heavy" panose="02040603050506020204" pitchFamily="18" charset="0"/>
                <a:cs typeface="Times New Roman" panose="02020603050405020304" pitchFamily="18" charset="0"/>
              </a:rPr>
              <a:t>mùa</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rõ</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rệt</a:t>
            </a:r>
            <a:endParaRPr lang="en-US" altLang="en-US" sz="3500" b="1" dirty="0">
              <a:latin typeface="UTM Alberta Heavy" panose="020406030505060202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2E1F84C3-4639-4E82-BE7D-6C0E9D0C190C}"/>
              </a:ext>
            </a:extLst>
          </p:cNvPr>
          <p:cNvSpPr txBox="1">
            <a:spLocks noChangeArrowheads="1"/>
          </p:cNvSpPr>
          <p:nvPr/>
        </p:nvSpPr>
        <p:spPr bwMode="auto">
          <a:xfrm>
            <a:off x="8701780" y="5273218"/>
            <a:ext cx="330965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500" b="1" dirty="0">
                <a:latin typeface="UTM Alberta Heavy" panose="02040603050506020204" pitchFamily="18" charset="0"/>
                <a:cs typeface="Times New Roman" panose="02020603050405020304" pitchFamily="18" charset="0"/>
              </a:rPr>
              <a:t>2 </a:t>
            </a:r>
            <a:r>
              <a:rPr lang="en-US" altLang="en-US" sz="3500" b="1" dirty="0" err="1">
                <a:latin typeface="UTM Alberta Heavy" panose="02040603050506020204" pitchFamily="18" charset="0"/>
                <a:cs typeface="Times New Roman" panose="02020603050405020304" pitchFamily="18" charset="0"/>
              </a:rPr>
              <a:t>mùa</a:t>
            </a:r>
            <a:r>
              <a:rPr lang="en-US" altLang="en-US" sz="3500" b="1" dirty="0">
                <a:latin typeface="UTM Alberta Heavy" panose="02040603050506020204" pitchFamily="18" charset="0"/>
                <a:cs typeface="Times New Roman" panose="02020603050405020304" pitchFamily="18" charset="0"/>
              </a:rPr>
              <a:t> : </a:t>
            </a:r>
            <a:r>
              <a:rPr lang="en-US" altLang="en-US" sz="3500" b="1" dirty="0" err="1">
                <a:latin typeface="UTM Alberta Heavy" panose="02040603050506020204" pitchFamily="18" charset="0"/>
                <a:cs typeface="Times New Roman" panose="02020603050405020304" pitchFamily="18" charset="0"/>
              </a:rPr>
              <a:t>mùa</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mưa</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mùa</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khô</a:t>
            </a:r>
            <a:endParaRPr lang="en-US" altLang="en-US" sz="3500" b="1" dirty="0">
              <a:latin typeface="UTM Alberta Heavy" panose="02040603050506020204" pitchFamily="18" charset="0"/>
              <a:cs typeface="Times New Roman" panose="02020603050405020304" pitchFamily="18" charset="0"/>
            </a:endParaRPr>
          </a:p>
        </p:txBody>
      </p:sp>
      <p:sp>
        <p:nvSpPr>
          <p:cNvPr id="30" name="Line 10">
            <a:extLst>
              <a:ext uri="{FF2B5EF4-FFF2-40B4-BE49-F238E27FC236}">
                <a16:creationId xmlns:a16="http://schemas.microsoft.com/office/drawing/2014/main" id="{DD2E6C39-6E0B-4B89-AFAC-011134D579AD}"/>
              </a:ext>
            </a:extLst>
          </p:cNvPr>
          <p:cNvSpPr>
            <a:spLocks noChangeShapeType="1"/>
          </p:cNvSpPr>
          <p:nvPr/>
        </p:nvSpPr>
        <p:spPr bwMode="auto">
          <a:xfrm flipH="1">
            <a:off x="4692711" y="1698875"/>
            <a:ext cx="699" cy="4716831"/>
          </a:xfrm>
          <a:prstGeom prst="line">
            <a:avLst/>
          </a:prstGeom>
          <a:noFill/>
          <a:ln w="76200" cap="rnd">
            <a:solidFill>
              <a:srgbClr val="39B54A"/>
            </a:solidFill>
            <a:prstDash val="solid"/>
            <a:round/>
            <a:headEnd/>
            <a:tailEnd/>
          </a:ln>
          <a:extLst>
            <a:ext uri="{909E8E84-426E-40DD-AFC4-6F175D3DCCD1}">
              <a14:hiddenFill xmlns:a14="http://schemas.microsoft.com/office/drawing/2010/main">
                <a:noFill/>
              </a14:hiddenFill>
            </a:ext>
          </a:extLst>
        </p:spPr>
        <p:txBody>
          <a:bodyPr lIns="107808" tIns="53904" rIns="107808" bIns="53904"/>
          <a:lstStyle/>
          <a:p>
            <a:endParaRPr lang="en-US" sz="3500" dirty="0">
              <a:latin typeface="UTM Alberta Heavy" panose="02040603050506020204" pitchFamily="18" charset="0"/>
            </a:endParaRPr>
          </a:p>
        </p:txBody>
      </p:sp>
      <p:sp>
        <p:nvSpPr>
          <p:cNvPr id="31" name="TextBox 30">
            <a:extLst>
              <a:ext uri="{FF2B5EF4-FFF2-40B4-BE49-F238E27FC236}">
                <a16:creationId xmlns:a16="http://schemas.microsoft.com/office/drawing/2014/main" id="{1F578262-1196-413E-8758-E202E09EDAB8}"/>
              </a:ext>
            </a:extLst>
          </p:cNvPr>
          <p:cNvSpPr txBox="1"/>
          <p:nvPr/>
        </p:nvSpPr>
        <p:spPr>
          <a:xfrm>
            <a:off x="2298994" y="5255419"/>
            <a:ext cx="2656029" cy="1200329"/>
          </a:xfrm>
          <a:prstGeom prst="rect">
            <a:avLst/>
          </a:prstGeom>
          <a:noFill/>
        </p:spPr>
        <p:txBody>
          <a:bodyPr wrap="square">
            <a:spAutoFit/>
          </a:bodyPr>
          <a:lstStyle/>
          <a:p>
            <a:r>
              <a:rPr lang="en-US" altLang="en-US" sz="3500" b="1" dirty="0" err="1">
                <a:latin typeface="UTM Alberta Heavy" panose="02040603050506020204" pitchFamily="18" charset="0"/>
                <a:cs typeface="Times New Roman" panose="02020603050405020304" pitchFamily="18" charset="0"/>
              </a:rPr>
              <a:t>Khí</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hậu</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nóng</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ẩm</a:t>
            </a:r>
            <a:r>
              <a:rPr lang="en-US" altLang="en-US" sz="3500" b="1" dirty="0">
                <a:latin typeface="UTM Alberta Heavy" panose="02040603050506020204" pitchFamily="18" charset="0"/>
                <a:cs typeface="Times New Roman" panose="02020603050405020304" pitchFamily="18" charset="0"/>
              </a:rPr>
              <a:t> </a:t>
            </a:r>
            <a:endParaRPr lang="en-US" sz="3500" dirty="0"/>
          </a:p>
        </p:txBody>
      </p:sp>
      <p:sp>
        <p:nvSpPr>
          <p:cNvPr id="32" name="TextBox 31">
            <a:extLst>
              <a:ext uri="{FF2B5EF4-FFF2-40B4-BE49-F238E27FC236}">
                <a16:creationId xmlns:a16="http://schemas.microsoft.com/office/drawing/2014/main" id="{0DC3ABDE-C519-45AD-B7CD-3A558CF3A0D6}"/>
              </a:ext>
            </a:extLst>
          </p:cNvPr>
          <p:cNvSpPr txBox="1">
            <a:spLocks noChangeArrowheads="1"/>
          </p:cNvSpPr>
          <p:nvPr/>
        </p:nvSpPr>
        <p:spPr bwMode="auto">
          <a:xfrm>
            <a:off x="4684341" y="2670020"/>
            <a:ext cx="369153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500" b="1" dirty="0" err="1">
                <a:latin typeface="UTM Alberta Heavy" panose="02040603050506020204" pitchFamily="18" charset="0"/>
                <a:cs typeface="Times New Roman" panose="02020603050405020304" pitchFamily="18" charset="0"/>
              </a:rPr>
              <a:t>Đất</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không</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được</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bồi</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đắp</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thêm</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phù</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sa</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nên</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kém</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màu</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mỡ</a:t>
            </a:r>
            <a:r>
              <a:rPr lang="en-US" altLang="en-US" sz="3500" b="1" dirty="0">
                <a:latin typeface="UTM Alberta Heavy" panose="02040603050506020204" pitchFamily="18" charset="0"/>
                <a:cs typeface="Times New Roman" panose="02020603050405020304" pitchFamily="18" charset="0"/>
              </a:rPr>
              <a:t> </a:t>
            </a:r>
            <a:r>
              <a:rPr lang="en-US" altLang="en-US" sz="3500" b="1" dirty="0" err="1">
                <a:latin typeface="UTM Alberta Heavy" panose="02040603050506020204" pitchFamily="18" charset="0"/>
                <a:cs typeface="Times New Roman" panose="02020603050405020304" pitchFamily="18" charset="0"/>
              </a:rPr>
              <a:t>dần</a:t>
            </a:r>
            <a:endParaRPr lang="en-US" altLang="en-US" sz="3500" b="1" dirty="0">
              <a:latin typeface="UTM Alberta Heavy" panose="020406030505060202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13BE226D-BE9F-4D3C-8E37-AD3775B4740C}"/>
              </a:ext>
            </a:extLst>
          </p:cNvPr>
          <p:cNvSpPr txBox="1"/>
          <p:nvPr/>
        </p:nvSpPr>
        <p:spPr>
          <a:xfrm>
            <a:off x="2785285" y="1675868"/>
            <a:ext cx="2129539" cy="646331"/>
          </a:xfrm>
          <a:prstGeom prst="rect">
            <a:avLst/>
          </a:prstGeom>
          <a:noFill/>
        </p:spPr>
        <p:txBody>
          <a:bodyPr wrap="square">
            <a:spAutoFit/>
          </a:bodyPr>
          <a:lstStyle/>
          <a:p>
            <a:r>
              <a:rPr lang="en-US" sz="3500" dirty="0" err="1">
                <a:solidFill>
                  <a:schemeClr val="accent2"/>
                </a:solidFill>
                <a:latin typeface="UTM Alberta Heavy" panose="02040603050506020204" pitchFamily="18" charset="0"/>
              </a:rPr>
              <a:t>Giống</a:t>
            </a:r>
            <a:endParaRPr lang="en-US" sz="3500" dirty="0">
              <a:solidFill>
                <a:schemeClr val="accent2"/>
              </a:solidFill>
              <a:latin typeface="UTM Alberta Heavy" panose="02040603050506020204" pitchFamily="18" charset="0"/>
            </a:endParaRPr>
          </a:p>
        </p:txBody>
      </p:sp>
    </p:spTree>
    <p:extLst>
      <p:ext uri="{BB962C8B-B14F-4D97-AF65-F5344CB8AC3E}">
        <p14:creationId xmlns:p14="http://schemas.microsoft.com/office/powerpoint/2010/main" val="35662568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800" fill="hold"/>
                                        <p:tgtEl>
                                          <p:spTgt spid="31"/>
                                        </p:tgtEl>
                                        <p:attrNameLst>
                                          <p:attrName>ppt_w</p:attrName>
                                        </p:attrNameLst>
                                      </p:cBhvr>
                                      <p:tavLst>
                                        <p:tav tm="0">
                                          <p:val>
                                            <p:fltVal val="0"/>
                                          </p:val>
                                        </p:tav>
                                        <p:tav tm="100000">
                                          <p:val>
                                            <p:strVal val="#ppt_w"/>
                                          </p:val>
                                        </p:tav>
                                      </p:tavLst>
                                    </p:anim>
                                    <p:anim calcmode="lin" valueType="num">
                                      <p:cBhvr>
                                        <p:cTn id="41" dur="800" fill="hold"/>
                                        <p:tgtEl>
                                          <p:spTgt spid="31"/>
                                        </p:tgtEl>
                                        <p:attrNameLst>
                                          <p:attrName>ppt_h</p:attrName>
                                        </p:attrNameLst>
                                      </p:cBhvr>
                                      <p:tavLst>
                                        <p:tav tm="0">
                                          <p:val>
                                            <p:fltVal val="0"/>
                                          </p:val>
                                        </p:tav>
                                        <p:tav tm="100000">
                                          <p:val>
                                            <p:strVal val="#ppt_h"/>
                                          </p:val>
                                        </p:tav>
                                      </p:tavLst>
                                    </p:anim>
                                    <p:animEffect transition="in" filter="fade">
                                      <p:cBhvr>
                                        <p:cTn id="42" dur="8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500" fill="hold"/>
                                        <p:tgtEl>
                                          <p:spTgt spid="29"/>
                                        </p:tgtEl>
                                        <p:attrNameLst>
                                          <p:attrName>ppt_w</p:attrName>
                                        </p:attrNameLst>
                                      </p:cBhvr>
                                      <p:tavLst>
                                        <p:tav tm="0">
                                          <p:val>
                                            <p:fltVal val="0"/>
                                          </p:val>
                                        </p:tav>
                                        <p:tav tm="100000">
                                          <p:val>
                                            <p:strVal val="#ppt_w"/>
                                          </p:val>
                                        </p:tav>
                                      </p:tavLst>
                                    </p:anim>
                                    <p:anim calcmode="lin" valueType="num">
                                      <p:cBhvr>
                                        <p:cTn id="55" dur="500" fill="hold"/>
                                        <p:tgtEl>
                                          <p:spTgt spid="29"/>
                                        </p:tgtEl>
                                        <p:attrNameLst>
                                          <p:attrName>ppt_h</p:attrName>
                                        </p:attrNameLst>
                                      </p:cBhvr>
                                      <p:tavLst>
                                        <p:tav tm="0">
                                          <p:val>
                                            <p:fltVal val="0"/>
                                          </p:val>
                                        </p:tav>
                                        <p:tav tm="100000">
                                          <p:val>
                                            <p:strVal val="#ppt_h"/>
                                          </p:val>
                                        </p:tav>
                                      </p:tavLst>
                                    </p:anim>
                                    <p:animEffect transition="in" filter="fade">
                                      <p:cBhvr>
                                        <p:cTn id="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nature&#10;&#10;Description automatically generated">
            <a:extLst>
              <a:ext uri="{FF2B5EF4-FFF2-40B4-BE49-F238E27FC236}">
                <a16:creationId xmlns:a16="http://schemas.microsoft.com/office/drawing/2014/main" id="{EAEF9BC1-CBE1-48BB-A465-17FA9986E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图片 7">
            <a:extLst>
              <a:ext uri="{FF2B5EF4-FFF2-40B4-BE49-F238E27FC236}">
                <a16:creationId xmlns:a16="http://schemas.microsoft.com/office/drawing/2014/main" id="{F5A8CA4E-1FC5-4C16-80F9-73BBCE840A1C}"/>
              </a:ext>
            </a:extLst>
          </p:cNvPr>
          <p:cNvPicPr>
            <a:picLocks noChangeAspect="1"/>
          </p:cNvPicPr>
          <p:nvPr/>
        </p:nvPicPr>
        <p:blipFill rotWithShape="1">
          <a:blip r:embed="rId3">
            <a:extLst>
              <a:ext uri="{28A0092B-C50C-407E-A947-70E740481C1C}">
                <a14:useLocalDpi xmlns:a14="http://schemas.microsoft.com/office/drawing/2010/main" val="0"/>
              </a:ext>
            </a:extLst>
          </a:blip>
          <a:srcRect l="52521" b="43623"/>
          <a:stretch/>
        </p:blipFill>
        <p:spPr>
          <a:xfrm flipH="1" flipV="1">
            <a:off x="2054267" y="510454"/>
            <a:ext cx="7640877" cy="2714998"/>
          </a:xfrm>
          <a:prstGeom prst="rect">
            <a:avLst/>
          </a:prstGeom>
        </p:spPr>
      </p:pic>
      <p:sp>
        <p:nvSpPr>
          <p:cNvPr id="3" name="TextBox 2">
            <a:extLst>
              <a:ext uri="{FF2B5EF4-FFF2-40B4-BE49-F238E27FC236}">
                <a16:creationId xmlns:a16="http://schemas.microsoft.com/office/drawing/2014/main" id="{C7A2FCC7-BA6C-4568-8C1E-EF8598E6A8B5}"/>
              </a:ext>
            </a:extLst>
          </p:cNvPr>
          <p:cNvSpPr txBox="1"/>
          <p:nvPr/>
        </p:nvSpPr>
        <p:spPr>
          <a:xfrm>
            <a:off x="219849" y="3429000"/>
            <a:ext cx="11752302" cy="1754326"/>
          </a:xfrm>
          <a:prstGeom prst="rect">
            <a:avLst/>
          </a:prstGeom>
          <a:noFill/>
        </p:spPr>
        <p:txBody>
          <a:bodyPr wrap="square" rtlCol="0">
            <a:spAutoFit/>
          </a:bodyPr>
          <a:lstStyle/>
          <a:p>
            <a:pPr algn="ctr"/>
            <a:r>
              <a:rPr lang="en-US" sz="5400" dirty="0">
                <a:latin typeface="UTM Alberta Heavy" panose="02040603050506020204" pitchFamily="18" charset="0"/>
              </a:rPr>
              <a:t>Con </a:t>
            </a:r>
            <a:r>
              <a:rPr lang="en-US" sz="5400" dirty="0" err="1">
                <a:latin typeface="UTM Alberta Heavy" panose="02040603050506020204" pitchFamily="18" charset="0"/>
              </a:rPr>
              <a:t>người</a:t>
            </a:r>
            <a:r>
              <a:rPr lang="en-US" sz="5400" dirty="0">
                <a:latin typeface="UTM Alberta Heavy" panose="02040603050506020204" pitchFamily="18" charset="0"/>
              </a:rPr>
              <a:t> </a:t>
            </a:r>
            <a:r>
              <a:rPr lang="en-US" sz="5400" dirty="0" err="1">
                <a:latin typeface="UTM Alberta Heavy" panose="02040603050506020204" pitchFamily="18" charset="0"/>
              </a:rPr>
              <a:t>và</a:t>
            </a:r>
            <a:r>
              <a:rPr lang="en-US" sz="5400" dirty="0">
                <a:latin typeface="UTM Alberta Heavy" panose="02040603050506020204" pitchFamily="18" charset="0"/>
              </a:rPr>
              <a:t> </a:t>
            </a:r>
            <a:r>
              <a:rPr lang="en-US" sz="5400" dirty="0" err="1">
                <a:latin typeface="UTM Alberta Heavy" panose="02040603050506020204" pitchFamily="18" charset="0"/>
              </a:rPr>
              <a:t>hoạt</a:t>
            </a:r>
            <a:r>
              <a:rPr lang="en-US" sz="5400" dirty="0">
                <a:latin typeface="UTM Alberta Heavy" panose="02040603050506020204" pitchFamily="18" charset="0"/>
              </a:rPr>
              <a:t> </a:t>
            </a:r>
            <a:r>
              <a:rPr lang="en-US" sz="5400" dirty="0" err="1">
                <a:latin typeface="UTM Alberta Heavy" panose="02040603050506020204" pitchFamily="18" charset="0"/>
              </a:rPr>
              <a:t>động</a:t>
            </a:r>
            <a:r>
              <a:rPr lang="en-US" sz="5400" dirty="0">
                <a:latin typeface="UTM Alberta Heavy" panose="02040603050506020204" pitchFamily="18" charset="0"/>
              </a:rPr>
              <a:t> </a:t>
            </a:r>
            <a:r>
              <a:rPr lang="en-US" sz="5400" dirty="0" err="1">
                <a:latin typeface="UTM Alberta Heavy" panose="02040603050506020204" pitchFamily="18" charset="0"/>
              </a:rPr>
              <a:t>sản</a:t>
            </a:r>
            <a:r>
              <a:rPr lang="en-US" sz="5400" dirty="0">
                <a:latin typeface="UTM Alberta Heavy" panose="02040603050506020204" pitchFamily="18" charset="0"/>
              </a:rPr>
              <a:t> </a:t>
            </a:r>
            <a:r>
              <a:rPr lang="en-US" sz="5400" dirty="0" err="1">
                <a:latin typeface="UTM Alberta Heavy" panose="02040603050506020204" pitchFamily="18" charset="0"/>
              </a:rPr>
              <a:t>xuất</a:t>
            </a:r>
            <a:r>
              <a:rPr lang="en-US" sz="5400" dirty="0">
                <a:latin typeface="UTM Alberta Heavy" panose="02040603050506020204" pitchFamily="18" charset="0"/>
              </a:rPr>
              <a:t> ở </a:t>
            </a:r>
            <a:r>
              <a:rPr lang="en-US" sz="5400" dirty="0" err="1">
                <a:latin typeface="UTM Alberta Heavy" panose="02040603050506020204" pitchFamily="18" charset="0"/>
              </a:rPr>
              <a:t>các</a:t>
            </a:r>
            <a:r>
              <a:rPr lang="en-US" sz="5400" dirty="0">
                <a:latin typeface="UTM Alberta Heavy" panose="02040603050506020204" pitchFamily="18" charset="0"/>
              </a:rPr>
              <a:t> </a:t>
            </a:r>
            <a:r>
              <a:rPr lang="en-US" sz="5400" dirty="0" err="1">
                <a:latin typeface="UTM Alberta Heavy" panose="02040603050506020204" pitchFamily="18" charset="0"/>
              </a:rPr>
              <a:t>đồng</a:t>
            </a:r>
            <a:r>
              <a:rPr lang="en-US" sz="5400" dirty="0">
                <a:latin typeface="UTM Alberta Heavy" panose="02040603050506020204" pitchFamily="18" charset="0"/>
              </a:rPr>
              <a:t> </a:t>
            </a:r>
            <a:r>
              <a:rPr lang="en-US" sz="5400" dirty="0" err="1">
                <a:latin typeface="UTM Alberta Heavy" panose="02040603050506020204" pitchFamily="18" charset="0"/>
              </a:rPr>
              <a:t>bằng</a:t>
            </a:r>
            <a:endParaRPr lang="en-US" sz="5400" dirty="0">
              <a:latin typeface="UTM Alberta Heavy" panose="02040603050506020204" pitchFamily="18" charset="0"/>
            </a:endParaRPr>
          </a:p>
        </p:txBody>
      </p:sp>
      <p:sp>
        <p:nvSpPr>
          <p:cNvPr id="4" name="TextBox 3">
            <a:extLst>
              <a:ext uri="{FF2B5EF4-FFF2-40B4-BE49-F238E27FC236}">
                <a16:creationId xmlns:a16="http://schemas.microsoft.com/office/drawing/2014/main" id="{AD1ADA5F-E7A3-435A-AD8F-25354FBC5DB6}"/>
              </a:ext>
            </a:extLst>
          </p:cNvPr>
          <p:cNvSpPr txBox="1"/>
          <p:nvPr/>
        </p:nvSpPr>
        <p:spPr>
          <a:xfrm>
            <a:off x="3958225" y="1590525"/>
            <a:ext cx="4847572" cy="830997"/>
          </a:xfrm>
          <a:prstGeom prst="rect">
            <a:avLst/>
          </a:prstGeom>
          <a:noFill/>
        </p:spPr>
        <p:txBody>
          <a:bodyPr wrap="square" rtlCol="0">
            <a:spAutoFit/>
          </a:bodyPr>
          <a:lstStyle/>
          <a:p>
            <a:r>
              <a:rPr lang="en-US" sz="4800" dirty="0" err="1">
                <a:latin typeface="#9Slide07 SVNA Love Of Thunder" panose="02040603050506020204" pitchFamily="18" charset="0"/>
              </a:rPr>
              <a:t>Hoạt</a:t>
            </a:r>
            <a:r>
              <a:rPr lang="en-US" sz="4800" dirty="0">
                <a:latin typeface="#9Slide07 SVNA Love Of Thunder" panose="02040603050506020204" pitchFamily="18" charset="0"/>
              </a:rPr>
              <a:t> </a:t>
            </a:r>
            <a:r>
              <a:rPr lang="en-US" sz="4800" dirty="0" err="1">
                <a:latin typeface="#9Slide07 SVNA Love Of Thunder" panose="02040603050506020204" pitchFamily="18" charset="0"/>
              </a:rPr>
              <a:t>động</a:t>
            </a:r>
            <a:r>
              <a:rPr lang="en-US" sz="4800" dirty="0">
                <a:latin typeface="#9Slide07 SVNA Love Of Thunder" panose="02040603050506020204" pitchFamily="18" charset="0"/>
              </a:rPr>
              <a:t> 3:</a:t>
            </a:r>
          </a:p>
        </p:txBody>
      </p:sp>
    </p:spTree>
    <p:extLst>
      <p:ext uri="{BB962C8B-B14F-4D97-AF65-F5344CB8AC3E}">
        <p14:creationId xmlns:p14="http://schemas.microsoft.com/office/powerpoint/2010/main" val="698092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DC463195-D293-40D2-B9EF-407D5C2BE5B6}"/>
              </a:ext>
            </a:extLst>
          </p:cNvPr>
          <p:cNvPicPr>
            <a:picLocks noChangeAspect="1"/>
          </p:cNvPicPr>
          <p:nvPr/>
        </p:nvPicPr>
        <p:blipFill rotWithShape="1">
          <a:blip r:embed="rId3">
            <a:extLst>
              <a:ext uri="{28A0092B-C50C-407E-A947-70E740481C1C}">
                <a14:useLocalDpi xmlns:a14="http://schemas.microsoft.com/office/drawing/2010/main" val="0"/>
              </a:ext>
            </a:extLst>
          </a:blip>
          <a:srcRect l="74165" t="7197" r="2229" b="66196"/>
          <a:stretch/>
        </p:blipFill>
        <p:spPr>
          <a:xfrm>
            <a:off x="0" y="-410086"/>
            <a:ext cx="1749919" cy="2040135"/>
          </a:xfrm>
          <a:prstGeom prst="rect">
            <a:avLst/>
          </a:prstGeom>
        </p:spPr>
      </p:pic>
      <p:grpSp>
        <p:nvGrpSpPr>
          <p:cNvPr id="9" name="Group 4">
            <a:extLst>
              <a:ext uri="{FF2B5EF4-FFF2-40B4-BE49-F238E27FC236}">
                <a16:creationId xmlns:a16="http://schemas.microsoft.com/office/drawing/2014/main" id="{4E0B77D3-9A46-49D2-B35B-5B9A60DA0276}"/>
              </a:ext>
            </a:extLst>
          </p:cNvPr>
          <p:cNvGrpSpPr/>
          <p:nvPr/>
        </p:nvGrpSpPr>
        <p:grpSpPr>
          <a:xfrm>
            <a:off x="1915297" y="1322172"/>
            <a:ext cx="8106033" cy="3895327"/>
            <a:chOff x="0" y="0"/>
            <a:chExt cx="14452999" cy="4534409"/>
          </a:xfrm>
        </p:grpSpPr>
        <p:sp>
          <p:nvSpPr>
            <p:cNvPr id="10" name="Freeform 5">
              <a:extLst>
                <a:ext uri="{FF2B5EF4-FFF2-40B4-BE49-F238E27FC236}">
                  <a16:creationId xmlns:a16="http://schemas.microsoft.com/office/drawing/2014/main" id="{9F871464-44AE-4F1F-BF32-431D16AE4EAA}"/>
                </a:ext>
              </a:extLst>
            </p:cNvPr>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sp>
      </p:grpSp>
      <p:pic>
        <p:nvPicPr>
          <p:cNvPr id="11" name="Picture 9">
            <a:extLst>
              <a:ext uri="{FF2B5EF4-FFF2-40B4-BE49-F238E27FC236}">
                <a16:creationId xmlns:a16="http://schemas.microsoft.com/office/drawing/2014/main" id="{C3787B85-795E-4B02-88F6-E56A5D2BC0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0120">
            <a:off x="8827595" y="515359"/>
            <a:ext cx="2212663" cy="2229381"/>
          </a:xfrm>
          <a:prstGeom prst="rect">
            <a:avLst/>
          </a:prstGeom>
        </p:spPr>
      </p:pic>
      <p:pic>
        <p:nvPicPr>
          <p:cNvPr id="12" name="Picture 16">
            <a:extLst>
              <a:ext uri="{FF2B5EF4-FFF2-40B4-BE49-F238E27FC236}">
                <a16:creationId xmlns:a16="http://schemas.microsoft.com/office/drawing/2014/main" id="{722DA895-C66C-4125-B10A-67D9E18FCF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622572">
            <a:off x="562844" y="1282610"/>
            <a:ext cx="3181586" cy="1035460"/>
          </a:xfrm>
          <a:prstGeom prst="rect">
            <a:avLst/>
          </a:prstGeom>
        </p:spPr>
      </p:pic>
      <p:sp>
        <p:nvSpPr>
          <p:cNvPr id="13" name="TextBox 19">
            <a:extLst>
              <a:ext uri="{FF2B5EF4-FFF2-40B4-BE49-F238E27FC236}">
                <a16:creationId xmlns:a16="http://schemas.microsoft.com/office/drawing/2014/main" id="{2D34BBEA-D86B-4B85-A27D-14D61A9A8FA7}"/>
              </a:ext>
            </a:extLst>
          </p:cNvPr>
          <p:cNvSpPr txBox="1"/>
          <p:nvPr/>
        </p:nvSpPr>
        <p:spPr>
          <a:xfrm>
            <a:off x="2643912" y="1666929"/>
            <a:ext cx="6652386" cy="2492990"/>
          </a:xfrm>
          <a:prstGeom prst="rect">
            <a:avLst/>
          </a:prstGeom>
        </p:spPr>
        <p:txBody>
          <a:bodyPr wrap="square" lIns="0" tIns="0" rIns="0" bIns="0" rtlCol="0" anchor="t">
            <a:spAutoFit/>
          </a:bodyPr>
          <a:lstStyle/>
          <a:p>
            <a:pPr algn="ctr" defTabSz="609630"/>
            <a:r>
              <a:rPr lang="en-US" sz="5400" spc="239" dirty="0" err="1">
                <a:solidFill>
                  <a:srgbClr val="4E898E"/>
                </a:solidFill>
                <a:latin typeface="#9Slide04 Faustina Bold" panose="00000800000000000000" pitchFamily="2" charset="0"/>
              </a:rPr>
              <a:t>Em</a:t>
            </a:r>
            <a:r>
              <a:rPr lang="en-US" sz="5400" spc="239" dirty="0">
                <a:solidFill>
                  <a:srgbClr val="4E898E"/>
                </a:solidFill>
                <a:latin typeface="#9Slide04 Faustina Bold" panose="00000800000000000000" pitchFamily="2" charset="0"/>
              </a:rPr>
              <a:t> </a:t>
            </a:r>
            <a:r>
              <a:rPr lang="en-US" sz="5400" spc="239" dirty="0" err="1">
                <a:solidFill>
                  <a:srgbClr val="4E898E"/>
                </a:solidFill>
                <a:latin typeface="#9Slide04 Faustina Bold" panose="00000800000000000000" pitchFamily="2" charset="0"/>
              </a:rPr>
              <a:t>hãy</a:t>
            </a:r>
            <a:r>
              <a:rPr lang="en-US" sz="5400" spc="239" dirty="0">
                <a:solidFill>
                  <a:srgbClr val="4E898E"/>
                </a:solidFill>
                <a:latin typeface="#9Slide04 Faustina Bold" panose="00000800000000000000" pitchFamily="2" charset="0"/>
              </a:rPr>
              <a:t> </a:t>
            </a:r>
            <a:r>
              <a:rPr lang="en-US" sz="5400" spc="239" dirty="0" err="1">
                <a:solidFill>
                  <a:srgbClr val="4E898E"/>
                </a:solidFill>
                <a:latin typeface="#9Slide04 Faustina Bold" panose="00000800000000000000" pitchFamily="2" charset="0"/>
              </a:rPr>
              <a:t>chỉ</a:t>
            </a:r>
            <a:r>
              <a:rPr lang="en-US" sz="5400" spc="239" dirty="0">
                <a:solidFill>
                  <a:srgbClr val="4E898E"/>
                </a:solidFill>
                <a:latin typeface="#9Slide04 Faustina Bold" panose="00000800000000000000" pitchFamily="2" charset="0"/>
              </a:rPr>
              <a:t> </a:t>
            </a:r>
            <a:r>
              <a:rPr lang="en-US" sz="5400" spc="239" dirty="0" err="1">
                <a:solidFill>
                  <a:srgbClr val="4E898E"/>
                </a:solidFill>
                <a:latin typeface="#9Slide04 Faustina Bold" panose="00000800000000000000" pitchFamily="2" charset="0"/>
              </a:rPr>
              <a:t>các</a:t>
            </a:r>
            <a:r>
              <a:rPr lang="en-US" sz="5400" spc="239" dirty="0">
                <a:solidFill>
                  <a:srgbClr val="4E898E"/>
                </a:solidFill>
                <a:latin typeface="#9Slide04 Faustina Bold" panose="00000800000000000000" pitchFamily="2" charset="0"/>
              </a:rPr>
              <a:t> </a:t>
            </a:r>
            <a:r>
              <a:rPr lang="en-US" sz="5400" spc="239" dirty="0" err="1">
                <a:solidFill>
                  <a:srgbClr val="4E898E"/>
                </a:solidFill>
                <a:latin typeface="#9Slide04 Faustina Bold" panose="00000800000000000000" pitchFamily="2" charset="0"/>
              </a:rPr>
              <a:t>thành</a:t>
            </a:r>
            <a:r>
              <a:rPr lang="en-US" sz="5400" spc="239" dirty="0">
                <a:solidFill>
                  <a:srgbClr val="4E898E"/>
                </a:solidFill>
                <a:latin typeface="#9Slide04 Faustina Bold" panose="00000800000000000000" pitchFamily="2" charset="0"/>
              </a:rPr>
              <a:t> </a:t>
            </a:r>
            <a:r>
              <a:rPr lang="en-US" sz="5400" spc="239" dirty="0" err="1">
                <a:solidFill>
                  <a:srgbClr val="4E898E"/>
                </a:solidFill>
                <a:latin typeface="#9Slide04 Faustina Bold" panose="00000800000000000000" pitchFamily="2" charset="0"/>
              </a:rPr>
              <a:t>phố</a:t>
            </a:r>
            <a:r>
              <a:rPr lang="en-US" sz="5400" spc="239" dirty="0">
                <a:solidFill>
                  <a:srgbClr val="4E898E"/>
                </a:solidFill>
                <a:latin typeface="#9Slide04 Faustina Bold" panose="00000800000000000000" pitchFamily="2" charset="0"/>
              </a:rPr>
              <a:t> </a:t>
            </a:r>
            <a:r>
              <a:rPr lang="en-US" sz="5400" spc="239" dirty="0" err="1">
                <a:solidFill>
                  <a:srgbClr val="4E898E"/>
                </a:solidFill>
                <a:latin typeface="#9Slide04 Faustina Bold" panose="00000800000000000000" pitchFamily="2" charset="0"/>
              </a:rPr>
              <a:t>lớn</a:t>
            </a:r>
            <a:r>
              <a:rPr lang="en-US" sz="5400" spc="239" dirty="0">
                <a:solidFill>
                  <a:srgbClr val="4E898E"/>
                </a:solidFill>
                <a:latin typeface="#9Slide04 Faustina Bold" panose="00000800000000000000" pitchFamily="2" charset="0"/>
              </a:rPr>
              <a:t> </a:t>
            </a:r>
            <a:r>
              <a:rPr lang="en-US" sz="5400" spc="239" dirty="0" err="1">
                <a:solidFill>
                  <a:srgbClr val="4E898E"/>
                </a:solidFill>
                <a:latin typeface="#9Slide04 Faustina Bold" panose="00000800000000000000" pitchFamily="2" charset="0"/>
              </a:rPr>
              <a:t>nằm</a:t>
            </a:r>
            <a:r>
              <a:rPr lang="en-US" sz="5400" spc="239" dirty="0">
                <a:solidFill>
                  <a:srgbClr val="4E898E"/>
                </a:solidFill>
                <a:latin typeface="#9Slide04 Faustina Bold" panose="00000800000000000000" pitchFamily="2" charset="0"/>
              </a:rPr>
              <a:t> ở ĐBBB </a:t>
            </a:r>
            <a:r>
              <a:rPr lang="en-US" sz="5400" spc="239" dirty="0" err="1">
                <a:solidFill>
                  <a:srgbClr val="4E898E"/>
                </a:solidFill>
                <a:latin typeface="#9Slide04 Faustina Bold" panose="00000800000000000000" pitchFamily="2" charset="0"/>
              </a:rPr>
              <a:t>và</a:t>
            </a:r>
            <a:r>
              <a:rPr lang="en-US" sz="5400" spc="239" dirty="0">
                <a:solidFill>
                  <a:srgbClr val="4E898E"/>
                </a:solidFill>
                <a:latin typeface="#9Slide04 Faustina Bold" panose="00000800000000000000" pitchFamily="2" charset="0"/>
              </a:rPr>
              <a:t> ĐBNB </a:t>
            </a:r>
            <a:r>
              <a:rPr lang="en-US" sz="5400" spc="239" dirty="0" err="1">
                <a:solidFill>
                  <a:srgbClr val="4E898E"/>
                </a:solidFill>
                <a:latin typeface="#9Slide04 Faustina Bold" panose="00000800000000000000" pitchFamily="2" charset="0"/>
              </a:rPr>
              <a:t>trên</a:t>
            </a:r>
            <a:r>
              <a:rPr lang="en-US" sz="5400" spc="239" dirty="0">
                <a:solidFill>
                  <a:srgbClr val="4E898E"/>
                </a:solidFill>
                <a:latin typeface="#9Slide04 Faustina Bold" panose="00000800000000000000" pitchFamily="2" charset="0"/>
              </a:rPr>
              <a:t> </a:t>
            </a:r>
            <a:r>
              <a:rPr lang="en-US" sz="5400" spc="239" dirty="0" err="1">
                <a:solidFill>
                  <a:srgbClr val="4E898E"/>
                </a:solidFill>
                <a:latin typeface="#9Slide04 Faustina Bold" panose="00000800000000000000" pitchFamily="2" charset="0"/>
              </a:rPr>
              <a:t>bản</a:t>
            </a:r>
            <a:r>
              <a:rPr lang="en-US" sz="5400" spc="239" dirty="0">
                <a:solidFill>
                  <a:srgbClr val="4E898E"/>
                </a:solidFill>
                <a:latin typeface="#9Slide04 Faustina Bold" panose="00000800000000000000" pitchFamily="2" charset="0"/>
              </a:rPr>
              <a:t> </a:t>
            </a:r>
            <a:r>
              <a:rPr lang="en-US" sz="5400" spc="239" dirty="0" err="1">
                <a:solidFill>
                  <a:srgbClr val="4E898E"/>
                </a:solidFill>
                <a:latin typeface="#9Slide04 Faustina Bold" panose="00000800000000000000" pitchFamily="2" charset="0"/>
              </a:rPr>
              <a:t>đồ</a:t>
            </a:r>
            <a:endParaRPr lang="en-US" sz="5400" spc="239" dirty="0">
              <a:solidFill>
                <a:srgbClr val="4E898E"/>
              </a:solidFill>
              <a:latin typeface="#9Slide04 Faustina Bold" panose="00000800000000000000" pitchFamily="2" charset="0"/>
            </a:endParaRPr>
          </a:p>
        </p:txBody>
      </p:sp>
      <p:pic>
        <p:nvPicPr>
          <p:cNvPr id="14" name="图片 10">
            <a:extLst>
              <a:ext uri="{FF2B5EF4-FFF2-40B4-BE49-F238E27FC236}">
                <a16:creationId xmlns:a16="http://schemas.microsoft.com/office/drawing/2014/main" id="{35AEA1E5-2E41-48D5-A613-1AF92C33F77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1896" r="32226" b="3745"/>
          <a:stretch/>
        </p:blipFill>
        <p:spPr>
          <a:xfrm>
            <a:off x="9505950" y="5208611"/>
            <a:ext cx="2686050" cy="2182612"/>
          </a:xfrm>
          <a:prstGeom prst="rect">
            <a:avLst/>
          </a:prstGeom>
        </p:spPr>
      </p:pic>
      <p:pic>
        <p:nvPicPr>
          <p:cNvPr id="15" name="图片 12">
            <a:extLst>
              <a:ext uri="{FF2B5EF4-FFF2-40B4-BE49-F238E27FC236}">
                <a16:creationId xmlns:a16="http://schemas.microsoft.com/office/drawing/2014/main" id="{BA1F4CA5-CBF2-4BD9-8D84-135F8ED4C5ED}"/>
              </a:ext>
            </a:extLst>
          </p:cNvPr>
          <p:cNvPicPr>
            <a:picLocks noChangeAspect="1"/>
          </p:cNvPicPr>
          <p:nvPr/>
        </p:nvPicPr>
        <p:blipFill rotWithShape="1">
          <a:blip r:embed="rId9">
            <a:extLst>
              <a:ext uri="{28A0092B-C50C-407E-A947-70E740481C1C}">
                <a14:useLocalDpi xmlns:a14="http://schemas.microsoft.com/office/drawing/2010/main" val="0"/>
              </a:ext>
            </a:extLst>
          </a:blip>
          <a:srcRect l="-2" t="37968" r="-1479" b="35838"/>
          <a:stretch/>
        </p:blipFill>
        <p:spPr>
          <a:xfrm>
            <a:off x="0" y="5528393"/>
            <a:ext cx="5685633" cy="1915104"/>
          </a:xfrm>
          <a:prstGeom prst="rect">
            <a:avLst/>
          </a:prstGeom>
        </p:spPr>
      </p:pic>
      <p:pic>
        <p:nvPicPr>
          <p:cNvPr id="16" name="图片 12">
            <a:extLst>
              <a:ext uri="{FF2B5EF4-FFF2-40B4-BE49-F238E27FC236}">
                <a16:creationId xmlns:a16="http://schemas.microsoft.com/office/drawing/2014/main" id="{C8A5214E-B700-457C-B00E-6CF254B36448}"/>
              </a:ext>
            </a:extLst>
          </p:cNvPr>
          <p:cNvPicPr>
            <a:picLocks noChangeAspect="1"/>
          </p:cNvPicPr>
          <p:nvPr/>
        </p:nvPicPr>
        <p:blipFill rotWithShape="1">
          <a:blip r:embed="rId9">
            <a:extLst>
              <a:ext uri="{28A0092B-C50C-407E-A947-70E740481C1C}">
                <a14:useLocalDpi xmlns:a14="http://schemas.microsoft.com/office/drawing/2010/main" val="0"/>
              </a:ext>
            </a:extLst>
          </a:blip>
          <a:srcRect l="-2" t="37968" r="-1479" b="35838"/>
          <a:stretch/>
        </p:blipFill>
        <p:spPr>
          <a:xfrm>
            <a:off x="4625546" y="5539327"/>
            <a:ext cx="5685633" cy="1915104"/>
          </a:xfrm>
          <a:prstGeom prst="rect">
            <a:avLst/>
          </a:prstGeom>
        </p:spPr>
      </p:pic>
    </p:spTree>
    <p:extLst>
      <p:ext uri="{BB962C8B-B14F-4D97-AF65-F5344CB8AC3E}">
        <p14:creationId xmlns:p14="http://schemas.microsoft.com/office/powerpoint/2010/main" val="4157792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4F8302A-667A-476C-8A7C-8A099D101F25}"/>
              </a:ext>
            </a:extLst>
          </p:cNvPr>
          <p:cNvPicPr>
            <a:picLocks noChangeAspect="1"/>
          </p:cNvPicPr>
          <p:nvPr/>
        </p:nvPicPr>
        <p:blipFill>
          <a:blip r:embed="rId2"/>
          <a:stretch>
            <a:fillRect/>
          </a:stretch>
        </p:blipFill>
        <p:spPr>
          <a:xfrm>
            <a:off x="7498788" y="5614546"/>
            <a:ext cx="3869666" cy="1319622"/>
          </a:xfrm>
          <a:prstGeom prst="rect">
            <a:avLst/>
          </a:prstGeom>
        </p:spPr>
      </p:pic>
      <p:pic>
        <p:nvPicPr>
          <p:cNvPr id="17" name="Picture 16">
            <a:extLst>
              <a:ext uri="{FF2B5EF4-FFF2-40B4-BE49-F238E27FC236}">
                <a16:creationId xmlns:a16="http://schemas.microsoft.com/office/drawing/2014/main" id="{FA59A7F6-202D-43F9-8336-E89938A90D90}"/>
              </a:ext>
            </a:extLst>
          </p:cNvPr>
          <p:cNvPicPr>
            <a:picLocks noChangeAspect="1"/>
          </p:cNvPicPr>
          <p:nvPr/>
        </p:nvPicPr>
        <p:blipFill>
          <a:blip r:embed="rId2"/>
          <a:stretch>
            <a:fillRect/>
          </a:stretch>
        </p:blipFill>
        <p:spPr>
          <a:xfrm>
            <a:off x="7205673" y="4487745"/>
            <a:ext cx="4830995" cy="1319622"/>
          </a:xfrm>
          <a:prstGeom prst="rect">
            <a:avLst/>
          </a:prstGeom>
        </p:spPr>
      </p:pic>
      <p:pic>
        <p:nvPicPr>
          <p:cNvPr id="16" name="Picture 15">
            <a:extLst>
              <a:ext uri="{FF2B5EF4-FFF2-40B4-BE49-F238E27FC236}">
                <a16:creationId xmlns:a16="http://schemas.microsoft.com/office/drawing/2014/main" id="{BBB2D102-A1AD-44AA-AAA3-2B0AA3AEDF33}"/>
              </a:ext>
            </a:extLst>
          </p:cNvPr>
          <p:cNvPicPr>
            <a:picLocks noChangeAspect="1"/>
          </p:cNvPicPr>
          <p:nvPr/>
        </p:nvPicPr>
        <p:blipFill>
          <a:blip r:embed="rId2"/>
          <a:stretch>
            <a:fillRect/>
          </a:stretch>
        </p:blipFill>
        <p:spPr>
          <a:xfrm>
            <a:off x="6934188" y="1570255"/>
            <a:ext cx="4601320" cy="1319622"/>
          </a:xfrm>
          <a:prstGeom prst="rect">
            <a:avLst/>
          </a:prstGeom>
        </p:spPr>
      </p:pic>
      <p:pic>
        <p:nvPicPr>
          <p:cNvPr id="15" name="Picture 14">
            <a:extLst>
              <a:ext uri="{FF2B5EF4-FFF2-40B4-BE49-F238E27FC236}">
                <a16:creationId xmlns:a16="http://schemas.microsoft.com/office/drawing/2014/main" id="{5082DA99-5012-4C16-8712-9E5C78141D51}"/>
              </a:ext>
            </a:extLst>
          </p:cNvPr>
          <p:cNvPicPr>
            <a:picLocks noChangeAspect="1"/>
          </p:cNvPicPr>
          <p:nvPr/>
        </p:nvPicPr>
        <p:blipFill>
          <a:blip r:embed="rId2"/>
          <a:stretch>
            <a:fillRect/>
          </a:stretch>
        </p:blipFill>
        <p:spPr>
          <a:xfrm>
            <a:off x="7300205" y="605164"/>
            <a:ext cx="2859961" cy="1319622"/>
          </a:xfrm>
          <a:prstGeom prst="rect">
            <a:avLst/>
          </a:prstGeom>
        </p:spPr>
      </p:pic>
      <p:pic>
        <p:nvPicPr>
          <p:cNvPr id="2" name="Picture 5" descr="Ban_do_Viet_Nam">
            <a:extLst>
              <a:ext uri="{FF2B5EF4-FFF2-40B4-BE49-F238E27FC236}">
                <a16:creationId xmlns:a16="http://schemas.microsoft.com/office/drawing/2014/main" id="{89DFBCAA-C61A-4582-93DD-B9A63C393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705184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ine 6">
            <a:extLst>
              <a:ext uri="{FF2B5EF4-FFF2-40B4-BE49-F238E27FC236}">
                <a16:creationId xmlns:a16="http://schemas.microsoft.com/office/drawing/2014/main" id="{6FFFDD4C-A857-4EF9-912C-5F9487967C81}"/>
              </a:ext>
            </a:extLst>
          </p:cNvPr>
          <p:cNvSpPr>
            <a:spLocks noChangeShapeType="1"/>
          </p:cNvSpPr>
          <p:nvPr/>
        </p:nvSpPr>
        <p:spPr bwMode="auto">
          <a:xfrm flipV="1">
            <a:off x="3549818" y="1056730"/>
            <a:ext cx="3849434" cy="144800"/>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7">
            <a:extLst>
              <a:ext uri="{FF2B5EF4-FFF2-40B4-BE49-F238E27FC236}">
                <a16:creationId xmlns:a16="http://schemas.microsoft.com/office/drawing/2014/main" id="{CF6BA0AF-3436-4F41-B202-270894AAD8D8}"/>
              </a:ext>
            </a:extLst>
          </p:cNvPr>
          <p:cNvSpPr txBox="1">
            <a:spLocks noChangeArrowheads="1"/>
          </p:cNvSpPr>
          <p:nvPr/>
        </p:nvSpPr>
        <p:spPr bwMode="auto">
          <a:xfrm>
            <a:off x="7778102" y="1065933"/>
            <a:ext cx="23319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200" b="1" dirty="0">
                <a:solidFill>
                  <a:srgbClr val="FF3300"/>
                </a:solidFill>
                <a:latin typeface="UVN Thanh Pho Nang" panose="02060406040706070204" pitchFamily="18" charset="0"/>
              </a:rPr>
              <a:t>HÀ NỘI</a:t>
            </a:r>
          </a:p>
        </p:txBody>
      </p:sp>
      <p:sp>
        <p:nvSpPr>
          <p:cNvPr id="5" name="Line 8">
            <a:extLst>
              <a:ext uri="{FF2B5EF4-FFF2-40B4-BE49-F238E27FC236}">
                <a16:creationId xmlns:a16="http://schemas.microsoft.com/office/drawing/2014/main" id="{407F840D-5FA8-44D8-8C78-9C46452D176B}"/>
              </a:ext>
            </a:extLst>
          </p:cNvPr>
          <p:cNvSpPr>
            <a:spLocks noChangeShapeType="1"/>
          </p:cNvSpPr>
          <p:nvPr/>
        </p:nvSpPr>
        <p:spPr bwMode="auto">
          <a:xfrm flipV="1">
            <a:off x="4390847" y="5130215"/>
            <a:ext cx="2814827" cy="387935"/>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 name="Text Box 9">
            <a:extLst>
              <a:ext uri="{FF2B5EF4-FFF2-40B4-BE49-F238E27FC236}">
                <a16:creationId xmlns:a16="http://schemas.microsoft.com/office/drawing/2014/main" id="{F4D7D241-5E89-4804-A5D0-C12CC091B151}"/>
              </a:ext>
            </a:extLst>
          </p:cNvPr>
          <p:cNvSpPr txBox="1">
            <a:spLocks noChangeArrowheads="1"/>
          </p:cNvSpPr>
          <p:nvPr/>
        </p:nvSpPr>
        <p:spPr bwMode="auto">
          <a:xfrm>
            <a:off x="7399253" y="4939964"/>
            <a:ext cx="42226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200" b="1" dirty="0">
                <a:solidFill>
                  <a:srgbClr val="FF3300"/>
                </a:solidFill>
                <a:latin typeface="UVN Thanh Pho Nang" panose="02060406040706070204" pitchFamily="18" charset="0"/>
              </a:rPr>
              <a:t>TP HỒ CHÍ MINH</a:t>
            </a:r>
          </a:p>
        </p:txBody>
      </p:sp>
      <p:sp>
        <p:nvSpPr>
          <p:cNvPr id="7" name="Line 10">
            <a:extLst>
              <a:ext uri="{FF2B5EF4-FFF2-40B4-BE49-F238E27FC236}">
                <a16:creationId xmlns:a16="http://schemas.microsoft.com/office/drawing/2014/main" id="{4126F66F-6B4B-4C61-A35E-FF186C451184}"/>
              </a:ext>
            </a:extLst>
          </p:cNvPr>
          <p:cNvSpPr>
            <a:spLocks noChangeShapeType="1"/>
          </p:cNvSpPr>
          <p:nvPr/>
        </p:nvSpPr>
        <p:spPr bwMode="auto">
          <a:xfrm>
            <a:off x="3611562" y="5988570"/>
            <a:ext cx="3977437" cy="411808"/>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Text Box 11">
            <a:extLst>
              <a:ext uri="{FF2B5EF4-FFF2-40B4-BE49-F238E27FC236}">
                <a16:creationId xmlns:a16="http://schemas.microsoft.com/office/drawing/2014/main" id="{9C2D8030-A679-486D-8643-07BA12F0E892}"/>
              </a:ext>
            </a:extLst>
          </p:cNvPr>
          <p:cNvSpPr txBox="1">
            <a:spLocks noChangeArrowheads="1"/>
          </p:cNvSpPr>
          <p:nvPr/>
        </p:nvSpPr>
        <p:spPr bwMode="auto">
          <a:xfrm>
            <a:off x="7749505" y="6107990"/>
            <a:ext cx="34764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200" b="1" dirty="0">
                <a:solidFill>
                  <a:srgbClr val="FF3300"/>
                </a:solidFill>
                <a:latin typeface="UVN Thanh Pho Nang" panose="02060406040706070204" pitchFamily="18" charset="0"/>
              </a:rPr>
              <a:t>TP CẦN THƠ</a:t>
            </a:r>
          </a:p>
        </p:txBody>
      </p:sp>
      <p:sp>
        <p:nvSpPr>
          <p:cNvPr id="9" name="AutoShape 13">
            <a:extLst>
              <a:ext uri="{FF2B5EF4-FFF2-40B4-BE49-F238E27FC236}">
                <a16:creationId xmlns:a16="http://schemas.microsoft.com/office/drawing/2014/main" id="{A69DE826-9F0B-4901-B3F3-1D76EB9CEB63}"/>
              </a:ext>
            </a:extLst>
          </p:cNvPr>
          <p:cNvSpPr>
            <a:spLocks noChangeArrowheads="1"/>
          </p:cNvSpPr>
          <p:nvPr/>
        </p:nvSpPr>
        <p:spPr bwMode="auto">
          <a:xfrm>
            <a:off x="3324225" y="1041401"/>
            <a:ext cx="287338" cy="261937"/>
          </a:xfrm>
          <a:prstGeom prst="star5">
            <a:avLst/>
          </a:prstGeom>
          <a:solidFill>
            <a:srgbClr val="FFFF00"/>
          </a:solidFill>
          <a:ln w="38100">
            <a:solidFill>
              <a:srgbClr val="FF3300"/>
            </a:solidFill>
            <a:miter lim="800000"/>
            <a:headEnd/>
            <a:tailEnd/>
          </a:ln>
          <a:effectLst/>
        </p:spPr>
        <p:txBody>
          <a:bodyPr wrap="none" anchor="ctr"/>
          <a:lstStyle/>
          <a:p>
            <a:pPr eaLnBrk="1" hangingPunct="1">
              <a:defRPr/>
            </a:pPr>
            <a:endParaRPr lang="en-US">
              <a:cs typeface="Arial" charset="0"/>
            </a:endParaRPr>
          </a:p>
        </p:txBody>
      </p:sp>
      <p:sp>
        <p:nvSpPr>
          <p:cNvPr id="10" name="AutoShape 15">
            <a:extLst>
              <a:ext uri="{FF2B5EF4-FFF2-40B4-BE49-F238E27FC236}">
                <a16:creationId xmlns:a16="http://schemas.microsoft.com/office/drawing/2014/main" id="{20B7A23B-0155-4240-953F-EBB63070C417}"/>
              </a:ext>
            </a:extLst>
          </p:cNvPr>
          <p:cNvSpPr>
            <a:spLocks noChangeArrowheads="1"/>
          </p:cNvSpPr>
          <p:nvPr/>
        </p:nvSpPr>
        <p:spPr bwMode="auto">
          <a:xfrm>
            <a:off x="4169443" y="5518150"/>
            <a:ext cx="287338" cy="215900"/>
          </a:xfrm>
          <a:prstGeom prst="star5">
            <a:avLst/>
          </a:prstGeom>
          <a:noFill/>
          <a:ln w="57150">
            <a:solidFill>
              <a:srgbClr val="008000"/>
            </a:solidFill>
            <a:miter lim="800000"/>
            <a:headEnd/>
            <a:tailEnd/>
          </a:ln>
          <a:effectLst/>
        </p:spPr>
        <p:txBody>
          <a:bodyPr wrap="none" anchor="ctr"/>
          <a:lstStyle/>
          <a:p>
            <a:pPr eaLnBrk="1" hangingPunct="1">
              <a:defRPr/>
            </a:pPr>
            <a:endParaRPr lang="en-US">
              <a:cs typeface="Arial" charset="0"/>
            </a:endParaRPr>
          </a:p>
        </p:txBody>
      </p:sp>
      <p:sp>
        <p:nvSpPr>
          <p:cNvPr id="11" name="AutoShape 16">
            <a:extLst>
              <a:ext uri="{FF2B5EF4-FFF2-40B4-BE49-F238E27FC236}">
                <a16:creationId xmlns:a16="http://schemas.microsoft.com/office/drawing/2014/main" id="{6BFFD33B-A6A3-4093-9302-6A57CC23B19F}"/>
              </a:ext>
            </a:extLst>
          </p:cNvPr>
          <p:cNvSpPr>
            <a:spLocks noChangeArrowheads="1"/>
          </p:cNvSpPr>
          <p:nvPr/>
        </p:nvSpPr>
        <p:spPr bwMode="auto">
          <a:xfrm>
            <a:off x="3262480" y="5793579"/>
            <a:ext cx="287338" cy="215900"/>
          </a:xfrm>
          <a:prstGeom prst="star5">
            <a:avLst/>
          </a:prstGeom>
          <a:noFill/>
          <a:ln w="57150">
            <a:solidFill>
              <a:srgbClr val="008000"/>
            </a:solidFill>
            <a:miter lim="800000"/>
            <a:headEnd/>
            <a:tailEnd/>
          </a:ln>
          <a:effectLst/>
        </p:spPr>
        <p:txBody>
          <a:bodyPr wrap="none" anchor="ctr"/>
          <a:lstStyle/>
          <a:p>
            <a:pPr eaLnBrk="1" hangingPunct="1">
              <a:defRPr/>
            </a:pPr>
            <a:endParaRPr lang="en-US">
              <a:cs typeface="Arial" charset="0"/>
            </a:endParaRPr>
          </a:p>
        </p:txBody>
      </p:sp>
      <p:sp>
        <p:nvSpPr>
          <p:cNvPr id="12" name="Line 8">
            <a:extLst>
              <a:ext uri="{FF2B5EF4-FFF2-40B4-BE49-F238E27FC236}">
                <a16:creationId xmlns:a16="http://schemas.microsoft.com/office/drawing/2014/main" id="{2F2151DB-3D3D-4335-B370-ECFC0878EF94}"/>
              </a:ext>
            </a:extLst>
          </p:cNvPr>
          <p:cNvSpPr>
            <a:spLocks noChangeShapeType="1"/>
          </p:cNvSpPr>
          <p:nvPr/>
        </p:nvSpPr>
        <p:spPr bwMode="auto">
          <a:xfrm>
            <a:off x="3441586" y="1570255"/>
            <a:ext cx="3501015" cy="249158"/>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AutoShape 15">
            <a:extLst>
              <a:ext uri="{FF2B5EF4-FFF2-40B4-BE49-F238E27FC236}">
                <a16:creationId xmlns:a16="http://schemas.microsoft.com/office/drawing/2014/main" id="{CEB7AACA-FDDB-4FC7-AEA8-9D26C9EDB9D5}"/>
              </a:ext>
            </a:extLst>
          </p:cNvPr>
          <p:cNvSpPr>
            <a:spLocks noChangeArrowheads="1"/>
          </p:cNvSpPr>
          <p:nvPr/>
        </p:nvSpPr>
        <p:spPr bwMode="auto">
          <a:xfrm>
            <a:off x="3108325" y="1398106"/>
            <a:ext cx="287338" cy="215900"/>
          </a:xfrm>
          <a:prstGeom prst="star5">
            <a:avLst/>
          </a:prstGeom>
          <a:noFill/>
          <a:ln w="57150">
            <a:solidFill>
              <a:srgbClr val="008000"/>
            </a:solidFill>
            <a:miter lim="800000"/>
            <a:headEnd/>
            <a:tailEnd/>
          </a:ln>
          <a:effectLst/>
        </p:spPr>
        <p:txBody>
          <a:bodyPr wrap="none" anchor="ctr"/>
          <a:lstStyle/>
          <a:p>
            <a:pPr eaLnBrk="1" hangingPunct="1">
              <a:defRPr/>
            </a:pPr>
            <a:endParaRPr lang="en-US">
              <a:cs typeface="Arial" charset="0"/>
            </a:endParaRPr>
          </a:p>
        </p:txBody>
      </p:sp>
      <p:sp>
        <p:nvSpPr>
          <p:cNvPr id="14" name="Text Box 9">
            <a:extLst>
              <a:ext uri="{FF2B5EF4-FFF2-40B4-BE49-F238E27FC236}">
                <a16:creationId xmlns:a16="http://schemas.microsoft.com/office/drawing/2014/main" id="{68CC9755-28C6-476D-9CC1-8B2115C0402F}"/>
              </a:ext>
            </a:extLst>
          </p:cNvPr>
          <p:cNvSpPr txBox="1">
            <a:spLocks noChangeArrowheads="1"/>
          </p:cNvSpPr>
          <p:nvPr/>
        </p:nvSpPr>
        <p:spPr bwMode="auto">
          <a:xfrm>
            <a:off x="7248461" y="2016177"/>
            <a:ext cx="41199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200" b="1" dirty="0">
                <a:solidFill>
                  <a:srgbClr val="FF3300"/>
                </a:solidFill>
                <a:latin typeface="UVN Thanh Pho Nang" panose="02060406040706070204" pitchFamily="18" charset="0"/>
              </a:rPr>
              <a:t>TP HẢI PHÒNG</a:t>
            </a:r>
          </a:p>
        </p:txBody>
      </p:sp>
      <p:sp>
        <p:nvSpPr>
          <p:cNvPr id="19" name="TextBox 5">
            <a:extLst>
              <a:ext uri="{FF2B5EF4-FFF2-40B4-BE49-F238E27FC236}">
                <a16:creationId xmlns:a16="http://schemas.microsoft.com/office/drawing/2014/main" id="{89017A6D-1BD6-4781-8A0A-35E1B9F1BF66}"/>
              </a:ext>
            </a:extLst>
          </p:cNvPr>
          <p:cNvSpPr txBox="1"/>
          <p:nvPr/>
        </p:nvSpPr>
        <p:spPr>
          <a:xfrm>
            <a:off x="7205674" y="187281"/>
            <a:ext cx="4947407" cy="517001"/>
          </a:xfrm>
          <a:prstGeom prst="rect">
            <a:avLst/>
          </a:prstGeom>
        </p:spPr>
        <p:txBody>
          <a:bodyPr wrap="square" lIns="0" tIns="0" rIns="0" bIns="0" rtlCol="0" anchor="t">
            <a:spAutoFit/>
          </a:bodyPr>
          <a:lstStyle/>
          <a:p>
            <a:pPr defTabSz="609630">
              <a:lnSpc>
                <a:spcPts val="3995"/>
              </a:lnSpc>
            </a:pPr>
            <a:r>
              <a:rPr lang="en-US" sz="4400" dirty="0" err="1">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Đồng</a:t>
            </a:r>
            <a:r>
              <a:rPr lang="en-US" sz="44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4400" dirty="0" err="1">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bằng</a:t>
            </a:r>
            <a:r>
              <a:rPr lang="en-US" sz="44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4400" dirty="0" err="1">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Bắc</a:t>
            </a:r>
            <a:r>
              <a:rPr lang="en-US" sz="44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4400" dirty="0" err="1">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Bộ</a:t>
            </a:r>
            <a:endParaRPr lang="en-US" sz="44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20" name="TextBox 5">
            <a:extLst>
              <a:ext uri="{FF2B5EF4-FFF2-40B4-BE49-F238E27FC236}">
                <a16:creationId xmlns:a16="http://schemas.microsoft.com/office/drawing/2014/main" id="{40237FAA-87E8-41B3-85D3-9956914F0C48}"/>
              </a:ext>
            </a:extLst>
          </p:cNvPr>
          <p:cNvSpPr txBox="1"/>
          <p:nvPr/>
        </p:nvSpPr>
        <p:spPr>
          <a:xfrm>
            <a:off x="7163634" y="3779018"/>
            <a:ext cx="4947407" cy="1029962"/>
          </a:xfrm>
          <a:prstGeom prst="rect">
            <a:avLst/>
          </a:prstGeom>
        </p:spPr>
        <p:txBody>
          <a:bodyPr wrap="square" lIns="0" tIns="0" rIns="0" bIns="0" rtlCol="0" anchor="t">
            <a:spAutoFit/>
          </a:bodyPr>
          <a:lstStyle/>
          <a:p>
            <a:pPr defTabSz="609630">
              <a:lnSpc>
                <a:spcPts val="3995"/>
              </a:lnSpc>
            </a:pPr>
            <a:r>
              <a:rPr lang="en-US" sz="4400" dirty="0" err="1">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Đồng</a:t>
            </a:r>
            <a:r>
              <a:rPr lang="en-US" sz="44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4400" dirty="0" err="1">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bằng</a:t>
            </a:r>
            <a:r>
              <a:rPr lang="en-US" sz="44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 Nam </a:t>
            </a:r>
            <a:r>
              <a:rPr lang="en-US" sz="4400" dirty="0" err="1">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Bộ</a:t>
            </a:r>
            <a:endParaRPr lang="en-US" sz="44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Tree>
    <p:extLst>
      <p:ext uri="{BB962C8B-B14F-4D97-AF65-F5344CB8AC3E}">
        <p14:creationId xmlns:p14="http://schemas.microsoft.com/office/powerpoint/2010/main" val="5154988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par>
                                <p:cTn id="13" presetID="18" presetClass="entr" presetSubtype="1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53" presetClass="entr" presetSubtype="16"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down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strips(downLeft)">
                                      <p:cBhvr>
                                        <p:cTn id="28" dur="500"/>
                                        <p:tgtEl>
                                          <p:spTgt spid="13"/>
                                        </p:tgtEl>
                                      </p:cBhvr>
                                    </p:animEffect>
                                  </p:childTnLst>
                                </p:cTn>
                              </p:par>
                              <p:par>
                                <p:cTn id="29" presetID="18" presetClass="entr" presetSubtype="12"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strips(downLeft)">
                                      <p:cBhvr>
                                        <p:cTn id="31" dur="500"/>
                                        <p:tgtEl>
                                          <p:spTgt spid="12"/>
                                        </p:tgtEl>
                                      </p:cBhvr>
                                    </p:animEffect>
                                  </p:childTnLst>
                                </p:cTn>
                              </p:par>
                              <p:par>
                                <p:cTn id="32" presetID="53" presetClass="entr" presetSubtype="1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strips(down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strips(downLeft)">
                                      <p:cBhvr>
                                        <p:cTn id="49" dur="500"/>
                                        <p:tgtEl>
                                          <p:spTgt spid="10"/>
                                        </p:tgtEl>
                                      </p:cBhvr>
                                    </p:animEffect>
                                  </p:childTnLst>
                                </p:cTn>
                              </p:par>
                              <p:par>
                                <p:cTn id="50" presetID="18" presetClass="entr" presetSubtype="12"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strips(downLeft)">
                                      <p:cBhvr>
                                        <p:cTn id="52" dur="500"/>
                                        <p:tgtEl>
                                          <p:spTgt spid="5"/>
                                        </p:tgtEl>
                                      </p:cBhvr>
                                    </p:animEffect>
                                  </p:childTnLst>
                                </p:cTn>
                              </p:par>
                              <p:par>
                                <p:cTn id="53" presetID="53" presetClass="entr" presetSubtype="16"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par>
                                <p:cTn id="58" presetID="18" presetClass="entr" presetSubtype="12"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strips(down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strips(downLeft)">
                                      <p:cBhvr>
                                        <p:cTn id="65" dur="500"/>
                                        <p:tgtEl>
                                          <p:spTgt spid="11"/>
                                        </p:tgtEl>
                                      </p:cBhvr>
                                    </p:animEffect>
                                  </p:childTnLst>
                                </p:cTn>
                              </p:par>
                              <p:par>
                                <p:cTn id="66" presetID="18" presetClass="entr" presetSubtype="12"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strips(downLeft)">
                                      <p:cBhvr>
                                        <p:cTn id="68" dur="500"/>
                                        <p:tgtEl>
                                          <p:spTgt spid="7"/>
                                        </p:tgtEl>
                                      </p:cBhvr>
                                    </p:animEffect>
                                  </p:childTnLst>
                                </p:cTn>
                              </p:par>
                              <p:par>
                                <p:cTn id="69" presetID="53" presetClass="entr" presetSubtype="16"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500" fill="hold"/>
                                        <p:tgtEl>
                                          <p:spTgt spid="18"/>
                                        </p:tgtEl>
                                        <p:attrNameLst>
                                          <p:attrName>ppt_w</p:attrName>
                                        </p:attrNameLst>
                                      </p:cBhvr>
                                      <p:tavLst>
                                        <p:tav tm="0">
                                          <p:val>
                                            <p:fltVal val="0"/>
                                          </p:val>
                                        </p:tav>
                                        <p:tav tm="100000">
                                          <p:val>
                                            <p:strVal val="#ppt_w"/>
                                          </p:val>
                                        </p:tav>
                                      </p:tavLst>
                                    </p:anim>
                                    <p:anim calcmode="lin" valueType="num">
                                      <p:cBhvr>
                                        <p:cTn id="72" dur="500" fill="hold"/>
                                        <p:tgtEl>
                                          <p:spTgt spid="18"/>
                                        </p:tgtEl>
                                        <p:attrNameLst>
                                          <p:attrName>ppt_h</p:attrName>
                                        </p:attrNameLst>
                                      </p:cBhvr>
                                      <p:tavLst>
                                        <p:tav tm="0">
                                          <p:val>
                                            <p:fltVal val="0"/>
                                          </p:val>
                                        </p:tav>
                                        <p:tav tm="100000">
                                          <p:val>
                                            <p:strVal val="#ppt_h"/>
                                          </p:val>
                                        </p:tav>
                                      </p:tavLst>
                                    </p:anim>
                                    <p:animEffect transition="in" filter="fade">
                                      <p:cBhvr>
                                        <p:cTn id="73" dur="500"/>
                                        <p:tgtEl>
                                          <p:spTgt spid="18"/>
                                        </p:tgtEl>
                                      </p:cBhvr>
                                    </p:animEffect>
                                  </p:childTnLst>
                                </p:cTn>
                              </p:par>
                              <p:par>
                                <p:cTn id="74" presetID="18" presetClass="entr" presetSubtype="12" fill="hold" grpId="0" nodeType="with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strips(downLeft)">
                                      <p:cBhvr>
                                        <p:cTn id="7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4"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174AF29-755F-42D3-ADFB-A2C60BE0B893}"/>
              </a:ext>
            </a:extLst>
          </p:cNvPr>
          <p:cNvPicPr>
            <a:picLocks noChangeAspect="1"/>
          </p:cNvPicPr>
          <p:nvPr/>
        </p:nvPicPr>
        <p:blipFill rotWithShape="1">
          <a:blip r:embed="rId3">
            <a:extLst>
              <a:ext uri="{28A0092B-C50C-407E-A947-70E740481C1C}">
                <a14:useLocalDpi xmlns:a14="http://schemas.microsoft.com/office/drawing/2010/main" val="0"/>
              </a:ext>
            </a:extLst>
          </a:blip>
          <a:srcRect l="46560" t="49906" r="-1924" b="16637"/>
          <a:stretch/>
        </p:blipFill>
        <p:spPr>
          <a:xfrm>
            <a:off x="3313911" y="3015048"/>
            <a:ext cx="5363461" cy="3842952"/>
          </a:xfrm>
          <a:prstGeom prst="rect">
            <a:avLst/>
          </a:prstGeom>
        </p:spPr>
      </p:pic>
      <p:pic>
        <p:nvPicPr>
          <p:cNvPr id="37" name="图片 36">
            <a:extLst>
              <a:ext uri="{FF2B5EF4-FFF2-40B4-BE49-F238E27FC236}">
                <a16:creationId xmlns:a16="http://schemas.microsoft.com/office/drawing/2014/main" id="{DC463195-D293-40D2-B9EF-407D5C2BE5B6}"/>
              </a:ext>
            </a:extLst>
          </p:cNvPr>
          <p:cNvPicPr>
            <a:picLocks noChangeAspect="1"/>
          </p:cNvPicPr>
          <p:nvPr/>
        </p:nvPicPr>
        <p:blipFill rotWithShape="1">
          <a:blip r:embed="rId4">
            <a:extLst>
              <a:ext uri="{28A0092B-C50C-407E-A947-70E740481C1C}">
                <a14:useLocalDpi xmlns:a14="http://schemas.microsoft.com/office/drawing/2010/main" val="0"/>
              </a:ext>
            </a:extLst>
          </a:blip>
          <a:srcRect l="74165" t="7197" r="2229" b="66196"/>
          <a:stretch/>
        </p:blipFill>
        <p:spPr>
          <a:xfrm>
            <a:off x="0" y="-410086"/>
            <a:ext cx="1749919" cy="2040135"/>
          </a:xfrm>
          <a:prstGeom prst="rect">
            <a:avLst/>
          </a:prstGeom>
        </p:spPr>
      </p:pic>
      <p:pic>
        <p:nvPicPr>
          <p:cNvPr id="4" name="图片 18">
            <a:extLst>
              <a:ext uri="{FF2B5EF4-FFF2-40B4-BE49-F238E27FC236}">
                <a16:creationId xmlns:a16="http://schemas.microsoft.com/office/drawing/2014/main" id="{EC006D4D-C9BD-47CE-8E8C-E798F6D92B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40252" y="185001"/>
            <a:ext cx="1409205" cy="1280160"/>
          </a:xfrm>
          <a:prstGeom prst="rect">
            <a:avLst/>
          </a:prstGeom>
        </p:spPr>
      </p:pic>
      <p:pic>
        <p:nvPicPr>
          <p:cNvPr id="6" name="Picture 6">
            <a:extLst>
              <a:ext uri="{FF2B5EF4-FFF2-40B4-BE49-F238E27FC236}">
                <a16:creationId xmlns:a16="http://schemas.microsoft.com/office/drawing/2014/main" id="{92EB48D6-D749-4F70-9D77-134861FCC1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4727" y="572497"/>
            <a:ext cx="9373906" cy="2442551"/>
          </a:xfrm>
          <a:prstGeom prst="rect">
            <a:avLst/>
          </a:prstGeom>
        </p:spPr>
      </p:pic>
      <p:sp>
        <p:nvSpPr>
          <p:cNvPr id="2" name="TextBox 1">
            <a:extLst>
              <a:ext uri="{FF2B5EF4-FFF2-40B4-BE49-F238E27FC236}">
                <a16:creationId xmlns:a16="http://schemas.microsoft.com/office/drawing/2014/main" id="{CCBCCF2C-224E-437D-8695-2E30A9728196}"/>
              </a:ext>
            </a:extLst>
          </p:cNvPr>
          <p:cNvSpPr txBox="1"/>
          <p:nvPr/>
        </p:nvSpPr>
        <p:spPr>
          <a:xfrm>
            <a:off x="1487579" y="825081"/>
            <a:ext cx="8508202" cy="1938992"/>
          </a:xfrm>
          <a:prstGeom prst="rect">
            <a:avLst/>
          </a:prstGeom>
          <a:noFill/>
        </p:spPr>
        <p:txBody>
          <a:bodyPr wrap="square" rtlCol="0">
            <a:spAutoFit/>
          </a:bodyPr>
          <a:lstStyle/>
          <a:p>
            <a:pPr algn="ctr"/>
            <a:r>
              <a:rPr lang="en-US" sz="4000" dirty="0" err="1">
                <a:latin typeface="#9Slide04 Faustina Bold" panose="00000800000000000000" pitchFamily="2" charset="0"/>
              </a:rPr>
              <a:t>Hãy</a:t>
            </a:r>
            <a:r>
              <a:rPr lang="en-US" sz="4000" dirty="0">
                <a:latin typeface="#9Slide04 Faustina Bold" panose="00000800000000000000" pitchFamily="2" charset="0"/>
              </a:rPr>
              <a:t> </a:t>
            </a:r>
            <a:r>
              <a:rPr lang="en-US" sz="4000" dirty="0" err="1">
                <a:latin typeface="#9Slide04 Faustina Bold" panose="00000800000000000000" pitchFamily="2" charset="0"/>
              </a:rPr>
              <a:t>cho</a:t>
            </a:r>
            <a:r>
              <a:rPr lang="en-US" sz="4000" dirty="0">
                <a:latin typeface="#9Slide04 Faustina Bold" panose="00000800000000000000" pitchFamily="2" charset="0"/>
              </a:rPr>
              <a:t> </a:t>
            </a:r>
            <a:r>
              <a:rPr lang="en-US" sz="4000" dirty="0" err="1">
                <a:latin typeface="#9Slide04 Faustina Bold" panose="00000800000000000000" pitchFamily="2" charset="0"/>
              </a:rPr>
              <a:t>biết</a:t>
            </a:r>
            <a:r>
              <a:rPr lang="en-US" sz="4000" dirty="0">
                <a:latin typeface="#9Slide04 Faustina Bold" panose="00000800000000000000" pitchFamily="2" charset="0"/>
              </a:rPr>
              <a:t> </a:t>
            </a:r>
            <a:r>
              <a:rPr lang="en-US" sz="4000" dirty="0" err="1">
                <a:latin typeface="#9Slide04 Faustina Bold" panose="00000800000000000000" pitchFamily="2" charset="0"/>
              </a:rPr>
              <a:t>các</a:t>
            </a:r>
            <a:r>
              <a:rPr lang="en-US" sz="4000" dirty="0">
                <a:latin typeface="#9Slide04 Faustina Bold" panose="00000800000000000000" pitchFamily="2" charset="0"/>
              </a:rPr>
              <a:t> </a:t>
            </a:r>
            <a:r>
              <a:rPr lang="en-US" sz="4000" dirty="0" err="1">
                <a:latin typeface="#9Slide04 Faustina Bold" panose="00000800000000000000" pitchFamily="2" charset="0"/>
              </a:rPr>
              <a:t>đặc</a:t>
            </a:r>
            <a:r>
              <a:rPr lang="en-US" sz="4000" dirty="0">
                <a:latin typeface="#9Slide04 Faustina Bold" panose="00000800000000000000" pitchFamily="2" charset="0"/>
              </a:rPr>
              <a:t> </a:t>
            </a:r>
            <a:r>
              <a:rPr lang="en-US" sz="4000" dirty="0" err="1">
                <a:latin typeface="#9Slide04 Faustina Bold" panose="00000800000000000000" pitchFamily="2" charset="0"/>
              </a:rPr>
              <a:t>điểm</a:t>
            </a:r>
            <a:r>
              <a:rPr lang="en-US" sz="4000" dirty="0">
                <a:latin typeface="#9Slide04 Faustina Bold" panose="00000800000000000000" pitchFamily="2" charset="0"/>
              </a:rPr>
              <a:t> </a:t>
            </a:r>
            <a:r>
              <a:rPr lang="en-US" sz="4000" dirty="0" err="1">
                <a:latin typeface="#9Slide04 Faustina Bold" panose="00000800000000000000" pitchFamily="2" charset="0"/>
              </a:rPr>
              <a:t>sau</a:t>
            </a:r>
            <a:r>
              <a:rPr lang="en-US" sz="4000" dirty="0">
                <a:latin typeface="#9Slide04 Faustina Bold" panose="00000800000000000000" pitchFamily="2" charset="0"/>
              </a:rPr>
              <a:t> </a:t>
            </a:r>
            <a:r>
              <a:rPr lang="en-US" sz="4000" dirty="0" err="1">
                <a:latin typeface="#9Slide04 Faustina Bold" panose="00000800000000000000" pitchFamily="2" charset="0"/>
              </a:rPr>
              <a:t>thuộc</a:t>
            </a:r>
            <a:r>
              <a:rPr lang="en-US" sz="4000" dirty="0">
                <a:latin typeface="#9Slide04 Faustina Bold" panose="00000800000000000000" pitchFamily="2" charset="0"/>
              </a:rPr>
              <a:t> </a:t>
            </a:r>
            <a:r>
              <a:rPr lang="en-US" sz="4000" dirty="0" err="1">
                <a:latin typeface="#9Slide04 Faustina Bold" panose="00000800000000000000" pitchFamily="2" charset="0"/>
              </a:rPr>
              <a:t>về</a:t>
            </a:r>
            <a:r>
              <a:rPr lang="en-US" sz="4000" dirty="0">
                <a:latin typeface="#9Slide04 Faustina Bold" panose="00000800000000000000" pitchFamily="2" charset="0"/>
              </a:rPr>
              <a:t> ĐBBB hay ĐBNB </a:t>
            </a:r>
            <a:r>
              <a:rPr lang="en-US" sz="4000" dirty="0" err="1">
                <a:latin typeface="#9Slide04 Faustina Bold" panose="00000800000000000000" pitchFamily="2" charset="0"/>
              </a:rPr>
              <a:t>bằng</a:t>
            </a:r>
            <a:r>
              <a:rPr lang="en-US" sz="4000" dirty="0">
                <a:latin typeface="#9Slide04 Faustina Bold" panose="00000800000000000000" pitchFamily="2" charset="0"/>
              </a:rPr>
              <a:t> </a:t>
            </a:r>
            <a:r>
              <a:rPr lang="en-US" sz="4000" dirty="0" err="1">
                <a:latin typeface="#9Slide04 Faustina Bold" panose="00000800000000000000" pitchFamily="2" charset="0"/>
              </a:rPr>
              <a:t>cách</a:t>
            </a:r>
            <a:r>
              <a:rPr lang="en-US" sz="4000" dirty="0">
                <a:latin typeface="#9Slide04 Faustina Bold" panose="00000800000000000000" pitchFamily="2" charset="0"/>
              </a:rPr>
              <a:t> </a:t>
            </a:r>
            <a:r>
              <a:rPr lang="en-US" sz="4000" dirty="0" err="1">
                <a:latin typeface="#9Slide04 Faustina Bold" panose="00000800000000000000" pitchFamily="2" charset="0"/>
              </a:rPr>
              <a:t>nối</a:t>
            </a:r>
            <a:r>
              <a:rPr lang="en-US" sz="4000" dirty="0">
                <a:latin typeface="#9Slide04 Faustina Bold" panose="00000800000000000000" pitchFamily="2" charset="0"/>
              </a:rPr>
              <a:t> </a:t>
            </a:r>
            <a:r>
              <a:rPr lang="en-US" sz="4000" dirty="0" err="1">
                <a:latin typeface="#9Slide04 Faustina Bold" panose="00000800000000000000" pitchFamily="2" charset="0"/>
              </a:rPr>
              <a:t>đặc</a:t>
            </a:r>
            <a:r>
              <a:rPr lang="en-US" sz="4000" dirty="0">
                <a:latin typeface="#9Slide04 Faustina Bold" panose="00000800000000000000" pitchFamily="2" charset="0"/>
              </a:rPr>
              <a:t> </a:t>
            </a:r>
            <a:r>
              <a:rPr lang="en-US" sz="4000" dirty="0" err="1">
                <a:latin typeface="#9Slide04 Faustina Bold" panose="00000800000000000000" pitchFamily="2" charset="0"/>
              </a:rPr>
              <a:t>điểm</a:t>
            </a:r>
            <a:r>
              <a:rPr lang="en-US" sz="4000" dirty="0">
                <a:latin typeface="#9Slide04 Faustina Bold" panose="00000800000000000000" pitchFamily="2" charset="0"/>
              </a:rPr>
              <a:t> </a:t>
            </a:r>
            <a:r>
              <a:rPr lang="en-US" sz="4000" dirty="0" err="1">
                <a:latin typeface="#9Slide04 Faustina Bold" panose="00000800000000000000" pitchFamily="2" charset="0"/>
              </a:rPr>
              <a:t>với</a:t>
            </a:r>
            <a:r>
              <a:rPr lang="en-US" sz="4000" dirty="0">
                <a:latin typeface="#9Slide04 Faustina Bold" panose="00000800000000000000" pitchFamily="2" charset="0"/>
              </a:rPr>
              <a:t> </a:t>
            </a:r>
            <a:r>
              <a:rPr lang="en-US" sz="4000" dirty="0" err="1">
                <a:latin typeface="#9Slide04 Faustina Bold" panose="00000800000000000000" pitchFamily="2" charset="0"/>
              </a:rPr>
              <a:t>đồng</a:t>
            </a:r>
            <a:r>
              <a:rPr lang="en-US" sz="4000" dirty="0">
                <a:latin typeface="#9Slide04 Faustina Bold" panose="00000800000000000000" pitchFamily="2" charset="0"/>
              </a:rPr>
              <a:t> </a:t>
            </a:r>
            <a:r>
              <a:rPr lang="en-US" sz="4000" dirty="0" err="1">
                <a:latin typeface="#9Slide04 Faustina Bold" panose="00000800000000000000" pitchFamily="2" charset="0"/>
              </a:rPr>
              <a:t>bằng</a:t>
            </a:r>
            <a:r>
              <a:rPr lang="en-US" sz="4000" dirty="0">
                <a:latin typeface="#9Slide04 Faustina Bold" panose="00000800000000000000" pitchFamily="2" charset="0"/>
              </a:rPr>
              <a:t> </a:t>
            </a:r>
            <a:r>
              <a:rPr lang="en-US" sz="4000" dirty="0" err="1">
                <a:latin typeface="#9Slide04 Faustina Bold" panose="00000800000000000000" pitchFamily="2" charset="0"/>
              </a:rPr>
              <a:t>tương</a:t>
            </a:r>
            <a:r>
              <a:rPr lang="en-US" sz="4000" dirty="0">
                <a:latin typeface="#9Slide04 Faustina Bold" panose="00000800000000000000" pitchFamily="2" charset="0"/>
              </a:rPr>
              <a:t> </a:t>
            </a:r>
            <a:r>
              <a:rPr lang="en-US" sz="4000" dirty="0" err="1">
                <a:latin typeface="#9Slide04 Faustina Bold" panose="00000800000000000000" pitchFamily="2" charset="0"/>
              </a:rPr>
              <a:t>ứng</a:t>
            </a:r>
            <a:r>
              <a:rPr lang="en-US" sz="4000" dirty="0">
                <a:latin typeface="#9Slide04 Faustina Bold" panose="00000800000000000000" pitchFamily="2" charset="0"/>
              </a:rPr>
              <a:t>:</a:t>
            </a:r>
          </a:p>
        </p:txBody>
      </p:sp>
      <p:sp>
        <p:nvSpPr>
          <p:cNvPr id="5" name="TextBox 4">
            <a:extLst>
              <a:ext uri="{FF2B5EF4-FFF2-40B4-BE49-F238E27FC236}">
                <a16:creationId xmlns:a16="http://schemas.microsoft.com/office/drawing/2014/main" id="{597F0D1B-CF3C-4450-A3E3-C7252918F136}"/>
              </a:ext>
            </a:extLst>
          </p:cNvPr>
          <p:cNvSpPr txBox="1"/>
          <p:nvPr/>
        </p:nvSpPr>
        <p:spPr>
          <a:xfrm>
            <a:off x="3949950" y="4151694"/>
            <a:ext cx="3583459" cy="1569660"/>
          </a:xfrm>
          <a:prstGeom prst="rect">
            <a:avLst/>
          </a:prstGeom>
          <a:noFill/>
        </p:spPr>
        <p:txBody>
          <a:bodyPr wrap="square" rtlCol="0">
            <a:spAutoFit/>
          </a:bodyPr>
          <a:lstStyle/>
          <a:p>
            <a:pPr algn="ctr"/>
            <a:r>
              <a:rPr lang="en-US" sz="4800" dirty="0">
                <a:solidFill>
                  <a:srgbClr val="34BBB2"/>
                </a:solidFill>
                <a:latin typeface="UTM Showcard" panose="02040603050506020204" pitchFamily="18" charset="0"/>
              </a:rPr>
              <a:t>THẢO LUẬN NHÓM</a:t>
            </a:r>
          </a:p>
        </p:txBody>
      </p:sp>
    </p:spTree>
    <p:extLst>
      <p:ext uri="{BB962C8B-B14F-4D97-AF65-F5344CB8AC3E}">
        <p14:creationId xmlns:p14="http://schemas.microsoft.com/office/powerpoint/2010/main" val="25214612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67C295C7-F64E-42A1-87F2-48FC2021BEE0}"/>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56" name="图片 55">
            <a:extLst>
              <a:ext uri="{FF2B5EF4-FFF2-40B4-BE49-F238E27FC236}">
                <a16:creationId xmlns:a16="http://schemas.microsoft.com/office/drawing/2014/main" id="{05F6A3DE-9743-44FB-B547-1541FF810B05}"/>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17" name="图片 16">
            <a:extLst>
              <a:ext uri="{FF2B5EF4-FFF2-40B4-BE49-F238E27FC236}">
                <a16:creationId xmlns:a16="http://schemas.microsoft.com/office/drawing/2014/main" id="{53345779-2C71-497B-9DDA-27EAF7A148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51" name="图片 50">
            <a:extLst>
              <a:ext uri="{FF2B5EF4-FFF2-40B4-BE49-F238E27FC236}">
                <a16:creationId xmlns:a16="http://schemas.microsoft.com/office/drawing/2014/main" id="{2A4A867F-8637-4A6D-93C8-5651198CF576}"/>
              </a:ext>
            </a:extLst>
          </p:cNvPr>
          <p:cNvPicPr>
            <a:picLocks noChangeAspect="1"/>
          </p:cNvPicPr>
          <p:nvPr/>
        </p:nvPicPr>
        <p:blipFill rotWithShape="1">
          <a:blip r:embed="rId5">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53" name="图片 52">
            <a:extLst>
              <a:ext uri="{FF2B5EF4-FFF2-40B4-BE49-F238E27FC236}">
                <a16:creationId xmlns:a16="http://schemas.microsoft.com/office/drawing/2014/main" id="{7F5F3CA5-338E-4DD1-91E1-95BF2D6A7C1C}"/>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3" name="图片 2">
            <a:extLst>
              <a:ext uri="{FF2B5EF4-FFF2-40B4-BE49-F238E27FC236}">
                <a16:creationId xmlns:a16="http://schemas.microsoft.com/office/drawing/2014/main" id="{425DCC04-11BE-4973-95B1-B055E6AFA5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5915" y="-25454"/>
            <a:ext cx="8642958" cy="1977098"/>
          </a:xfrm>
          <a:prstGeom prst="rect">
            <a:avLst/>
          </a:prstGeom>
        </p:spPr>
      </p:pic>
      <p:sp>
        <p:nvSpPr>
          <p:cNvPr id="4" name="文本框 3">
            <a:extLst>
              <a:ext uri="{FF2B5EF4-FFF2-40B4-BE49-F238E27FC236}">
                <a16:creationId xmlns:a16="http://schemas.microsoft.com/office/drawing/2014/main" id="{35BCE780-C015-497F-AAAB-49A61B164FEA}"/>
              </a:ext>
            </a:extLst>
          </p:cNvPr>
          <p:cNvSpPr txBox="1"/>
          <p:nvPr/>
        </p:nvSpPr>
        <p:spPr>
          <a:xfrm>
            <a:off x="3398974" y="855052"/>
            <a:ext cx="5677975" cy="830997"/>
          </a:xfrm>
          <a:prstGeom prst="rect">
            <a:avLst/>
          </a:prstGeom>
          <a:noFill/>
        </p:spPr>
        <p:txBody>
          <a:bodyPr wrap="square" rtlCol="0">
            <a:spAutoFit/>
          </a:bodyPr>
          <a:lstStyle/>
          <a:p>
            <a:r>
              <a:rPr lang="en-US" altLang="zh-CN" sz="4800" b="1" dirty="0">
                <a:blipFill dpi="0" rotWithShape="1">
                  <a:blip r:embed="rId7"/>
                  <a:srcRect/>
                  <a:tile tx="0" ty="0" sx="100000" sy="100000" flip="none" algn="tl"/>
                </a:blipFill>
                <a:latin typeface="#9Slide07 SVNA Love Of Thunder" panose="02040603050506020204" pitchFamily="18" charset="0"/>
                <a:ea typeface="迷你简卡通" panose="03000509000000000000" pitchFamily="65" charset="-122"/>
              </a:rPr>
              <a:t>YÊU CẦU CẦN ĐẠT</a:t>
            </a:r>
            <a:endParaRPr lang="zh-CN" altLang="en-US" sz="4800" b="1" dirty="0">
              <a:blipFill dpi="0" rotWithShape="1">
                <a:blip r:embed="rId7"/>
                <a:srcRect/>
                <a:tile tx="0" ty="0" sx="100000" sy="100000" flip="none" algn="tl"/>
              </a:blipFill>
              <a:latin typeface="#9Slide07 SVNA Love Of Thunder" panose="02040603050506020204" pitchFamily="18" charset="0"/>
              <a:ea typeface="迷你简卡通" panose="03000509000000000000" pitchFamily="65" charset="-122"/>
            </a:endParaRPr>
          </a:p>
        </p:txBody>
      </p:sp>
      <p:sp>
        <p:nvSpPr>
          <p:cNvPr id="2" name="Rectangle: Rounded Corners 1">
            <a:extLst>
              <a:ext uri="{FF2B5EF4-FFF2-40B4-BE49-F238E27FC236}">
                <a16:creationId xmlns:a16="http://schemas.microsoft.com/office/drawing/2014/main" id="{8AD72E39-10E5-403A-91C3-FB4042F70A21}"/>
              </a:ext>
            </a:extLst>
          </p:cNvPr>
          <p:cNvSpPr/>
          <p:nvPr/>
        </p:nvSpPr>
        <p:spPr>
          <a:xfrm>
            <a:off x="591730" y="1835181"/>
            <a:ext cx="11008540" cy="6695440"/>
          </a:xfrm>
          <a:prstGeom prst="roundRect">
            <a:avLst/>
          </a:prstGeom>
          <a:solidFill>
            <a:schemeClr val="bg1"/>
          </a:solidFill>
          <a:ln w="76200">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组合 4">
            <a:extLst>
              <a:ext uri="{FF2B5EF4-FFF2-40B4-BE49-F238E27FC236}">
                <a16:creationId xmlns:a16="http://schemas.microsoft.com/office/drawing/2014/main" id="{76CB2D0F-3702-4453-AE60-35CBE2AAD6CD}"/>
              </a:ext>
            </a:extLst>
          </p:cNvPr>
          <p:cNvGrpSpPr/>
          <p:nvPr/>
        </p:nvGrpSpPr>
        <p:grpSpPr>
          <a:xfrm>
            <a:off x="1201358" y="1916487"/>
            <a:ext cx="3674654" cy="732061"/>
            <a:chOff x="1491415" y="2438323"/>
            <a:chExt cx="3684068" cy="732230"/>
          </a:xfrm>
        </p:grpSpPr>
        <p:sp>
          <p:nvSpPr>
            <p:cNvPr id="20" name="_14">
              <a:extLst>
                <a:ext uri="{FF2B5EF4-FFF2-40B4-BE49-F238E27FC236}">
                  <a16:creationId xmlns:a16="http://schemas.microsoft.com/office/drawing/2014/main" id="{6C6C6526-4E65-4D92-B733-4A8C331DFC5A}"/>
                </a:ext>
              </a:extLst>
            </p:cNvPr>
            <p:cNvSpPr txBox="1">
              <a:spLocks noChangeArrowheads="1"/>
            </p:cNvSpPr>
            <p:nvPr/>
          </p:nvSpPr>
          <p:spPr bwMode="auto">
            <a:xfrm>
              <a:off x="1491415" y="2438323"/>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defTabSz="914217"/>
              <a:r>
                <a:rPr lang="en-US" altLang="zh-CN" sz="3200" b="1" spc="600" dirty="0">
                  <a:solidFill>
                    <a:schemeClr val="accent6">
                      <a:lumMod val="75000"/>
                    </a:schemeClr>
                  </a:solidFill>
                  <a:latin typeface="UTM Avo" panose="02040603050506020204" pitchFamily="18" charset="0"/>
                  <a:ea typeface="迷你简卡通" panose="03000509000000000000" pitchFamily="65" charset="-122"/>
                </a:rPr>
                <a:t>01</a:t>
              </a:r>
              <a:endParaRPr lang="zh-CN" altLang="zh-CN" sz="3200" b="1" spc="600" dirty="0">
                <a:solidFill>
                  <a:schemeClr val="accent6">
                    <a:lumMod val="75000"/>
                  </a:schemeClr>
                </a:solidFill>
                <a:latin typeface="UTM Avo" panose="02040603050506020204" pitchFamily="18" charset="0"/>
                <a:ea typeface="迷你简卡通" panose="03000509000000000000" pitchFamily="65" charset="-122"/>
              </a:endParaRPr>
            </a:p>
          </p:txBody>
        </p:sp>
        <p:sp>
          <p:nvSpPr>
            <p:cNvPr id="21" name="矩形 7">
              <a:extLst>
                <a:ext uri="{FF2B5EF4-FFF2-40B4-BE49-F238E27FC236}">
                  <a16:creationId xmlns:a16="http://schemas.microsoft.com/office/drawing/2014/main" id="{52D19522-FC9B-41EA-947C-4F0D1A99D57D}"/>
                </a:ext>
              </a:extLst>
            </p:cNvPr>
            <p:cNvSpPr/>
            <p:nvPr/>
          </p:nvSpPr>
          <p:spPr bwMode="auto">
            <a:xfrm>
              <a:off x="2336810" y="2487974"/>
              <a:ext cx="2838673"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17">
                <a:spcBef>
                  <a:spcPct val="50000"/>
                </a:spcBef>
              </a:pPr>
              <a:r>
                <a:rPr lang="en-US" altLang="zh-CN" sz="3200" dirty="0" err="1">
                  <a:solidFill>
                    <a:schemeClr val="accent6">
                      <a:lumMod val="75000"/>
                    </a:schemeClr>
                  </a:solidFill>
                  <a:latin typeface="UTM Avo" panose="02040603050506020204" pitchFamily="18" charset="0"/>
                  <a:ea typeface="华文琥珀" panose="02010800040101010101" pitchFamily="2" charset="-122"/>
                </a:rPr>
                <a:t>Kiến</a:t>
              </a:r>
              <a:r>
                <a:rPr lang="en-US" altLang="zh-CN" sz="3200" dirty="0">
                  <a:solidFill>
                    <a:schemeClr val="accent6">
                      <a:lumMod val="75000"/>
                    </a:schemeClr>
                  </a:solidFill>
                  <a:latin typeface="UTM Avo" panose="02040603050506020204" pitchFamily="18" charset="0"/>
                  <a:ea typeface="华文琥珀" panose="02010800040101010101" pitchFamily="2" charset="-122"/>
                </a:rPr>
                <a:t> </a:t>
              </a:r>
              <a:r>
                <a:rPr lang="en-US" altLang="zh-CN" sz="3200" dirty="0" err="1">
                  <a:solidFill>
                    <a:schemeClr val="accent6">
                      <a:lumMod val="75000"/>
                    </a:schemeClr>
                  </a:solidFill>
                  <a:latin typeface="UTM Avo" panose="02040603050506020204" pitchFamily="18" charset="0"/>
                  <a:ea typeface="华文琥珀" panose="02010800040101010101" pitchFamily="2" charset="-122"/>
                </a:rPr>
                <a:t>thức</a:t>
              </a:r>
              <a:endParaRPr lang="zh-CN" altLang="en-US" sz="3200" dirty="0">
                <a:solidFill>
                  <a:schemeClr val="accent6">
                    <a:lumMod val="75000"/>
                  </a:schemeClr>
                </a:solidFill>
                <a:latin typeface="UTM Avo" panose="02040603050506020204" pitchFamily="18" charset="0"/>
                <a:ea typeface="华文琥珀" panose="02010800040101010101" pitchFamily="2" charset="-122"/>
              </a:endParaRPr>
            </a:p>
          </p:txBody>
        </p:sp>
      </p:grpSp>
      <p:grpSp>
        <p:nvGrpSpPr>
          <p:cNvPr id="22" name="组合 29">
            <a:extLst>
              <a:ext uri="{FF2B5EF4-FFF2-40B4-BE49-F238E27FC236}">
                <a16:creationId xmlns:a16="http://schemas.microsoft.com/office/drawing/2014/main" id="{95AAF24A-5789-467F-812D-005C2017F13D}"/>
              </a:ext>
            </a:extLst>
          </p:cNvPr>
          <p:cNvGrpSpPr/>
          <p:nvPr/>
        </p:nvGrpSpPr>
        <p:grpSpPr>
          <a:xfrm>
            <a:off x="1212524" y="3680356"/>
            <a:ext cx="3706380" cy="732061"/>
            <a:chOff x="1491415" y="2438323"/>
            <a:chExt cx="3715875" cy="732230"/>
          </a:xfrm>
        </p:grpSpPr>
        <p:sp>
          <p:nvSpPr>
            <p:cNvPr id="23" name="_14">
              <a:extLst>
                <a:ext uri="{FF2B5EF4-FFF2-40B4-BE49-F238E27FC236}">
                  <a16:creationId xmlns:a16="http://schemas.microsoft.com/office/drawing/2014/main" id="{9B788E23-D287-48B9-8C4A-45A2891B951A}"/>
                </a:ext>
              </a:extLst>
            </p:cNvPr>
            <p:cNvSpPr txBox="1">
              <a:spLocks noChangeArrowheads="1"/>
            </p:cNvSpPr>
            <p:nvPr/>
          </p:nvSpPr>
          <p:spPr bwMode="auto">
            <a:xfrm>
              <a:off x="1491415" y="2438323"/>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defTabSz="914217"/>
              <a:r>
                <a:rPr lang="en-US" altLang="zh-CN" sz="3200" b="1" spc="600" dirty="0">
                  <a:solidFill>
                    <a:schemeClr val="accent6">
                      <a:lumMod val="75000"/>
                    </a:schemeClr>
                  </a:solidFill>
                  <a:latin typeface="UTM Avo" panose="02040603050506020204" pitchFamily="18" charset="0"/>
                  <a:ea typeface="迷你简卡通" panose="03000509000000000000" pitchFamily="65" charset="-122"/>
                </a:rPr>
                <a:t>02</a:t>
              </a:r>
              <a:endParaRPr lang="zh-CN" altLang="zh-CN" sz="3200" b="1" spc="600" dirty="0">
                <a:solidFill>
                  <a:schemeClr val="accent6">
                    <a:lumMod val="75000"/>
                  </a:schemeClr>
                </a:solidFill>
                <a:latin typeface="UTM Avo" panose="02040603050506020204" pitchFamily="18" charset="0"/>
                <a:ea typeface="迷你简卡通" panose="03000509000000000000" pitchFamily="65" charset="-122"/>
              </a:endParaRPr>
            </a:p>
          </p:txBody>
        </p:sp>
        <p:sp>
          <p:nvSpPr>
            <p:cNvPr id="24" name="矩形 32">
              <a:extLst>
                <a:ext uri="{FF2B5EF4-FFF2-40B4-BE49-F238E27FC236}">
                  <a16:creationId xmlns:a16="http://schemas.microsoft.com/office/drawing/2014/main" id="{ACC2A8A4-8D64-4BD8-BC1A-091322E80085}"/>
                </a:ext>
              </a:extLst>
            </p:cNvPr>
            <p:cNvSpPr/>
            <p:nvPr/>
          </p:nvSpPr>
          <p:spPr bwMode="auto">
            <a:xfrm>
              <a:off x="2368617" y="2445756"/>
              <a:ext cx="2838673"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17">
                <a:spcBef>
                  <a:spcPct val="50000"/>
                </a:spcBef>
              </a:pPr>
              <a:r>
                <a:rPr lang="en-US" altLang="zh-CN" sz="3200" dirty="0" err="1">
                  <a:solidFill>
                    <a:schemeClr val="accent6">
                      <a:lumMod val="75000"/>
                    </a:schemeClr>
                  </a:solidFill>
                  <a:latin typeface="UTM Avo" panose="02040603050506020204" pitchFamily="18" charset="0"/>
                  <a:ea typeface="华文琥珀" panose="02010800040101010101" pitchFamily="2" charset="-122"/>
                </a:rPr>
                <a:t>Kĩ</a:t>
              </a:r>
              <a:r>
                <a:rPr lang="en-US" altLang="zh-CN" sz="3200" dirty="0">
                  <a:solidFill>
                    <a:schemeClr val="accent6">
                      <a:lumMod val="75000"/>
                    </a:schemeClr>
                  </a:solidFill>
                  <a:latin typeface="UTM Avo" panose="02040603050506020204" pitchFamily="18" charset="0"/>
                  <a:ea typeface="华文琥珀" panose="02010800040101010101" pitchFamily="2" charset="-122"/>
                </a:rPr>
                <a:t> </a:t>
              </a:r>
              <a:r>
                <a:rPr lang="en-US" altLang="zh-CN" sz="3200" dirty="0" err="1">
                  <a:solidFill>
                    <a:schemeClr val="accent6">
                      <a:lumMod val="75000"/>
                    </a:schemeClr>
                  </a:solidFill>
                  <a:latin typeface="UTM Avo" panose="02040603050506020204" pitchFamily="18" charset="0"/>
                  <a:ea typeface="华文琥珀" panose="02010800040101010101" pitchFamily="2" charset="-122"/>
                </a:rPr>
                <a:t>năng</a:t>
              </a:r>
              <a:endParaRPr lang="zh-CN" altLang="en-US" sz="3200" dirty="0">
                <a:solidFill>
                  <a:schemeClr val="accent6">
                    <a:lumMod val="75000"/>
                  </a:schemeClr>
                </a:solidFill>
                <a:latin typeface="UTM Avo" panose="02040603050506020204" pitchFamily="18" charset="0"/>
                <a:ea typeface="华文琥珀" panose="02010800040101010101" pitchFamily="2" charset="-122"/>
              </a:endParaRPr>
            </a:p>
          </p:txBody>
        </p:sp>
      </p:grpSp>
      <p:grpSp>
        <p:nvGrpSpPr>
          <p:cNvPr id="25" name="组合 34">
            <a:extLst>
              <a:ext uri="{FF2B5EF4-FFF2-40B4-BE49-F238E27FC236}">
                <a16:creationId xmlns:a16="http://schemas.microsoft.com/office/drawing/2014/main" id="{8903B446-3C7B-41BF-A7C1-3D139D91EDDF}"/>
              </a:ext>
            </a:extLst>
          </p:cNvPr>
          <p:cNvGrpSpPr/>
          <p:nvPr/>
        </p:nvGrpSpPr>
        <p:grpSpPr>
          <a:xfrm>
            <a:off x="1201358" y="5577607"/>
            <a:ext cx="3706380" cy="732061"/>
            <a:chOff x="1491415" y="2438323"/>
            <a:chExt cx="3715875" cy="732230"/>
          </a:xfrm>
        </p:grpSpPr>
        <p:sp>
          <p:nvSpPr>
            <p:cNvPr id="26" name="_14">
              <a:extLst>
                <a:ext uri="{FF2B5EF4-FFF2-40B4-BE49-F238E27FC236}">
                  <a16:creationId xmlns:a16="http://schemas.microsoft.com/office/drawing/2014/main" id="{38CB8C66-03FC-4EFB-A72D-C0BE4566F5CA}"/>
                </a:ext>
              </a:extLst>
            </p:cNvPr>
            <p:cNvSpPr txBox="1">
              <a:spLocks noChangeArrowheads="1"/>
            </p:cNvSpPr>
            <p:nvPr/>
          </p:nvSpPr>
          <p:spPr bwMode="auto">
            <a:xfrm>
              <a:off x="1491415" y="2438323"/>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defTabSz="914217"/>
              <a:r>
                <a:rPr lang="en-US" altLang="zh-CN" sz="3200" b="1" spc="600" dirty="0">
                  <a:solidFill>
                    <a:schemeClr val="accent6">
                      <a:lumMod val="75000"/>
                    </a:schemeClr>
                  </a:solidFill>
                  <a:latin typeface="UTM Avo" panose="02040603050506020204" pitchFamily="18" charset="0"/>
                  <a:ea typeface="迷你简卡通" panose="03000509000000000000" pitchFamily="65" charset="-122"/>
                </a:rPr>
                <a:t>03</a:t>
              </a:r>
              <a:endParaRPr lang="zh-CN" altLang="zh-CN" sz="3200" b="1" spc="600" dirty="0">
                <a:solidFill>
                  <a:schemeClr val="accent6">
                    <a:lumMod val="75000"/>
                  </a:schemeClr>
                </a:solidFill>
                <a:latin typeface="UTM Avo" panose="02040603050506020204" pitchFamily="18" charset="0"/>
                <a:ea typeface="迷你简卡通" panose="03000509000000000000" pitchFamily="65" charset="-122"/>
              </a:endParaRPr>
            </a:p>
          </p:txBody>
        </p:sp>
        <p:sp>
          <p:nvSpPr>
            <p:cNvPr id="27" name="矩形 37">
              <a:extLst>
                <a:ext uri="{FF2B5EF4-FFF2-40B4-BE49-F238E27FC236}">
                  <a16:creationId xmlns:a16="http://schemas.microsoft.com/office/drawing/2014/main" id="{9D3D6FA2-6129-460B-8910-2916C7518B35}"/>
                </a:ext>
              </a:extLst>
            </p:cNvPr>
            <p:cNvSpPr/>
            <p:nvPr/>
          </p:nvSpPr>
          <p:spPr bwMode="auto">
            <a:xfrm>
              <a:off x="2368617" y="2450395"/>
              <a:ext cx="2838673"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17">
                <a:spcBef>
                  <a:spcPct val="50000"/>
                </a:spcBef>
              </a:pPr>
              <a:r>
                <a:rPr lang="en-US" altLang="zh-CN" sz="3200" dirty="0" err="1">
                  <a:solidFill>
                    <a:schemeClr val="accent6">
                      <a:lumMod val="75000"/>
                    </a:schemeClr>
                  </a:solidFill>
                  <a:latin typeface="UTM Avo" panose="02040603050506020204" pitchFamily="18" charset="0"/>
                  <a:ea typeface="华文琥珀" panose="02010800040101010101" pitchFamily="2" charset="-122"/>
                </a:rPr>
                <a:t>Thái</a:t>
              </a:r>
              <a:r>
                <a:rPr lang="en-US" altLang="zh-CN" sz="3200" dirty="0">
                  <a:solidFill>
                    <a:schemeClr val="accent6">
                      <a:lumMod val="75000"/>
                    </a:schemeClr>
                  </a:solidFill>
                  <a:latin typeface="UTM Avo" panose="02040603050506020204" pitchFamily="18" charset="0"/>
                  <a:ea typeface="华文琥珀" panose="02010800040101010101" pitchFamily="2" charset="-122"/>
                </a:rPr>
                <a:t> </a:t>
              </a:r>
              <a:r>
                <a:rPr lang="en-US" altLang="zh-CN" sz="3200" dirty="0" err="1">
                  <a:solidFill>
                    <a:schemeClr val="accent6">
                      <a:lumMod val="75000"/>
                    </a:schemeClr>
                  </a:solidFill>
                  <a:latin typeface="UTM Avo" panose="02040603050506020204" pitchFamily="18" charset="0"/>
                  <a:ea typeface="华文琥珀" panose="02010800040101010101" pitchFamily="2" charset="-122"/>
                </a:rPr>
                <a:t>độ</a:t>
              </a:r>
              <a:endParaRPr lang="zh-CN" altLang="en-US" sz="3200" dirty="0">
                <a:solidFill>
                  <a:schemeClr val="accent6">
                    <a:lumMod val="75000"/>
                  </a:schemeClr>
                </a:solidFill>
                <a:latin typeface="UTM Avo" panose="02040603050506020204" pitchFamily="18" charset="0"/>
                <a:ea typeface="华文琥珀" panose="02010800040101010101" pitchFamily="2" charset="-122"/>
              </a:endParaRPr>
            </a:p>
          </p:txBody>
        </p:sp>
      </p:grpSp>
      <p:sp>
        <p:nvSpPr>
          <p:cNvPr id="29" name="TextBox 28">
            <a:extLst>
              <a:ext uri="{FF2B5EF4-FFF2-40B4-BE49-F238E27FC236}">
                <a16:creationId xmlns:a16="http://schemas.microsoft.com/office/drawing/2014/main" id="{3FE0E360-13FE-44FA-A014-414337B93485}"/>
              </a:ext>
            </a:extLst>
          </p:cNvPr>
          <p:cNvSpPr txBox="1"/>
          <p:nvPr/>
        </p:nvSpPr>
        <p:spPr>
          <a:xfrm>
            <a:off x="1403019" y="2619996"/>
            <a:ext cx="9944100" cy="1015663"/>
          </a:xfrm>
          <a:prstGeom prst="rect">
            <a:avLst/>
          </a:prstGeom>
          <a:noFill/>
        </p:spPr>
        <p:txBody>
          <a:bodyPr wrap="square">
            <a:spAutoFit/>
          </a:bodyPr>
          <a:lstStyle/>
          <a:p>
            <a:pPr algn="just"/>
            <a:r>
              <a:rPr lang="nl-NL" sz="2000" dirty="0">
                <a:effectLst/>
                <a:latin typeface="UTM Avo" panose="02040603050506020204" pitchFamily="18" charset="0"/>
                <a:ea typeface="Times New Roman" panose="02020603050405020304" pitchFamily="18" charset="0"/>
              </a:rPr>
              <a:t>- Chỉ hoặc điền được vị trí của đồng bằng Bắc Bộ, đồng bằng Nam Bộ, sông HỒng, sông Thái Bình, sông Tiền, sông Hậu trên bản đồ, lược đồ Việt Nam.</a:t>
            </a:r>
            <a:endParaRPr lang="en-US" dirty="0">
              <a:latin typeface="UTM Avo" panose="02040603050506020204" pitchFamily="18" charset="0"/>
              <a:ea typeface="Times New Roman" panose="02020603050405020304" pitchFamily="18" charset="0"/>
            </a:endParaRPr>
          </a:p>
          <a:p>
            <a:pPr algn="just"/>
            <a:r>
              <a:rPr lang="nl-NL" sz="2000" dirty="0">
                <a:effectLst/>
                <a:latin typeface="UTM Avo" panose="02040603050506020204" pitchFamily="18" charset="0"/>
                <a:ea typeface="Times New Roman" panose="02020603050405020304" pitchFamily="18" charset="0"/>
              </a:rPr>
              <a:t>- Nêu một vài đặc điểm tiêu biểu của đồng bằng Bắc Bộ, đồng bằng Nam Bộ.</a:t>
            </a:r>
            <a:endParaRPr lang="en-US" dirty="0">
              <a:effectLst/>
              <a:latin typeface="UTM Avo" panose="02040603050506020204" pitchFamily="18" charset="0"/>
              <a:ea typeface="Times New Roman" panose="02020603050405020304" pitchFamily="18" charset="0"/>
            </a:endParaRPr>
          </a:p>
        </p:txBody>
      </p:sp>
      <p:sp>
        <p:nvSpPr>
          <p:cNvPr id="32" name="TextBox 31">
            <a:extLst>
              <a:ext uri="{FF2B5EF4-FFF2-40B4-BE49-F238E27FC236}">
                <a16:creationId xmlns:a16="http://schemas.microsoft.com/office/drawing/2014/main" id="{363194D9-1FC8-4168-A60E-F2E0661B0E8C}"/>
              </a:ext>
            </a:extLst>
          </p:cNvPr>
          <p:cNvSpPr txBox="1"/>
          <p:nvPr/>
        </p:nvSpPr>
        <p:spPr>
          <a:xfrm>
            <a:off x="1403019" y="4292910"/>
            <a:ext cx="9944099" cy="1323439"/>
          </a:xfrm>
          <a:prstGeom prst="rect">
            <a:avLst/>
          </a:prstGeom>
          <a:noFill/>
        </p:spPr>
        <p:txBody>
          <a:bodyPr wrap="square">
            <a:spAutoFit/>
          </a:bodyPr>
          <a:lstStyle/>
          <a:p>
            <a:pPr algn="just"/>
            <a:r>
              <a:rPr lang="nl-NL" sz="2000" dirty="0">
                <a:effectLst/>
                <a:latin typeface="UTM Avo" panose="02040603050506020204" pitchFamily="18" charset="0"/>
                <a:ea typeface="Times New Roman" panose="02020603050405020304" pitchFamily="18" charset="0"/>
              </a:rPr>
              <a:t>- Chỉ trên bản đồ vị trí của thủ đô Hà Nội, thành phố Hồ Chí Minh, Cần Thơ và nêu một vài đặc điểm tiêu biểu của các thành phố này.</a:t>
            </a:r>
            <a:endParaRPr lang="en-US" sz="2000" dirty="0">
              <a:effectLst/>
              <a:latin typeface="UTM Avo" panose="02040603050506020204" pitchFamily="18" charset="0"/>
              <a:ea typeface="Times New Roman" panose="02020603050405020304" pitchFamily="18" charset="0"/>
            </a:endParaRPr>
          </a:p>
          <a:p>
            <a:pPr algn="just"/>
            <a:r>
              <a:rPr lang="nl-NL" sz="2000" dirty="0">
                <a:effectLst/>
                <a:latin typeface="UTM Avo" panose="02040603050506020204" pitchFamily="18" charset="0"/>
                <a:ea typeface="Times New Roman" panose="02020603050405020304" pitchFamily="18" charset="0"/>
              </a:rPr>
              <a:t>- Nêu được sự khác nhau về thiên nhiên của đồng bằng Bắc Bộ và đồng bằng Nam Bộ về khí hậu, đất đai.</a:t>
            </a:r>
            <a:endParaRPr lang="en-US" sz="2000" dirty="0">
              <a:effectLst/>
              <a:latin typeface="UTM Avo" panose="02040603050506020204" pitchFamily="18" charset="0"/>
              <a:ea typeface="Times New Roman" panose="02020603050405020304" pitchFamily="18" charset="0"/>
            </a:endParaRPr>
          </a:p>
        </p:txBody>
      </p:sp>
      <p:sp>
        <p:nvSpPr>
          <p:cNvPr id="39" name="TextBox 38">
            <a:extLst>
              <a:ext uri="{FF2B5EF4-FFF2-40B4-BE49-F238E27FC236}">
                <a16:creationId xmlns:a16="http://schemas.microsoft.com/office/drawing/2014/main" id="{A5A14A53-01EF-4551-853F-2448CD082D00}"/>
              </a:ext>
            </a:extLst>
          </p:cNvPr>
          <p:cNvSpPr txBox="1"/>
          <p:nvPr/>
        </p:nvSpPr>
        <p:spPr>
          <a:xfrm>
            <a:off x="1403019" y="6208859"/>
            <a:ext cx="9944099" cy="400110"/>
          </a:xfrm>
          <a:prstGeom prst="rect">
            <a:avLst/>
          </a:prstGeom>
          <a:noFill/>
        </p:spPr>
        <p:txBody>
          <a:bodyPr wrap="square">
            <a:spAutoFit/>
          </a:bodyPr>
          <a:lstStyle/>
          <a:p>
            <a:pPr algn="just"/>
            <a:r>
              <a:rPr lang="nl-NL" sz="2000" dirty="0">
                <a:effectLst/>
                <a:latin typeface="UTM Avo" panose="02040603050506020204" pitchFamily="18" charset="0"/>
                <a:ea typeface="Times New Roman" panose="02020603050405020304" pitchFamily="18" charset="0"/>
              </a:rPr>
              <a:t>- </a:t>
            </a:r>
            <a:r>
              <a:rPr lang="en-US" sz="2000" dirty="0">
                <a:effectLst/>
                <a:latin typeface="UTM Avo" panose="02040603050506020204" pitchFamily="18" charset="0"/>
                <a:ea typeface="Times New Roman" panose="02020603050405020304" pitchFamily="18" charset="0"/>
              </a:rPr>
              <a:t>Học </a:t>
            </a:r>
            <a:r>
              <a:rPr lang="en-US" sz="2000" dirty="0" err="1">
                <a:effectLst/>
                <a:latin typeface="UTM Avo" panose="02040603050506020204" pitchFamily="18" charset="0"/>
                <a:ea typeface="Times New Roman" panose="02020603050405020304" pitchFamily="18" charset="0"/>
              </a:rPr>
              <a:t>sinh</a:t>
            </a:r>
            <a:r>
              <a:rPr lang="en-US" sz="2000" dirty="0">
                <a:effectLst/>
                <a:latin typeface="UTM Avo" panose="02040603050506020204" pitchFamily="18" charset="0"/>
                <a:ea typeface="Times New Roman" panose="02020603050405020304" pitchFamily="18" charset="0"/>
              </a:rPr>
              <a:t> </a:t>
            </a:r>
            <a:r>
              <a:rPr lang="en-US" sz="2000" dirty="0" err="1">
                <a:effectLst/>
                <a:latin typeface="UTM Avo" panose="02040603050506020204" pitchFamily="18" charset="0"/>
                <a:ea typeface="Times New Roman" panose="02020603050405020304" pitchFamily="18" charset="0"/>
              </a:rPr>
              <a:t>tích</a:t>
            </a:r>
            <a:r>
              <a:rPr lang="en-US" sz="2000" dirty="0">
                <a:effectLst/>
                <a:latin typeface="UTM Avo" panose="02040603050506020204" pitchFamily="18" charset="0"/>
                <a:ea typeface="Times New Roman" panose="02020603050405020304" pitchFamily="18" charset="0"/>
              </a:rPr>
              <a:t> </a:t>
            </a:r>
            <a:r>
              <a:rPr lang="en-US" sz="2000" dirty="0" err="1">
                <a:effectLst/>
                <a:latin typeface="UTM Avo" panose="02040603050506020204" pitchFamily="18" charset="0"/>
                <a:ea typeface="Times New Roman" panose="02020603050405020304" pitchFamily="18" charset="0"/>
              </a:rPr>
              <a:t>cực</a:t>
            </a:r>
            <a:r>
              <a:rPr lang="en-US" sz="2000" dirty="0">
                <a:effectLst/>
                <a:latin typeface="UTM Avo" panose="02040603050506020204" pitchFamily="18" charset="0"/>
                <a:ea typeface="Times New Roman" panose="02020603050405020304" pitchFamily="18" charset="0"/>
              </a:rPr>
              <a:t>, </a:t>
            </a:r>
            <a:r>
              <a:rPr lang="en-US" sz="2000" dirty="0" err="1">
                <a:effectLst/>
                <a:latin typeface="UTM Avo" panose="02040603050506020204" pitchFamily="18" charset="0"/>
                <a:ea typeface="Times New Roman" panose="02020603050405020304" pitchFamily="18" charset="0"/>
              </a:rPr>
              <a:t>tự</a:t>
            </a:r>
            <a:r>
              <a:rPr lang="en-US" sz="2000" dirty="0">
                <a:effectLst/>
                <a:latin typeface="UTM Avo" panose="02040603050506020204" pitchFamily="18" charset="0"/>
                <a:ea typeface="Times New Roman" panose="02020603050405020304" pitchFamily="18" charset="0"/>
              </a:rPr>
              <a:t> </a:t>
            </a:r>
            <a:r>
              <a:rPr lang="en-US" sz="2000" dirty="0" err="1">
                <a:effectLst/>
                <a:latin typeface="UTM Avo" panose="02040603050506020204" pitchFamily="18" charset="0"/>
                <a:ea typeface="Times New Roman" panose="02020603050405020304" pitchFamily="18" charset="0"/>
              </a:rPr>
              <a:t>giác</a:t>
            </a:r>
            <a:r>
              <a:rPr lang="en-US" sz="2000" dirty="0">
                <a:effectLst/>
                <a:latin typeface="UTM Avo" panose="02040603050506020204" pitchFamily="18" charset="0"/>
                <a:ea typeface="Times New Roman" panose="02020603050405020304" pitchFamily="18" charset="0"/>
              </a:rPr>
              <a:t> học </a:t>
            </a:r>
            <a:r>
              <a:rPr lang="en-US" sz="2000" dirty="0" err="1">
                <a:effectLst/>
                <a:latin typeface="UTM Avo" panose="02040603050506020204" pitchFamily="18" charset="0"/>
                <a:ea typeface="Times New Roman" panose="02020603050405020304" pitchFamily="18" charset="0"/>
              </a:rPr>
              <a:t>tập</a:t>
            </a:r>
            <a:endParaRPr lang="en-US" sz="2000" dirty="0">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6222979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75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arn(inVertic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par>
                                <p:cTn id="34" presetID="16" presetClass="entr" presetSubtype="21" fill="hold" nodeType="withEffect">
                                  <p:stCondLst>
                                    <p:cond delay="0"/>
                                  </p:stCondLst>
                                  <p:childTnLst>
                                    <p:set>
                                      <p:cBhvr>
                                        <p:cTn id="35" dur="1" fill="hold">
                                          <p:stCondLst>
                                            <p:cond delay="0"/>
                                          </p:stCondLst>
                                        </p:cTn>
                                        <p:tgtEl>
                                          <p:spTgt spid="39">
                                            <p:txEl>
                                              <p:pRg st="0" end="0"/>
                                            </p:txEl>
                                          </p:spTgt>
                                        </p:tgtEl>
                                        <p:attrNameLst>
                                          <p:attrName>style.visibility</p:attrName>
                                        </p:attrNameLst>
                                      </p:cBhvr>
                                      <p:to>
                                        <p:strVal val="visible"/>
                                      </p:to>
                                    </p:set>
                                    <p:animEffect transition="in" filter="barn(inVertical)">
                                      <p:cBhvr>
                                        <p:cTn id="36"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A picture containing yellow&#10;&#10;Description automatically generated">
            <a:extLst>
              <a:ext uri="{FF2B5EF4-FFF2-40B4-BE49-F238E27FC236}">
                <a16:creationId xmlns:a16="http://schemas.microsoft.com/office/drawing/2014/main" id="{4FE0F4DF-B807-4FD7-92B8-3911E47CB6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 y="-29482"/>
            <a:ext cx="12192000" cy="6929205"/>
          </a:xfrm>
          <a:prstGeom prst="rect">
            <a:avLst/>
          </a:prstGeom>
        </p:spPr>
      </p:pic>
      <p:sp>
        <p:nvSpPr>
          <p:cNvPr id="2" name="Rectangle: Rounded Corners 1">
            <a:extLst>
              <a:ext uri="{FF2B5EF4-FFF2-40B4-BE49-F238E27FC236}">
                <a16:creationId xmlns:a16="http://schemas.microsoft.com/office/drawing/2014/main" id="{73362615-50A2-4EF6-9CEC-796163447EEF}"/>
              </a:ext>
            </a:extLst>
          </p:cNvPr>
          <p:cNvSpPr/>
          <p:nvPr/>
        </p:nvSpPr>
        <p:spPr>
          <a:xfrm>
            <a:off x="2518610" y="48126"/>
            <a:ext cx="7154778" cy="553454"/>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err="1">
                <a:solidFill>
                  <a:schemeClr val="accent2">
                    <a:lumMod val="75000"/>
                  </a:schemeClr>
                </a:solidFill>
                <a:latin typeface="Arial" panose="020B0604020202020204" pitchFamily="34" charset="0"/>
                <a:cs typeface="Arial" panose="020B0604020202020204" pitchFamily="34" charset="0"/>
              </a:rPr>
              <a:t>Sản</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xuất</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nhiều</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lúa</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gạo</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nhất</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cả</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nước</a:t>
            </a:r>
            <a:endParaRPr lang="en-US" sz="2400" dirty="0">
              <a:solidFill>
                <a:schemeClr val="accent2">
                  <a:lumMod val="75000"/>
                </a:schemeClr>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20AA5C9E-5083-4E17-8603-FC1945795934}"/>
              </a:ext>
            </a:extLst>
          </p:cNvPr>
          <p:cNvSpPr/>
          <p:nvPr/>
        </p:nvSpPr>
        <p:spPr>
          <a:xfrm>
            <a:off x="2302041" y="737938"/>
            <a:ext cx="7587916" cy="561480"/>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solidFill>
                  <a:schemeClr val="accent2">
                    <a:lumMod val="75000"/>
                  </a:schemeClr>
                </a:solidFill>
                <a:latin typeface="Arial" panose="020B0604020202020204" pitchFamily="34" charset="0"/>
                <a:cs typeface="Arial" panose="020B0604020202020204" pitchFamily="34" charset="0"/>
              </a:rPr>
              <a:t>Có </a:t>
            </a:r>
            <a:r>
              <a:rPr lang="en-US" sz="2400" dirty="0" err="1">
                <a:solidFill>
                  <a:schemeClr val="accent2">
                    <a:lumMod val="75000"/>
                  </a:schemeClr>
                </a:solidFill>
                <a:latin typeface="Arial" panose="020B0604020202020204" pitchFamily="34" charset="0"/>
                <a:cs typeface="Arial" panose="020B0604020202020204" pitchFamily="34" charset="0"/>
              </a:rPr>
              <a:t>trung</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tâm</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văn</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hóa</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chính</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trị</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lớn</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nhất</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nước</a:t>
            </a:r>
            <a:endParaRPr lang="en-US" sz="2400" dirty="0">
              <a:solidFill>
                <a:schemeClr val="accent2">
                  <a:lumMod val="75000"/>
                </a:schemeClr>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6D815816-3E25-4745-A4B5-E2EB55E7F8F7}"/>
              </a:ext>
            </a:extLst>
          </p:cNvPr>
          <p:cNvSpPr/>
          <p:nvPr/>
        </p:nvSpPr>
        <p:spPr>
          <a:xfrm>
            <a:off x="2253915" y="1387650"/>
            <a:ext cx="7796464" cy="561480"/>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solidFill>
                  <a:schemeClr val="accent2">
                    <a:lumMod val="75000"/>
                  </a:schemeClr>
                </a:solidFill>
                <a:latin typeface="Arial" panose="020B0604020202020204" pitchFamily="34" charset="0"/>
                <a:cs typeface="Arial" panose="020B0604020202020204" pitchFamily="34" charset="0"/>
              </a:rPr>
              <a:t>Có </a:t>
            </a:r>
            <a:r>
              <a:rPr lang="en-US" sz="2400" dirty="0" err="1">
                <a:solidFill>
                  <a:schemeClr val="accent2">
                    <a:lumMod val="75000"/>
                  </a:schemeClr>
                </a:solidFill>
                <a:latin typeface="Arial" panose="020B0604020202020204" pitchFamily="34" charset="0"/>
                <a:cs typeface="Arial" panose="020B0604020202020204" pitchFamily="34" charset="0"/>
              </a:rPr>
              <a:t>dòng</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sông</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lớn</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cung</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cấp</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đất</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phù</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sa</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màu</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mỡ</a:t>
            </a:r>
            <a:endParaRPr lang="en-US" sz="2400" dirty="0">
              <a:solidFill>
                <a:schemeClr val="accent2">
                  <a:lumMod val="75000"/>
                </a:schemeClr>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91B88647-7FC4-4908-8C1F-1A1183EAFD6D}"/>
              </a:ext>
            </a:extLst>
          </p:cNvPr>
          <p:cNvSpPr/>
          <p:nvPr/>
        </p:nvSpPr>
        <p:spPr>
          <a:xfrm>
            <a:off x="2518610" y="2085488"/>
            <a:ext cx="7154778" cy="561480"/>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solidFill>
                  <a:schemeClr val="accent2">
                    <a:lumMod val="75000"/>
                  </a:schemeClr>
                </a:solidFill>
                <a:latin typeface="Arial" panose="020B0604020202020204" pitchFamily="34" charset="0"/>
                <a:cs typeface="Arial" panose="020B0604020202020204" pitchFamily="34" charset="0"/>
              </a:rPr>
              <a:t>Có </a:t>
            </a:r>
            <a:r>
              <a:rPr lang="en-US" sz="2400" dirty="0" err="1">
                <a:solidFill>
                  <a:schemeClr val="accent2">
                    <a:lumMod val="75000"/>
                  </a:schemeClr>
                </a:solidFill>
                <a:latin typeface="Arial" panose="020B0604020202020204" pitchFamily="34" charset="0"/>
                <a:cs typeface="Arial" panose="020B0604020202020204" pitchFamily="34" charset="0"/>
              </a:rPr>
              <a:t>trung</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tâm</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công</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nghiệp</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lớn</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nhất</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cả</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nước</a:t>
            </a:r>
            <a:endParaRPr lang="en-US" sz="2400" dirty="0">
              <a:solidFill>
                <a:schemeClr val="accent2">
                  <a:lumMod val="75000"/>
                </a:schemeClr>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CC5AFFB-2F8F-4C43-B218-0FEC84F1C385}"/>
              </a:ext>
            </a:extLst>
          </p:cNvPr>
          <p:cNvSpPr/>
          <p:nvPr/>
        </p:nvSpPr>
        <p:spPr>
          <a:xfrm>
            <a:off x="2518610" y="2703090"/>
            <a:ext cx="7154778" cy="561481"/>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err="1">
                <a:solidFill>
                  <a:schemeClr val="accent2">
                    <a:lumMod val="75000"/>
                  </a:schemeClr>
                </a:solidFill>
                <a:latin typeface="Arial" panose="020B0604020202020204" pitchFamily="34" charset="0"/>
                <a:cs typeface="Arial" panose="020B0604020202020204" pitchFamily="34" charset="0"/>
              </a:rPr>
              <a:t>Sản</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xuất</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nhiều</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thủy</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sản</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nhất</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cả</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nước</a:t>
            </a:r>
            <a:endParaRPr lang="en-US" sz="2400" dirty="0">
              <a:solidFill>
                <a:schemeClr val="accent2">
                  <a:lumMod val="75000"/>
                </a:schemeClr>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1D0EA98C-CCB5-4DDA-8A51-2FD81D3F4D5B}"/>
              </a:ext>
            </a:extLst>
          </p:cNvPr>
          <p:cNvSpPr/>
          <p:nvPr/>
        </p:nvSpPr>
        <p:spPr>
          <a:xfrm>
            <a:off x="2546684" y="3352757"/>
            <a:ext cx="7210926" cy="585523"/>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err="1">
                <a:solidFill>
                  <a:schemeClr val="accent2">
                    <a:lumMod val="75000"/>
                  </a:schemeClr>
                </a:solidFill>
                <a:latin typeface="Arial" panose="020B0604020202020204" pitchFamily="34" charset="0"/>
                <a:cs typeface="Arial" panose="020B0604020202020204" pitchFamily="34" charset="0"/>
              </a:rPr>
              <a:t>Chăn</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nuôi</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nhiều</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gia</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súc,gia</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cầm</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nhất</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nước</a:t>
            </a:r>
            <a:endParaRPr lang="en-US" sz="2400" dirty="0">
              <a:solidFill>
                <a:schemeClr val="accent2">
                  <a:lumMod val="75000"/>
                </a:schemeClr>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F2DFBF15-2121-4644-ABF2-A2FB8A2AF9EE}"/>
              </a:ext>
            </a:extLst>
          </p:cNvPr>
          <p:cNvSpPr/>
          <p:nvPr/>
        </p:nvSpPr>
        <p:spPr>
          <a:xfrm>
            <a:off x="2518610" y="5000098"/>
            <a:ext cx="7154778" cy="561482"/>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solidFill>
                  <a:schemeClr val="accent2">
                    <a:lumMod val="75000"/>
                  </a:schemeClr>
                </a:solidFill>
                <a:latin typeface="Arial" panose="020B0604020202020204" pitchFamily="34" charset="0"/>
                <a:cs typeface="Arial" panose="020B0604020202020204" pitchFamily="34" charset="0"/>
              </a:rPr>
              <a:t>Có </a:t>
            </a:r>
            <a:r>
              <a:rPr lang="en-US" sz="2400" dirty="0" err="1">
                <a:solidFill>
                  <a:schemeClr val="accent2">
                    <a:lumMod val="75000"/>
                  </a:schemeClr>
                </a:solidFill>
                <a:latin typeface="Arial" panose="020B0604020202020204" pitchFamily="34" charset="0"/>
                <a:cs typeface="Arial" panose="020B0604020202020204" pitchFamily="34" charset="0"/>
              </a:rPr>
              <a:t>các</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chợ</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phiên</a:t>
            </a:r>
            <a:endParaRPr lang="en-US" sz="2400" dirty="0">
              <a:solidFill>
                <a:schemeClr val="accent2">
                  <a:lumMod val="75000"/>
                </a:schemeClr>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FBAF725A-272C-4286-A1FA-7127259F1B3B}"/>
              </a:ext>
            </a:extLst>
          </p:cNvPr>
          <p:cNvSpPr/>
          <p:nvPr/>
        </p:nvSpPr>
        <p:spPr>
          <a:xfrm>
            <a:off x="2546684" y="5658241"/>
            <a:ext cx="7154778" cy="521351"/>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solidFill>
                  <a:schemeClr val="accent2">
                    <a:lumMod val="75000"/>
                  </a:schemeClr>
                </a:solidFill>
                <a:latin typeface="Arial" panose="020B0604020202020204" pitchFamily="34" charset="0"/>
                <a:cs typeface="Arial" panose="020B0604020202020204" pitchFamily="34" charset="0"/>
              </a:rPr>
              <a:t>Có </a:t>
            </a:r>
            <a:r>
              <a:rPr lang="en-US" sz="2400" dirty="0" err="1">
                <a:solidFill>
                  <a:schemeClr val="accent2">
                    <a:lumMod val="75000"/>
                  </a:schemeClr>
                </a:solidFill>
                <a:latin typeface="Arial" panose="020B0604020202020204" pitchFamily="34" charset="0"/>
                <a:cs typeface="Arial" panose="020B0604020202020204" pitchFamily="34" charset="0"/>
              </a:rPr>
              <a:t>chợ</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nổi</a:t>
            </a:r>
            <a:endParaRPr lang="en-US" sz="2400" dirty="0">
              <a:solidFill>
                <a:schemeClr val="accent2">
                  <a:lumMod val="75000"/>
                </a:schemeClr>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888FCDE5-DD3B-4F21-BDED-C7BE39544F48}"/>
              </a:ext>
            </a:extLst>
          </p:cNvPr>
          <p:cNvSpPr/>
          <p:nvPr/>
        </p:nvSpPr>
        <p:spPr>
          <a:xfrm>
            <a:off x="2518610" y="6265444"/>
            <a:ext cx="7154778" cy="521350"/>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err="1">
                <a:solidFill>
                  <a:schemeClr val="accent2">
                    <a:lumMod val="75000"/>
                  </a:schemeClr>
                </a:solidFill>
                <a:latin typeface="Arial" panose="020B0604020202020204" pitchFamily="34" charset="0"/>
                <a:cs typeface="Arial" panose="020B0604020202020204" pitchFamily="34" charset="0"/>
              </a:rPr>
              <a:t>Phương</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tiện</a:t>
            </a:r>
            <a:r>
              <a:rPr lang="en-US" sz="2400" dirty="0">
                <a:solidFill>
                  <a:schemeClr val="accent2">
                    <a:lumMod val="75000"/>
                  </a:schemeClr>
                </a:solidFill>
                <a:latin typeface="Arial" panose="020B0604020202020204" pitchFamily="34" charset="0"/>
                <a:cs typeface="Arial" panose="020B0604020202020204" pitchFamily="34" charset="0"/>
              </a:rPr>
              <a:t> đi </a:t>
            </a:r>
            <a:r>
              <a:rPr lang="en-US" sz="2400" dirty="0" err="1">
                <a:solidFill>
                  <a:schemeClr val="accent2">
                    <a:lumMod val="75000"/>
                  </a:schemeClr>
                </a:solidFill>
                <a:latin typeface="Arial" panose="020B0604020202020204" pitchFamily="34" charset="0"/>
                <a:cs typeface="Arial" panose="020B0604020202020204" pitchFamily="34" charset="0"/>
              </a:rPr>
              <a:t>lại</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chủ</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yếu</a:t>
            </a:r>
            <a:r>
              <a:rPr lang="en-US" sz="2400" dirty="0">
                <a:solidFill>
                  <a:schemeClr val="accent2">
                    <a:lumMod val="75000"/>
                  </a:schemeClr>
                </a:solidFill>
                <a:latin typeface="Arial" panose="020B0604020202020204" pitchFamily="34" charset="0"/>
                <a:cs typeface="Arial" panose="020B0604020202020204" pitchFamily="34" charset="0"/>
              </a:rPr>
              <a:t> là </a:t>
            </a:r>
            <a:r>
              <a:rPr lang="en-US" sz="2400" dirty="0" err="1">
                <a:solidFill>
                  <a:schemeClr val="accent2">
                    <a:lumMod val="75000"/>
                  </a:schemeClr>
                </a:solidFill>
                <a:latin typeface="Arial" panose="020B0604020202020204" pitchFamily="34" charset="0"/>
                <a:cs typeface="Arial" panose="020B0604020202020204" pitchFamily="34" charset="0"/>
              </a:rPr>
              <a:t>xuồng,ghe</a:t>
            </a:r>
            <a:endParaRPr lang="en-US" sz="2400" dirty="0">
              <a:solidFill>
                <a:schemeClr val="accent2">
                  <a:lumMod val="75000"/>
                </a:schemeClr>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6DC1784D-61B0-4C0B-AD2A-DD7516C5202B}"/>
              </a:ext>
            </a:extLst>
          </p:cNvPr>
          <p:cNvSpPr/>
          <p:nvPr/>
        </p:nvSpPr>
        <p:spPr>
          <a:xfrm>
            <a:off x="2546684" y="4018553"/>
            <a:ext cx="7154778" cy="890387"/>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err="1">
                <a:solidFill>
                  <a:schemeClr val="accent2">
                    <a:lumMod val="75000"/>
                  </a:schemeClr>
                </a:solidFill>
                <a:latin typeface="Arial" panose="020B0604020202020204" pitchFamily="34" charset="0"/>
                <a:cs typeface="Arial" panose="020B0604020202020204" pitchFamily="34" charset="0"/>
              </a:rPr>
              <a:t>Người</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dân</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đắp</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đê</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ngăn</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lũ</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hai</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bên</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sông</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và</a:t>
            </a:r>
            <a:r>
              <a:rPr lang="en-US" sz="2400" dirty="0">
                <a:solidFill>
                  <a:schemeClr val="accent2">
                    <a:lumMod val="75000"/>
                  </a:schemeClr>
                </a:solidFill>
                <a:latin typeface="Arial" panose="020B0604020202020204" pitchFamily="34" charset="0"/>
                <a:cs typeface="Arial" panose="020B0604020202020204" pitchFamily="34" charset="0"/>
              </a:rPr>
              <a:t> làm </a:t>
            </a:r>
            <a:r>
              <a:rPr lang="en-US" sz="2400" dirty="0" err="1">
                <a:solidFill>
                  <a:schemeClr val="accent2">
                    <a:lumMod val="75000"/>
                  </a:schemeClr>
                </a:solidFill>
                <a:latin typeface="Arial" panose="020B0604020202020204" pitchFamily="34" charset="0"/>
                <a:cs typeface="Arial" panose="020B0604020202020204" pitchFamily="34" charset="0"/>
              </a:rPr>
              <a:t>hệ</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thống</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kênh</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tưới</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tiêu</a:t>
            </a:r>
            <a:endParaRPr lang="en-US" sz="2400" dirty="0">
              <a:solidFill>
                <a:schemeClr val="accent2">
                  <a:lumMod val="75000"/>
                </a:schemeClr>
              </a:solidFill>
              <a:latin typeface="Arial" panose="020B0604020202020204" pitchFamily="34" charset="0"/>
              <a:cs typeface="Arial" panose="020B0604020202020204" pitchFamily="34" charset="0"/>
            </a:endParaRPr>
          </a:p>
        </p:txBody>
      </p:sp>
      <p:sp>
        <p:nvSpPr>
          <p:cNvPr id="4" name="Arrow: Pentagon 3">
            <a:extLst>
              <a:ext uri="{FF2B5EF4-FFF2-40B4-BE49-F238E27FC236}">
                <a16:creationId xmlns:a16="http://schemas.microsoft.com/office/drawing/2014/main" id="{7BDE0CB7-9F0A-4334-B4AE-BF1792613A0F}"/>
              </a:ext>
            </a:extLst>
          </p:cNvPr>
          <p:cNvSpPr/>
          <p:nvPr/>
        </p:nvSpPr>
        <p:spPr>
          <a:xfrm rot="5400000">
            <a:off x="-904665" y="2751815"/>
            <a:ext cx="3018444" cy="1025512"/>
          </a:xfrm>
          <a:prstGeom prst="homePlate">
            <a:avLst>
              <a:gd name="adj" fmla="val 216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lumMod val="75000"/>
                </a:schemeClr>
              </a:solidFill>
              <a:latin typeface="Arial" panose="020B0604020202020204" pitchFamily="34" charset="0"/>
              <a:cs typeface="Arial" panose="020B0604020202020204" pitchFamily="34" charset="0"/>
            </a:endParaRPr>
          </a:p>
        </p:txBody>
      </p:sp>
      <p:sp>
        <p:nvSpPr>
          <p:cNvPr id="113" name="TextBox 112">
            <a:extLst>
              <a:ext uri="{FF2B5EF4-FFF2-40B4-BE49-F238E27FC236}">
                <a16:creationId xmlns:a16="http://schemas.microsoft.com/office/drawing/2014/main" id="{02FA6A1D-B7E9-4744-B491-E487F308A90F}"/>
              </a:ext>
            </a:extLst>
          </p:cNvPr>
          <p:cNvSpPr txBox="1"/>
          <p:nvPr/>
        </p:nvSpPr>
        <p:spPr>
          <a:xfrm>
            <a:off x="-1" y="2082686"/>
            <a:ext cx="1231264" cy="1815882"/>
          </a:xfrm>
          <a:prstGeom prst="rect">
            <a:avLst/>
          </a:prstGeom>
          <a:noFill/>
        </p:spPr>
        <p:txBody>
          <a:bodyPr wrap="square" rtlCol="0">
            <a:spAutoFit/>
          </a:bodyPr>
          <a:lstStyle/>
          <a:p>
            <a:pPr algn="ctr"/>
            <a:r>
              <a:rPr lang="en-US" sz="2800" dirty="0" err="1">
                <a:latin typeface="#9Slide07 SVNA Love Of Thunder" panose="02040603050506020204" charset="0"/>
                <a:cs typeface="Arial" panose="020B0604020202020204" pitchFamily="34" charset="0"/>
              </a:rPr>
              <a:t>Đồng</a:t>
            </a:r>
            <a:r>
              <a:rPr lang="en-US" sz="2800" dirty="0">
                <a:latin typeface="#9Slide07 SVNA Love Of Thunder" panose="02040603050506020204" charset="0"/>
                <a:cs typeface="Arial" panose="020B0604020202020204" pitchFamily="34" charset="0"/>
              </a:rPr>
              <a:t> </a:t>
            </a:r>
            <a:r>
              <a:rPr lang="en-US" sz="2800" dirty="0" err="1">
                <a:latin typeface="#9Slide07 SVNA Love Of Thunder" panose="02040603050506020204" charset="0"/>
                <a:cs typeface="Arial" panose="020B0604020202020204" pitchFamily="34" charset="0"/>
              </a:rPr>
              <a:t>bằng</a:t>
            </a:r>
            <a:r>
              <a:rPr lang="en-US" sz="2800" dirty="0">
                <a:latin typeface="#9Slide07 SVNA Love Of Thunder" panose="02040603050506020204" charset="0"/>
                <a:cs typeface="Arial" panose="020B0604020202020204" pitchFamily="34" charset="0"/>
              </a:rPr>
              <a:t> </a:t>
            </a:r>
            <a:r>
              <a:rPr lang="en-US" sz="2800" dirty="0" err="1">
                <a:latin typeface="#9Slide07 SVNA Love Of Thunder" panose="02040603050506020204" charset="0"/>
                <a:cs typeface="Arial" panose="020B0604020202020204" pitchFamily="34" charset="0"/>
              </a:rPr>
              <a:t>Bắc</a:t>
            </a:r>
            <a:r>
              <a:rPr lang="en-US" sz="2800" dirty="0">
                <a:latin typeface="#9Slide07 SVNA Love Of Thunder" panose="02040603050506020204" charset="0"/>
                <a:cs typeface="Arial" panose="020B0604020202020204" pitchFamily="34" charset="0"/>
              </a:rPr>
              <a:t> </a:t>
            </a:r>
            <a:r>
              <a:rPr lang="en-US" sz="2800" dirty="0" err="1">
                <a:latin typeface="#9Slide07 SVNA Love Of Thunder" panose="02040603050506020204" charset="0"/>
                <a:cs typeface="Arial" panose="020B0604020202020204" pitchFamily="34" charset="0"/>
              </a:rPr>
              <a:t>Bộ</a:t>
            </a:r>
            <a:endParaRPr lang="en-US" sz="2800" dirty="0">
              <a:latin typeface="#9Slide07 SVNA Love Of Thunder" panose="02040603050506020204" charset="0"/>
              <a:cs typeface="Arial" panose="020B0604020202020204" pitchFamily="34" charset="0"/>
            </a:endParaRPr>
          </a:p>
        </p:txBody>
      </p:sp>
      <p:sp>
        <p:nvSpPr>
          <p:cNvPr id="114" name="Arrow: Pentagon 113">
            <a:extLst>
              <a:ext uri="{FF2B5EF4-FFF2-40B4-BE49-F238E27FC236}">
                <a16:creationId xmlns:a16="http://schemas.microsoft.com/office/drawing/2014/main" id="{009AE657-D8AA-4FDD-B9F8-B223AE24B928}"/>
              </a:ext>
            </a:extLst>
          </p:cNvPr>
          <p:cNvSpPr/>
          <p:nvPr/>
        </p:nvSpPr>
        <p:spPr>
          <a:xfrm rot="5400000">
            <a:off x="10022181" y="2751815"/>
            <a:ext cx="3018444" cy="1025512"/>
          </a:xfrm>
          <a:prstGeom prst="homePlate">
            <a:avLst>
              <a:gd name="adj" fmla="val 216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lumMod val="75000"/>
                </a:schemeClr>
              </a:solidFill>
              <a:latin typeface="Arial" panose="020B0604020202020204" pitchFamily="34" charset="0"/>
              <a:cs typeface="Arial" panose="020B0604020202020204" pitchFamily="34" charset="0"/>
            </a:endParaRPr>
          </a:p>
        </p:txBody>
      </p:sp>
      <p:sp>
        <p:nvSpPr>
          <p:cNvPr id="115" name="TextBox 114">
            <a:extLst>
              <a:ext uri="{FF2B5EF4-FFF2-40B4-BE49-F238E27FC236}">
                <a16:creationId xmlns:a16="http://schemas.microsoft.com/office/drawing/2014/main" id="{541A5843-8D23-473B-BEC6-6F22CA6A45D6}"/>
              </a:ext>
            </a:extLst>
          </p:cNvPr>
          <p:cNvSpPr txBox="1"/>
          <p:nvPr/>
        </p:nvSpPr>
        <p:spPr>
          <a:xfrm>
            <a:off x="10926844" y="2082686"/>
            <a:ext cx="1212915" cy="1815882"/>
          </a:xfrm>
          <a:prstGeom prst="rect">
            <a:avLst/>
          </a:prstGeom>
          <a:noFill/>
        </p:spPr>
        <p:txBody>
          <a:bodyPr wrap="square" rtlCol="0">
            <a:spAutoFit/>
          </a:bodyPr>
          <a:lstStyle/>
          <a:p>
            <a:pPr algn="ctr"/>
            <a:r>
              <a:rPr lang="en-US" sz="2800" dirty="0" err="1">
                <a:latin typeface="#9Slide07 SVNA Love Of Thunder" panose="02040603050506020204" charset="0"/>
                <a:cs typeface="Arial" panose="020B0604020202020204" pitchFamily="34" charset="0"/>
              </a:rPr>
              <a:t>Đồng</a:t>
            </a:r>
            <a:r>
              <a:rPr lang="en-US" sz="2800" dirty="0">
                <a:latin typeface="#9Slide07 SVNA Love Of Thunder" panose="02040603050506020204" charset="0"/>
                <a:cs typeface="Arial" panose="020B0604020202020204" pitchFamily="34" charset="0"/>
              </a:rPr>
              <a:t> </a:t>
            </a:r>
            <a:r>
              <a:rPr lang="en-US" sz="2800" dirty="0" err="1">
                <a:latin typeface="#9Slide07 SVNA Love Of Thunder" panose="02040603050506020204" charset="0"/>
                <a:cs typeface="Arial" panose="020B0604020202020204" pitchFamily="34" charset="0"/>
              </a:rPr>
              <a:t>bằng</a:t>
            </a:r>
            <a:r>
              <a:rPr lang="en-US" sz="2800" dirty="0">
                <a:latin typeface="#9Slide07 SVNA Love Of Thunder" panose="02040603050506020204" charset="0"/>
                <a:cs typeface="Arial" panose="020B0604020202020204" pitchFamily="34" charset="0"/>
              </a:rPr>
              <a:t> Nam </a:t>
            </a:r>
            <a:r>
              <a:rPr lang="en-US" sz="2800" dirty="0" err="1">
                <a:latin typeface="#9Slide07 SVNA Love Of Thunder" panose="02040603050506020204" charset="0"/>
                <a:cs typeface="Arial" panose="020B0604020202020204" pitchFamily="34" charset="0"/>
              </a:rPr>
              <a:t>Bộ</a:t>
            </a:r>
            <a:endParaRPr lang="en-US" sz="2800" dirty="0">
              <a:latin typeface="#9Slide07 SVNA Love Of Thunder" panose="02040603050506020204" charset="0"/>
              <a:cs typeface="Arial" panose="020B0604020202020204" pitchFamily="34" charset="0"/>
            </a:endParaRPr>
          </a:p>
        </p:txBody>
      </p:sp>
      <p:cxnSp>
        <p:nvCxnSpPr>
          <p:cNvPr id="121" name="Straight Arrow Connector 120">
            <a:extLst>
              <a:ext uri="{FF2B5EF4-FFF2-40B4-BE49-F238E27FC236}">
                <a16:creationId xmlns:a16="http://schemas.microsoft.com/office/drawing/2014/main" id="{2164F3D7-018F-4CCE-A5C3-F779F3F069BC}"/>
              </a:ext>
            </a:extLst>
          </p:cNvPr>
          <p:cNvCxnSpPr>
            <a:stCxn id="2" idx="3"/>
          </p:cNvCxnSpPr>
          <p:nvPr/>
        </p:nvCxnSpPr>
        <p:spPr>
          <a:xfrm>
            <a:off x="9673388" y="324853"/>
            <a:ext cx="1345259" cy="278905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AEBB3DA2-055F-4D2E-9347-24FA9AFA6402}"/>
              </a:ext>
            </a:extLst>
          </p:cNvPr>
          <p:cNvCxnSpPr>
            <a:cxnSpLocks/>
          </p:cNvCxnSpPr>
          <p:nvPr/>
        </p:nvCxnSpPr>
        <p:spPr>
          <a:xfrm flipH="1">
            <a:off x="1151903" y="958198"/>
            <a:ext cx="1192147" cy="202563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281E67DD-BFFA-4DC6-979A-FA69BABEC160}"/>
              </a:ext>
            </a:extLst>
          </p:cNvPr>
          <p:cNvCxnSpPr>
            <a:cxnSpLocks/>
          </p:cNvCxnSpPr>
          <p:nvPr/>
        </p:nvCxnSpPr>
        <p:spPr>
          <a:xfrm flipH="1">
            <a:off x="1159369" y="1589305"/>
            <a:ext cx="1118898" cy="139452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1EE67A7B-8F90-49E8-ABD9-6DEF71F25B4C}"/>
              </a:ext>
            </a:extLst>
          </p:cNvPr>
          <p:cNvCxnSpPr>
            <a:cxnSpLocks/>
          </p:cNvCxnSpPr>
          <p:nvPr/>
        </p:nvCxnSpPr>
        <p:spPr>
          <a:xfrm>
            <a:off x="9969026" y="1626845"/>
            <a:ext cx="1021547" cy="144218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9CB12E2F-D522-4B29-9834-2624B6FF48E2}"/>
              </a:ext>
            </a:extLst>
          </p:cNvPr>
          <p:cNvCxnSpPr>
            <a:cxnSpLocks/>
          </p:cNvCxnSpPr>
          <p:nvPr/>
        </p:nvCxnSpPr>
        <p:spPr>
          <a:xfrm>
            <a:off x="9638798" y="2314261"/>
            <a:ext cx="1351775" cy="754771"/>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0444E8AD-D2BD-45A5-BC10-AE58BC84C77B}"/>
              </a:ext>
            </a:extLst>
          </p:cNvPr>
          <p:cNvCxnSpPr>
            <a:cxnSpLocks/>
          </p:cNvCxnSpPr>
          <p:nvPr/>
        </p:nvCxnSpPr>
        <p:spPr>
          <a:xfrm>
            <a:off x="9649614" y="2983830"/>
            <a:ext cx="1340959" cy="8520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D9BF3C4E-0991-4937-B526-C40BED5F04C1}"/>
              </a:ext>
            </a:extLst>
          </p:cNvPr>
          <p:cNvCxnSpPr>
            <a:cxnSpLocks/>
          </p:cNvCxnSpPr>
          <p:nvPr/>
        </p:nvCxnSpPr>
        <p:spPr>
          <a:xfrm flipH="1" flipV="1">
            <a:off x="1111924" y="2885822"/>
            <a:ext cx="1506769" cy="80269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BF57E4C6-E906-4DE7-B407-B929B7CE7027}"/>
              </a:ext>
            </a:extLst>
          </p:cNvPr>
          <p:cNvCxnSpPr>
            <a:cxnSpLocks/>
          </p:cNvCxnSpPr>
          <p:nvPr/>
        </p:nvCxnSpPr>
        <p:spPr>
          <a:xfrm flipH="1" flipV="1">
            <a:off x="1131295" y="2885822"/>
            <a:ext cx="1438858" cy="157943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5459197A-CB8B-4FEE-A6CF-CF227730F064}"/>
              </a:ext>
            </a:extLst>
          </p:cNvPr>
          <p:cNvCxnSpPr>
            <a:cxnSpLocks/>
          </p:cNvCxnSpPr>
          <p:nvPr/>
        </p:nvCxnSpPr>
        <p:spPr>
          <a:xfrm flipH="1" flipV="1">
            <a:off x="1159369" y="2918406"/>
            <a:ext cx="1410784" cy="236243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0C3E3453-424C-4378-9FAD-5653E9188857}"/>
              </a:ext>
            </a:extLst>
          </p:cNvPr>
          <p:cNvCxnSpPr>
            <a:cxnSpLocks/>
            <a:stCxn id="12" idx="3"/>
          </p:cNvCxnSpPr>
          <p:nvPr/>
        </p:nvCxnSpPr>
        <p:spPr>
          <a:xfrm flipV="1">
            <a:off x="9701462" y="3011927"/>
            <a:ext cx="1289111" cy="290699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204FC5B7-96A5-4DAB-990D-B69AEB6A5937}"/>
              </a:ext>
            </a:extLst>
          </p:cNvPr>
          <p:cNvCxnSpPr>
            <a:cxnSpLocks/>
          </p:cNvCxnSpPr>
          <p:nvPr/>
        </p:nvCxnSpPr>
        <p:spPr>
          <a:xfrm flipV="1">
            <a:off x="9625690" y="3026431"/>
            <a:ext cx="1340438" cy="355423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2658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par>
                                <p:cTn id="10" presetID="3" presetClass="entr" presetSubtype="10" fill="hold" nodeType="with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blinds(horizontal)">
                                      <p:cBhvr>
                                        <p:cTn id="12" dur="500"/>
                                        <p:tgtEl>
                                          <p:spTgt spid="121"/>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mph" presetSubtype="0" fill="hold" grpId="0" nodeType="clickEffect">
                                  <p:stCondLst>
                                    <p:cond delay="0"/>
                                  </p:stCondLst>
                                  <p:childTnLst>
                                    <p:animClr clrSpc="hsl" dir="cw">
                                      <p:cBhvr override="childStyle">
                                        <p:cTn id="16" dur="500" fill="hold"/>
                                        <p:tgtEl>
                                          <p:spTgt spid="5"/>
                                        </p:tgtEl>
                                        <p:attrNameLst>
                                          <p:attrName>style.color</p:attrName>
                                        </p:attrNameLst>
                                      </p:cBhvr>
                                      <p:by>
                                        <p:hsl h="7200000" s="0" l="0"/>
                                      </p:by>
                                    </p:animClr>
                                    <p:animClr clrSpc="hsl" dir="cw">
                                      <p:cBhvr>
                                        <p:cTn id="17" dur="500" fill="hold"/>
                                        <p:tgtEl>
                                          <p:spTgt spid="5"/>
                                        </p:tgtEl>
                                        <p:attrNameLst>
                                          <p:attrName>fillcolor</p:attrName>
                                        </p:attrNameLst>
                                      </p:cBhvr>
                                      <p:by>
                                        <p:hsl h="7200000" s="0" l="0"/>
                                      </p:by>
                                    </p:animClr>
                                    <p:animClr clrSpc="hsl" dir="cw">
                                      <p:cBhvr>
                                        <p:cTn id="18" dur="500" fill="hold"/>
                                        <p:tgtEl>
                                          <p:spTgt spid="5"/>
                                        </p:tgtEl>
                                        <p:attrNameLst>
                                          <p:attrName>stroke.color</p:attrName>
                                        </p:attrNameLst>
                                      </p:cBhvr>
                                      <p:by>
                                        <p:hsl h="7200000" s="0" l="0"/>
                                      </p:by>
                                    </p:animClr>
                                    <p:set>
                                      <p:cBhvr>
                                        <p:cTn id="19" dur="500" fill="hold"/>
                                        <p:tgtEl>
                                          <p:spTgt spid="5"/>
                                        </p:tgtEl>
                                        <p:attrNameLst>
                                          <p:attrName>fill.type</p:attrName>
                                        </p:attrNameLst>
                                      </p:cBhvr>
                                      <p:to>
                                        <p:strVal val="solid"/>
                                      </p:to>
                                    </p:set>
                                  </p:childTnLst>
                                </p:cTn>
                              </p:par>
                              <p:par>
                                <p:cTn id="20" presetID="3" presetClass="entr" presetSubtype="10" fill="hold" nodeType="withEffect">
                                  <p:stCondLst>
                                    <p:cond delay="0"/>
                                  </p:stCondLst>
                                  <p:childTnLst>
                                    <p:set>
                                      <p:cBhvr>
                                        <p:cTn id="21" dur="1" fill="hold">
                                          <p:stCondLst>
                                            <p:cond delay="0"/>
                                          </p:stCondLst>
                                        </p:cTn>
                                        <p:tgtEl>
                                          <p:spTgt spid="122"/>
                                        </p:tgtEl>
                                        <p:attrNameLst>
                                          <p:attrName>style.visibility</p:attrName>
                                        </p:attrNameLst>
                                      </p:cBhvr>
                                      <p:to>
                                        <p:strVal val="visible"/>
                                      </p:to>
                                    </p:set>
                                    <p:animEffect transition="in" filter="blinds(horizontal)">
                                      <p:cBhvr>
                                        <p:cTn id="22" dur="500"/>
                                        <p:tgtEl>
                                          <p:spTgt spid="12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1" presetClass="emph" presetSubtype="0" fill="hold" grpId="0" nodeType="clickEffect">
                                  <p:stCondLst>
                                    <p:cond delay="0"/>
                                  </p:stCondLst>
                                  <p:childTnLst>
                                    <p:animClr clrSpc="hsl" dir="cw">
                                      <p:cBhvr override="childStyle">
                                        <p:cTn id="26" dur="500" fill="hold"/>
                                        <p:tgtEl>
                                          <p:spTgt spid="6"/>
                                        </p:tgtEl>
                                        <p:attrNameLst>
                                          <p:attrName>style.color</p:attrName>
                                        </p:attrNameLst>
                                      </p:cBhvr>
                                      <p:by>
                                        <p:hsl h="7200000" s="0" l="0"/>
                                      </p:by>
                                    </p:animClr>
                                    <p:animClr clrSpc="hsl" dir="cw">
                                      <p:cBhvr>
                                        <p:cTn id="27" dur="500" fill="hold"/>
                                        <p:tgtEl>
                                          <p:spTgt spid="6"/>
                                        </p:tgtEl>
                                        <p:attrNameLst>
                                          <p:attrName>fillcolor</p:attrName>
                                        </p:attrNameLst>
                                      </p:cBhvr>
                                      <p:by>
                                        <p:hsl h="7200000" s="0" l="0"/>
                                      </p:by>
                                    </p:animClr>
                                    <p:animClr clrSpc="hsl" dir="cw">
                                      <p:cBhvr>
                                        <p:cTn id="28" dur="500" fill="hold"/>
                                        <p:tgtEl>
                                          <p:spTgt spid="6"/>
                                        </p:tgtEl>
                                        <p:attrNameLst>
                                          <p:attrName>stroke.color</p:attrName>
                                        </p:attrNameLst>
                                      </p:cBhvr>
                                      <p:by>
                                        <p:hsl h="7200000" s="0" l="0"/>
                                      </p:by>
                                    </p:animClr>
                                    <p:set>
                                      <p:cBhvr>
                                        <p:cTn id="29" dur="500" fill="hold"/>
                                        <p:tgtEl>
                                          <p:spTgt spid="6"/>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24"/>
                                        </p:tgtEl>
                                        <p:attrNameLst>
                                          <p:attrName>style.visibility</p:attrName>
                                        </p:attrNameLst>
                                      </p:cBhvr>
                                      <p:to>
                                        <p:strVal val="visible"/>
                                      </p:to>
                                    </p:set>
                                    <p:animEffect transition="in" filter="blinds(horizontal)">
                                      <p:cBhvr>
                                        <p:cTn id="34" dur="500"/>
                                        <p:tgtEl>
                                          <p:spTgt spid="124"/>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27"/>
                                        </p:tgtEl>
                                        <p:attrNameLst>
                                          <p:attrName>style.visibility</p:attrName>
                                        </p:attrNameLst>
                                      </p:cBhvr>
                                      <p:to>
                                        <p:strVal val="visible"/>
                                      </p:to>
                                    </p:set>
                                    <p:animEffect transition="in" filter="blinds(horizontal)">
                                      <p:cBhvr>
                                        <p:cTn id="39" dur="500"/>
                                        <p:tgtEl>
                                          <p:spTgt spid="127"/>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1" presetClass="emph" presetSubtype="0" fill="hold" nodeType="clickEffect">
                                  <p:stCondLst>
                                    <p:cond delay="0"/>
                                  </p:stCondLst>
                                  <p:childTnLst>
                                    <p:animClr clrSpc="hsl" dir="cw">
                                      <p:cBhvr override="childStyle">
                                        <p:cTn id="43" dur="500" fill="hold"/>
                                        <p:tgtEl>
                                          <p:spTgt spid="7"/>
                                        </p:tgtEl>
                                        <p:attrNameLst>
                                          <p:attrName>style.color</p:attrName>
                                        </p:attrNameLst>
                                      </p:cBhvr>
                                      <p:by>
                                        <p:hsl h="7200000" s="0" l="0"/>
                                      </p:by>
                                    </p:animClr>
                                    <p:animClr clrSpc="hsl" dir="cw">
                                      <p:cBhvr>
                                        <p:cTn id="44" dur="500" fill="hold"/>
                                        <p:tgtEl>
                                          <p:spTgt spid="7"/>
                                        </p:tgtEl>
                                        <p:attrNameLst>
                                          <p:attrName>fillcolor</p:attrName>
                                        </p:attrNameLst>
                                      </p:cBhvr>
                                      <p:by>
                                        <p:hsl h="7200000" s="0" l="0"/>
                                      </p:by>
                                    </p:animClr>
                                    <p:animClr clrSpc="hsl" dir="cw">
                                      <p:cBhvr>
                                        <p:cTn id="45" dur="500" fill="hold"/>
                                        <p:tgtEl>
                                          <p:spTgt spid="7"/>
                                        </p:tgtEl>
                                        <p:attrNameLst>
                                          <p:attrName>stroke.color</p:attrName>
                                        </p:attrNameLst>
                                      </p:cBhvr>
                                      <p:by>
                                        <p:hsl h="7200000" s="0" l="0"/>
                                      </p:by>
                                    </p:animClr>
                                    <p:set>
                                      <p:cBhvr>
                                        <p:cTn id="46" dur="500" fill="hold"/>
                                        <p:tgtEl>
                                          <p:spTgt spid="7"/>
                                        </p:tgtEl>
                                        <p:attrNameLst>
                                          <p:attrName>fill.type</p:attrName>
                                        </p:attrNameLst>
                                      </p:cBhvr>
                                      <p:to>
                                        <p:strVal val="solid"/>
                                      </p:to>
                                    </p:set>
                                  </p:childTnLst>
                                </p:cTn>
                              </p:par>
                              <p:par>
                                <p:cTn id="47" presetID="3" presetClass="entr" presetSubtype="10" fill="hold" nodeType="withEffect">
                                  <p:stCondLst>
                                    <p:cond delay="0"/>
                                  </p:stCondLst>
                                  <p:childTnLst>
                                    <p:set>
                                      <p:cBhvr>
                                        <p:cTn id="48" dur="1" fill="hold">
                                          <p:stCondLst>
                                            <p:cond delay="0"/>
                                          </p:stCondLst>
                                        </p:cTn>
                                        <p:tgtEl>
                                          <p:spTgt spid="129"/>
                                        </p:tgtEl>
                                        <p:attrNameLst>
                                          <p:attrName>style.visibility</p:attrName>
                                        </p:attrNameLst>
                                      </p:cBhvr>
                                      <p:to>
                                        <p:strVal val="visible"/>
                                      </p:to>
                                    </p:set>
                                    <p:animEffect transition="in" filter="blinds(horizontal)">
                                      <p:cBhvr>
                                        <p:cTn id="49" dur="500"/>
                                        <p:tgtEl>
                                          <p:spTgt spid="129"/>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0" fill="hold">
                      <p:stCondLst>
                        <p:cond delay="indefinite"/>
                      </p:stCondLst>
                      <p:childTnLst>
                        <p:par>
                          <p:cTn id="51" fill="hold">
                            <p:stCondLst>
                              <p:cond delay="0"/>
                            </p:stCondLst>
                            <p:childTnLst>
                              <p:par>
                                <p:cTn id="52" presetID="21" presetClass="emph" presetSubtype="0" fill="hold" nodeType="clickEffect">
                                  <p:stCondLst>
                                    <p:cond delay="0"/>
                                  </p:stCondLst>
                                  <p:childTnLst>
                                    <p:animClr clrSpc="hsl" dir="cw">
                                      <p:cBhvr override="childStyle">
                                        <p:cTn id="53" dur="500" fill="hold"/>
                                        <p:tgtEl>
                                          <p:spTgt spid="8"/>
                                        </p:tgtEl>
                                        <p:attrNameLst>
                                          <p:attrName>style.color</p:attrName>
                                        </p:attrNameLst>
                                      </p:cBhvr>
                                      <p:by>
                                        <p:hsl h="7200000" s="0" l="0"/>
                                      </p:by>
                                    </p:animClr>
                                    <p:animClr clrSpc="hsl" dir="cw">
                                      <p:cBhvr>
                                        <p:cTn id="54" dur="500" fill="hold"/>
                                        <p:tgtEl>
                                          <p:spTgt spid="8"/>
                                        </p:tgtEl>
                                        <p:attrNameLst>
                                          <p:attrName>fillcolor</p:attrName>
                                        </p:attrNameLst>
                                      </p:cBhvr>
                                      <p:by>
                                        <p:hsl h="7200000" s="0" l="0"/>
                                      </p:by>
                                    </p:animClr>
                                    <p:animClr clrSpc="hsl" dir="cw">
                                      <p:cBhvr>
                                        <p:cTn id="55" dur="500" fill="hold"/>
                                        <p:tgtEl>
                                          <p:spTgt spid="8"/>
                                        </p:tgtEl>
                                        <p:attrNameLst>
                                          <p:attrName>stroke.color</p:attrName>
                                        </p:attrNameLst>
                                      </p:cBhvr>
                                      <p:by>
                                        <p:hsl h="7200000" s="0" l="0"/>
                                      </p:by>
                                    </p:animClr>
                                    <p:set>
                                      <p:cBhvr>
                                        <p:cTn id="56" dur="500" fill="hold"/>
                                        <p:tgtEl>
                                          <p:spTgt spid="8"/>
                                        </p:tgtEl>
                                        <p:attrNameLst>
                                          <p:attrName>fill.type</p:attrName>
                                        </p:attrNameLst>
                                      </p:cBhvr>
                                      <p:to>
                                        <p:strVal val="solid"/>
                                      </p:to>
                                    </p:set>
                                  </p:childTnLst>
                                </p:cTn>
                              </p:par>
                              <p:par>
                                <p:cTn id="57" presetID="3" presetClass="entr" presetSubtype="10" fill="hold" nodeType="withEffect">
                                  <p:stCondLst>
                                    <p:cond delay="0"/>
                                  </p:stCondLst>
                                  <p:childTnLst>
                                    <p:set>
                                      <p:cBhvr>
                                        <p:cTn id="58" dur="1" fill="hold">
                                          <p:stCondLst>
                                            <p:cond delay="0"/>
                                          </p:stCondLst>
                                        </p:cTn>
                                        <p:tgtEl>
                                          <p:spTgt spid="131"/>
                                        </p:tgtEl>
                                        <p:attrNameLst>
                                          <p:attrName>style.visibility</p:attrName>
                                        </p:attrNameLst>
                                      </p:cBhvr>
                                      <p:to>
                                        <p:strVal val="visible"/>
                                      </p:to>
                                    </p:set>
                                    <p:animEffect transition="in" filter="blinds(horizontal)">
                                      <p:cBhvr>
                                        <p:cTn id="59" dur="500"/>
                                        <p:tgtEl>
                                          <p:spTgt spid="131"/>
                                        </p:tgtEl>
                                      </p:cBhvr>
                                    </p:animEffect>
                                  </p:childTnLst>
                                  <p:subTnLst>
                                    <p:audio>
                                      <p:cMediaNode>
                                        <p:cTn display="0" masterRel="sameClick">
                                          <p:stCondLst>
                                            <p:cond evt="begin" delay="0">
                                              <p:tn val="57"/>
                                            </p:cond>
                                          </p:stCondLst>
                                          <p:endCondLst>
                                            <p:cond evt="onStopAudio" delay="0">
                                              <p:tgtEl>
                                                <p:sldTgt/>
                                              </p:tgtEl>
                                            </p:cond>
                                          </p:endCondLst>
                                        </p:cTn>
                                        <p:tgtEl>
                                          <p:sndTgt r:embed="rId3" name="chimes.wav"/>
                                        </p:tgtEl>
                                      </p:cMediaNode>
                                    </p:audio>
                                  </p:subTnLst>
                                </p:cTn>
                              </p:par>
                            </p:childTnLst>
                          </p:cTn>
                        </p:par>
                      </p:childTnLst>
                    </p:cTn>
                  </p:par>
                  <p:par>
                    <p:cTn id="60" fill="hold">
                      <p:stCondLst>
                        <p:cond delay="indefinite"/>
                      </p:stCondLst>
                      <p:childTnLst>
                        <p:par>
                          <p:cTn id="61" fill="hold">
                            <p:stCondLst>
                              <p:cond delay="0"/>
                            </p:stCondLst>
                            <p:childTnLst>
                              <p:par>
                                <p:cTn id="62" presetID="21" presetClass="emph" presetSubtype="0" fill="hold" nodeType="clickEffect">
                                  <p:stCondLst>
                                    <p:cond delay="0"/>
                                  </p:stCondLst>
                                  <p:childTnLst>
                                    <p:animClr clrSpc="hsl" dir="cw">
                                      <p:cBhvr override="childStyle">
                                        <p:cTn id="63" dur="500" fill="hold"/>
                                        <p:tgtEl>
                                          <p:spTgt spid="9"/>
                                        </p:tgtEl>
                                        <p:attrNameLst>
                                          <p:attrName>style.color</p:attrName>
                                        </p:attrNameLst>
                                      </p:cBhvr>
                                      <p:by>
                                        <p:hsl h="7200000" s="0" l="0"/>
                                      </p:by>
                                    </p:animClr>
                                    <p:animClr clrSpc="hsl" dir="cw">
                                      <p:cBhvr>
                                        <p:cTn id="64" dur="500" fill="hold"/>
                                        <p:tgtEl>
                                          <p:spTgt spid="9"/>
                                        </p:tgtEl>
                                        <p:attrNameLst>
                                          <p:attrName>fillcolor</p:attrName>
                                        </p:attrNameLst>
                                      </p:cBhvr>
                                      <p:by>
                                        <p:hsl h="7200000" s="0" l="0"/>
                                      </p:by>
                                    </p:animClr>
                                    <p:animClr clrSpc="hsl" dir="cw">
                                      <p:cBhvr>
                                        <p:cTn id="65" dur="500" fill="hold"/>
                                        <p:tgtEl>
                                          <p:spTgt spid="9"/>
                                        </p:tgtEl>
                                        <p:attrNameLst>
                                          <p:attrName>stroke.color</p:attrName>
                                        </p:attrNameLst>
                                      </p:cBhvr>
                                      <p:by>
                                        <p:hsl h="7200000" s="0" l="0"/>
                                      </p:by>
                                    </p:animClr>
                                    <p:set>
                                      <p:cBhvr>
                                        <p:cTn id="66" dur="500" fill="hold"/>
                                        <p:tgtEl>
                                          <p:spTgt spid="9"/>
                                        </p:tgtEl>
                                        <p:attrNameLst>
                                          <p:attrName>fill.type</p:attrName>
                                        </p:attrNameLst>
                                      </p:cBhvr>
                                      <p:to>
                                        <p:strVal val="solid"/>
                                      </p:to>
                                    </p:set>
                                  </p:childTnLst>
                                </p:cTn>
                              </p:par>
                              <p:par>
                                <p:cTn id="67" presetID="3" presetClass="entr" presetSubtype="10" fill="hold" nodeType="withEffect">
                                  <p:stCondLst>
                                    <p:cond delay="0"/>
                                  </p:stCondLst>
                                  <p:childTnLst>
                                    <p:set>
                                      <p:cBhvr>
                                        <p:cTn id="68" dur="1" fill="hold">
                                          <p:stCondLst>
                                            <p:cond delay="0"/>
                                          </p:stCondLst>
                                        </p:cTn>
                                        <p:tgtEl>
                                          <p:spTgt spid="133"/>
                                        </p:tgtEl>
                                        <p:attrNameLst>
                                          <p:attrName>style.visibility</p:attrName>
                                        </p:attrNameLst>
                                      </p:cBhvr>
                                      <p:to>
                                        <p:strVal val="visible"/>
                                      </p:to>
                                    </p:set>
                                    <p:animEffect transition="in" filter="blinds(horizontal)">
                                      <p:cBhvr>
                                        <p:cTn id="69" dur="500"/>
                                        <p:tgtEl>
                                          <p:spTgt spid="133"/>
                                        </p:tgtEl>
                                      </p:cBhvr>
                                    </p:animEffect>
                                  </p:childTnLst>
                                  <p:subTnLst>
                                    <p:audio>
                                      <p:cMediaNode>
                                        <p:cTn display="0" masterRel="sameClick">
                                          <p:stCondLst>
                                            <p:cond evt="begin" delay="0">
                                              <p:tn val="67"/>
                                            </p:cond>
                                          </p:stCondLst>
                                          <p:endCondLst>
                                            <p:cond evt="onStopAudio" delay="0">
                                              <p:tgtEl>
                                                <p:sldTgt/>
                                              </p:tgtEl>
                                            </p:cond>
                                          </p:endCondLst>
                                        </p:cTn>
                                        <p:tgtEl>
                                          <p:sndTgt r:embed="rId3" name="chimes.wav"/>
                                        </p:tgtEl>
                                      </p:cMediaNode>
                                    </p:audio>
                                  </p:subTnLst>
                                </p:cTn>
                              </p:par>
                            </p:childTnLst>
                          </p:cTn>
                        </p:par>
                      </p:childTnLst>
                    </p:cTn>
                  </p:par>
                  <p:par>
                    <p:cTn id="70" fill="hold">
                      <p:stCondLst>
                        <p:cond delay="indefinite"/>
                      </p:stCondLst>
                      <p:childTnLst>
                        <p:par>
                          <p:cTn id="71" fill="hold">
                            <p:stCondLst>
                              <p:cond delay="0"/>
                            </p:stCondLst>
                            <p:childTnLst>
                              <p:par>
                                <p:cTn id="72" presetID="21" presetClass="emph" presetSubtype="0" fill="hold" nodeType="clickEffect">
                                  <p:stCondLst>
                                    <p:cond delay="0"/>
                                  </p:stCondLst>
                                  <p:childTnLst>
                                    <p:animClr clrSpc="hsl" dir="cw">
                                      <p:cBhvr override="childStyle">
                                        <p:cTn id="73" dur="500" fill="hold"/>
                                        <p:tgtEl>
                                          <p:spTgt spid="15"/>
                                        </p:tgtEl>
                                        <p:attrNameLst>
                                          <p:attrName>style.color</p:attrName>
                                        </p:attrNameLst>
                                      </p:cBhvr>
                                      <p:by>
                                        <p:hsl h="7200000" s="0" l="0"/>
                                      </p:by>
                                    </p:animClr>
                                    <p:animClr clrSpc="hsl" dir="cw">
                                      <p:cBhvr>
                                        <p:cTn id="74" dur="500" fill="hold"/>
                                        <p:tgtEl>
                                          <p:spTgt spid="15"/>
                                        </p:tgtEl>
                                        <p:attrNameLst>
                                          <p:attrName>fillcolor</p:attrName>
                                        </p:attrNameLst>
                                      </p:cBhvr>
                                      <p:by>
                                        <p:hsl h="7200000" s="0" l="0"/>
                                      </p:by>
                                    </p:animClr>
                                    <p:animClr clrSpc="hsl" dir="cw">
                                      <p:cBhvr>
                                        <p:cTn id="75" dur="500" fill="hold"/>
                                        <p:tgtEl>
                                          <p:spTgt spid="15"/>
                                        </p:tgtEl>
                                        <p:attrNameLst>
                                          <p:attrName>stroke.color</p:attrName>
                                        </p:attrNameLst>
                                      </p:cBhvr>
                                      <p:by>
                                        <p:hsl h="7200000" s="0" l="0"/>
                                      </p:by>
                                    </p:animClr>
                                    <p:set>
                                      <p:cBhvr>
                                        <p:cTn id="76" dur="500" fill="hold"/>
                                        <p:tgtEl>
                                          <p:spTgt spid="15"/>
                                        </p:tgtEl>
                                        <p:attrNameLst>
                                          <p:attrName>fill.type</p:attrName>
                                        </p:attrNameLst>
                                      </p:cBhvr>
                                      <p:to>
                                        <p:strVal val="solid"/>
                                      </p:to>
                                    </p:set>
                                  </p:childTnLst>
                                </p:cTn>
                              </p:par>
                              <p:par>
                                <p:cTn id="77" presetID="3" presetClass="entr" presetSubtype="10" fill="hold" nodeType="withEffect">
                                  <p:stCondLst>
                                    <p:cond delay="0"/>
                                  </p:stCondLst>
                                  <p:childTnLst>
                                    <p:set>
                                      <p:cBhvr>
                                        <p:cTn id="78" dur="1" fill="hold">
                                          <p:stCondLst>
                                            <p:cond delay="0"/>
                                          </p:stCondLst>
                                        </p:cTn>
                                        <p:tgtEl>
                                          <p:spTgt spid="135"/>
                                        </p:tgtEl>
                                        <p:attrNameLst>
                                          <p:attrName>style.visibility</p:attrName>
                                        </p:attrNameLst>
                                      </p:cBhvr>
                                      <p:to>
                                        <p:strVal val="visible"/>
                                      </p:to>
                                    </p:set>
                                    <p:animEffect transition="in" filter="blinds(horizontal)">
                                      <p:cBhvr>
                                        <p:cTn id="79" dur="500"/>
                                        <p:tgtEl>
                                          <p:spTgt spid="135"/>
                                        </p:tgtEl>
                                      </p:cBhvr>
                                    </p:animEffec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0" fill="hold">
                      <p:stCondLst>
                        <p:cond delay="indefinite"/>
                      </p:stCondLst>
                      <p:childTnLst>
                        <p:par>
                          <p:cTn id="81" fill="hold">
                            <p:stCondLst>
                              <p:cond delay="0"/>
                            </p:stCondLst>
                            <p:childTnLst>
                              <p:par>
                                <p:cTn id="82" presetID="21" presetClass="emph" presetSubtype="0" fill="hold" nodeType="clickEffect">
                                  <p:stCondLst>
                                    <p:cond delay="0"/>
                                  </p:stCondLst>
                                  <p:childTnLst>
                                    <p:animClr clrSpc="hsl" dir="cw">
                                      <p:cBhvr override="childStyle">
                                        <p:cTn id="83" dur="500" fill="hold"/>
                                        <p:tgtEl>
                                          <p:spTgt spid="11"/>
                                        </p:tgtEl>
                                        <p:attrNameLst>
                                          <p:attrName>style.color</p:attrName>
                                        </p:attrNameLst>
                                      </p:cBhvr>
                                      <p:by>
                                        <p:hsl h="7200000" s="0" l="0"/>
                                      </p:by>
                                    </p:animClr>
                                    <p:animClr clrSpc="hsl" dir="cw">
                                      <p:cBhvr>
                                        <p:cTn id="84" dur="500" fill="hold"/>
                                        <p:tgtEl>
                                          <p:spTgt spid="11"/>
                                        </p:tgtEl>
                                        <p:attrNameLst>
                                          <p:attrName>fillcolor</p:attrName>
                                        </p:attrNameLst>
                                      </p:cBhvr>
                                      <p:by>
                                        <p:hsl h="7200000" s="0" l="0"/>
                                      </p:by>
                                    </p:animClr>
                                    <p:animClr clrSpc="hsl" dir="cw">
                                      <p:cBhvr>
                                        <p:cTn id="85" dur="500" fill="hold"/>
                                        <p:tgtEl>
                                          <p:spTgt spid="11"/>
                                        </p:tgtEl>
                                        <p:attrNameLst>
                                          <p:attrName>stroke.color</p:attrName>
                                        </p:attrNameLst>
                                      </p:cBhvr>
                                      <p:by>
                                        <p:hsl h="7200000" s="0" l="0"/>
                                      </p:by>
                                    </p:animClr>
                                    <p:set>
                                      <p:cBhvr>
                                        <p:cTn id="86" dur="500" fill="hold"/>
                                        <p:tgtEl>
                                          <p:spTgt spid="11"/>
                                        </p:tgtEl>
                                        <p:attrNameLst>
                                          <p:attrName>fill.type</p:attrName>
                                        </p:attrNameLst>
                                      </p:cBhvr>
                                      <p:to>
                                        <p:strVal val="solid"/>
                                      </p:to>
                                    </p:set>
                                  </p:childTnLst>
                                </p:cTn>
                              </p:par>
                              <p:par>
                                <p:cTn id="87" presetID="3" presetClass="entr" presetSubtype="10" fill="hold" nodeType="withEffect">
                                  <p:stCondLst>
                                    <p:cond delay="0"/>
                                  </p:stCondLst>
                                  <p:childTnLst>
                                    <p:set>
                                      <p:cBhvr>
                                        <p:cTn id="88" dur="1" fill="hold">
                                          <p:stCondLst>
                                            <p:cond delay="0"/>
                                          </p:stCondLst>
                                        </p:cTn>
                                        <p:tgtEl>
                                          <p:spTgt spid="141"/>
                                        </p:tgtEl>
                                        <p:attrNameLst>
                                          <p:attrName>style.visibility</p:attrName>
                                        </p:attrNameLst>
                                      </p:cBhvr>
                                      <p:to>
                                        <p:strVal val="visible"/>
                                      </p:to>
                                    </p:set>
                                    <p:animEffect transition="in" filter="blinds(horizontal)">
                                      <p:cBhvr>
                                        <p:cTn id="89" dur="500"/>
                                        <p:tgtEl>
                                          <p:spTgt spid="141"/>
                                        </p:tgtEl>
                                      </p:cBhvr>
                                    </p:animEffect>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childTnLst>
                          </p:cTn>
                        </p:par>
                      </p:childTnLst>
                    </p:cTn>
                  </p:par>
                  <p:par>
                    <p:cTn id="90" fill="hold">
                      <p:stCondLst>
                        <p:cond delay="indefinite"/>
                      </p:stCondLst>
                      <p:childTnLst>
                        <p:par>
                          <p:cTn id="91" fill="hold">
                            <p:stCondLst>
                              <p:cond delay="0"/>
                            </p:stCondLst>
                            <p:childTnLst>
                              <p:par>
                                <p:cTn id="92" presetID="21" presetClass="emph" presetSubtype="0" fill="hold" nodeType="clickEffect">
                                  <p:stCondLst>
                                    <p:cond delay="0"/>
                                  </p:stCondLst>
                                  <p:childTnLst>
                                    <p:animClr clrSpc="hsl" dir="cw">
                                      <p:cBhvr override="childStyle">
                                        <p:cTn id="93" dur="500" fill="hold"/>
                                        <p:tgtEl>
                                          <p:spTgt spid="12"/>
                                        </p:tgtEl>
                                        <p:attrNameLst>
                                          <p:attrName>style.color</p:attrName>
                                        </p:attrNameLst>
                                      </p:cBhvr>
                                      <p:by>
                                        <p:hsl h="7200000" s="0" l="0"/>
                                      </p:by>
                                    </p:animClr>
                                    <p:animClr clrSpc="hsl" dir="cw">
                                      <p:cBhvr>
                                        <p:cTn id="94" dur="500" fill="hold"/>
                                        <p:tgtEl>
                                          <p:spTgt spid="12"/>
                                        </p:tgtEl>
                                        <p:attrNameLst>
                                          <p:attrName>fillcolor</p:attrName>
                                        </p:attrNameLst>
                                      </p:cBhvr>
                                      <p:by>
                                        <p:hsl h="7200000" s="0" l="0"/>
                                      </p:by>
                                    </p:animClr>
                                    <p:animClr clrSpc="hsl" dir="cw">
                                      <p:cBhvr>
                                        <p:cTn id="95" dur="500" fill="hold"/>
                                        <p:tgtEl>
                                          <p:spTgt spid="12"/>
                                        </p:tgtEl>
                                        <p:attrNameLst>
                                          <p:attrName>stroke.color</p:attrName>
                                        </p:attrNameLst>
                                      </p:cBhvr>
                                      <p:by>
                                        <p:hsl h="7200000" s="0" l="0"/>
                                      </p:by>
                                    </p:animClr>
                                    <p:set>
                                      <p:cBhvr>
                                        <p:cTn id="96" dur="500" fill="hold"/>
                                        <p:tgtEl>
                                          <p:spTgt spid="12"/>
                                        </p:tgtEl>
                                        <p:attrNameLst>
                                          <p:attrName>fill.type</p:attrName>
                                        </p:attrNameLst>
                                      </p:cBhvr>
                                      <p:to>
                                        <p:strVal val="solid"/>
                                      </p:to>
                                    </p:set>
                                  </p:childTnLst>
                                </p:cTn>
                              </p:par>
                              <p:par>
                                <p:cTn id="97" presetID="3" presetClass="entr" presetSubtype="10" fill="hold" nodeType="withEffect">
                                  <p:stCondLst>
                                    <p:cond delay="0"/>
                                  </p:stCondLst>
                                  <p:childTnLst>
                                    <p:set>
                                      <p:cBhvr>
                                        <p:cTn id="98" dur="1" fill="hold">
                                          <p:stCondLst>
                                            <p:cond delay="0"/>
                                          </p:stCondLst>
                                        </p:cTn>
                                        <p:tgtEl>
                                          <p:spTgt spid="143"/>
                                        </p:tgtEl>
                                        <p:attrNameLst>
                                          <p:attrName>style.visibility</p:attrName>
                                        </p:attrNameLst>
                                      </p:cBhvr>
                                      <p:to>
                                        <p:strVal val="visible"/>
                                      </p:to>
                                    </p:set>
                                    <p:animEffect transition="in" filter="blinds(horizontal)">
                                      <p:cBhvr>
                                        <p:cTn id="99" dur="500"/>
                                        <p:tgtEl>
                                          <p:spTgt spid="143"/>
                                        </p:tgtEl>
                                      </p:cBhvr>
                                    </p:animEffect>
                                  </p:childTnLst>
                                  <p:subTnLst>
                                    <p:audio>
                                      <p:cMediaNode>
                                        <p:cTn display="0" masterRel="sameClick">
                                          <p:stCondLst>
                                            <p:cond evt="begin" delay="0">
                                              <p:tn val="97"/>
                                            </p:cond>
                                          </p:stCondLst>
                                          <p:endCondLst>
                                            <p:cond evt="onStopAudio" delay="0">
                                              <p:tgtEl>
                                                <p:sldTgt/>
                                              </p:tgtEl>
                                            </p:cond>
                                          </p:endCondLst>
                                        </p:cTn>
                                        <p:tgtEl>
                                          <p:sndTgt r:embed="rId3" name="chimes.wav"/>
                                        </p:tgtEl>
                                      </p:cMediaNode>
                                    </p:audio>
                                  </p:subTnLst>
                                </p:cTn>
                              </p:par>
                            </p:childTnLst>
                          </p:cTn>
                        </p:par>
                      </p:childTnLst>
                    </p:cTn>
                  </p:par>
                  <p:par>
                    <p:cTn id="100" fill="hold">
                      <p:stCondLst>
                        <p:cond delay="indefinite"/>
                      </p:stCondLst>
                      <p:childTnLst>
                        <p:par>
                          <p:cTn id="101" fill="hold">
                            <p:stCondLst>
                              <p:cond delay="0"/>
                            </p:stCondLst>
                            <p:childTnLst>
                              <p:par>
                                <p:cTn id="102" presetID="21" presetClass="emph" presetSubtype="0" fill="hold" nodeType="clickEffect">
                                  <p:stCondLst>
                                    <p:cond delay="0"/>
                                  </p:stCondLst>
                                  <p:childTnLst>
                                    <p:animClr clrSpc="hsl" dir="cw">
                                      <p:cBhvr override="childStyle">
                                        <p:cTn id="103" dur="500" fill="hold"/>
                                        <p:tgtEl>
                                          <p:spTgt spid="14"/>
                                        </p:tgtEl>
                                        <p:attrNameLst>
                                          <p:attrName>style.color</p:attrName>
                                        </p:attrNameLst>
                                      </p:cBhvr>
                                      <p:by>
                                        <p:hsl h="7200000" s="0" l="0"/>
                                      </p:by>
                                    </p:animClr>
                                    <p:animClr clrSpc="hsl" dir="cw">
                                      <p:cBhvr>
                                        <p:cTn id="104" dur="500" fill="hold"/>
                                        <p:tgtEl>
                                          <p:spTgt spid="14"/>
                                        </p:tgtEl>
                                        <p:attrNameLst>
                                          <p:attrName>fillcolor</p:attrName>
                                        </p:attrNameLst>
                                      </p:cBhvr>
                                      <p:by>
                                        <p:hsl h="7200000" s="0" l="0"/>
                                      </p:by>
                                    </p:animClr>
                                    <p:animClr clrSpc="hsl" dir="cw">
                                      <p:cBhvr>
                                        <p:cTn id="105" dur="500" fill="hold"/>
                                        <p:tgtEl>
                                          <p:spTgt spid="14"/>
                                        </p:tgtEl>
                                        <p:attrNameLst>
                                          <p:attrName>stroke.color</p:attrName>
                                        </p:attrNameLst>
                                      </p:cBhvr>
                                      <p:by>
                                        <p:hsl h="7200000" s="0" l="0"/>
                                      </p:by>
                                    </p:animClr>
                                    <p:set>
                                      <p:cBhvr>
                                        <p:cTn id="106" dur="500" fill="hold"/>
                                        <p:tgtEl>
                                          <p:spTgt spid="14"/>
                                        </p:tgtEl>
                                        <p:attrNameLst>
                                          <p:attrName>fill.type</p:attrName>
                                        </p:attrNameLst>
                                      </p:cBhvr>
                                      <p:to>
                                        <p:strVal val="solid"/>
                                      </p:to>
                                    </p:set>
                                  </p:childTnLst>
                                </p:cTn>
                              </p:par>
                              <p:par>
                                <p:cTn id="107" presetID="3" presetClass="entr" presetSubtype="10" fill="hold" nodeType="withEffect">
                                  <p:stCondLst>
                                    <p:cond delay="0"/>
                                  </p:stCondLst>
                                  <p:childTnLst>
                                    <p:set>
                                      <p:cBhvr>
                                        <p:cTn id="108" dur="1" fill="hold">
                                          <p:stCondLst>
                                            <p:cond delay="0"/>
                                          </p:stCondLst>
                                        </p:cTn>
                                        <p:tgtEl>
                                          <p:spTgt spid="146"/>
                                        </p:tgtEl>
                                        <p:attrNameLst>
                                          <p:attrName>style.visibility</p:attrName>
                                        </p:attrNameLst>
                                      </p:cBhvr>
                                      <p:to>
                                        <p:strVal val="visible"/>
                                      </p:to>
                                    </p:set>
                                    <p:animEffect transition="in" filter="blinds(horizontal)">
                                      <p:cBhvr>
                                        <p:cTn id="109" dur="500"/>
                                        <p:tgtEl>
                                          <p:spTgt spid="146"/>
                                        </p:tgtEl>
                                      </p:cBhvr>
                                    </p:animEffect>
                                  </p:childTnLst>
                                  <p:subTnLst>
                                    <p:audio>
                                      <p:cMediaNode>
                                        <p:cTn display="0" masterRel="sameClick">
                                          <p:stCondLst>
                                            <p:cond evt="begin" delay="0">
                                              <p:tn val="10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5">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145" y="1769805"/>
            <a:ext cx="9919981" cy="2704388"/>
          </a:xfrm>
          <a:prstGeom prst="rect">
            <a:avLst/>
          </a:prstGeom>
        </p:spPr>
      </p:pic>
      <p:grpSp>
        <p:nvGrpSpPr>
          <p:cNvPr id="25" name="组合 24">
            <a:extLst>
              <a:ext uri="{FF2B5EF4-FFF2-40B4-BE49-F238E27FC236}">
                <a16:creationId xmlns:a16="http://schemas.microsoft.com/office/drawing/2014/main" id="{7F0DD46E-001A-47DB-873A-2F586BF5CE2A}"/>
              </a:ext>
            </a:extLst>
          </p:cNvPr>
          <p:cNvGrpSpPr/>
          <p:nvPr/>
        </p:nvGrpSpPr>
        <p:grpSpPr>
          <a:xfrm>
            <a:off x="1483267" y="2366218"/>
            <a:ext cx="8839617" cy="1543052"/>
            <a:chOff x="-1027489" y="2530047"/>
            <a:chExt cx="8862261" cy="1543408"/>
          </a:xfrm>
        </p:grpSpPr>
        <p:sp>
          <p:nvSpPr>
            <p:cNvPr id="27" name="_14">
              <a:extLst>
                <a:ext uri="{FF2B5EF4-FFF2-40B4-BE49-F238E27FC236}">
                  <a16:creationId xmlns:a16="http://schemas.microsoft.com/office/drawing/2014/main" id="{F8333E21-7DFE-4D5C-8DEB-521839D1A784}"/>
                </a:ext>
              </a:extLst>
            </p:cNvPr>
            <p:cNvSpPr txBox="1">
              <a:spLocks noChangeArrowheads="1"/>
            </p:cNvSpPr>
            <p:nvPr/>
          </p:nvSpPr>
          <p:spPr bwMode="auto">
            <a:xfrm>
              <a:off x="-1027489" y="2530047"/>
              <a:ext cx="1840609"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defTabSz="914217"/>
              <a:r>
                <a:rPr lang="en-US" altLang="zh-CN" sz="9600" b="1" spc="600" dirty="0">
                  <a:solidFill>
                    <a:schemeClr val="bg1"/>
                  </a:solidFill>
                  <a:latin typeface="UTM Azuki" panose="02040603050506020204" pitchFamily="18" charset="0"/>
                  <a:ea typeface="迷你简卡通" panose="03000509000000000000" pitchFamily="65" charset="-122"/>
                </a:rPr>
                <a:t>03</a:t>
              </a:r>
              <a:endParaRPr lang="zh-CN" altLang="zh-CN" sz="9600" b="1" spc="600" dirty="0">
                <a:solidFill>
                  <a:schemeClr val="bg1"/>
                </a:solidFill>
                <a:latin typeface="UTM Azuki" panose="02040603050506020204" pitchFamily="18" charset="0"/>
                <a:ea typeface="迷你简卡通" panose="03000509000000000000" pitchFamily="65" charset="-122"/>
              </a:endParaRPr>
            </a:p>
          </p:txBody>
        </p:sp>
        <p:sp>
          <p:nvSpPr>
            <p:cNvPr id="30" name="矩形 29">
              <a:extLst>
                <a:ext uri="{FF2B5EF4-FFF2-40B4-BE49-F238E27FC236}">
                  <a16:creationId xmlns:a16="http://schemas.microsoft.com/office/drawing/2014/main" id="{2A0D3BD7-9375-4836-A961-E2E2E19018E7}"/>
                </a:ext>
              </a:extLst>
            </p:cNvPr>
            <p:cNvSpPr/>
            <p:nvPr/>
          </p:nvSpPr>
          <p:spPr bwMode="auto">
            <a:xfrm>
              <a:off x="305210" y="3523850"/>
              <a:ext cx="7529562"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17">
                <a:spcBef>
                  <a:spcPct val="50000"/>
                </a:spcBef>
              </a:pPr>
              <a:r>
                <a:rPr lang="en-US" altLang="zh-CN" sz="7200" dirty="0">
                  <a:solidFill>
                    <a:schemeClr val="bg1"/>
                  </a:solidFill>
                  <a:latin typeface="UTM Azuki" panose="02040603050506020204" pitchFamily="18" charset="0"/>
                  <a:ea typeface="华文琥珀" panose="02010800040101010101" pitchFamily="2" charset="-122"/>
                </a:rPr>
                <a:t>AI NHANH AI ĐÚNG</a:t>
              </a:r>
              <a:endParaRPr lang="zh-CN" altLang="en-US" sz="7200" dirty="0">
                <a:solidFill>
                  <a:schemeClr val="bg1"/>
                </a:solidFill>
                <a:latin typeface="UTM Azuki" panose="02040603050506020204" pitchFamily="18" charset="0"/>
                <a:ea typeface="华文琥珀" panose="02010800040101010101" pitchFamily="2" charset="-122"/>
              </a:endParaRPr>
            </a:p>
          </p:txBody>
        </p:sp>
      </p:grpSp>
      <p:sp>
        <p:nvSpPr>
          <p:cNvPr id="16" name="矩形 29">
            <a:extLst>
              <a:ext uri="{FF2B5EF4-FFF2-40B4-BE49-F238E27FC236}">
                <a16:creationId xmlns:a16="http://schemas.microsoft.com/office/drawing/2014/main" id="{B69F1E91-16ED-42C4-B80E-EE694EF6F2F5}"/>
              </a:ext>
            </a:extLst>
          </p:cNvPr>
          <p:cNvSpPr/>
          <p:nvPr/>
        </p:nvSpPr>
        <p:spPr bwMode="auto">
          <a:xfrm>
            <a:off x="4466969" y="2363403"/>
            <a:ext cx="4201505" cy="549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17">
              <a:spcBef>
                <a:spcPct val="50000"/>
              </a:spcBef>
            </a:pPr>
            <a:r>
              <a:rPr lang="en-US" altLang="zh-CN" sz="7200" dirty="0">
                <a:solidFill>
                  <a:schemeClr val="accent2">
                    <a:lumMod val="75000"/>
                  </a:schemeClr>
                </a:solidFill>
                <a:latin typeface="UTM Azuki" panose="02040603050506020204" pitchFamily="18" charset="0"/>
                <a:ea typeface="华文琥珀" panose="02010800040101010101" pitchFamily="2" charset="-122"/>
              </a:rPr>
              <a:t>TRÒ CHƠI</a:t>
            </a:r>
            <a:endParaRPr lang="zh-CN" altLang="en-US" sz="7200" dirty="0">
              <a:solidFill>
                <a:schemeClr val="accent2">
                  <a:lumMod val="75000"/>
                </a:schemeClr>
              </a:solidFill>
              <a:latin typeface="UTM Azuki" panose="02040603050506020204" pitchFamily="18" charset="0"/>
              <a:ea typeface="华文琥珀" panose="02010800040101010101" pitchFamily="2" charset="-122"/>
            </a:endParaRPr>
          </a:p>
        </p:txBody>
      </p:sp>
    </p:spTree>
    <p:extLst>
      <p:ext uri="{BB962C8B-B14F-4D97-AF65-F5344CB8AC3E}">
        <p14:creationId xmlns:p14="http://schemas.microsoft.com/office/powerpoint/2010/main" val="38757482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ky, yellow, outdoor&#10;&#10;Description automatically generated">
            <a:extLst>
              <a:ext uri="{FF2B5EF4-FFF2-40B4-BE49-F238E27FC236}">
                <a16:creationId xmlns:a16="http://schemas.microsoft.com/office/drawing/2014/main" id="{C5A168BE-ABCC-49C3-A476-58B162B128C1}"/>
              </a:ext>
            </a:extLst>
          </p:cNvPr>
          <p:cNvPicPr>
            <a:picLocks noChangeAspect="1"/>
          </p:cNvPicPr>
          <p:nvPr/>
        </p:nvPicPr>
        <p:blipFill rotWithShape="1">
          <a:blip r:embed="rId4">
            <a:extLst>
              <a:ext uri="{28A0092B-C50C-407E-A947-70E740481C1C}">
                <a14:useLocalDpi xmlns:a14="http://schemas.microsoft.com/office/drawing/2010/main" val="0"/>
              </a:ext>
            </a:extLst>
          </a:blip>
          <a:srcRect t="6991"/>
          <a:stretch/>
        </p:blipFill>
        <p:spPr>
          <a:xfrm>
            <a:off x="-17085" y="-10737"/>
            <a:ext cx="12209085" cy="6868737"/>
          </a:xfrm>
          <a:prstGeom prst="rect">
            <a:avLst/>
          </a:prstGeom>
        </p:spPr>
      </p:pic>
      <p:pic>
        <p:nvPicPr>
          <p:cNvPr id="4" name="Picture 3" descr="A close-up of some wheat&#10;&#10;Description automatically generated with low confidence">
            <a:extLst>
              <a:ext uri="{FF2B5EF4-FFF2-40B4-BE49-F238E27FC236}">
                <a16:creationId xmlns:a16="http://schemas.microsoft.com/office/drawing/2014/main" id="{C4C4AEA6-D4D5-497A-B79F-8DD7FCD213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23" y="3813562"/>
            <a:ext cx="7384152" cy="3044438"/>
          </a:xfrm>
          <a:prstGeom prst="rect">
            <a:avLst/>
          </a:prstGeom>
        </p:spPr>
      </p:pic>
      <p:pic>
        <p:nvPicPr>
          <p:cNvPr id="5" name="Picture 4" descr="A close-up of some wheat&#10;&#10;Description automatically generated with low confidence">
            <a:extLst>
              <a:ext uri="{FF2B5EF4-FFF2-40B4-BE49-F238E27FC236}">
                <a16:creationId xmlns:a16="http://schemas.microsoft.com/office/drawing/2014/main" id="{A2133E61-9E05-4464-A6AF-C0D3B58240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6786" y="3978875"/>
            <a:ext cx="7384152" cy="2930929"/>
          </a:xfrm>
          <a:prstGeom prst="rect">
            <a:avLst/>
          </a:prstGeom>
        </p:spPr>
      </p:pic>
      <p:sp>
        <p:nvSpPr>
          <p:cNvPr id="6" name="TextBox 5">
            <a:extLst>
              <a:ext uri="{FF2B5EF4-FFF2-40B4-BE49-F238E27FC236}">
                <a16:creationId xmlns:a16="http://schemas.microsoft.com/office/drawing/2014/main" id="{0C305F27-A057-472B-B8FE-D91B5E678DA6}"/>
              </a:ext>
            </a:extLst>
          </p:cNvPr>
          <p:cNvSpPr txBox="1"/>
          <p:nvPr/>
        </p:nvSpPr>
        <p:spPr>
          <a:xfrm>
            <a:off x="682320" y="862015"/>
            <a:ext cx="11106026" cy="1754326"/>
          </a:xfrm>
          <a:prstGeom prst="rect">
            <a:avLst/>
          </a:prstGeom>
          <a:solidFill>
            <a:schemeClr val="accent2">
              <a:lumMod val="60000"/>
              <a:lumOff val="40000"/>
              <a:alpha val="60000"/>
            </a:schemeClr>
          </a:solidFill>
          <a:ln w="38100">
            <a:solidFill>
              <a:srgbClr val="800000"/>
            </a:solidFill>
            <a:prstDash val="sysDash"/>
          </a:ln>
        </p:spPr>
        <p:txBody>
          <a:bodyPr wrap="square" rtlCol="0">
            <a:spAutoFit/>
          </a:bodyPr>
          <a:lstStyle/>
          <a:p>
            <a:pPr algn="ctr" defTabSz="914217">
              <a:buClr>
                <a:srgbClr val="000000"/>
              </a:buClr>
            </a:pPr>
            <a:r>
              <a:rPr lang="en-US" altLang="en-US" sz="5400" b="1" dirty="0" err="1">
                <a:latin typeface="UTM Flavour" panose="02040603050506020204" pitchFamily="18" charset="0"/>
                <a:ea typeface="HP001 5H" pitchFamily="34" charset="-127"/>
                <a:cs typeface="Times New Roman" panose="02020603050405020304" pitchFamily="18" charset="0"/>
              </a:rPr>
              <a:t>Câu</a:t>
            </a:r>
            <a:r>
              <a:rPr lang="en-US" altLang="en-US" sz="5400" b="1" dirty="0">
                <a:latin typeface="UTM Flavour" panose="02040603050506020204" pitchFamily="18" charset="0"/>
                <a:ea typeface="HP001 5H" pitchFamily="34" charset="-127"/>
                <a:cs typeface="Times New Roman" panose="02020603050405020304" pitchFamily="18" charset="0"/>
              </a:rPr>
              <a:t> 1: </a:t>
            </a:r>
            <a:r>
              <a:rPr lang="en-US" altLang="en-US" sz="5400" b="1" dirty="0" err="1">
                <a:latin typeface="UTM Flavour" panose="02040603050506020204" pitchFamily="18" charset="0"/>
                <a:ea typeface="HP001 5H" pitchFamily="34" charset="-127"/>
                <a:cs typeface="Times New Roman" panose="02020603050405020304" pitchFamily="18" charset="0"/>
              </a:rPr>
              <a:t>Đồng</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bằng</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Bắc</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Bộ</a:t>
            </a:r>
            <a:r>
              <a:rPr lang="en-US" altLang="en-US" sz="5400" b="1" dirty="0">
                <a:latin typeface="UTM Flavour" panose="02040603050506020204" pitchFamily="18" charset="0"/>
                <a:ea typeface="HP001 5H" pitchFamily="34" charset="-127"/>
                <a:cs typeface="Times New Roman" panose="02020603050405020304" pitchFamily="18" charset="0"/>
              </a:rPr>
              <a:t> là </a:t>
            </a:r>
            <a:r>
              <a:rPr lang="en-US" altLang="en-US" sz="5400" b="1" dirty="0" err="1">
                <a:latin typeface="UTM Flavour" panose="02040603050506020204" pitchFamily="18" charset="0"/>
                <a:ea typeface="HP001 5H" pitchFamily="34" charset="-127"/>
                <a:cs typeface="Times New Roman" panose="02020603050405020304" pitchFamily="18" charset="0"/>
              </a:rPr>
              <a:t>nơi</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sản</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xuất</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nhiều</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lúa</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gạo</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nhất</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nước</a:t>
            </a:r>
            <a:r>
              <a:rPr lang="en-US" altLang="en-US" sz="5400" b="1" dirty="0">
                <a:latin typeface="UTM Flavour" panose="02040603050506020204" pitchFamily="18" charset="0"/>
                <a:ea typeface="HP001 5H" pitchFamily="34" charset="-127"/>
                <a:cs typeface="Times New Roman" panose="02020603050405020304" pitchFamily="18" charset="0"/>
              </a:rPr>
              <a:t> ta.</a:t>
            </a:r>
            <a:endParaRPr lang="en-US" sz="4800" kern="0" dirty="0">
              <a:solidFill>
                <a:srgbClr val="000000"/>
              </a:solidFill>
              <a:latin typeface="UTM Flavour" panose="02040603050506020204" pitchFamily="18" charset="0"/>
              <a:cs typeface="Arial"/>
              <a:sym typeface="Arial"/>
            </a:endParaRPr>
          </a:p>
        </p:txBody>
      </p:sp>
      <p:sp>
        <p:nvSpPr>
          <p:cNvPr id="7" name="TextBox 6">
            <a:extLst>
              <a:ext uri="{FF2B5EF4-FFF2-40B4-BE49-F238E27FC236}">
                <a16:creationId xmlns:a16="http://schemas.microsoft.com/office/drawing/2014/main" id="{5A46A163-FA55-4897-B584-2FE0C55F82C2}"/>
              </a:ext>
            </a:extLst>
          </p:cNvPr>
          <p:cNvSpPr txBox="1"/>
          <p:nvPr/>
        </p:nvSpPr>
        <p:spPr>
          <a:xfrm>
            <a:off x="6619417" y="3388387"/>
            <a:ext cx="2611081" cy="1015663"/>
          </a:xfrm>
          <a:prstGeom prst="rect">
            <a:avLst/>
          </a:prstGeom>
          <a:solidFill>
            <a:schemeClr val="accent1">
              <a:lumMod val="60000"/>
              <a:lumOff val="40000"/>
              <a:alpha val="60000"/>
            </a:schemeClr>
          </a:solidFill>
          <a:ln w="38100">
            <a:solidFill>
              <a:schemeClr val="tx2">
                <a:lumMod val="60000"/>
                <a:lumOff val="40000"/>
              </a:schemeClr>
            </a:solidFill>
            <a:prstDash val="sysDash"/>
          </a:ln>
        </p:spPr>
        <p:txBody>
          <a:bodyPr wrap="square" rtlCol="0">
            <a:spAutoFit/>
          </a:bodyPr>
          <a:lstStyle/>
          <a:p>
            <a:pPr algn="ctr" defTabSz="914217">
              <a:buClr>
                <a:srgbClr val="000000"/>
              </a:buClr>
            </a:pPr>
            <a:r>
              <a:rPr lang="en-US" sz="6000" kern="0" dirty="0">
                <a:solidFill>
                  <a:srgbClr val="000000"/>
                </a:solidFill>
                <a:latin typeface="UTM Flavour" panose="02040603050506020204" pitchFamily="18" charset="0"/>
                <a:cs typeface="Arial"/>
                <a:sym typeface="Arial"/>
              </a:rPr>
              <a:t>Sai</a:t>
            </a:r>
          </a:p>
        </p:txBody>
      </p:sp>
      <p:sp>
        <p:nvSpPr>
          <p:cNvPr id="8" name="TextBox 7">
            <a:extLst>
              <a:ext uri="{FF2B5EF4-FFF2-40B4-BE49-F238E27FC236}">
                <a16:creationId xmlns:a16="http://schemas.microsoft.com/office/drawing/2014/main" id="{6FDCD0B5-54E3-4BF8-9E5C-7AA072665157}"/>
              </a:ext>
            </a:extLst>
          </p:cNvPr>
          <p:cNvSpPr txBox="1"/>
          <p:nvPr/>
        </p:nvSpPr>
        <p:spPr>
          <a:xfrm>
            <a:off x="1705389" y="3388387"/>
            <a:ext cx="2611081" cy="1015663"/>
          </a:xfrm>
          <a:prstGeom prst="rect">
            <a:avLst/>
          </a:prstGeom>
          <a:solidFill>
            <a:schemeClr val="accent1">
              <a:lumMod val="60000"/>
              <a:lumOff val="40000"/>
              <a:alpha val="60000"/>
            </a:schemeClr>
          </a:solidFill>
          <a:ln w="38100">
            <a:solidFill>
              <a:schemeClr val="tx2">
                <a:lumMod val="60000"/>
                <a:lumOff val="40000"/>
              </a:schemeClr>
            </a:solidFill>
            <a:prstDash val="sysDash"/>
          </a:ln>
        </p:spPr>
        <p:txBody>
          <a:bodyPr wrap="square" rtlCol="0">
            <a:spAutoFit/>
          </a:bodyPr>
          <a:lstStyle/>
          <a:p>
            <a:pPr algn="ctr" defTabSz="914217">
              <a:buClr>
                <a:srgbClr val="000000"/>
              </a:buClr>
            </a:pPr>
            <a:r>
              <a:rPr lang="en-US" sz="6000" kern="0" dirty="0" err="1">
                <a:solidFill>
                  <a:srgbClr val="000000"/>
                </a:solidFill>
                <a:latin typeface="UTM Flavour" panose="02040603050506020204" pitchFamily="18" charset="0"/>
                <a:cs typeface="Arial"/>
                <a:sym typeface="Arial"/>
              </a:rPr>
              <a:t>Đúng</a:t>
            </a:r>
            <a:r>
              <a:rPr lang="en-US" sz="6000" kern="0" dirty="0">
                <a:solidFill>
                  <a:srgbClr val="000000"/>
                </a:solidFill>
                <a:latin typeface="UTM Flavour" panose="02040603050506020204" pitchFamily="18" charset="0"/>
                <a:cs typeface="Arial"/>
                <a:sym typeface="Arial"/>
              </a:rPr>
              <a:t> </a:t>
            </a:r>
          </a:p>
        </p:txBody>
      </p:sp>
    </p:spTree>
    <p:extLst>
      <p:ext uri="{BB962C8B-B14F-4D97-AF65-F5344CB8AC3E}">
        <p14:creationId xmlns:p14="http://schemas.microsoft.com/office/powerpoint/2010/main" val="2471065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8"/>
                                        </p:tgtEl>
                                      </p:cBhvr>
                                    </p:animEffect>
                                    <p:anim calcmode="lin" valueType="num">
                                      <p:cBhvr>
                                        <p:cTn id="17" dur="1000"/>
                                        <p:tgtEl>
                                          <p:spTgt spid="8"/>
                                        </p:tgtEl>
                                        <p:attrNameLst>
                                          <p:attrName>ppt_x</p:attrName>
                                        </p:attrNameLst>
                                      </p:cBhvr>
                                      <p:tavLst>
                                        <p:tav tm="0">
                                          <p:val>
                                            <p:strVal val="ppt_x"/>
                                          </p:val>
                                        </p:tav>
                                        <p:tav tm="100000">
                                          <p:val>
                                            <p:strVal val="ppt_x"/>
                                          </p:val>
                                        </p:tav>
                                      </p:tavLst>
                                    </p:anim>
                                    <p:anim calcmode="lin" valueType="num">
                                      <p:cBhvr>
                                        <p:cTn id="18" dur="1000"/>
                                        <p:tgtEl>
                                          <p:spTgt spid="8"/>
                                        </p:tgtEl>
                                        <p:attrNameLst>
                                          <p:attrName>ppt_y</p:attrName>
                                        </p:attrNameLst>
                                      </p:cBhvr>
                                      <p:tavLst>
                                        <p:tav tm="0">
                                          <p:val>
                                            <p:strVal val="ppt_y"/>
                                          </p:val>
                                        </p:tav>
                                        <p:tav tm="100000">
                                          <p:val>
                                            <p:strVal val="ppt_y+.1"/>
                                          </p:val>
                                        </p:tav>
                                      </p:tavLst>
                                    </p:anim>
                                    <p:set>
                                      <p:cBhvr>
                                        <p:cTn id="19" dur="1" fill="hold">
                                          <p:stCondLst>
                                            <p:cond delay="999"/>
                                          </p:stCondLst>
                                        </p:cTn>
                                        <p:tgtEl>
                                          <p:spTgt spid="8"/>
                                        </p:tgtEl>
                                        <p:attrNameLst>
                                          <p:attrName>style.visibility</p:attrName>
                                        </p:attrNameLst>
                                      </p:cBhvr>
                                      <p:to>
                                        <p:strVal val="hidden"/>
                                      </p:to>
                                    </p:set>
                                  </p:childTnLst>
                                </p:cTn>
                              </p:par>
                              <p:par>
                                <p:cTn id="20" presetID="6" presetClass="emph" presetSubtype="0" fill="hold" grpId="1" nodeType="withEffect">
                                  <p:stCondLst>
                                    <p:cond delay="0"/>
                                  </p:stCondLst>
                                  <p:childTnLst>
                                    <p:animScale>
                                      <p:cBhvr>
                                        <p:cTn id="21" dur="2000" fill="hold"/>
                                        <p:tgtEl>
                                          <p:spTgt spid="7"/>
                                        </p:tgtEl>
                                      </p:cBhvr>
                                      <p:by x="150000" y="150000"/>
                                    </p:animScale>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ky, yellow, outdoor&#10;&#10;Description automatically generated">
            <a:extLst>
              <a:ext uri="{FF2B5EF4-FFF2-40B4-BE49-F238E27FC236}">
                <a16:creationId xmlns:a16="http://schemas.microsoft.com/office/drawing/2014/main" id="{C5A168BE-ABCC-49C3-A476-58B162B128C1}"/>
              </a:ext>
            </a:extLst>
          </p:cNvPr>
          <p:cNvPicPr>
            <a:picLocks noChangeAspect="1"/>
          </p:cNvPicPr>
          <p:nvPr/>
        </p:nvPicPr>
        <p:blipFill rotWithShape="1">
          <a:blip r:embed="rId4">
            <a:extLst>
              <a:ext uri="{28A0092B-C50C-407E-A947-70E740481C1C}">
                <a14:useLocalDpi xmlns:a14="http://schemas.microsoft.com/office/drawing/2010/main" val="0"/>
              </a:ext>
            </a:extLst>
          </a:blip>
          <a:srcRect t="6991"/>
          <a:stretch/>
        </p:blipFill>
        <p:spPr>
          <a:xfrm>
            <a:off x="-17085" y="-10737"/>
            <a:ext cx="12209085" cy="6868737"/>
          </a:xfrm>
          <a:prstGeom prst="rect">
            <a:avLst/>
          </a:prstGeom>
        </p:spPr>
      </p:pic>
      <p:pic>
        <p:nvPicPr>
          <p:cNvPr id="4" name="Picture 3" descr="A close-up of some wheat&#10;&#10;Description automatically generated with low confidence">
            <a:extLst>
              <a:ext uri="{FF2B5EF4-FFF2-40B4-BE49-F238E27FC236}">
                <a16:creationId xmlns:a16="http://schemas.microsoft.com/office/drawing/2014/main" id="{C4C4AEA6-D4D5-497A-B79F-8DD7FCD213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23" y="3813562"/>
            <a:ext cx="7384152" cy="3044438"/>
          </a:xfrm>
          <a:prstGeom prst="rect">
            <a:avLst/>
          </a:prstGeom>
        </p:spPr>
      </p:pic>
      <p:pic>
        <p:nvPicPr>
          <p:cNvPr id="5" name="Picture 4" descr="A close-up of some wheat&#10;&#10;Description automatically generated with low confidence">
            <a:extLst>
              <a:ext uri="{FF2B5EF4-FFF2-40B4-BE49-F238E27FC236}">
                <a16:creationId xmlns:a16="http://schemas.microsoft.com/office/drawing/2014/main" id="{A2133E61-9E05-4464-A6AF-C0D3B58240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6786" y="3978875"/>
            <a:ext cx="7384152" cy="2930929"/>
          </a:xfrm>
          <a:prstGeom prst="rect">
            <a:avLst/>
          </a:prstGeom>
        </p:spPr>
      </p:pic>
      <p:sp>
        <p:nvSpPr>
          <p:cNvPr id="6" name="TextBox 5">
            <a:extLst>
              <a:ext uri="{FF2B5EF4-FFF2-40B4-BE49-F238E27FC236}">
                <a16:creationId xmlns:a16="http://schemas.microsoft.com/office/drawing/2014/main" id="{0C305F27-A057-472B-B8FE-D91B5E678DA6}"/>
              </a:ext>
            </a:extLst>
          </p:cNvPr>
          <p:cNvSpPr txBox="1"/>
          <p:nvPr/>
        </p:nvSpPr>
        <p:spPr>
          <a:xfrm>
            <a:off x="682320" y="862015"/>
            <a:ext cx="11106026" cy="1754326"/>
          </a:xfrm>
          <a:prstGeom prst="rect">
            <a:avLst/>
          </a:prstGeom>
          <a:solidFill>
            <a:schemeClr val="accent2">
              <a:lumMod val="60000"/>
              <a:lumOff val="40000"/>
              <a:alpha val="60000"/>
            </a:schemeClr>
          </a:solidFill>
          <a:ln w="38100">
            <a:solidFill>
              <a:srgbClr val="800000"/>
            </a:solidFill>
            <a:prstDash val="sysDash"/>
          </a:ln>
        </p:spPr>
        <p:txBody>
          <a:bodyPr wrap="square" rtlCol="0">
            <a:spAutoFit/>
          </a:bodyPr>
          <a:lstStyle/>
          <a:p>
            <a:pPr algn="ctr" defTabSz="914217">
              <a:buClr>
                <a:srgbClr val="000000"/>
              </a:buClr>
            </a:pPr>
            <a:r>
              <a:rPr lang="en-US" altLang="en-US" sz="5400" b="1" dirty="0" err="1">
                <a:latin typeface="UTM Flavour" panose="02040603050506020204" pitchFamily="18" charset="0"/>
                <a:ea typeface="HP001 5H" pitchFamily="34" charset="-127"/>
                <a:cs typeface="Times New Roman" panose="02020603050405020304" pitchFamily="18" charset="0"/>
              </a:rPr>
              <a:t>Câu</a:t>
            </a:r>
            <a:r>
              <a:rPr lang="en-US" altLang="en-US" sz="5400" b="1" dirty="0">
                <a:latin typeface="UTM Flavour" panose="02040603050506020204" pitchFamily="18" charset="0"/>
                <a:ea typeface="HP001 5H" pitchFamily="34" charset="-127"/>
                <a:cs typeface="Times New Roman" panose="02020603050405020304" pitchFamily="18" charset="0"/>
              </a:rPr>
              <a:t> 2: </a:t>
            </a:r>
            <a:r>
              <a:rPr lang="en-US" altLang="en-US" sz="5400" b="1" dirty="0" err="1">
                <a:latin typeface="UTM Flavour" panose="02040603050506020204" pitchFamily="18" charset="0"/>
                <a:ea typeface="HP001 5H" pitchFamily="34" charset="-127"/>
                <a:cs typeface="Times New Roman" panose="02020603050405020304" pitchFamily="18" charset="0"/>
              </a:rPr>
              <a:t>Đồng</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bằng</a:t>
            </a:r>
            <a:r>
              <a:rPr lang="en-US" altLang="en-US" sz="5400" b="1" dirty="0">
                <a:latin typeface="UTM Flavour" panose="02040603050506020204" pitchFamily="18" charset="0"/>
                <a:ea typeface="HP001 5H" pitchFamily="34" charset="-127"/>
                <a:cs typeface="Times New Roman" panose="02020603050405020304" pitchFamily="18" charset="0"/>
              </a:rPr>
              <a:t> Nam </a:t>
            </a:r>
            <a:r>
              <a:rPr lang="en-US" altLang="en-US" sz="5400" b="1" dirty="0" err="1">
                <a:latin typeface="UTM Flavour" panose="02040603050506020204" pitchFamily="18" charset="0"/>
                <a:ea typeface="HP001 5H" pitchFamily="34" charset="-127"/>
                <a:cs typeface="Times New Roman" panose="02020603050405020304" pitchFamily="18" charset="0"/>
              </a:rPr>
              <a:t>Bộ</a:t>
            </a:r>
            <a:r>
              <a:rPr lang="en-US" altLang="en-US" sz="5400" b="1" dirty="0">
                <a:latin typeface="UTM Flavour" panose="02040603050506020204" pitchFamily="18" charset="0"/>
                <a:ea typeface="HP001 5H" pitchFamily="34" charset="-127"/>
                <a:cs typeface="Times New Roman" panose="02020603050405020304" pitchFamily="18" charset="0"/>
              </a:rPr>
              <a:t> là </a:t>
            </a:r>
            <a:r>
              <a:rPr lang="en-US" altLang="en-US" sz="5400" b="1" dirty="0" err="1">
                <a:latin typeface="UTM Flavour" panose="02040603050506020204" pitchFamily="18" charset="0"/>
                <a:ea typeface="HP001 5H" pitchFamily="34" charset="-127"/>
                <a:cs typeface="Times New Roman" panose="02020603050405020304" pitchFamily="18" charset="0"/>
              </a:rPr>
              <a:t>nơi</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sản</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xuất</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nhiều</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thủy</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sản</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nhất</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cả</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nước</a:t>
            </a:r>
            <a:r>
              <a:rPr lang="en-US" altLang="en-US" sz="5400" b="1" dirty="0">
                <a:latin typeface="UTM Flavour" panose="02040603050506020204" pitchFamily="18" charset="0"/>
                <a:ea typeface="HP001 5H" pitchFamily="34" charset="-127"/>
                <a:cs typeface="Times New Roman" panose="02020603050405020304" pitchFamily="18" charset="0"/>
              </a:rPr>
              <a:t>.</a:t>
            </a:r>
            <a:endParaRPr lang="en-US" sz="4800" kern="0" dirty="0">
              <a:solidFill>
                <a:srgbClr val="000000"/>
              </a:solidFill>
              <a:latin typeface="UTM Flavour" panose="02040603050506020204" pitchFamily="18" charset="0"/>
              <a:cs typeface="Arial"/>
              <a:sym typeface="Arial"/>
            </a:endParaRPr>
          </a:p>
        </p:txBody>
      </p:sp>
      <p:sp>
        <p:nvSpPr>
          <p:cNvPr id="7" name="TextBox 6">
            <a:extLst>
              <a:ext uri="{FF2B5EF4-FFF2-40B4-BE49-F238E27FC236}">
                <a16:creationId xmlns:a16="http://schemas.microsoft.com/office/drawing/2014/main" id="{5A46A163-FA55-4897-B584-2FE0C55F82C2}"/>
              </a:ext>
            </a:extLst>
          </p:cNvPr>
          <p:cNvSpPr txBox="1"/>
          <p:nvPr/>
        </p:nvSpPr>
        <p:spPr>
          <a:xfrm>
            <a:off x="1737814" y="3436797"/>
            <a:ext cx="2611081" cy="1015663"/>
          </a:xfrm>
          <a:prstGeom prst="rect">
            <a:avLst/>
          </a:prstGeom>
          <a:solidFill>
            <a:schemeClr val="accent1">
              <a:lumMod val="60000"/>
              <a:lumOff val="40000"/>
              <a:alpha val="60000"/>
            </a:schemeClr>
          </a:solidFill>
          <a:ln w="38100">
            <a:solidFill>
              <a:schemeClr val="tx2">
                <a:lumMod val="60000"/>
                <a:lumOff val="40000"/>
              </a:schemeClr>
            </a:solidFill>
            <a:prstDash val="sysDash"/>
          </a:ln>
        </p:spPr>
        <p:txBody>
          <a:bodyPr wrap="square" rtlCol="0">
            <a:spAutoFit/>
          </a:bodyPr>
          <a:lstStyle/>
          <a:p>
            <a:pPr algn="ctr" defTabSz="914217">
              <a:buClr>
                <a:srgbClr val="000000"/>
              </a:buClr>
            </a:pPr>
            <a:r>
              <a:rPr lang="en-US" sz="6000" kern="0" dirty="0" err="1">
                <a:solidFill>
                  <a:srgbClr val="000000"/>
                </a:solidFill>
                <a:latin typeface="UTM Flavour" panose="02040603050506020204" pitchFamily="18" charset="0"/>
                <a:cs typeface="Arial"/>
                <a:sym typeface="Arial"/>
              </a:rPr>
              <a:t>Đúng</a:t>
            </a:r>
            <a:endParaRPr lang="en-US" sz="6000" kern="0" dirty="0">
              <a:solidFill>
                <a:srgbClr val="000000"/>
              </a:solidFill>
              <a:latin typeface="UTM Flavour" panose="02040603050506020204" pitchFamily="18" charset="0"/>
              <a:cs typeface="Arial"/>
              <a:sym typeface="Arial"/>
            </a:endParaRPr>
          </a:p>
        </p:txBody>
      </p:sp>
      <p:sp>
        <p:nvSpPr>
          <p:cNvPr id="8" name="TextBox 7">
            <a:extLst>
              <a:ext uri="{FF2B5EF4-FFF2-40B4-BE49-F238E27FC236}">
                <a16:creationId xmlns:a16="http://schemas.microsoft.com/office/drawing/2014/main" id="{6FDCD0B5-54E3-4BF8-9E5C-7AA072665157}"/>
              </a:ext>
            </a:extLst>
          </p:cNvPr>
          <p:cNvSpPr txBox="1"/>
          <p:nvPr/>
        </p:nvSpPr>
        <p:spPr>
          <a:xfrm>
            <a:off x="6520479" y="3489093"/>
            <a:ext cx="2611081" cy="1015663"/>
          </a:xfrm>
          <a:prstGeom prst="rect">
            <a:avLst/>
          </a:prstGeom>
          <a:solidFill>
            <a:schemeClr val="accent1">
              <a:lumMod val="60000"/>
              <a:lumOff val="40000"/>
              <a:alpha val="60000"/>
            </a:schemeClr>
          </a:solidFill>
          <a:ln w="38100">
            <a:solidFill>
              <a:schemeClr val="tx2">
                <a:lumMod val="60000"/>
                <a:lumOff val="40000"/>
              </a:schemeClr>
            </a:solidFill>
            <a:prstDash val="sysDash"/>
          </a:ln>
        </p:spPr>
        <p:txBody>
          <a:bodyPr wrap="square" rtlCol="0">
            <a:spAutoFit/>
          </a:bodyPr>
          <a:lstStyle/>
          <a:p>
            <a:pPr algn="ctr" defTabSz="914217">
              <a:buClr>
                <a:srgbClr val="000000"/>
              </a:buClr>
            </a:pPr>
            <a:r>
              <a:rPr lang="en-US" sz="6000" kern="0" dirty="0">
                <a:solidFill>
                  <a:srgbClr val="000000"/>
                </a:solidFill>
                <a:latin typeface="UTM Flavour" panose="02040603050506020204" pitchFamily="18" charset="0"/>
                <a:cs typeface="Arial"/>
                <a:sym typeface="Arial"/>
              </a:rPr>
              <a:t>Sai</a:t>
            </a:r>
          </a:p>
        </p:txBody>
      </p:sp>
    </p:spTree>
    <p:extLst>
      <p:ext uri="{BB962C8B-B14F-4D97-AF65-F5344CB8AC3E}">
        <p14:creationId xmlns:p14="http://schemas.microsoft.com/office/powerpoint/2010/main" val="7709829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8"/>
                                        </p:tgtEl>
                                      </p:cBhvr>
                                    </p:animEffect>
                                    <p:anim calcmode="lin" valueType="num">
                                      <p:cBhvr>
                                        <p:cTn id="17" dur="1000"/>
                                        <p:tgtEl>
                                          <p:spTgt spid="8"/>
                                        </p:tgtEl>
                                        <p:attrNameLst>
                                          <p:attrName>ppt_x</p:attrName>
                                        </p:attrNameLst>
                                      </p:cBhvr>
                                      <p:tavLst>
                                        <p:tav tm="0">
                                          <p:val>
                                            <p:strVal val="ppt_x"/>
                                          </p:val>
                                        </p:tav>
                                        <p:tav tm="100000">
                                          <p:val>
                                            <p:strVal val="ppt_x"/>
                                          </p:val>
                                        </p:tav>
                                      </p:tavLst>
                                    </p:anim>
                                    <p:anim calcmode="lin" valueType="num">
                                      <p:cBhvr>
                                        <p:cTn id="18" dur="1000"/>
                                        <p:tgtEl>
                                          <p:spTgt spid="8"/>
                                        </p:tgtEl>
                                        <p:attrNameLst>
                                          <p:attrName>ppt_y</p:attrName>
                                        </p:attrNameLst>
                                      </p:cBhvr>
                                      <p:tavLst>
                                        <p:tav tm="0">
                                          <p:val>
                                            <p:strVal val="ppt_y"/>
                                          </p:val>
                                        </p:tav>
                                        <p:tav tm="100000">
                                          <p:val>
                                            <p:strVal val="ppt_y+.1"/>
                                          </p:val>
                                        </p:tav>
                                      </p:tavLst>
                                    </p:anim>
                                    <p:set>
                                      <p:cBhvr>
                                        <p:cTn id="19" dur="1" fill="hold">
                                          <p:stCondLst>
                                            <p:cond delay="999"/>
                                          </p:stCondLst>
                                        </p:cTn>
                                        <p:tgtEl>
                                          <p:spTgt spid="8"/>
                                        </p:tgtEl>
                                        <p:attrNameLst>
                                          <p:attrName>style.visibility</p:attrName>
                                        </p:attrNameLst>
                                      </p:cBhvr>
                                      <p:to>
                                        <p:strVal val="hidden"/>
                                      </p:to>
                                    </p:set>
                                  </p:childTnLst>
                                </p:cTn>
                              </p:par>
                              <p:par>
                                <p:cTn id="20" presetID="6" presetClass="emph" presetSubtype="0" fill="hold" grpId="1" nodeType="withEffect">
                                  <p:stCondLst>
                                    <p:cond delay="0"/>
                                  </p:stCondLst>
                                  <p:childTnLst>
                                    <p:animScale>
                                      <p:cBhvr>
                                        <p:cTn id="21" dur="2000" fill="hold"/>
                                        <p:tgtEl>
                                          <p:spTgt spid="7"/>
                                        </p:tgtEl>
                                      </p:cBhvr>
                                      <p:by x="150000" y="150000"/>
                                    </p:animScale>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ky, yellow, outdoor&#10;&#10;Description automatically generated">
            <a:extLst>
              <a:ext uri="{FF2B5EF4-FFF2-40B4-BE49-F238E27FC236}">
                <a16:creationId xmlns:a16="http://schemas.microsoft.com/office/drawing/2014/main" id="{C5A168BE-ABCC-49C3-A476-58B162B128C1}"/>
              </a:ext>
            </a:extLst>
          </p:cNvPr>
          <p:cNvPicPr>
            <a:picLocks noChangeAspect="1"/>
          </p:cNvPicPr>
          <p:nvPr/>
        </p:nvPicPr>
        <p:blipFill rotWithShape="1">
          <a:blip r:embed="rId4">
            <a:extLst>
              <a:ext uri="{28A0092B-C50C-407E-A947-70E740481C1C}">
                <a14:useLocalDpi xmlns:a14="http://schemas.microsoft.com/office/drawing/2010/main" val="0"/>
              </a:ext>
            </a:extLst>
          </a:blip>
          <a:srcRect t="6991"/>
          <a:stretch/>
        </p:blipFill>
        <p:spPr>
          <a:xfrm>
            <a:off x="-17085" y="-10737"/>
            <a:ext cx="12209085" cy="6868737"/>
          </a:xfrm>
          <a:prstGeom prst="rect">
            <a:avLst/>
          </a:prstGeom>
        </p:spPr>
      </p:pic>
      <p:pic>
        <p:nvPicPr>
          <p:cNvPr id="4" name="Picture 3" descr="A close-up of some wheat&#10;&#10;Description automatically generated with low confidence">
            <a:extLst>
              <a:ext uri="{FF2B5EF4-FFF2-40B4-BE49-F238E27FC236}">
                <a16:creationId xmlns:a16="http://schemas.microsoft.com/office/drawing/2014/main" id="{C4C4AEA6-D4D5-497A-B79F-8DD7FCD213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23" y="3813562"/>
            <a:ext cx="7384152" cy="3044438"/>
          </a:xfrm>
          <a:prstGeom prst="rect">
            <a:avLst/>
          </a:prstGeom>
        </p:spPr>
      </p:pic>
      <p:pic>
        <p:nvPicPr>
          <p:cNvPr id="5" name="Picture 4" descr="A close-up of some wheat&#10;&#10;Description automatically generated with low confidence">
            <a:extLst>
              <a:ext uri="{FF2B5EF4-FFF2-40B4-BE49-F238E27FC236}">
                <a16:creationId xmlns:a16="http://schemas.microsoft.com/office/drawing/2014/main" id="{A2133E61-9E05-4464-A6AF-C0D3B58240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6786" y="3978875"/>
            <a:ext cx="7384152" cy="2930929"/>
          </a:xfrm>
          <a:prstGeom prst="rect">
            <a:avLst/>
          </a:prstGeom>
        </p:spPr>
      </p:pic>
      <p:sp>
        <p:nvSpPr>
          <p:cNvPr id="6" name="TextBox 5">
            <a:extLst>
              <a:ext uri="{FF2B5EF4-FFF2-40B4-BE49-F238E27FC236}">
                <a16:creationId xmlns:a16="http://schemas.microsoft.com/office/drawing/2014/main" id="{0C305F27-A057-472B-B8FE-D91B5E678DA6}"/>
              </a:ext>
            </a:extLst>
          </p:cNvPr>
          <p:cNvSpPr txBox="1"/>
          <p:nvPr/>
        </p:nvSpPr>
        <p:spPr>
          <a:xfrm>
            <a:off x="682320" y="862015"/>
            <a:ext cx="11106026" cy="1754326"/>
          </a:xfrm>
          <a:prstGeom prst="rect">
            <a:avLst/>
          </a:prstGeom>
          <a:solidFill>
            <a:schemeClr val="accent2">
              <a:lumMod val="60000"/>
              <a:lumOff val="40000"/>
              <a:alpha val="60000"/>
            </a:schemeClr>
          </a:solidFill>
          <a:ln w="38100">
            <a:solidFill>
              <a:srgbClr val="800000"/>
            </a:solidFill>
            <a:prstDash val="sysDash"/>
          </a:ln>
        </p:spPr>
        <p:txBody>
          <a:bodyPr wrap="square" rtlCol="0">
            <a:spAutoFit/>
          </a:bodyPr>
          <a:lstStyle/>
          <a:p>
            <a:pPr algn="ctr" defTabSz="914217">
              <a:buClr>
                <a:srgbClr val="000000"/>
              </a:buClr>
            </a:pPr>
            <a:r>
              <a:rPr lang="en-US" altLang="en-US" sz="5400" b="1" dirty="0" err="1">
                <a:latin typeface="UTM Flavour" panose="02040603050506020204" pitchFamily="18" charset="0"/>
                <a:ea typeface="HP001 5H" pitchFamily="34" charset="-127"/>
                <a:cs typeface="Times New Roman" panose="02020603050405020304" pitchFamily="18" charset="0"/>
              </a:rPr>
              <a:t>Câu</a:t>
            </a:r>
            <a:r>
              <a:rPr lang="en-US" altLang="en-US" sz="5400" b="1" dirty="0">
                <a:latin typeface="UTM Flavour" panose="02040603050506020204" pitchFamily="18" charset="0"/>
                <a:ea typeface="HP001 5H" pitchFamily="34" charset="-127"/>
                <a:cs typeface="Times New Roman" panose="02020603050405020304" pitchFamily="18" charset="0"/>
              </a:rPr>
              <a:t> 3: </a:t>
            </a:r>
            <a:r>
              <a:rPr lang="en-US" altLang="en-US" sz="5400" b="1" dirty="0" err="1">
                <a:latin typeface="UTM Flavour" panose="02040603050506020204" pitchFamily="18" charset="0"/>
                <a:ea typeface="HP001 5H" pitchFamily="34" charset="-127"/>
                <a:cs typeface="Times New Roman" panose="02020603050405020304" pitchFamily="18" charset="0"/>
              </a:rPr>
              <a:t>Thành</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phố</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Hà</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Nội</a:t>
            </a:r>
            <a:r>
              <a:rPr lang="en-US" altLang="en-US" sz="5400" b="1" dirty="0">
                <a:latin typeface="UTM Flavour" panose="02040603050506020204" pitchFamily="18" charset="0"/>
                <a:ea typeface="HP001 5H" pitchFamily="34" charset="-127"/>
                <a:cs typeface="Times New Roman" panose="02020603050405020304" pitchFamily="18" charset="0"/>
              </a:rPr>
              <a:t> có </a:t>
            </a:r>
            <a:r>
              <a:rPr lang="en-US" altLang="en-US" sz="5400" b="1" dirty="0" err="1">
                <a:latin typeface="UTM Flavour" panose="02040603050506020204" pitchFamily="18" charset="0"/>
                <a:ea typeface="HP001 5H" pitchFamily="34" charset="-127"/>
                <a:cs typeface="Times New Roman" panose="02020603050405020304" pitchFamily="18" charset="0"/>
              </a:rPr>
              <a:t>diện</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tích</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lớn</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nhất</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và</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số</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dân</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đông</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nhất</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nước</a:t>
            </a:r>
            <a:r>
              <a:rPr lang="en-US" altLang="en-US" sz="5400" b="1" dirty="0">
                <a:latin typeface="UTM Flavour" panose="02040603050506020204" pitchFamily="18" charset="0"/>
                <a:ea typeface="HP001 5H" pitchFamily="34" charset="-127"/>
                <a:cs typeface="Times New Roman" panose="02020603050405020304" pitchFamily="18" charset="0"/>
              </a:rPr>
              <a:t>..</a:t>
            </a:r>
            <a:endParaRPr lang="en-US" sz="4800" kern="0" dirty="0">
              <a:solidFill>
                <a:srgbClr val="000000"/>
              </a:solidFill>
              <a:latin typeface="UTM Flavour" panose="02040603050506020204" pitchFamily="18" charset="0"/>
              <a:cs typeface="Arial"/>
              <a:sym typeface="Arial"/>
            </a:endParaRPr>
          </a:p>
        </p:txBody>
      </p:sp>
      <p:sp>
        <p:nvSpPr>
          <p:cNvPr id="7" name="TextBox 6">
            <a:extLst>
              <a:ext uri="{FF2B5EF4-FFF2-40B4-BE49-F238E27FC236}">
                <a16:creationId xmlns:a16="http://schemas.microsoft.com/office/drawing/2014/main" id="{5A46A163-FA55-4897-B584-2FE0C55F82C2}"/>
              </a:ext>
            </a:extLst>
          </p:cNvPr>
          <p:cNvSpPr txBox="1"/>
          <p:nvPr/>
        </p:nvSpPr>
        <p:spPr>
          <a:xfrm>
            <a:off x="6619417" y="3388387"/>
            <a:ext cx="2611081" cy="1015663"/>
          </a:xfrm>
          <a:prstGeom prst="rect">
            <a:avLst/>
          </a:prstGeom>
          <a:solidFill>
            <a:schemeClr val="accent1">
              <a:lumMod val="60000"/>
              <a:lumOff val="40000"/>
              <a:alpha val="60000"/>
            </a:schemeClr>
          </a:solidFill>
          <a:ln w="38100">
            <a:solidFill>
              <a:schemeClr val="tx2">
                <a:lumMod val="60000"/>
                <a:lumOff val="40000"/>
              </a:schemeClr>
            </a:solidFill>
            <a:prstDash val="sysDash"/>
          </a:ln>
        </p:spPr>
        <p:txBody>
          <a:bodyPr wrap="square" rtlCol="0">
            <a:spAutoFit/>
          </a:bodyPr>
          <a:lstStyle/>
          <a:p>
            <a:pPr algn="ctr" defTabSz="914217">
              <a:buClr>
                <a:srgbClr val="000000"/>
              </a:buClr>
            </a:pPr>
            <a:r>
              <a:rPr lang="en-US" sz="6000" kern="0" dirty="0">
                <a:solidFill>
                  <a:srgbClr val="000000"/>
                </a:solidFill>
                <a:latin typeface="UTM Flavour" panose="02040603050506020204" pitchFamily="18" charset="0"/>
                <a:cs typeface="Arial"/>
                <a:sym typeface="Arial"/>
              </a:rPr>
              <a:t>Sai</a:t>
            </a:r>
          </a:p>
        </p:txBody>
      </p:sp>
      <p:sp>
        <p:nvSpPr>
          <p:cNvPr id="8" name="TextBox 7">
            <a:extLst>
              <a:ext uri="{FF2B5EF4-FFF2-40B4-BE49-F238E27FC236}">
                <a16:creationId xmlns:a16="http://schemas.microsoft.com/office/drawing/2014/main" id="{6FDCD0B5-54E3-4BF8-9E5C-7AA072665157}"/>
              </a:ext>
            </a:extLst>
          </p:cNvPr>
          <p:cNvSpPr txBox="1"/>
          <p:nvPr/>
        </p:nvSpPr>
        <p:spPr>
          <a:xfrm>
            <a:off x="1705389" y="3388387"/>
            <a:ext cx="2611081" cy="1015663"/>
          </a:xfrm>
          <a:prstGeom prst="rect">
            <a:avLst/>
          </a:prstGeom>
          <a:solidFill>
            <a:schemeClr val="accent1">
              <a:lumMod val="60000"/>
              <a:lumOff val="40000"/>
              <a:alpha val="60000"/>
            </a:schemeClr>
          </a:solidFill>
          <a:ln w="38100">
            <a:solidFill>
              <a:schemeClr val="tx2">
                <a:lumMod val="60000"/>
                <a:lumOff val="40000"/>
              </a:schemeClr>
            </a:solidFill>
            <a:prstDash val="sysDash"/>
          </a:ln>
        </p:spPr>
        <p:txBody>
          <a:bodyPr wrap="square" rtlCol="0">
            <a:spAutoFit/>
          </a:bodyPr>
          <a:lstStyle/>
          <a:p>
            <a:pPr algn="ctr" defTabSz="914217">
              <a:buClr>
                <a:srgbClr val="000000"/>
              </a:buClr>
            </a:pPr>
            <a:r>
              <a:rPr lang="en-US" sz="6000" kern="0" dirty="0" err="1">
                <a:solidFill>
                  <a:srgbClr val="000000"/>
                </a:solidFill>
                <a:latin typeface="UTM Flavour" panose="02040603050506020204" pitchFamily="18" charset="0"/>
                <a:cs typeface="Arial"/>
                <a:sym typeface="Arial"/>
              </a:rPr>
              <a:t>Đúng</a:t>
            </a:r>
            <a:r>
              <a:rPr lang="en-US" sz="6000" kern="0" dirty="0">
                <a:solidFill>
                  <a:srgbClr val="000000"/>
                </a:solidFill>
                <a:latin typeface="UTM Flavour" panose="02040603050506020204" pitchFamily="18" charset="0"/>
                <a:cs typeface="Arial"/>
                <a:sym typeface="Arial"/>
              </a:rPr>
              <a:t> </a:t>
            </a:r>
          </a:p>
        </p:txBody>
      </p:sp>
    </p:spTree>
    <p:extLst>
      <p:ext uri="{BB962C8B-B14F-4D97-AF65-F5344CB8AC3E}">
        <p14:creationId xmlns:p14="http://schemas.microsoft.com/office/powerpoint/2010/main" val="1885368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8"/>
                                        </p:tgtEl>
                                      </p:cBhvr>
                                    </p:animEffect>
                                    <p:anim calcmode="lin" valueType="num">
                                      <p:cBhvr>
                                        <p:cTn id="17" dur="1000"/>
                                        <p:tgtEl>
                                          <p:spTgt spid="8"/>
                                        </p:tgtEl>
                                        <p:attrNameLst>
                                          <p:attrName>ppt_x</p:attrName>
                                        </p:attrNameLst>
                                      </p:cBhvr>
                                      <p:tavLst>
                                        <p:tav tm="0">
                                          <p:val>
                                            <p:strVal val="ppt_x"/>
                                          </p:val>
                                        </p:tav>
                                        <p:tav tm="100000">
                                          <p:val>
                                            <p:strVal val="ppt_x"/>
                                          </p:val>
                                        </p:tav>
                                      </p:tavLst>
                                    </p:anim>
                                    <p:anim calcmode="lin" valueType="num">
                                      <p:cBhvr>
                                        <p:cTn id="18" dur="1000"/>
                                        <p:tgtEl>
                                          <p:spTgt spid="8"/>
                                        </p:tgtEl>
                                        <p:attrNameLst>
                                          <p:attrName>ppt_y</p:attrName>
                                        </p:attrNameLst>
                                      </p:cBhvr>
                                      <p:tavLst>
                                        <p:tav tm="0">
                                          <p:val>
                                            <p:strVal val="ppt_y"/>
                                          </p:val>
                                        </p:tav>
                                        <p:tav tm="100000">
                                          <p:val>
                                            <p:strVal val="ppt_y+.1"/>
                                          </p:val>
                                        </p:tav>
                                      </p:tavLst>
                                    </p:anim>
                                    <p:set>
                                      <p:cBhvr>
                                        <p:cTn id="19" dur="1" fill="hold">
                                          <p:stCondLst>
                                            <p:cond delay="999"/>
                                          </p:stCondLst>
                                        </p:cTn>
                                        <p:tgtEl>
                                          <p:spTgt spid="8"/>
                                        </p:tgtEl>
                                        <p:attrNameLst>
                                          <p:attrName>style.visibility</p:attrName>
                                        </p:attrNameLst>
                                      </p:cBhvr>
                                      <p:to>
                                        <p:strVal val="hidden"/>
                                      </p:to>
                                    </p:set>
                                  </p:childTnLst>
                                </p:cTn>
                              </p:par>
                              <p:par>
                                <p:cTn id="20" presetID="6" presetClass="emph" presetSubtype="0" fill="hold" grpId="1" nodeType="withEffect">
                                  <p:stCondLst>
                                    <p:cond delay="0"/>
                                  </p:stCondLst>
                                  <p:childTnLst>
                                    <p:animScale>
                                      <p:cBhvr>
                                        <p:cTn id="21" dur="2000" fill="hold"/>
                                        <p:tgtEl>
                                          <p:spTgt spid="7"/>
                                        </p:tgtEl>
                                      </p:cBhvr>
                                      <p:by x="150000" y="150000"/>
                                    </p:animScale>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ky, yellow, outdoor&#10;&#10;Description automatically generated">
            <a:extLst>
              <a:ext uri="{FF2B5EF4-FFF2-40B4-BE49-F238E27FC236}">
                <a16:creationId xmlns:a16="http://schemas.microsoft.com/office/drawing/2014/main" id="{C5A168BE-ABCC-49C3-A476-58B162B128C1}"/>
              </a:ext>
            </a:extLst>
          </p:cNvPr>
          <p:cNvPicPr>
            <a:picLocks noChangeAspect="1"/>
          </p:cNvPicPr>
          <p:nvPr/>
        </p:nvPicPr>
        <p:blipFill rotWithShape="1">
          <a:blip r:embed="rId4">
            <a:extLst>
              <a:ext uri="{28A0092B-C50C-407E-A947-70E740481C1C}">
                <a14:useLocalDpi xmlns:a14="http://schemas.microsoft.com/office/drawing/2010/main" val="0"/>
              </a:ext>
            </a:extLst>
          </a:blip>
          <a:srcRect t="6991"/>
          <a:stretch/>
        </p:blipFill>
        <p:spPr>
          <a:xfrm>
            <a:off x="-17085" y="-10737"/>
            <a:ext cx="12209085" cy="6868737"/>
          </a:xfrm>
          <a:prstGeom prst="rect">
            <a:avLst/>
          </a:prstGeom>
        </p:spPr>
      </p:pic>
      <p:pic>
        <p:nvPicPr>
          <p:cNvPr id="4" name="Picture 3" descr="A close-up of some wheat&#10;&#10;Description automatically generated with low confidence">
            <a:extLst>
              <a:ext uri="{FF2B5EF4-FFF2-40B4-BE49-F238E27FC236}">
                <a16:creationId xmlns:a16="http://schemas.microsoft.com/office/drawing/2014/main" id="{C4C4AEA6-D4D5-497A-B79F-8DD7FCD213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23" y="3813562"/>
            <a:ext cx="7384152" cy="3044438"/>
          </a:xfrm>
          <a:prstGeom prst="rect">
            <a:avLst/>
          </a:prstGeom>
        </p:spPr>
      </p:pic>
      <p:pic>
        <p:nvPicPr>
          <p:cNvPr id="5" name="Picture 4" descr="A close-up of some wheat&#10;&#10;Description automatically generated with low confidence">
            <a:extLst>
              <a:ext uri="{FF2B5EF4-FFF2-40B4-BE49-F238E27FC236}">
                <a16:creationId xmlns:a16="http://schemas.microsoft.com/office/drawing/2014/main" id="{A2133E61-9E05-4464-A6AF-C0D3B58240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6786" y="3978875"/>
            <a:ext cx="7384152" cy="2930929"/>
          </a:xfrm>
          <a:prstGeom prst="rect">
            <a:avLst/>
          </a:prstGeom>
        </p:spPr>
      </p:pic>
      <p:sp>
        <p:nvSpPr>
          <p:cNvPr id="6" name="TextBox 5">
            <a:extLst>
              <a:ext uri="{FF2B5EF4-FFF2-40B4-BE49-F238E27FC236}">
                <a16:creationId xmlns:a16="http://schemas.microsoft.com/office/drawing/2014/main" id="{0C305F27-A057-472B-B8FE-D91B5E678DA6}"/>
              </a:ext>
            </a:extLst>
          </p:cNvPr>
          <p:cNvSpPr txBox="1"/>
          <p:nvPr/>
        </p:nvSpPr>
        <p:spPr>
          <a:xfrm>
            <a:off x="682320" y="862015"/>
            <a:ext cx="11106026" cy="1754326"/>
          </a:xfrm>
          <a:prstGeom prst="rect">
            <a:avLst/>
          </a:prstGeom>
          <a:solidFill>
            <a:schemeClr val="accent2">
              <a:lumMod val="60000"/>
              <a:lumOff val="40000"/>
              <a:alpha val="60000"/>
            </a:schemeClr>
          </a:solidFill>
          <a:ln w="38100">
            <a:solidFill>
              <a:srgbClr val="800000"/>
            </a:solidFill>
            <a:prstDash val="sysDash"/>
          </a:ln>
        </p:spPr>
        <p:txBody>
          <a:bodyPr wrap="square" rtlCol="0">
            <a:spAutoFit/>
          </a:bodyPr>
          <a:lstStyle/>
          <a:p>
            <a:pPr algn="ctr" defTabSz="914217">
              <a:buClr>
                <a:srgbClr val="000000"/>
              </a:buClr>
            </a:pPr>
            <a:r>
              <a:rPr lang="en-US" altLang="en-US" sz="5400" b="1" dirty="0" err="1">
                <a:latin typeface="UTM Flavour" panose="02040603050506020204" pitchFamily="18" charset="0"/>
                <a:ea typeface="HP001 5H" pitchFamily="34" charset="-127"/>
                <a:cs typeface="Times New Roman" panose="02020603050405020304" pitchFamily="18" charset="0"/>
              </a:rPr>
              <a:t>Câu</a:t>
            </a:r>
            <a:r>
              <a:rPr lang="en-US" altLang="en-US" sz="5400" b="1" dirty="0">
                <a:latin typeface="UTM Flavour" panose="02040603050506020204" pitchFamily="18" charset="0"/>
                <a:ea typeface="HP001 5H" pitchFamily="34" charset="-127"/>
                <a:cs typeface="Times New Roman" panose="02020603050405020304" pitchFamily="18" charset="0"/>
              </a:rPr>
              <a:t> 4: </a:t>
            </a:r>
            <a:r>
              <a:rPr lang="en-US" altLang="en-US" sz="5400" b="1" dirty="0" err="1">
                <a:latin typeface="UTM Flavour" panose="02040603050506020204" pitchFamily="18" charset="0"/>
                <a:ea typeface="HP001 5H" pitchFamily="34" charset="-127"/>
                <a:cs typeface="Times New Roman" panose="02020603050405020304" pitchFamily="18" charset="0"/>
              </a:rPr>
              <a:t>Thành</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phố</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Hồ</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Chí</a:t>
            </a:r>
            <a:r>
              <a:rPr lang="en-US" altLang="en-US" sz="5400" b="1" dirty="0">
                <a:latin typeface="UTM Flavour" panose="02040603050506020204" pitchFamily="18" charset="0"/>
                <a:ea typeface="HP001 5H" pitchFamily="34" charset="-127"/>
                <a:cs typeface="Times New Roman" panose="02020603050405020304" pitchFamily="18" charset="0"/>
              </a:rPr>
              <a:t> Minh là </a:t>
            </a:r>
            <a:r>
              <a:rPr lang="en-US" altLang="en-US" sz="5400" b="1" dirty="0" err="1">
                <a:latin typeface="UTM Flavour" panose="02040603050506020204" pitchFamily="18" charset="0"/>
                <a:ea typeface="HP001 5H" pitchFamily="34" charset="-127"/>
                <a:cs typeface="Times New Roman" panose="02020603050405020304" pitchFamily="18" charset="0"/>
              </a:rPr>
              <a:t>trung</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tâm</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công</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nghiệp</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lớn</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nhất</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cả</a:t>
            </a:r>
            <a:r>
              <a:rPr lang="en-US" altLang="en-US" sz="5400" b="1" dirty="0">
                <a:latin typeface="UTM Flavour" panose="02040603050506020204" pitchFamily="18" charset="0"/>
                <a:ea typeface="HP001 5H" pitchFamily="34" charset="-127"/>
                <a:cs typeface="Times New Roman" panose="02020603050405020304" pitchFamily="18" charset="0"/>
              </a:rPr>
              <a:t> </a:t>
            </a:r>
            <a:r>
              <a:rPr lang="en-US" altLang="en-US" sz="5400" b="1" dirty="0" err="1">
                <a:latin typeface="UTM Flavour" panose="02040603050506020204" pitchFamily="18" charset="0"/>
                <a:ea typeface="HP001 5H" pitchFamily="34" charset="-127"/>
                <a:cs typeface="Times New Roman" panose="02020603050405020304" pitchFamily="18" charset="0"/>
              </a:rPr>
              <a:t>nước</a:t>
            </a:r>
            <a:r>
              <a:rPr lang="en-US" altLang="en-US" sz="5400" b="1" dirty="0">
                <a:latin typeface="UTM Flavour" panose="02040603050506020204" pitchFamily="18" charset="0"/>
                <a:ea typeface="HP001 5H" pitchFamily="34" charset="-127"/>
                <a:cs typeface="Times New Roman" panose="02020603050405020304" pitchFamily="18" charset="0"/>
              </a:rPr>
              <a:t>.</a:t>
            </a:r>
            <a:endParaRPr lang="en-US" sz="4800" kern="0" dirty="0">
              <a:solidFill>
                <a:srgbClr val="000000"/>
              </a:solidFill>
              <a:latin typeface="UTM Flavour" panose="02040603050506020204" pitchFamily="18" charset="0"/>
              <a:cs typeface="Arial"/>
              <a:sym typeface="Arial"/>
            </a:endParaRPr>
          </a:p>
        </p:txBody>
      </p:sp>
      <p:sp>
        <p:nvSpPr>
          <p:cNvPr id="7" name="TextBox 6">
            <a:extLst>
              <a:ext uri="{FF2B5EF4-FFF2-40B4-BE49-F238E27FC236}">
                <a16:creationId xmlns:a16="http://schemas.microsoft.com/office/drawing/2014/main" id="{5A46A163-FA55-4897-B584-2FE0C55F82C2}"/>
              </a:ext>
            </a:extLst>
          </p:cNvPr>
          <p:cNvSpPr txBox="1"/>
          <p:nvPr/>
        </p:nvSpPr>
        <p:spPr>
          <a:xfrm>
            <a:off x="1481410" y="3494397"/>
            <a:ext cx="2611081" cy="1015663"/>
          </a:xfrm>
          <a:prstGeom prst="rect">
            <a:avLst/>
          </a:prstGeom>
          <a:solidFill>
            <a:schemeClr val="accent1">
              <a:lumMod val="60000"/>
              <a:lumOff val="40000"/>
              <a:alpha val="60000"/>
            </a:schemeClr>
          </a:solidFill>
          <a:ln w="38100">
            <a:solidFill>
              <a:schemeClr val="tx2">
                <a:lumMod val="60000"/>
                <a:lumOff val="40000"/>
              </a:schemeClr>
            </a:solidFill>
            <a:prstDash val="sysDash"/>
          </a:ln>
        </p:spPr>
        <p:txBody>
          <a:bodyPr wrap="square" rtlCol="0">
            <a:spAutoFit/>
          </a:bodyPr>
          <a:lstStyle/>
          <a:p>
            <a:pPr algn="ctr" defTabSz="914217">
              <a:buClr>
                <a:srgbClr val="000000"/>
              </a:buClr>
            </a:pPr>
            <a:r>
              <a:rPr lang="en-US" sz="6000" kern="0" dirty="0" err="1">
                <a:solidFill>
                  <a:srgbClr val="000000"/>
                </a:solidFill>
                <a:latin typeface="UTM Flavour" panose="02040603050506020204" pitchFamily="18" charset="0"/>
                <a:cs typeface="Arial"/>
                <a:sym typeface="Arial"/>
              </a:rPr>
              <a:t>Đúng</a:t>
            </a:r>
            <a:endParaRPr lang="en-US" sz="6000" kern="0" dirty="0">
              <a:solidFill>
                <a:srgbClr val="000000"/>
              </a:solidFill>
              <a:latin typeface="UTM Flavour" panose="02040603050506020204" pitchFamily="18" charset="0"/>
              <a:cs typeface="Arial"/>
              <a:sym typeface="Arial"/>
            </a:endParaRPr>
          </a:p>
        </p:txBody>
      </p:sp>
      <p:sp>
        <p:nvSpPr>
          <p:cNvPr id="8" name="TextBox 7">
            <a:extLst>
              <a:ext uri="{FF2B5EF4-FFF2-40B4-BE49-F238E27FC236}">
                <a16:creationId xmlns:a16="http://schemas.microsoft.com/office/drawing/2014/main" id="{6FDCD0B5-54E3-4BF8-9E5C-7AA072665157}"/>
              </a:ext>
            </a:extLst>
          </p:cNvPr>
          <p:cNvSpPr txBox="1"/>
          <p:nvPr/>
        </p:nvSpPr>
        <p:spPr>
          <a:xfrm>
            <a:off x="6776883" y="3494397"/>
            <a:ext cx="2611081" cy="1015663"/>
          </a:xfrm>
          <a:prstGeom prst="rect">
            <a:avLst/>
          </a:prstGeom>
          <a:solidFill>
            <a:schemeClr val="accent1">
              <a:lumMod val="60000"/>
              <a:lumOff val="40000"/>
              <a:alpha val="60000"/>
            </a:schemeClr>
          </a:solidFill>
          <a:ln w="38100">
            <a:solidFill>
              <a:schemeClr val="tx2">
                <a:lumMod val="60000"/>
                <a:lumOff val="40000"/>
              </a:schemeClr>
            </a:solidFill>
            <a:prstDash val="sysDash"/>
          </a:ln>
        </p:spPr>
        <p:txBody>
          <a:bodyPr wrap="square" rtlCol="0">
            <a:spAutoFit/>
          </a:bodyPr>
          <a:lstStyle/>
          <a:p>
            <a:pPr algn="ctr" defTabSz="914217">
              <a:buClr>
                <a:srgbClr val="000000"/>
              </a:buClr>
            </a:pPr>
            <a:r>
              <a:rPr lang="en-US" sz="6000" kern="0" dirty="0">
                <a:solidFill>
                  <a:srgbClr val="000000"/>
                </a:solidFill>
                <a:latin typeface="UTM Flavour" panose="02040603050506020204" pitchFamily="18" charset="0"/>
                <a:cs typeface="Arial"/>
                <a:sym typeface="Arial"/>
              </a:rPr>
              <a:t>Sai</a:t>
            </a:r>
          </a:p>
        </p:txBody>
      </p:sp>
    </p:spTree>
    <p:extLst>
      <p:ext uri="{BB962C8B-B14F-4D97-AF65-F5344CB8AC3E}">
        <p14:creationId xmlns:p14="http://schemas.microsoft.com/office/powerpoint/2010/main" val="22295395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8"/>
                                        </p:tgtEl>
                                      </p:cBhvr>
                                    </p:animEffect>
                                    <p:anim calcmode="lin" valueType="num">
                                      <p:cBhvr>
                                        <p:cTn id="17" dur="1000"/>
                                        <p:tgtEl>
                                          <p:spTgt spid="8"/>
                                        </p:tgtEl>
                                        <p:attrNameLst>
                                          <p:attrName>ppt_x</p:attrName>
                                        </p:attrNameLst>
                                      </p:cBhvr>
                                      <p:tavLst>
                                        <p:tav tm="0">
                                          <p:val>
                                            <p:strVal val="ppt_x"/>
                                          </p:val>
                                        </p:tav>
                                        <p:tav tm="100000">
                                          <p:val>
                                            <p:strVal val="ppt_x"/>
                                          </p:val>
                                        </p:tav>
                                      </p:tavLst>
                                    </p:anim>
                                    <p:anim calcmode="lin" valueType="num">
                                      <p:cBhvr>
                                        <p:cTn id="18" dur="1000"/>
                                        <p:tgtEl>
                                          <p:spTgt spid="8"/>
                                        </p:tgtEl>
                                        <p:attrNameLst>
                                          <p:attrName>ppt_y</p:attrName>
                                        </p:attrNameLst>
                                      </p:cBhvr>
                                      <p:tavLst>
                                        <p:tav tm="0">
                                          <p:val>
                                            <p:strVal val="ppt_y"/>
                                          </p:val>
                                        </p:tav>
                                        <p:tav tm="100000">
                                          <p:val>
                                            <p:strVal val="ppt_y+.1"/>
                                          </p:val>
                                        </p:tav>
                                      </p:tavLst>
                                    </p:anim>
                                    <p:set>
                                      <p:cBhvr>
                                        <p:cTn id="19" dur="1" fill="hold">
                                          <p:stCondLst>
                                            <p:cond delay="999"/>
                                          </p:stCondLst>
                                        </p:cTn>
                                        <p:tgtEl>
                                          <p:spTgt spid="8"/>
                                        </p:tgtEl>
                                        <p:attrNameLst>
                                          <p:attrName>style.visibility</p:attrName>
                                        </p:attrNameLst>
                                      </p:cBhvr>
                                      <p:to>
                                        <p:strVal val="hidden"/>
                                      </p:to>
                                    </p:set>
                                  </p:childTnLst>
                                </p:cTn>
                              </p:par>
                              <p:par>
                                <p:cTn id="20" presetID="6" presetClass="emph" presetSubtype="0" fill="hold" grpId="1" nodeType="withEffect">
                                  <p:stCondLst>
                                    <p:cond delay="0"/>
                                  </p:stCondLst>
                                  <p:childTnLst>
                                    <p:animScale>
                                      <p:cBhvr>
                                        <p:cTn id="21" dur="2000" fill="hold"/>
                                        <p:tgtEl>
                                          <p:spTgt spid="7"/>
                                        </p:tgtEl>
                                      </p:cBhvr>
                                      <p:by x="150000" y="150000"/>
                                    </p:animScale>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848CDBF-A650-4541-BB18-B5BA720789D8}"/>
              </a:ext>
            </a:extLst>
          </p:cNvPr>
          <p:cNvPicPr>
            <a:picLocks noChangeAspect="1"/>
          </p:cNvPicPr>
          <p:nvPr/>
        </p:nvPicPr>
        <p:blipFill rotWithShape="1">
          <a:blip r:embed="rId3">
            <a:extLst>
              <a:ext uri="{28A0092B-C50C-407E-A947-70E740481C1C}">
                <a14:useLocalDpi xmlns:a14="http://schemas.microsoft.com/office/drawing/2010/main" val="0"/>
              </a:ext>
            </a:extLst>
          </a:blip>
          <a:srcRect r="3846" b="59027"/>
          <a:stretch/>
        </p:blipFill>
        <p:spPr>
          <a:xfrm>
            <a:off x="179228" y="1220703"/>
            <a:ext cx="11213701" cy="5079214"/>
          </a:xfrm>
          <a:prstGeom prst="rect">
            <a:avLst/>
          </a:prstGeom>
        </p:spPr>
      </p:pic>
      <p:pic>
        <p:nvPicPr>
          <p:cNvPr id="4" name="图片 10">
            <a:extLst>
              <a:ext uri="{FF2B5EF4-FFF2-40B4-BE49-F238E27FC236}">
                <a16:creationId xmlns:a16="http://schemas.microsoft.com/office/drawing/2014/main" id="{A18DD4AE-A3A0-4B48-88B9-E78422B53C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896" r="32226" b="3745"/>
          <a:stretch/>
        </p:blipFill>
        <p:spPr>
          <a:xfrm>
            <a:off x="9505950" y="5208611"/>
            <a:ext cx="2686050" cy="2182612"/>
          </a:xfrm>
          <a:prstGeom prst="rect">
            <a:avLst/>
          </a:prstGeom>
        </p:spPr>
      </p:pic>
      <p:pic>
        <p:nvPicPr>
          <p:cNvPr id="5" name="图片 11">
            <a:extLst>
              <a:ext uri="{FF2B5EF4-FFF2-40B4-BE49-F238E27FC236}">
                <a16:creationId xmlns:a16="http://schemas.microsoft.com/office/drawing/2014/main" id="{65F5DFA1-3725-4E88-8BF4-647DFEB174BB}"/>
              </a:ext>
            </a:extLst>
          </p:cNvPr>
          <p:cNvPicPr>
            <a:picLocks noChangeAspect="1"/>
          </p:cNvPicPr>
          <p:nvPr/>
        </p:nvPicPr>
        <p:blipFill rotWithShape="1">
          <a:blip r:embed="rId5">
            <a:extLst>
              <a:ext uri="{28A0092B-C50C-407E-A947-70E740481C1C}">
                <a14:useLocalDpi xmlns:a14="http://schemas.microsoft.com/office/drawing/2010/main" val="0"/>
              </a:ext>
            </a:extLst>
          </a:blip>
          <a:srcRect l="-2" t="37968" r="26979" b="40927"/>
          <a:stretch/>
        </p:blipFill>
        <p:spPr>
          <a:xfrm>
            <a:off x="5542719" y="5528393"/>
            <a:ext cx="4106145" cy="1543049"/>
          </a:xfrm>
          <a:prstGeom prst="rect">
            <a:avLst/>
          </a:prstGeom>
        </p:spPr>
      </p:pic>
      <p:pic>
        <p:nvPicPr>
          <p:cNvPr id="6" name="图片 12">
            <a:extLst>
              <a:ext uri="{FF2B5EF4-FFF2-40B4-BE49-F238E27FC236}">
                <a16:creationId xmlns:a16="http://schemas.microsoft.com/office/drawing/2014/main" id="{05B2888C-FBFF-44CF-8D24-CC1B908FF018}"/>
              </a:ext>
            </a:extLst>
          </p:cNvPr>
          <p:cNvPicPr>
            <a:picLocks noChangeAspect="1"/>
          </p:cNvPicPr>
          <p:nvPr/>
        </p:nvPicPr>
        <p:blipFill rotWithShape="1">
          <a:blip r:embed="rId5">
            <a:extLst>
              <a:ext uri="{28A0092B-C50C-407E-A947-70E740481C1C}">
                <a14:useLocalDpi xmlns:a14="http://schemas.microsoft.com/office/drawing/2010/main" val="0"/>
              </a:ext>
            </a:extLst>
          </a:blip>
          <a:srcRect l="-2" t="37968" r="-1479" b="35838"/>
          <a:stretch/>
        </p:blipFill>
        <p:spPr>
          <a:xfrm>
            <a:off x="0" y="5528393"/>
            <a:ext cx="5685633" cy="1915104"/>
          </a:xfrm>
          <a:prstGeom prst="rect">
            <a:avLst/>
          </a:prstGeom>
        </p:spPr>
      </p:pic>
      <p:sp>
        <p:nvSpPr>
          <p:cNvPr id="2" name="TextBox 1">
            <a:extLst>
              <a:ext uri="{FF2B5EF4-FFF2-40B4-BE49-F238E27FC236}">
                <a16:creationId xmlns:a16="http://schemas.microsoft.com/office/drawing/2014/main" id="{72D5EBA7-EBEA-4A76-9CD3-AE92B6C10588}"/>
              </a:ext>
            </a:extLst>
          </p:cNvPr>
          <p:cNvSpPr txBox="1"/>
          <p:nvPr/>
        </p:nvSpPr>
        <p:spPr>
          <a:xfrm>
            <a:off x="3677660" y="129397"/>
            <a:ext cx="4015946" cy="1323439"/>
          </a:xfrm>
          <a:prstGeom prst="rect">
            <a:avLst/>
          </a:prstGeom>
          <a:noFill/>
        </p:spPr>
        <p:txBody>
          <a:bodyPr wrap="square" rtlCol="0">
            <a:spAutoFit/>
          </a:bodyPr>
          <a:lstStyle/>
          <a:p>
            <a:r>
              <a:rPr lang="en-US" sz="8000">
                <a:solidFill>
                  <a:srgbClr val="C00000"/>
                </a:solidFill>
                <a:effectLst>
                  <a:glow rad="139700">
                    <a:schemeClr val="accent2">
                      <a:satMod val="175000"/>
                      <a:alpha val="40000"/>
                    </a:schemeClr>
                  </a:glow>
                  <a:reflection blurRad="6350" stA="55000" endA="300" endPos="45500" dir="5400000" sy="-100000" algn="bl" rotWithShape="0"/>
                </a:effectLst>
                <a:latin typeface="UTM Showcard" panose="02040603050506020204" pitchFamily="18" charset="0"/>
              </a:rPr>
              <a:t>DẶN DÒ</a:t>
            </a:r>
            <a:endParaRPr lang="en-US" sz="8000" dirty="0">
              <a:solidFill>
                <a:srgbClr val="C00000"/>
              </a:solidFill>
              <a:effectLst>
                <a:glow rad="139700">
                  <a:schemeClr val="accent2">
                    <a:satMod val="175000"/>
                    <a:alpha val="40000"/>
                  </a:schemeClr>
                </a:glow>
                <a:reflection blurRad="6350" stA="55000" endA="300" endPos="45500" dir="5400000" sy="-100000" algn="bl" rotWithShape="0"/>
              </a:effectLst>
              <a:latin typeface="UTM Showcard" panose="02040603050506020204" pitchFamily="18" charset="0"/>
            </a:endParaRPr>
          </a:p>
        </p:txBody>
      </p:sp>
      <p:sp>
        <p:nvSpPr>
          <p:cNvPr id="9" name="TextBox 8">
            <a:extLst>
              <a:ext uri="{FF2B5EF4-FFF2-40B4-BE49-F238E27FC236}">
                <a16:creationId xmlns:a16="http://schemas.microsoft.com/office/drawing/2014/main" id="{B551C774-6EAD-491B-99FE-A9A48CAC3017}"/>
              </a:ext>
            </a:extLst>
          </p:cNvPr>
          <p:cNvSpPr txBox="1"/>
          <p:nvPr/>
        </p:nvSpPr>
        <p:spPr>
          <a:xfrm>
            <a:off x="3459891" y="2152828"/>
            <a:ext cx="7933038" cy="2123658"/>
          </a:xfrm>
          <a:prstGeom prst="rect">
            <a:avLst/>
          </a:prstGeom>
          <a:noFill/>
        </p:spPr>
        <p:txBody>
          <a:bodyPr wrap="square">
            <a:spAutoFit/>
          </a:bodyPr>
          <a:lstStyle/>
          <a:p>
            <a:pPr algn="ctr">
              <a:defRPr/>
            </a:pPr>
            <a:r>
              <a:rPr lang="en-US" sz="4400" b="1" dirty="0" err="1">
                <a:solidFill>
                  <a:schemeClr val="accent2">
                    <a:lumMod val="75000"/>
                  </a:schemeClr>
                </a:solidFill>
                <a:latin typeface="UTM Alberta Heavy" panose="02040603050506020204" pitchFamily="18" charset="0"/>
                <a:cs typeface="Times New Roman" pitchFamily="18" charset="0"/>
              </a:rPr>
              <a:t>Xem</a:t>
            </a:r>
            <a:r>
              <a:rPr lang="en-US" sz="4400" b="1" dirty="0">
                <a:solidFill>
                  <a:schemeClr val="accent2">
                    <a:lumMod val="75000"/>
                  </a:schemeClr>
                </a:solidFill>
                <a:latin typeface="UTM Alberta Heavy" panose="02040603050506020204" pitchFamily="18" charset="0"/>
                <a:cs typeface="Times New Roman" pitchFamily="18" charset="0"/>
              </a:rPr>
              <a:t> </a:t>
            </a:r>
            <a:r>
              <a:rPr lang="en-US" sz="4400" b="1" dirty="0" err="1">
                <a:solidFill>
                  <a:schemeClr val="accent2">
                    <a:lumMod val="75000"/>
                  </a:schemeClr>
                </a:solidFill>
                <a:latin typeface="UTM Alberta Heavy" panose="02040603050506020204" pitchFamily="18" charset="0"/>
                <a:cs typeface="Times New Roman" pitchFamily="18" charset="0"/>
              </a:rPr>
              <a:t>lại</a:t>
            </a:r>
            <a:r>
              <a:rPr lang="en-US" sz="4400" b="1" dirty="0">
                <a:solidFill>
                  <a:schemeClr val="accent2">
                    <a:lumMod val="75000"/>
                  </a:schemeClr>
                </a:solidFill>
                <a:latin typeface="UTM Alberta Heavy" panose="02040603050506020204" pitchFamily="18" charset="0"/>
                <a:cs typeface="Times New Roman" pitchFamily="18" charset="0"/>
              </a:rPr>
              <a:t> </a:t>
            </a:r>
            <a:r>
              <a:rPr lang="en-US" sz="4400" b="1" dirty="0" err="1">
                <a:solidFill>
                  <a:schemeClr val="accent2">
                    <a:lumMod val="75000"/>
                  </a:schemeClr>
                </a:solidFill>
                <a:latin typeface="UTM Alberta Heavy" panose="02040603050506020204" pitchFamily="18" charset="0"/>
                <a:cs typeface="Times New Roman" pitchFamily="18" charset="0"/>
              </a:rPr>
              <a:t>nội</a:t>
            </a:r>
            <a:r>
              <a:rPr lang="en-US" sz="4400" b="1" dirty="0">
                <a:solidFill>
                  <a:schemeClr val="accent2">
                    <a:lumMod val="75000"/>
                  </a:schemeClr>
                </a:solidFill>
                <a:latin typeface="UTM Alberta Heavy" panose="02040603050506020204" pitchFamily="18" charset="0"/>
                <a:cs typeface="Times New Roman" pitchFamily="18" charset="0"/>
              </a:rPr>
              <a:t> dung bài vừa học</a:t>
            </a:r>
          </a:p>
          <a:p>
            <a:pPr algn="ctr">
              <a:defRPr/>
            </a:pPr>
            <a:r>
              <a:rPr lang="en-US" sz="4400" b="1" dirty="0" err="1">
                <a:solidFill>
                  <a:schemeClr val="accent2">
                    <a:lumMod val="75000"/>
                  </a:schemeClr>
                </a:solidFill>
                <a:latin typeface="UTM Alberta Heavy" panose="02040603050506020204" pitchFamily="18" charset="0"/>
                <a:cs typeface="Times New Roman" pitchFamily="18" charset="0"/>
              </a:rPr>
              <a:t>Chuẩn</a:t>
            </a:r>
            <a:r>
              <a:rPr lang="en-US" sz="4400" b="1" dirty="0">
                <a:solidFill>
                  <a:schemeClr val="accent2">
                    <a:lumMod val="75000"/>
                  </a:schemeClr>
                </a:solidFill>
                <a:latin typeface="UTM Alberta Heavy" panose="02040603050506020204" pitchFamily="18" charset="0"/>
                <a:cs typeface="Times New Roman" pitchFamily="18" charset="0"/>
              </a:rPr>
              <a:t> </a:t>
            </a:r>
            <a:r>
              <a:rPr lang="en-US" sz="4400" b="1" dirty="0" err="1">
                <a:solidFill>
                  <a:schemeClr val="accent2">
                    <a:lumMod val="75000"/>
                  </a:schemeClr>
                </a:solidFill>
                <a:latin typeface="UTM Alberta Heavy" panose="02040603050506020204" pitchFamily="18" charset="0"/>
                <a:cs typeface="Times New Roman" pitchFamily="18" charset="0"/>
              </a:rPr>
              <a:t>bị</a:t>
            </a:r>
            <a:r>
              <a:rPr lang="en-US" sz="4400" b="1" dirty="0">
                <a:solidFill>
                  <a:schemeClr val="accent2">
                    <a:lumMod val="75000"/>
                  </a:schemeClr>
                </a:solidFill>
                <a:latin typeface="UTM Alberta Heavy" panose="02040603050506020204" pitchFamily="18" charset="0"/>
                <a:cs typeface="Times New Roman" pitchFamily="18" charset="0"/>
              </a:rPr>
              <a:t> bài </a:t>
            </a:r>
            <a:r>
              <a:rPr lang="en-US" sz="4400" b="1" dirty="0" err="1">
                <a:solidFill>
                  <a:schemeClr val="accent2">
                    <a:lumMod val="75000"/>
                  </a:schemeClr>
                </a:solidFill>
                <a:latin typeface="UTM Alberta Heavy" panose="02040603050506020204" pitchFamily="18" charset="0"/>
                <a:cs typeface="Times New Roman" pitchFamily="18" charset="0"/>
              </a:rPr>
              <a:t>sau</a:t>
            </a:r>
            <a:r>
              <a:rPr lang="en-US" sz="4400" b="1" dirty="0">
                <a:solidFill>
                  <a:schemeClr val="accent2">
                    <a:lumMod val="75000"/>
                  </a:schemeClr>
                </a:solidFill>
                <a:latin typeface="UTM Alberta Heavy" panose="02040603050506020204" pitchFamily="18" charset="0"/>
                <a:cs typeface="Times New Roman" pitchFamily="18" charset="0"/>
              </a:rPr>
              <a:t>: </a:t>
            </a:r>
            <a:r>
              <a:rPr lang="en-US" sz="4400" b="1" dirty="0" err="1">
                <a:solidFill>
                  <a:schemeClr val="accent2">
                    <a:lumMod val="75000"/>
                  </a:schemeClr>
                </a:solidFill>
                <a:latin typeface="UTM Alberta Heavy" panose="02040603050506020204" pitchFamily="18" charset="0"/>
                <a:cs typeface="Times New Roman" pitchFamily="18" charset="0"/>
              </a:rPr>
              <a:t>Dải</a:t>
            </a:r>
            <a:r>
              <a:rPr lang="en-US" sz="4400" b="1" dirty="0">
                <a:solidFill>
                  <a:schemeClr val="accent2">
                    <a:lumMod val="75000"/>
                  </a:schemeClr>
                </a:solidFill>
                <a:latin typeface="UTM Alberta Heavy" panose="02040603050506020204" pitchFamily="18" charset="0"/>
                <a:cs typeface="Times New Roman" pitchFamily="18" charset="0"/>
              </a:rPr>
              <a:t> </a:t>
            </a:r>
            <a:r>
              <a:rPr lang="en-US" sz="4400" b="1" dirty="0" err="1">
                <a:solidFill>
                  <a:schemeClr val="accent2">
                    <a:lumMod val="75000"/>
                  </a:schemeClr>
                </a:solidFill>
                <a:latin typeface="UTM Alberta Heavy" panose="02040603050506020204" pitchFamily="18" charset="0"/>
                <a:cs typeface="Times New Roman" pitchFamily="18" charset="0"/>
              </a:rPr>
              <a:t>đồng</a:t>
            </a:r>
            <a:r>
              <a:rPr lang="en-US" sz="4400" b="1" dirty="0">
                <a:solidFill>
                  <a:schemeClr val="accent2">
                    <a:lumMod val="75000"/>
                  </a:schemeClr>
                </a:solidFill>
                <a:latin typeface="UTM Alberta Heavy" panose="02040603050506020204" pitchFamily="18" charset="0"/>
                <a:cs typeface="Times New Roman" pitchFamily="18" charset="0"/>
              </a:rPr>
              <a:t> </a:t>
            </a:r>
            <a:r>
              <a:rPr lang="en-US" sz="4400" b="1" dirty="0" err="1">
                <a:solidFill>
                  <a:schemeClr val="accent2">
                    <a:lumMod val="75000"/>
                  </a:schemeClr>
                </a:solidFill>
                <a:latin typeface="UTM Alberta Heavy" panose="02040603050506020204" pitchFamily="18" charset="0"/>
                <a:cs typeface="Times New Roman" pitchFamily="18" charset="0"/>
              </a:rPr>
              <a:t>bằng</a:t>
            </a:r>
            <a:r>
              <a:rPr lang="en-US" sz="4400" b="1" dirty="0">
                <a:solidFill>
                  <a:schemeClr val="accent2">
                    <a:lumMod val="75000"/>
                  </a:schemeClr>
                </a:solidFill>
                <a:latin typeface="UTM Alberta Heavy" panose="02040603050506020204" pitchFamily="18" charset="0"/>
                <a:cs typeface="Times New Roman" pitchFamily="18" charset="0"/>
              </a:rPr>
              <a:t> </a:t>
            </a:r>
            <a:r>
              <a:rPr lang="en-US" sz="4400" b="1" dirty="0" err="1">
                <a:solidFill>
                  <a:schemeClr val="accent2">
                    <a:lumMod val="75000"/>
                  </a:schemeClr>
                </a:solidFill>
                <a:latin typeface="UTM Alberta Heavy" panose="02040603050506020204" pitchFamily="18" charset="0"/>
                <a:cs typeface="Times New Roman" pitchFamily="18" charset="0"/>
              </a:rPr>
              <a:t>Duyên</a:t>
            </a:r>
            <a:r>
              <a:rPr lang="en-US" sz="4400" b="1" dirty="0">
                <a:solidFill>
                  <a:schemeClr val="accent2">
                    <a:lumMod val="75000"/>
                  </a:schemeClr>
                </a:solidFill>
                <a:latin typeface="UTM Alberta Heavy" panose="02040603050506020204" pitchFamily="18" charset="0"/>
                <a:cs typeface="Times New Roman" pitchFamily="18" charset="0"/>
              </a:rPr>
              <a:t> </a:t>
            </a:r>
            <a:r>
              <a:rPr lang="en-US" sz="4400" b="1" dirty="0" err="1">
                <a:solidFill>
                  <a:schemeClr val="accent2">
                    <a:lumMod val="75000"/>
                  </a:schemeClr>
                </a:solidFill>
                <a:latin typeface="UTM Alberta Heavy" panose="02040603050506020204" pitchFamily="18" charset="0"/>
                <a:cs typeface="Times New Roman" pitchFamily="18" charset="0"/>
              </a:rPr>
              <a:t>hải</a:t>
            </a:r>
            <a:r>
              <a:rPr lang="en-US" sz="4400" b="1" dirty="0">
                <a:solidFill>
                  <a:schemeClr val="accent2">
                    <a:lumMod val="75000"/>
                  </a:schemeClr>
                </a:solidFill>
                <a:latin typeface="UTM Alberta Heavy" panose="02040603050506020204" pitchFamily="18" charset="0"/>
                <a:cs typeface="Times New Roman" pitchFamily="18" charset="0"/>
              </a:rPr>
              <a:t> </a:t>
            </a:r>
            <a:r>
              <a:rPr lang="en-US" sz="4400" b="1" dirty="0" err="1">
                <a:solidFill>
                  <a:schemeClr val="accent2">
                    <a:lumMod val="75000"/>
                  </a:schemeClr>
                </a:solidFill>
                <a:latin typeface="UTM Alberta Heavy" panose="02040603050506020204" pitchFamily="18" charset="0"/>
                <a:cs typeface="Times New Roman" pitchFamily="18" charset="0"/>
              </a:rPr>
              <a:t>miền</a:t>
            </a:r>
            <a:r>
              <a:rPr lang="en-US" sz="4400" b="1" dirty="0">
                <a:solidFill>
                  <a:schemeClr val="accent2">
                    <a:lumMod val="75000"/>
                  </a:schemeClr>
                </a:solidFill>
                <a:latin typeface="UTM Alberta Heavy" panose="02040603050506020204" pitchFamily="18" charset="0"/>
                <a:cs typeface="Times New Roman" pitchFamily="18" charset="0"/>
              </a:rPr>
              <a:t> </a:t>
            </a:r>
            <a:r>
              <a:rPr lang="en-US" sz="4400" b="1" dirty="0" err="1">
                <a:solidFill>
                  <a:schemeClr val="accent2">
                    <a:lumMod val="75000"/>
                  </a:schemeClr>
                </a:solidFill>
                <a:latin typeface="UTM Alberta Heavy" panose="02040603050506020204" pitchFamily="18" charset="0"/>
                <a:cs typeface="Times New Roman" pitchFamily="18" charset="0"/>
              </a:rPr>
              <a:t>Trung</a:t>
            </a:r>
            <a:endParaRPr lang="en-US" sz="4400" b="1" dirty="0">
              <a:solidFill>
                <a:schemeClr val="accent2">
                  <a:lumMod val="75000"/>
                </a:schemeClr>
              </a:solidFill>
              <a:latin typeface="UTM Alberta Heavy" panose="02040603050506020204" pitchFamily="18" charset="0"/>
              <a:cs typeface="Times New Roman" pitchFamily="18" charset="0"/>
            </a:endParaRPr>
          </a:p>
        </p:txBody>
      </p:sp>
    </p:spTree>
    <p:extLst>
      <p:ext uri="{BB962C8B-B14F-4D97-AF65-F5344CB8AC3E}">
        <p14:creationId xmlns:p14="http://schemas.microsoft.com/office/powerpoint/2010/main" val="2884442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A192F64-CAB7-410C-9D40-FFD643CF9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284" y="3793526"/>
            <a:ext cx="8621410" cy="2717456"/>
          </a:xfrm>
          <a:prstGeom prst="rect">
            <a:avLst/>
          </a:prstGeom>
        </p:spPr>
      </p:pic>
      <p:sp>
        <p:nvSpPr>
          <p:cNvPr id="5" name="TextBox 4">
            <a:extLst>
              <a:ext uri="{FF2B5EF4-FFF2-40B4-BE49-F238E27FC236}">
                <a16:creationId xmlns:a16="http://schemas.microsoft.com/office/drawing/2014/main" id="{C39CDCBB-CB1D-4928-8190-E69F1789D74E}"/>
              </a:ext>
            </a:extLst>
          </p:cNvPr>
          <p:cNvSpPr txBox="1"/>
          <p:nvPr/>
        </p:nvSpPr>
        <p:spPr>
          <a:xfrm>
            <a:off x="2466202" y="1120676"/>
            <a:ext cx="7259595" cy="2308324"/>
          </a:xfrm>
          <a:prstGeom prst="rect">
            <a:avLst/>
          </a:prstGeom>
          <a:noFill/>
        </p:spPr>
        <p:txBody>
          <a:bodyPr wrap="square">
            <a:spAutoFit/>
          </a:bodyPr>
          <a:lstStyle/>
          <a:p>
            <a:pPr algn="ctr"/>
            <a:r>
              <a:rPr lang="en-US" sz="7200" b="1" dirty="0">
                <a:ln w="38100">
                  <a:solidFill>
                    <a:schemeClr val="accent2"/>
                  </a:solidFill>
                  <a:prstDash val="solid"/>
                </a:ln>
                <a:blipFill>
                  <a:blip r:embed="rId4"/>
                  <a:tile tx="0" ty="0" sx="100000" sy="100000" flip="none" algn="tl"/>
                </a:blipFill>
                <a:effectLst>
                  <a:glow rad="63500">
                    <a:schemeClr val="accent2">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UTM Showcard" panose="02040603050506020204" pitchFamily="18" charset="0"/>
              </a:rPr>
              <a:t>CHÚC CÁC EM HỌC TỐT!</a:t>
            </a:r>
          </a:p>
        </p:txBody>
      </p:sp>
    </p:spTree>
    <p:extLst>
      <p:ext uri="{BB962C8B-B14F-4D97-AF65-F5344CB8AC3E}">
        <p14:creationId xmlns:p14="http://schemas.microsoft.com/office/powerpoint/2010/main" val="27427848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461374"/>
            <a:ext cx="12496800" cy="6205842"/>
          </a:xfrm>
        </p:spPr>
        <p:txBody>
          <a:bodyPr>
            <a:normAutofit/>
          </a:bodyPr>
          <a:lstStyle/>
          <a:p>
            <a:pPr algn="ct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quà tặng tiếp theo sẽ được MĂNG NON cập nhật tại nhóm Măng Non – Tài liệu Tiểu học sau:</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2"/>
              </a:rPr>
              <a:t>https://www.facebook.com/groups/629898828017053</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br>
              <a:rPr lang="en-US" sz="4000" b="1" i="1" dirty="0">
                <a:solidFill>
                  <a:srgbClr val="F06E8A"/>
                </a:solidFill>
                <a:latin typeface="Times New Roman" panose="02020603050405020304" pitchFamily="18"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bài giảng điện tử lớp 4 và quà tặng hằng tuần </a:t>
            </a:r>
            <a:b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mới nhất nhé!</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64" y="-1969689"/>
            <a:ext cx="3113783" cy="4615353"/>
          </a:xfrm>
          <a:prstGeom prst="rect">
            <a:avLst/>
          </a:prstGeom>
        </p:spPr>
      </p:pic>
      <p:sp>
        <p:nvSpPr>
          <p:cNvPr id="5" name="Rounded Rectangle 4"/>
          <p:cNvSpPr/>
          <p:nvPr/>
        </p:nvSpPr>
        <p:spPr>
          <a:xfrm>
            <a:off x="2097024" y="0"/>
            <a:ext cx="10094976" cy="276758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CHUYÊN GIÁO ÁN ĐIỆN TỬ THEO TUẦN KHỐI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BÀI THAO GIẢNG – ELEARNING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Nhóm</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chia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sẻ</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Qùa</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tặng</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Măng</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Non –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Tiểu</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Page: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Măng</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Non –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Tiểu</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SĐT ZALO : </a:t>
            </a:r>
            <a:r>
              <a:rPr kumimoji="0" lang="en-US" sz="2400" b="0" i="0" u="sng" strike="noStrike" kern="1200" cap="none" spc="0" normalizeH="0" baseline="0" noProof="0" dirty="0">
                <a:ln>
                  <a:noFill/>
                </a:ln>
                <a:solidFill>
                  <a:srgbClr val="002060"/>
                </a:solidFill>
                <a:effectLst/>
                <a:uLnTx/>
                <a:uFillTx/>
                <a:latin typeface="Calibri" panose="020F0502020204030204"/>
                <a:ea typeface="+mn-ea"/>
                <a:cs typeface="+mn-cs"/>
              </a:rPr>
              <a:t>0382348780</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en-US" sz="2400" b="0" i="0" u="sng" strike="noStrike" kern="1200" cap="none" spc="0" normalizeH="0" baseline="0" noProof="0" dirty="0">
                <a:ln>
                  <a:noFill/>
                </a:ln>
                <a:solidFill>
                  <a:srgbClr val="002060"/>
                </a:solidFill>
                <a:effectLst/>
                <a:uLnTx/>
                <a:uFillTx/>
                <a:latin typeface="Calibri" panose="020F0502020204030204"/>
                <a:ea typeface="+mn-ea"/>
                <a:cs typeface="+mn-cs"/>
              </a:rPr>
              <a:t>0984848929</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77291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5">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9145" y="1810145"/>
            <a:ext cx="8718936" cy="2376959"/>
          </a:xfrm>
          <a:prstGeom prst="rect">
            <a:avLst/>
          </a:prstGeom>
        </p:spPr>
      </p:pic>
      <p:grpSp>
        <p:nvGrpSpPr>
          <p:cNvPr id="25" name="组合 24">
            <a:extLst>
              <a:ext uri="{FF2B5EF4-FFF2-40B4-BE49-F238E27FC236}">
                <a16:creationId xmlns:a16="http://schemas.microsoft.com/office/drawing/2014/main" id="{7F0DD46E-001A-47DB-873A-2F586BF5CE2A}"/>
              </a:ext>
            </a:extLst>
          </p:cNvPr>
          <p:cNvGrpSpPr/>
          <p:nvPr/>
        </p:nvGrpSpPr>
        <p:grpSpPr>
          <a:xfrm>
            <a:off x="2553640" y="2587505"/>
            <a:ext cx="7325855" cy="732061"/>
            <a:chOff x="1491415" y="2438323"/>
            <a:chExt cx="4515914" cy="732230"/>
          </a:xfrm>
        </p:grpSpPr>
        <p:sp>
          <p:nvSpPr>
            <p:cNvPr id="27" name="_14">
              <a:extLst>
                <a:ext uri="{FF2B5EF4-FFF2-40B4-BE49-F238E27FC236}">
                  <a16:creationId xmlns:a16="http://schemas.microsoft.com/office/drawing/2014/main" id="{F8333E21-7DFE-4D5C-8DEB-521839D1A784}"/>
                </a:ext>
              </a:extLst>
            </p:cNvPr>
            <p:cNvSpPr txBox="1">
              <a:spLocks noChangeArrowheads="1"/>
            </p:cNvSpPr>
            <p:nvPr/>
          </p:nvSpPr>
          <p:spPr bwMode="auto">
            <a:xfrm>
              <a:off x="1491415" y="2438323"/>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defTabSz="914217"/>
              <a:r>
                <a:rPr lang="en-US" altLang="zh-CN" sz="8800" b="1" spc="600" dirty="0">
                  <a:solidFill>
                    <a:schemeClr val="bg1"/>
                  </a:solidFill>
                  <a:latin typeface="UTM Azuki" panose="02040603050506020204" pitchFamily="18" charset="0"/>
                  <a:ea typeface="迷你简卡通" panose="03000509000000000000" pitchFamily="65" charset="-122"/>
                </a:rPr>
                <a:t>01</a:t>
              </a:r>
              <a:endParaRPr lang="zh-CN" altLang="zh-CN" sz="8800" b="1" spc="600" dirty="0">
                <a:solidFill>
                  <a:schemeClr val="bg1"/>
                </a:solidFill>
                <a:latin typeface="UTM Azuki" panose="02040603050506020204" pitchFamily="18" charset="0"/>
                <a:ea typeface="迷你简卡通" panose="03000509000000000000" pitchFamily="65" charset="-122"/>
              </a:endParaRPr>
            </a:p>
          </p:txBody>
        </p:sp>
        <p:sp>
          <p:nvSpPr>
            <p:cNvPr id="30" name="矩形 29">
              <a:extLst>
                <a:ext uri="{FF2B5EF4-FFF2-40B4-BE49-F238E27FC236}">
                  <a16:creationId xmlns:a16="http://schemas.microsoft.com/office/drawing/2014/main" id="{2A0D3BD7-9375-4836-A961-E2E2E19018E7}"/>
                </a:ext>
              </a:extLst>
            </p:cNvPr>
            <p:cNvSpPr/>
            <p:nvPr/>
          </p:nvSpPr>
          <p:spPr bwMode="auto">
            <a:xfrm>
              <a:off x="2691515" y="2450170"/>
              <a:ext cx="3315814"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17">
                <a:spcBef>
                  <a:spcPct val="50000"/>
                </a:spcBef>
              </a:pPr>
              <a:r>
                <a:rPr lang="en-US" altLang="zh-CN" sz="8800" dirty="0">
                  <a:solidFill>
                    <a:schemeClr val="bg1"/>
                  </a:solidFill>
                  <a:latin typeface="UTM Azuki" panose="02040603050506020204" pitchFamily="18" charset="0"/>
                  <a:ea typeface="华文琥珀" panose="02010800040101010101" pitchFamily="2" charset="-122"/>
                </a:rPr>
                <a:t>KHỞI ĐỘNG</a:t>
              </a:r>
              <a:endParaRPr lang="zh-CN" altLang="en-US" sz="8800" dirty="0">
                <a:solidFill>
                  <a:schemeClr val="bg1"/>
                </a:solidFill>
                <a:latin typeface="UTM Azuki" panose="02040603050506020204" pitchFamily="18" charset="0"/>
                <a:ea typeface="华文琥珀" panose="02010800040101010101" pitchFamily="2" charset="-122"/>
              </a:endParaRPr>
            </a:p>
          </p:txBody>
        </p:sp>
      </p:grpSp>
    </p:spTree>
    <p:extLst>
      <p:ext uri="{BB962C8B-B14F-4D97-AF65-F5344CB8AC3E}">
        <p14:creationId xmlns:p14="http://schemas.microsoft.com/office/powerpoint/2010/main" val="3154822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27FF0F64-5AD3-41C2-B836-02DB01DB3B86}"/>
              </a:ext>
            </a:extLst>
          </p:cNvPr>
          <p:cNvPicPr>
            <a:picLocks noChangeAspect="1"/>
          </p:cNvPicPr>
          <p:nvPr/>
        </p:nvPicPr>
        <p:blipFill rotWithShape="1">
          <a:blip r:embed="rId2">
            <a:extLst>
              <a:ext uri="{28A0092B-C50C-407E-A947-70E740481C1C}">
                <a14:useLocalDpi xmlns:a14="http://schemas.microsoft.com/office/drawing/2010/main" val="0"/>
              </a:ext>
            </a:extLst>
          </a:blip>
          <a:srcRect l="75978" t="75273" r="3830" b="-2463"/>
          <a:stretch/>
        </p:blipFill>
        <p:spPr>
          <a:xfrm>
            <a:off x="0" y="-91560"/>
            <a:ext cx="970671" cy="1352007"/>
          </a:xfrm>
          <a:prstGeom prst="rect">
            <a:avLst/>
          </a:prstGeom>
        </p:spPr>
      </p:pic>
      <p:pic>
        <p:nvPicPr>
          <p:cNvPr id="5" name="图片 5">
            <a:extLst>
              <a:ext uri="{FF2B5EF4-FFF2-40B4-BE49-F238E27FC236}">
                <a16:creationId xmlns:a16="http://schemas.microsoft.com/office/drawing/2014/main" id="{325A8D28-3939-44A2-AFCD-CC41AA805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501" y="33001"/>
            <a:ext cx="4045490" cy="1102883"/>
          </a:xfrm>
          <a:prstGeom prst="rect">
            <a:avLst/>
          </a:prstGeom>
        </p:spPr>
      </p:pic>
      <p:sp>
        <p:nvSpPr>
          <p:cNvPr id="8" name="矩形 29">
            <a:extLst>
              <a:ext uri="{FF2B5EF4-FFF2-40B4-BE49-F238E27FC236}">
                <a16:creationId xmlns:a16="http://schemas.microsoft.com/office/drawing/2014/main" id="{094C2EE8-1267-447F-8122-5C3E71CACA1B}"/>
              </a:ext>
            </a:extLst>
          </p:cNvPr>
          <p:cNvSpPr/>
          <p:nvPr/>
        </p:nvSpPr>
        <p:spPr bwMode="auto">
          <a:xfrm>
            <a:off x="1288841" y="223897"/>
            <a:ext cx="5379016" cy="549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17">
              <a:spcBef>
                <a:spcPct val="50000"/>
              </a:spcBef>
            </a:pPr>
            <a:r>
              <a:rPr lang="en-US" altLang="zh-CN" sz="4800" dirty="0">
                <a:solidFill>
                  <a:schemeClr val="bg1"/>
                </a:solidFill>
                <a:latin typeface="UTM Azuki" panose="02040603050506020204" pitchFamily="18" charset="0"/>
                <a:ea typeface="华文琥珀" panose="02010800040101010101" pitchFamily="2" charset="-122"/>
              </a:rPr>
              <a:t>KHỞI ĐỘNG</a:t>
            </a:r>
            <a:endParaRPr lang="zh-CN" altLang="en-US" sz="4800" dirty="0">
              <a:solidFill>
                <a:schemeClr val="bg1"/>
              </a:solidFill>
              <a:latin typeface="UTM Azuki" panose="02040603050506020204" pitchFamily="18" charset="0"/>
              <a:ea typeface="华文琥珀" panose="02010800040101010101" pitchFamily="2" charset="-122"/>
            </a:endParaRPr>
          </a:p>
        </p:txBody>
      </p:sp>
      <p:sp>
        <p:nvSpPr>
          <p:cNvPr id="9" name="Rectangle 8">
            <a:extLst>
              <a:ext uri="{FF2B5EF4-FFF2-40B4-BE49-F238E27FC236}">
                <a16:creationId xmlns:a16="http://schemas.microsoft.com/office/drawing/2014/main" id="{1F0822D5-510E-4D24-ABDF-9DD4B322CF12}"/>
              </a:ext>
            </a:extLst>
          </p:cNvPr>
          <p:cNvSpPr/>
          <p:nvPr/>
        </p:nvSpPr>
        <p:spPr>
          <a:xfrm>
            <a:off x="58616" y="1161735"/>
            <a:ext cx="12133384" cy="1323439"/>
          </a:xfrm>
          <a:prstGeom prst="rect">
            <a:avLst/>
          </a:prstGeom>
        </p:spPr>
        <p:txBody>
          <a:bodyPr wrap="square">
            <a:spAutoFit/>
          </a:bodyPr>
          <a:lstStyle/>
          <a:p>
            <a:pPr algn="ctr" fontAlgn="base">
              <a:spcBef>
                <a:spcPct val="0"/>
              </a:spcBef>
              <a:spcAft>
                <a:spcPct val="0"/>
              </a:spcAft>
            </a:pPr>
            <a:r>
              <a:rPr lang="en-US" altLang="en-US" sz="4000" b="1" dirty="0" err="1">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Từ</a:t>
            </a:r>
            <a:r>
              <a:rPr lang="en-US" altLang="en-US" sz="4000" b="1" dirty="0">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 có 8 </a:t>
            </a:r>
            <a:r>
              <a:rPr lang="en-US" altLang="en-US" sz="4000" b="1" dirty="0" err="1">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chữ</a:t>
            </a:r>
            <a:r>
              <a:rPr lang="en-US" altLang="en-US" sz="4000" b="1" dirty="0">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 </a:t>
            </a:r>
            <a:r>
              <a:rPr lang="en-US" altLang="en-US" sz="4000" b="1" dirty="0" err="1">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cái</a:t>
            </a:r>
            <a:r>
              <a:rPr lang="en-US" altLang="en-US" sz="4000" b="1" dirty="0">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 đây là </a:t>
            </a:r>
            <a:r>
              <a:rPr lang="en-US" altLang="en-US" sz="4000" b="1" dirty="0" err="1">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vùng</a:t>
            </a:r>
            <a:r>
              <a:rPr lang="en-US" altLang="en-US" sz="4000" b="1" dirty="0">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 có </a:t>
            </a:r>
            <a:r>
              <a:rPr lang="en-US" altLang="en-US" sz="4000" b="1" dirty="0" err="1">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địa</a:t>
            </a:r>
            <a:r>
              <a:rPr lang="en-US" altLang="en-US" sz="4000" b="1" dirty="0">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 </a:t>
            </a:r>
            <a:r>
              <a:rPr lang="en-US" altLang="en-US" sz="4000" b="1" dirty="0" err="1">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hình</a:t>
            </a:r>
            <a:r>
              <a:rPr lang="en-US" altLang="en-US" sz="4000" b="1" dirty="0">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 </a:t>
            </a:r>
            <a:r>
              <a:rPr lang="en-US" altLang="en-US" sz="4000" b="1" dirty="0" err="1">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bằng</a:t>
            </a:r>
            <a:r>
              <a:rPr lang="en-US" altLang="en-US" sz="4000" b="1" dirty="0">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 </a:t>
            </a:r>
            <a:r>
              <a:rPr lang="en-US" altLang="en-US" sz="4000" b="1" dirty="0" err="1">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phẳng</a:t>
            </a:r>
            <a:r>
              <a:rPr lang="en-US" altLang="en-US" sz="4000" b="1" dirty="0">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 </a:t>
            </a:r>
            <a:r>
              <a:rPr lang="en-US" altLang="en-US" sz="4000" b="1" dirty="0" err="1">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được</a:t>
            </a:r>
            <a:r>
              <a:rPr lang="en-US" altLang="en-US" sz="4000" b="1" dirty="0">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 </a:t>
            </a:r>
            <a:r>
              <a:rPr lang="en-US" altLang="en-US" sz="4000" b="1" dirty="0" err="1">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hình</a:t>
            </a:r>
            <a:r>
              <a:rPr lang="en-US" altLang="en-US" sz="4000" b="1" dirty="0">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 </a:t>
            </a:r>
            <a:r>
              <a:rPr lang="en-US" altLang="en-US" sz="4000" b="1" dirty="0" err="1">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thành</a:t>
            </a:r>
            <a:r>
              <a:rPr lang="en-US" altLang="en-US" sz="4000" b="1" dirty="0">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 do </a:t>
            </a:r>
            <a:r>
              <a:rPr lang="en-US" altLang="en-US" sz="4000" b="1" dirty="0" err="1">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phù</a:t>
            </a:r>
            <a:r>
              <a:rPr lang="en-US" altLang="en-US" sz="4000" b="1" dirty="0">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 </a:t>
            </a:r>
            <a:r>
              <a:rPr lang="en-US" altLang="en-US" sz="4000" b="1" dirty="0" err="1">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sa</a:t>
            </a:r>
            <a:r>
              <a:rPr lang="en-US" altLang="en-US" sz="4000" b="1" dirty="0">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 </a:t>
            </a:r>
            <a:r>
              <a:rPr lang="en-US" altLang="en-US" sz="4000" b="1" dirty="0" err="1">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các</a:t>
            </a:r>
            <a:r>
              <a:rPr lang="en-US" altLang="en-US" sz="4000" b="1" dirty="0">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 </a:t>
            </a:r>
            <a:r>
              <a:rPr lang="en-US" altLang="en-US" sz="4000" b="1" dirty="0" err="1">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sông</a:t>
            </a:r>
            <a:r>
              <a:rPr lang="en-US" altLang="en-US" sz="4000" b="1" dirty="0">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 </a:t>
            </a:r>
            <a:r>
              <a:rPr lang="en-US" altLang="en-US" sz="4000" b="1" dirty="0" err="1">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lớn</a:t>
            </a:r>
            <a:r>
              <a:rPr lang="en-US" altLang="en-US" sz="4000" b="1" dirty="0">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 </a:t>
            </a:r>
            <a:r>
              <a:rPr lang="en-US" altLang="en-US" sz="4000" b="1" dirty="0" err="1">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bồi</a:t>
            </a:r>
            <a:r>
              <a:rPr lang="en-US" altLang="en-US" sz="4000" b="1" dirty="0">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 </a:t>
            </a:r>
            <a:r>
              <a:rPr lang="en-US" altLang="en-US" sz="4000" b="1" dirty="0" err="1">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đắp</a:t>
            </a:r>
            <a:r>
              <a:rPr lang="en-US" altLang="en-US" sz="4000" b="1" dirty="0">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 </a:t>
            </a:r>
            <a:r>
              <a:rPr lang="en-US" altLang="en-US" sz="4000" b="1" dirty="0" err="1">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lên</a:t>
            </a:r>
            <a:r>
              <a:rPr lang="en-US" altLang="en-US" sz="4000" b="1" dirty="0">
                <a:solidFill>
                  <a:schemeClr val="accent1">
                    <a:lumMod val="75000"/>
                  </a:schemeClr>
                </a:solidFill>
                <a:effectLst>
                  <a:reflection blurRad="6350" stA="55000" endA="300" endPos="45500" dir="5400000" sy="-100000" algn="bl" rotWithShape="0"/>
                </a:effectLst>
                <a:latin typeface="UTM Alberta Heavy" panose="02040603050506020204" pitchFamily="18" charset="0"/>
                <a:cs typeface="Times New Roman" panose="02020603050405020304" pitchFamily="18" charset="0"/>
              </a:rPr>
              <a:t>.</a:t>
            </a:r>
          </a:p>
        </p:txBody>
      </p:sp>
      <p:pic>
        <p:nvPicPr>
          <p:cNvPr id="10" name="图片 2">
            <a:extLst>
              <a:ext uri="{FF2B5EF4-FFF2-40B4-BE49-F238E27FC236}">
                <a16:creationId xmlns:a16="http://schemas.microsoft.com/office/drawing/2014/main" id="{B313FEF4-AEFD-411D-A64F-CF6C624232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3816190"/>
            <a:ext cx="12192000" cy="3060028"/>
          </a:xfrm>
          <a:prstGeom prst="rect">
            <a:avLst/>
          </a:prstGeom>
        </p:spPr>
      </p:pic>
      <p:graphicFrame>
        <p:nvGraphicFramePr>
          <p:cNvPr id="12" name="Group 76">
            <a:extLst>
              <a:ext uri="{FF2B5EF4-FFF2-40B4-BE49-F238E27FC236}">
                <a16:creationId xmlns:a16="http://schemas.microsoft.com/office/drawing/2014/main" id="{3715E23A-DEF6-447F-9670-AD3A2685BD74}"/>
              </a:ext>
            </a:extLst>
          </p:cNvPr>
          <p:cNvGraphicFramePr>
            <a:graphicFrameLocks/>
          </p:cNvGraphicFramePr>
          <p:nvPr>
            <p:extLst>
              <p:ext uri="{D42A27DB-BD31-4B8C-83A1-F6EECF244321}">
                <p14:modId xmlns:p14="http://schemas.microsoft.com/office/powerpoint/2010/main" val="21900907"/>
              </p:ext>
            </p:extLst>
          </p:nvPr>
        </p:nvGraphicFramePr>
        <p:xfrm>
          <a:off x="2381927" y="5219275"/>
          <a:ext cx="7010400" cy="868363"/>
        </p:xfrm>
        <a:graphic>
          <a:graphicData uri="http://schemas.openxmlformats.org/drawingml/2006/table">
            <a:tbl>
              <a:tblPr/>
              <a:tblGrid>
                <a:gridCol w="876300">
                  <a:extLst>
                    <a:ext uri="{9D8B030D-6E8A-4147-A177-3AD203B41FA5}">
                      <a16:colId xmlns:a16="http://schemas.microsoft.com/office/drawing/2014/main" val="20000"/>
                    </a:ext>
                  </a:extLst>
                </a:gridCol>
                <a:gridCol w="876300">
                  <a:extLst>
                    <a:ext uri="{9D8B030D-6E8A-4147-A177-3AD203B41FA5}">
                      <a16:colId xmlns:a16="http://schemas.microsoft.com/office/drawing/2014/main" val="20001"/>
                    </a:ext>
                  </a:extLst>
                </a:gridCol>
                <a:gridCol w="876300">
                  <a:extLst>
                    <a:ext uri="{9D8B030D-6E8A-4147-A177-3AD203B41FA5}">
                      <a16:colId xmlns:a16="http://schemas.microsoft.com/office/drawing/2014/main" val="20002"/>
                    </a:ext>
                  </a:extLst>
                </a:gridCol>
                <a:gridCol w="876300">
                  <a:extLst>
                    <a:ext uri="{9D8B030D-6E8A-4147-A177-3AD203B41FA5}">
                      <a16:colId xmlns:a16="http://schemas.microsoft.com/office/drawing/2014/main" val="20003"/>
                    </a:ext>
                  </a:extLst>
                </a:gridCol>
                <a:gridCol w="876300">
                  <a:extLst>
                    <a:ext uri="{9D8B030D-6E8A-4147-A177-3AD203B41FA5}">
                      <a16:colId xmlns:a16="http://schemas.microsoft.com/office/drawing/2014/main" val="20004"/>
                    </a:ext>
                  </a:extLst>
                </a:gridCol>
                <a:gridCol w="876300">
                  <a:extLst>
                    <a:ext uri="{9D8B030D-6E8A-4147-A177-3AD203B41FA5}">
                      <a16:colId xmlns:a16="http://schemas.microsoft.com/office/drawing/2014/main" val="20005"/>
                    </a:ext>
                  </a:extLst>
                </a:gridCol>
                <a:gridCol w="876300">
                  <a:extLst>
                    <a:ext uri="{9D8B030D-6E8A-4147-A177-3AD203B41FA5}">
                      <a16:colId xmlns:a16="http://schemas.microsoft.com/office/drawing/2014/main" val="20006"/>
                    </a:ext>
                  </a:extLst>
                </a:gridCol>
                <a:gridCol w="876300">
                  <a:extLst>
                    <a:ext uri="{9D8B030D-6E8A-4147-A177-3AD203B41FA5}">
                      <a16:colId xmlns:a16="http://schemas.microsoft.com/office/drawing/2014/main" val="20007"/>
                    </a:ext>
                  </a:extLst>
                </a:gridCol>
              </a:tblGrid>
              <a:tr h="868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w="25400" h="25400" prst="angle"/>
                      <a:lightRig rig="flood" dir="t"/>
                    </a:cell3D>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w="25400" h="25400" prst="angle"/>
                      <a:lightRig rig="flood" dir="t"/>
                    </a:cell3D>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w="25400" h="25400" prst="angle"/>
                      <a:lightRig rig="flood" dir="t"/>
                    </a:cell3D>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w="25400" h="25400" prst="angle"/>
                      <a:lightRig rig="flood" dir="t"/>
                    </a:cell3D>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w="25400" h="25400" prst="angle"/>
                      <a:lightRig rig="flood" dir="t"/>
                    </a:cell3D>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w="25400" h="25400" prst="angle"/>
                      <a:lightRig rig="flood" dir="t"/>
                    </a:cell3D>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w="25400" h="25400" prst="angle"/>
                      <a:lightRig rig="flood" dir="t"/>
                    </a:cell3D>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w="25400" h="25400" prst="angle"/>
                      <a:lightRig rig="flood" dir="t"/>
                    </a:cell3D>
                    <a:solidFill>
                      <a:srgbClr val="FFFFCC"/>
                    </a:solidFill>
                  </a:tcPr>
                </a:tc>
                <a:extLst>
                  <a:ext uri="{0D108BD9-81ED-4DB2-BD59-A6C34878D82A}">
                    <a16:rowId xmlns:a16="http://schemas.microsoft.com/office/drawing/2014/main" val="10000"/>
                  </a:ext>
                </a:extLst>
              </a:tr>
            </a:tbl>
          </a:graphicData>
        </a:graphic>
      </p:graphicFrame>
      <p:sp>
        <p:nvSpPr>
          <p:cNvPr id="13" name="Text Box 77">
            <a:extLst>
              <a:ext uri="{FF2B5EF4-FFF2-40B4-BE49-F238E27FC236}">
                <a16:creationId xmlns:a16="http://schemas.microsoft.com/office/drawing/2014/main" id="{DB04C707-882D-4DC9-A3D5-B355D6BC49B0}"/>
              </a:ext>
            </a:extLst>
          </p:cNvPr>
          <p:cNvSpPr txBox="1">
            <a:spLocks noChangeArrowheads="1"/>
          </p:cNvSpPr>
          <p:nvPr/>
        </p:nvSpPr>
        <p:spPr bwMode="auto">
          <a:xfrm>
            <a:off x="2534327" y="5371675"/>
            <a:ext cx="60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dirty="0">
                <a:solidFill>
                  <a:schemeClr val="accent1">
                    <a:lumMod val="75000"/>
                  </a:schemeClr>
                </a:solidFill>
                <a:latin typeface="UTM Alberta Heavy" panose="02040603050506020204" pitchFamily="18" charset="0"/>
              </a:rPr>
              <a:t>Đ</a:t>
            </a:r>
          </a:p>
        </p:txBody>
      </p:sp>
      <p:sp>
        <p:nvSpPr>
          <p:cNvPr id="14" name="Text Box 78">
            <a:extLst>
              <a:ext uri="{FF2B5EF4-FFF2-40B4-BE49-F238E27FC236}">
                <a16:creationId xmlns:a16="http://schemas.microsoft.com/office/drawing/2014/main" id="{7A62F20A-F1A3-4977-A7A6-EB53268A3277}"/>
              </a:ext>
            </a:extLst>
          </p:cNvPr>
          <p:cNvSpPr txBox="1">
            <a:spLocks noChangeArrowheads="1"/>
          </p:cNvSpPr>
          <p:nvPr/>
        </p:nvSpPr>
        <p:spPr bwMode="auto">
          <a:xfrm>
            <a:off x="3448727" y="5371675"/>
            <a:ext cx="60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UTM Alberta Heavy" panose="02040603050506020204" pitchFamily="18" charset="0"/>
              </a:rPr>
              <a:t>Ồ</a:t>
            </a:r>
          </a:p>
        </p:txBody>
      </p:sp>
      <p:sp>
        <p:nvSpPr>
          <p:cNvPr id="15" name="Text Box 79">
            <a:extLst>
              <a:ext uri="{FF2B5EF4-FFF2-40B4-BE49-F238E27FC236}">
                <a16:creationId xmlns:a16="http://schemas.microsoft.com/office/drawing/2014/main" id="{7D7F09F3-CC87-4C67-BBCB-1E4A162E7E3E}"/>
              </a:ext>
            </a:extLst>
          </p:cNvPr>
          <p:cNvSpPr txBox="1">
            <a:spLocks noChangeArrowheads="1"/>
          </p:cNvSpPr>
          <p:nvPr/>
        </p:nvSpPr>
        <p:spPr bwMode="auto">
          <a:xfrm>
            <a:off x="4363127" y="5371675"/>
            <a:ext cx="60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UTM Alberta Heavy" panose="02040603050506020204" pitchFamily="18" charset="0"/>
              </a:rPr>
              <a:t>N</a:t>
            </a:r>
          </a:p>
        </p:txBody>
      </p:sp>
      <p:sp>
        <p:nvSpPr>
          <p:cNvPr id="16" name="Text Box 80">
            <a:extLst>
              <a:ext uri="{FF2B5EF4-FFF2-40B4-BE49-F238E27FC236}">
                <a16:creationId xmlns:a16="http://schemas.microsoft.com/office/drawing/2014/main" id="{82A6250D-D6B7-416F-BC30-3B3AF8EEBC16}"/>
              </a:ext>
            </a:extLst>
          </p:cNvPr>
          <p:cNvSpPr txBox="1">
            <a:spLocks noChangeArrowheads="1"/>
          </p:cNvSpPr>
          <p:nvPr/>
        </p:nvSpPr>
        <p:spPr bwMode="auto">
          <a:xfrm>
            <a:off x="5201327" y="5371675"/>
            <a:ext cx="60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UTM Alberta Heavy" panose="02040603050506020204" pitchFamily="18" charset="0"/>
              </a:rPr>
              <a:t>G</a:t>
            </a:r>
          </a:p>
        </p:txBody>
      </p:sp>
      <p:sp>
        <p:nvSpPr>
          <p:cNvPr id="17" name="Text Box 81">
            <a:extLst>
              <a:ext uri="{FF2B5EF4-FFF2-40B4-BE49-F238E27FC236}">
                <a16:creationId xmlns:a16="http://schemas.microsoft.com/office/drawing/2014/main" id="{65DD606F-400C-4488-9339-646B0137360C}"/>
              </a:ext>
            </a:extLst>
          </p:cNvPr>
          <p:cNvSpPr txBox="1">
            <a:spLocks noChangeArrowheads="1"/>
          </p:cNvSpPr>
          <p:nvPr/>
        </p:nvSpPr>
        <p:spPr bwMode="auto">
          <a:xfrm>
            <a:off x="6115727" y="5371675"/>
            <a:ext cx="60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UTM Alberta Heavy" panose="02040603050506020204" pitchFamily="18" charset="0"/>
              </a:rPr>
              <a:t>B</a:t>
            </a:r>
          </a:p>
        </p:txBody>
      </p:sp>
      <p:sp>
        <p:nvSpPr>
          <p:cNvPr id="18" name="Text Box 82">
            <a:extLst>
              <a:ext uri="{FF2B5EF4-FFF2-40B4-BE49-F238E27FC236}">
                <a16:creationId xmlns:a16="http://schemas.microsoft.com/office/drawing/2014/main" id="{B8093E47-8B54-4352-A3DD-6C9F07AE3DFC}"/>
              </a:ext>
            </a:extLst>
          </p:cNvPr>
          <p:cNvSpPr txBox="1">
            <a:spLocks noChangeArrowheads="1"/>
          </p:cNvSpPr>
          <p:nvPr/>
        </p:nvSpPr>
        <p:spPr bwMode="auto">
          <a:xfrm>
            <a:off x="7868327" y="5371675"/>
            <a:ext cx="60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dirty="0">
                <a:solidFill>
                  <a:schemeClr val="accent1">
                    <a:lumMod val="75000"/>
                  </a:schemeClr>
                </a:solidFill>
                <a:latin typeface="UTM Alberta Heavy" panose="02040603050506020204" pitchFamily="18" charset="0"/>
              </a:rPr>
              <a:t>N</a:t>
            </a:r>
          </a:p>
        </p:txBody>
      </p:sp>
      <p:sp>
        <p:nvSpPr>
          <p:cNvPr id="19" name="Text Box 84">
            <a:extLst>
              <a:ext uri="{FF2B5EF4-FFF2-40B4-BE49-F238E27FC236}">
                <a16:creationId xmlns:a16="http://schemas.microsoft.com/office/drawing/2014/main" id="{EE674404-36D1-479D-A81F-9325F5CB0BF1}"/>
              </a:ext>
            </a:extLst>
          </p:cNvPr>
          <p:cNvSpPr txBox="1">
            <a:spLocks noChangeArrowheads="1"/>
          </p:cNvSpPr>
          <p:nvPr/>
        </p:nvSpPr>
        <p:spPr bwMode="auto">
          <a:xfrm>
            <a:off x="8782727" y="5371675"/>
            <a:ext cx="60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UTM Alberta Heavy" panose="02040603050506020204" pitchFamily="18" charset="0"/>
              </a:rPr>
              <a:t>G</a:t>
            </a:r>
          </a:p>
        </p:txBody>
      </p:sp>
      <p:sp>
        <p:nvSpPr>
          <p:cNvPr id="20" name="Text Box 85">
            <a:extLst>
              <a:ext uri="{FF2B5EF4-FFF2-40B4-BE49-F238E27FC236}">
                <a16:creationId xmlns:a16="http://schemas.microsoft.com/office/drawing/2014/main" id="{4F086392-7278-4F2C-B80E-1D9DCA41F267}"/>
              </a:ext>
            </a:extLst>
          </p:cNvPr>
          <p:cNvSpPr txBox="1">
            <a:spLocks noChangeArrowheads="1"/>
          </p:cNvSpPr>
          <p:nvPr/>
        </p:nvSpPr>
        <p:spPr bwMode="auto">
          <a:xfrm>
            <a:off x="7030127" y="5371675"/>
            <a:ext cx="60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dirty="0">
                <a:solidFill>
                  <a:schemeClr val="accent1">
                    <a:lumMod val="75000"/>
                  </a:schemeClr>
                </a:solidFill>
                <a:latin typeface="UTM Alberta Heavy" panose="02040603050506020204" pitchFamily="18" charset="0"/>
              </a:rPr>
              <a:t>Ằ</a:t>
            </a:r>
          </a:p>
        </p:txBody>
      </p:sp>
      <p:pic>
        <p:nvPicPr>
          <p:cNvPr id="4" name="Picture 3" descr="A tree in a field&#10;&#10;Description automatically generated with medium confidence">
            <a:extLst>
              <a:ext uri="{FF2B5EF4-FFF2-40B4-BE49-F238E27FC236}">
                <a16:creationId xmlns:a16="http://schemas.microsoft.com/office/drawing/2014/main" id="{D2F5A22E-CBF7-47D0-B5DB-93FCDA5032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2306" y="2519512"/>
            <a:ext cx="3868682" cy="2302490"/>
          </a:xfrm>
          <a:prstGeom prst="rect">
            <a:avLst/>
          </a:prstGeom>
        </p:spPr>
      </p:pic>
      <p:pic>
        <p:nvPicPr>
          <p:cNvPr id="7" name="Picture 6">
            <a:extLst>
              <a:ext uri="{FF2B5EF4-FFF2-40B4-BE49-F238E27FC236}">
                <a16:creationId xmlns:a16="http://schemas.microsoft.com/office/drawing/2014/main" id="{9E89E247-CDBD-4CAF-B76D-152C6BEC2BB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08347" y="2550554"/>
            <a:ext cx="2302490" cy="2302490"/>
          </a:xfrm>
          <a:prstGeom prst="rect">
            <a:avLst/>
          </a:prstGeom>
        </p:spPr>
      </p:pic>
    </p:spTree>
    <p:extLst>
      <p:ext uri="{BB962C8B-B14F-4D97-AF65-F5344CB8AC3E}">
        <p14:creationId xmlns:p14="http://schemas.microsoft.com/office/powerpoint/2010/main" val="2590075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6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800" decel="100000"/>
                                        <p:tgtEl>
                                          <p:spTgt spid="12"/>
                                        </p:tgtEl>
                                      </p:cBhvr>
                                    </p:animEffect>
                                    <p:anim calcmode="lin" valueType="num">
                                      <p:cBhvr>
                                        <p:cTn id="27" dur="800" decel="100000" fill="hold"/>
                                        <p:tgtEl>
                                          <p:spTgt spid="12"/>
                                        </p:tgtEl>
                                        <p:attrNameLst>
                                          <p:attrName>style.rotation</p:attrName>
                                        </p:attrNameLst>
                                      </p:cBhvr>
                                      <p:tavLst>
                                        <p:tav tm="0">
                                          <p:val>
                                            <p:fltVal val="-90"/>
                                          </p:val>
                                        </p:tav>
                                        <p:tav tm="100000">
                                          <p:val>
                                            <p:fltVal val="0"/>
                                          </p:val>
                                        </p:tav>
                                      </p:tavLst>
                                    </p:anim>
                                    <p:anim calcmode="lin" valueType="num">
                                      <p:cBhvr>
                                        <p:cTn id="28" dur="800" decel="100000" fill="hold"/>
                                        <p:tgtEl>
                                          <p:spTgt spid="12"/>
                                        </p:tgtEl>
                                        <p:attrNameLst>
                                          <p:attrName>ppt_x</p:attrName>
                                        </p:attrNameLst>
                                      </p:cBhvr>
                                      <p:tavLst>
                                        <p:tav tm="0">
                                          <p:val>
                                            <p:strVal val="#ppt_x+0.4"/>
                                          </p:val>
                                        </p:tav>
                                        <p:tav tm="100000">
                                          <p:val>
                                            <p:strVal val="#ppt_x-0.05"/>
                                          </p:val>
                                        </p:tav>
                                      </p:tavLst>
                                    </p:anim>
                                    <p:anim calcmode="lin" valueType="num">
                                      <p:cBhvr>
                                        <p:cTn id="29" dur="800" decel="100000" fill="hold"/>
                                        <p:tgtEl>
                                          <p:spTgt spid="12"/>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900" decel="100000" fill="hold"/>
                                        <p:tgtEl>
                                          <p:spTgt spid="13"/>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40" presetID="37"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900" decel="100000" fill="hold"/>
                                        <p:tgtEl>
                                          <p:spTgt spid="14"/>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900" decel="100000" fill="hold"/>
                                        <p:tgtEl>
                                          <p:spTgt spid="15"/>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52" presetID="37"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900" decel="100000" fill="hold"/>
                                        <p:tgtEl>
                                          <p:spTgt spid="1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900" decel="100000" fill="hold"/>
                                        <p:tgtEl>
                                          <p:spTgt spid="17"/>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64" presetID="37"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900" decel="100000" fill="hold"/>
                                        <p:tgtEl>
                                          <p:spTgt spid="18"/>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70" presetID="37"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900" decel="100000" fill="hold"/>
                                        <p:tgtEl>
                                          <p:spTgt spid="19"/>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76" presetID="37"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1000"/>
                                        <p:tgtEl>
                                          <p:spTgt spid="20"/>
                                        </p:tgtEl>
                                      </p:cBhvr>
                                    </p:animEffect>
                                    <p:anim calcmode="lin" valueType="num">
                                      <p:cBhvr>
                                        <p:cTn id="79" dur="1000" fill="hold"/>
                                        <p:tgtEl>
                                          <p:spTgt spid="20"/>
                                        </p:tgtEl>
                                        <p:attrNameLst>
                                          <p:attrName>ppt_x</p:attrName>
                                        </p:attrNameLst>
                                      </p:cBhvr>
                                      <p:tavLst>
                                        <p:tav tm="0">
                                          <p:val>
                                            <p:strVal val="#ppt_x"/>
                                          </p:val>
                                        </p:tav>
                                        <p:tav tm="100000">
                                          <p:val>
                                            <p:strVal val="#ppt_x"/>
                                          </p:val>
                                        </p:tav>
                                      </p:tavLst>
                                    </p:anim>
                                    <p:anim calcmode="lin" valueType="num">
                                      <p:cBhvr>
                                        <p:cTn id="80" dur="900" decel="100000" fill="hold"/>
                                        <p:tgtEl>
                                          <p:spTgt spid="20"/>
                                        </p:tgtEl>
                                        <p:attrNameLst>
                                          <p:attrName>ppt_y</p:attrName>
                                        </p:attrNameLst>
                                      </p:cBhvr>
                                      <p:tavLst>
                                        <p:tav tm="0">
                                          <p:val>
                                            <p:strVal val="#ppt_y+1"/>
                                          </p:val>
                                        </p:tav>
                                        <p:tav tm="100000">
                                          <p:val>
                                            <p:strVal val="#ppt_y-.03"/>
                                          </p:val>
                                        </p:tav>
                                      </p:tavLst>
                                    </p:anim>
                                    <p:anim calcmode="lin" valueType="num">
                                      <p:cBhvr>
                                        <p:cTn id="81"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16" grpId="0"/>
      <p:bldP spid="17" grpId="0"/>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5">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7392" y="1409446"/>
            <a:ext cx="8495463" cy="2376959"/>
          </a:xfrm>
          <a:prstGeom prst="rect">
            <a:avLst/>
          </a:prstGeom>
        </p:spPr>
      </p:pic>
      <p:grpSp>
        <p:nvGrpSpPr>
          <p:cNvPr id="25" name="组合 24">
            <a:extLst>
              <a:ext uri="{FF2B5EF4-FFF2-40B4-BE49-F238E27FC236}">
                <a16:creationId xmlns:a16="http://schemas.microsoft.com/office/drawing/2014/main" id="{7F0DD46E-001A-47DB-873A-2F586BF5CE2A}"/>
              </a:ext>
            </a:extLst>
          </p:cNvPr>
          <p:cNvGrpSpPr/>
          <p:nvPr/>
        </p:nvGrpSpPr>
        <p:grpSpPr>
          <a:xfrm>
            <a:off x="1967391" y="2314358"/>
            <a:ext cx="8247709" cy="732061"/>
            <a:chOff x="1355761" y="2556436"/>
            <a:chExt cx="4515914" cy="732230"/>
          </a:xfrm>
        </p:grpSpPr>
        <p:sp>
          <p:nvSpPr>
            <p:cNvPr id="27" name="_14">
              <a:extLst>
                <a:ext uri="{FF2B5EF4-FFF2-40B4-BE49-F238E27FC236}">
                  <a16:creationId xmlns:a16="http://schemas.microsoft.com/office/drawing/2014/main" id="{F8333E21-7DFE-4D5C-8DEB-521839D1A784}"/>
                </a:ext>
              </a:extLst>
            </p:cNvPr>
            <p:cNvSpPr txBox="1">
              <a:spLocks noChangeArrowheads="1"/>
            </p:cNvSpPr>
            <p:nvPr/>
          </p:nvSpPr>
          <p:spPr bwMode="auto">
            <a:xfrm>
              <a:off x="1355761" y="2556436"/>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defTabSz="914217"/>
              <a:r>
                <a:rPr lang="en-US" altLang="zh-CN" sz="9600" b="1" spc="600" dirty="0">
                  <a:solidFill>
                    <a:schemeClr val="bg1"/>
                  </a:solidFill>
                  <a:latin typeface="UTM Azuki" panose="02040603050506020204" pitchFamily="18" charset="0"/>
                  <a:ea typeface="迷你简卡通" panose="03000509000000000000" pitchFamily="65" charset="-122"/>
                </a:rPr>
                <a:t>02</a:t>
              </a:r>
              <a:endParaRPr lang="zh-CN" altLang="zh-CN" sz="9600" b="1" spc="600" dirty="0">
                <a:solidFill>
                  <a:schemeClr val="bg1"/>
                </a:solidFill>
                <a:latin typeface="UTM Azuki" panose="02040603050506020204" pitchFamily="18" charset="0"/>
                <a:ea typeface="迷你简卡通" panose="03000509000000000000" pitchFamily="65" charset="-122"/>
              </a:endParaRPr>
            </a:p>
          </p:txBody>
        </p:sp>
        <p:sp>
          <p:nvSpPr>
            <p:cNvPr id="30" name="矩形 29">
              <a:extLst>
                <a:ext uri="{FF2B5EF4-FFF2-40B4-BE49-F238E27FC236}">
                  <a16:creationId xmlns:a16="http://schemas.microsoft.com/office/drawing/2014/main" id="{2A0D3BD7-9375-4836-A961-E2E2E19018E7}"/>
                </a:ext>
              </a:extLst>
            </p:cNvPr>
            <p:cNvSpPr/>
            <p:nvPr/>
          </p:nvSpPr>
          <p:spPr bwMode="auto">
            <a:xfrm>
              <a:off x="2555861" y="2568284"/>
              <a:ext cx="3315814"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17">
                <a:spcBef>
                  <a:spcPct val="50000"/>
                </a:spcBef>
              </a:pPr>
              <a:r>
                <a:rPr lang="en-US" altLang="zh-CN" sz="9600" dirty="0">
                  <a:solidFill>
                    <a:schemeClr val="bg1"/>
                  </a:solidFill>
                  <a:latin typeface="UTM Azuki" panose="02040603050506020204" pitchFamily="18" charset="0"/>
                  <a:ea typeface="华文琥珀" panose="02010800040101010101" pitchFamily="2" charset="-122"/>
                </a:rPr>
                <a:t>KHÁM PHÁ</a:t>
              </a:r>
              <a:endParaRPr lang="zh-CN" altLang="en-US" sz="9600" dirty="0">
                <a:solidFill>
                  <a:schemeClr val="bg1"/>
                </a:solidFill>
                <a:latin typeface="UTM Azuki" panose="02040603050506020204" pitchFamily="18" charset="0"/>
                <a:ea typeface="华文琥珀" panose="02010800040101010101" pitchFamily="2" charset="-122"/>
              </a:endParaRPr>
            </a:p>
          </p:txBody>
        </p:sp>
      </p:grpSp>
    </p:spTree>
    <p:extLst>
      <p:ext uri="{BB962C8B-B14F-4D97-AF65-F5344CB8AC3E}">
        <p14:creationId xmlns:p14="http://schemas.microsoft.com/office/powerpoint/2010/main" val="26463608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nature&#10;&#10;Description automatically generated">
            <a:extLst>
              <a:ext uri="{FF2B5EF4-FFF2-40B4-BE49-F238E27FC236}">
                <a16:creationId xmlns:a16="http://schemas.microsoft.com/office/drawing/2014/main" id="{EAEF9BC1-CBE1-48BB-A465-17FA9986E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图片 7">
            <a:extLst>
              <a:ext uri="{FF2B5EF4-FFF2-40B4-BE49-F238E27FC236}">
                <a16:creationId xmlns:a16="http://schemas.microsoft.com/office/drawing/2014/main" id="{F5A8CA4E-1FC5-4C16-80F9-73BBCE840A1C}"/>
              </a:ext>
            </a:extLst>
          </p:cNvPr>
          <p:cNvPicPr>
            <a:picLocks noChangeAspect="1"/>
          </p:cNvPicPr>
          <p:nvPr/>
        </p:nvPicPr>
        <p:blipFill rotWithShape="1">
          <a:blip r:embed="rId3">
            <a:extLst>
              <a:ext uri="{28A0092B-C50C-407E-A947-70E740481C1C}">
                <a14:useLocalDpi xmlns:a14="http://schemas.microsoft.com/office/drawing/2010/main" val="0"/>
              </a:ext>
            </a:extLst>
          </a:blip>
          <a:srcRect l="52521" b="43623"/>
          <a:stretch/>
        </p:blipFill>
        <p:spPr>
          <a:xfrm flipH="1" flipV="1">
            <a:off x="2054267" y="510454"/>
            <a:ext cx="7640877" cy="2714998"/>
          </a:xfrm>
          <a:prstGeom prst="rect">
            <a:avLst/>
          </a:prstGeom>
        </p:spPr>
      </p:pic>
      <p:sp>
        <p:nvSpPr>
          <p:cNvPr id="3" name="TextBox 2">
            <a:extLst>
              <a:ext uri="{FF2B5EF4-FFF2-40B4-BE49-F238E27FC236}">
                <a16:creationId xmlns:a16="http://schemas.microsoft.com/office/drawing/2014/main" id="{C7A2FCC7-BA6C-4568-8C1E-EF8598E6A8B5}"/>
              </a:ext>
            </a:extLst>
          </p:cNvPr>
          <p:cNvSpPr txBox="1"/>
          <p:nvPr/>
        </p:nvSpPr>
        <p:spPr>
          <a:xfrm>
            <a:off x="598118" y="3225452"/>
            <a:ext cx="10995764" cy="769441"/>
          </a:xfrm>
          <a:prstGeom prst="rect">
            <a:avLst/>
          </a:prstGeom>
          <a:noFill/>
        </p:spPr>
        <p:txBody>
          <a:bodyPr wrap="square" rtlCol="0">
            <a:spAutoFit/>
          </a:bodyPr>
          <a:lstStyle/>
          <a:p>
            <a:pPr algn="ctr"/>
            <a:r>
              <a:rPr lang="en-US" sz="4400" dirty="0" err="1">
                <a:latin typeface="UTM Alberta Heavy" panose="02040603050506020204" pitchFamily="18" charset="0"/>
              </a:rPr>
              <a:t>Vị</a:t>
            </a:r>
            <a:r>
              <a:rPr lang="en-US" sz="4400" dirty="0">
                <a:latin typeface="UTM Alberta Heavy" panose="02040603050506020204" pitchFamily="18" charset="0"/>
              </a:rPr>
              <a:t> </a:t>
            </a:r>
            <a:r>
              <a:rPr lang="en-US" sz="4400" dirty="0" err="1">
                <a:latin typeface="UTM Alberta Heavy" panose="02040603050506020204" pitchFamily="18" charset="0"/>
              </a:rPr>
              <a:t>trí</a:t>
            </a:r>
            <a:r>
              <a:rPr lang="en-US" sz="4400" dirty="0">
                <a:latin typeface="UTM Alberta Heavy" panose="02040603050506020204" pitchFamily="18" charset="0"/>
              </a:rPr>
              <a:t> </a:t>
            </a:r>
            <a:r>
              <a:rPr lang="en-US" sz="4400" dirty="0" err="1">
                <a:latin typeface="UTM Alberta Heavy" panose="02040603050506020204" pitchFamily="18" charset="0"/>
              </a:rPr>
              <a:t>các</a:t>
            </a:r>
            <a:r>
              <a:rPr lang="en-US" sz="4400" dirty="0">
                <a:latin typeface="UTM Alberta Heavy" panose="02040603050506020204" pitchFamily="18" charset="0"/>
              </a:rPr>
              <a:t> </a:t>
            </a:r>
            <a:r>
              <a:rPr lang="en-US" sz="4400" dirty="0" err="1">
                <a:latin typeface="UTM Alberta Heavy" panose="02040603050506020204" pitchFamily="18" charset="0"/>
              </a:rPr>
              <a:t>đồng</a:t>
            </a:r>
            <a:r>
              <a:rPr lang="en-US" sz="4400" dirty="0">
                <a:latin typeface="UTM Alberta Heavy" panose="02040603050506020204" pitchFamily="18" charset="0"/>
              </a:rPr>
              <a:t> </a:t>
            </a:r>
            <a:r>
              <a:rPr lang="en-US" sz="4400" dirty="0" err="1">
                <a:latin typeface="UTM Alberta Heavy" panose="02040603050506020204" pitchFamily="18" charset="0"/>
              </a:rPr>
              <a:t>bằng</a:t>
            </a:r>
            <a:r>
              <a:rPr lang="en-US" sz="4400" dirty="0">
                <a:latin typeface="UTM Alberta Heavy" panose="02040603050506020204" pitchFamily="18" charset="0"/>
              </a:rPr>
              <a:t> </a:t>
            </a:r>
            <a:r>
              <a:rPr lang="en-US" sz="4400" dirty="0" err="1">
                <a:latin typeface="UTM Alberta Heavy" panose="02040603050506020204" pitchFamily="18" charset="0"/>
              </a:rPr>
              <a:t>và</a:t>
            </a:r>
            <a:r>
              <a:rPr lang="en-US" sz="4400" dirty="0">
                <a:latin typeface="UTM Alberta Heavy" panose="02040603050506020204" pitchFamily="18" charset="0"/>
              </a:rPr>
              <a:t> </a:t>
            </a:r>
            <a:r>
              <a:rPr lang="en-US" sz="4400" dirty="0" err="1">
                <a:latin typeface="UTM Alberta Heavy" panose="02040603050506020204" pitchFamily="18" charset="0"/>
              </a:rPr>
              <a:t>các</a:t>
            </a:r>
            <a:r>
              <a:rPr lang="en-US" sz="4400" dirty="0">
                <a:latin typeface="UTM Alberta Heavy" panose="02040603050506020204" pitchFamily="18" charset="0"/>
              </a:rPr>
              <a:t> </a:t>
            </a:r>
            <a:r>
              <a:rPr lang="en-US" sz="4400" dirty="0" err="1">
                <a:latin typeface="UTM Alberta Heavy" panose="02040603050506020204" pitchFamily="18" charset="0"/>
              </a:rPr>
              <a:t>dòng</a:t>
            </a:r>
            <a:r>
              <a:rPr lang="en-US" sz="4400" dirty="0">
                <a:latin typeface="UTM Alberta Heavy" panose="02040603050506020204" pitchFamily="18" charset="0"/>
              </a:rPr>
              <a:t> </a:t>
            </a:r>
            <a:r>
              <a:rPr lang="en-US" sz="4400" dirty="0" err="1">
                <a:latin typeface="UTM Alberta Heavy" panose="02040603050506020204" pitchFamily="18" charset="0"/>
              </a:rPr>
              <a:t>sông</a:t>
            </a:r>
            <a:r>
              <a:rPr lang="en-US" sz="4400" dirty="0">
                <a:latin typeface="UTM Alberta Heavy" panose="02040603050506020204" pitchFamily="18" charset="0"/>
              </a:rPr>
              <a:t> </a:t>
            </a:r>
            <a:r>
              <a:rPr lang="en-US" sz="4400" dirty="0" err="1">
                <a:latin typeface="UTM Alberta Heavy" panose="02040603050506020204" pitchFamily="18" charset="0"/>
              </a:rPr>
              <a:t>lớn</a:t>
            </a:r>
            <a:endParaRPr lang="en-US" sz="4400" dirty="0">
              <a:latin typeface="UTM Alberta Heavy" panose="02040603050506020204" pitchFamily="18" charset="0"/>
            </a:endParaRPr>
          </a:p>
        </p:txBody>
      </p:sp>
      <p:sp>
        <p:nvSpPr>
          <p:cNvPr id="4" name="TextBox 3">
            <a:extLst>
              <a:ext uri="{FF2B5EF4-FFF2-40B4-BE49-F238E27FC236}">
                <a16:creationId xmlns:a16="http://schemas.microsoft.com/office/drawing/2014/main" id="{AD1ADA5F-E7A3-435A-AD8F-25354FBC5DB6}"/>
              </a:ext>
            </a:extLst>
          </p:cNvPr>
          <p:cNvSpPr txBox="1"/>
          <p:nvPr/>
        </p:nvSpPr>
        <p:spPr>
          <a:xfrm>
            <a:off x="3958225" y="1590525"/>
            <a:ext cx="4847572" cy="830997"/>
          </a:xfrm>
          <a:prstGeom prst="rect">
            <a:avLst/>
          </a:prstGeom>
          <a:noFill/>
        </p:spPr>
        <p:txBody>
          <a:bodyPr wrap="square" rtlCol="0">
            <a:spAutoFit/>
          </a:bodyPr>
          <a:lstStyle/>
          <a:p>
            <a:r>
              <a:rPr lang="en-US" sz="4800" dirty="0" err="1">
                <a:latin typeface="#9Slide07 SVNA Love Of Thunder" panose="02040603050506020204" pitchFamily="18" charset="0"/>
              </a:rPr>
              <a:t>Hoạt</a:t>
            </a:r>
            <a:r>
              <a:rPr lang="en-US" sz="4800" dirty="0">
                <a:latin typeface="#9Slide07 SVNA Love Of Thunder" panose="02040603050506020204" pitchFamily="18" charset="0"/>
              </a:rPr>
              <a:t> </a:t>
            </a:r>
            <a:r>
              <a:rPr lang="en-US" sz="4800" dirty="0" err="1">
                <a:latin typeface="#9Slide07 SVNA Love Of Thunder" panose="02040603050506020204" pitchFamily="18" charset="0"/>
              </a:rPr>
              <a:t>động</a:t>
            </a:r>
            <a:r>
              <a:rPr lang="en-US" sz="4800" dirty="0">
                <a:latin typeface="#9Slide07 SVNA Love Of Thunder" panose="02040603050506020204" pitchFamily="18" charset="0"/>
              </a:rPr>
              <a:t> 1:</a:t>
            </a:r>
          </a:p>
        </p:txBody>
      </p:sp>
    </p:spTree>
    <p:extLst>
      <p:ext uri="{BB962C8B-B14F-4D97-AF65-F5344CB8AC3E}">
        <p14:creationId xmlns:p14="http://schemas.microsoft.com/office/powerpoint/2010/main" val="3180841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nature&#10;&#10;Description automatically generated">
            <a:extLst>
              <a:ext uri="{FF2B5EF4-FFF2-40B4-BE49-F238E27FC236}">
                <a16:creationId xmlns:a16="http://schemas.microsoft.com/office/drawing/2014/main" id="{0C186466-A5E2-4329-B97D-4DC10D333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B2EE5C2B-E235-4554-949E-84DFAACB4B40}"/>
              </a:ext>
            </a:extLst>
          </p:cNvPr>
          <p:cNvSpPr/>
          <p:nvPr/>
        </p:nvSpPr>
        <p:spPr>
          <a:xfrm>
            <a:off x="935665" y="2381693"/>
            <a:ext cx="10590132" cy="2509284"/>
          </a:xfrm>
          <a:prstGeom prst="roundRect">
            <a:avLst/>
          </a:prstGeom>
          <a:solidFill>
            <a:schemeClr val="bg1">
              <a:alpha val="50000"/>
            </a:schemeClr>
          </a:solidFill>
          <a:ln w="38100">
            <a:solidFill>
              <a:schemeClr val="accent2">
                <a:lumMod val="50000"/>
              </a:schemeClr>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2" name="组合 6">
            <a:extLst>
              <a:ext uri="{FF2B5EF4-FFF2-40B4-BE49-F238E27FC236}">
                <a16:creationId xmlns:a16="http://schemas.microsoft.com/office/drawing/2014/main" id="{B18DE6BE-3BE0-4C5D-934C-E7EE88845D52}"/>
              </a:ext>
            </a:extLst>
          </p:cNvPr>
          <p:cNvGrpSpPr/>
          <p:nvPr/>
        </p:nvGrpSpPr>
        <p:grpSpPr>
          <a:xfrm>
            <a:off x="197700" y="1055830"/>
            <a:ext cx="11505273" cy="1060049"/>
            <a:chOff x="1105359" y="1931305"/>
            <a:chExt cx="10205577" cy="3940857"/>
          </a:xfrm>
          <a:effectLst>
            <a:outerShdw blurRad="50800" dist="38100" dir="5400000" sx="101000" sy="101000" algn="t" rotWithShape="0">
              <a:srgbClr val="5FBDAC">
                <a:alpha val="40000"/>
              </a:srgbClr>
            </a:outerShdw>
          </a:effectLst>
        </p:grpSpPr>
        <p:sp>
          <p:nvSpPr>
            <p:cNvPr id="3" name="矩形: 圆角 5">
              <a:extLst>
                <a:ext uri="{FF2B5EF4-FFF2-40B4-BE49-F238E27FC236}">
                  <a16:creationId xmlns:a16="http://schemas.microsoft.com/office/drawing/2014/main" id="{7B542E81-039D-4AB1-850B-4ABEC64139B0}"/>
                </a:ext>
              </a:extLst>
            </p:cNvPr>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sp>
          <p:nvSpPr>
            <p:cNvPr id="4" name="矩形: 圆角 14">
              <a:extLst>
                <a:ext uri="{FF2B5EF4-FFF2-40B4-BE49-F238E27FC236}">
                  <a16:creationId xmlns:a16="http://schemas.microsoft.com/office/drawing/2014/main" id="{21CC3936-1BA6-437F-81A5-F467744A2CCB}"/>
                </a:ext>
              </a:extLst>
            </p:cNvPr>
            <p:cNvSpPr/>
            <p:nvPr/>
          </p:nvSpPr>
          <p:spPr>
            <a:xfrm>
              <a:off x="1266824" y="2068164"/>
              <a:ext cx="9886951" cy="3642073"/>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sp>
          <p:nvSpPr>
            <p:cNvPr id="5" name="矩形: 圆角 16">
              <a:extLst>
                <a:ext uri="{FF2B5EF4-FFF2-40B4-BE49-F238E27FC236}">
                  <a16:creationId xmlns:a16="http://schemas.microsoft.com/office/drawing/2014/main" id="{6C19D118-AE79-4D47-AC97-89ADB7EE25BB}"/>
                </a:ext>
              </a:extLst>
            </p:cNvPr>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dirty="0">
                <a:solidFill>
                  <a:prstClr val="white"/>
                </a:solidFill>
                <a:latin typeface="Calibri" panose="020F0502020204030204"/>
                <a:ea typeface="宋体" panose="02010600030101010101" pitchFamily="2" charset="-122"/>
                <a:cs typeface="+mn-ea"/>
                <a:sym typeface="+mn-lt"/>
              </a:endParaRPr>
            </a:p>
          </p:txBody>
        </p:sp>
      </p:grpSp>
      <p:sp>
        <p:nvSpPr>
          <p:cNvPr id="6" name="Rectangle 5">
            <a:extLst>
              <a:ext uri="{FF2B5EF4-FFF2-40B4-BE49-F238E27FC236}">
                <a16:creationId xmlns:a16="http://schemas.microsoft.com/office/drawing/2014/main" id="{E9C4AF0A-ED67-45AE-8962-BDB9C7E66AB3}"/>
              </a:ext>
            </a:extLst>
          </p:cNvPr>
          <p:cNvSpPr>
            <a:spLocks noChangeArrowheads="1"/>
          </p:cNvSpPr>
          <p:nvPr/>
        </p:nvSpPr>
        <p:spPr bwMode="auto">
          <a:xfrm>
            <a:off x="1293991" y="2586621"/>
            <a:ext cx="10035721" cy="168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30000"/>
              </a:lnSpc>
              <a:buFontTx/>
              <a:buAutoNum type="arabicPeriod"/>
            </a:pPr>
            <a:r>
              <a:rPr lang="en-US" altLang="en-US" sz="4200" b="1" dirty="0">
                <a:solidFill>
                  <a:schemeClr val="accent6">
                    <a:lumMod val="50000"/>
                  </a:schemeClr>
                </a:solidFill>
                <a:latin typeface="UTM Azuki" panose="02040603050506020204" pitchFamily="18" charset="0"/>
                <a:ea typeface="HP001 5H" pitchFamily="34" charset="-127"/>
                <a:cs typeface="Times New Roman" panose="02020603050405020304" pitchFamily="18" charset="0"/>
              </a:rPr>
              <a:t>Hai </a:t>
            </a:r>
            <a:r>
              <a:rPr lang="en-US" altLang="en-US" sz="4200" b="1" dirty="0" err="1">
                <a:solidFill>
                  <a:schemeClr val="accent6">
                    <a:lumMod val="50000"/>
                  </a:schemeClr>
                </a:solidFill>
                <a:latin typeface="UTM Azuki" panose="02040603050506020204" pitchFamily="18" charset="0"/>
                <a:ea typeface="HP001 5H" pitchFamily="34" charset="-127"/>
                <a:cs typeface="Times New Roman" panose="02020603050405020304" pitchFamily="18" charset="0"/>
              </a:rPr>
              <a:t>đồng</a:t>
            </a:r>
            <a:r>
              <a:rPr lang="en-US" altLang="en-US" sz="4200" b="1" dirty="0">
                <a:solidFill>
                  <a:schemeClr val="accent6">
                    <a:lumMod val="50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6">
                    <a:lumMod val="50000"/>
                  </a:schemeClr>
                </a:solidFill>
                <a:latin typeface="UTM Azuki" panose="02040603050506020204" pitchFamily="18" charset="0"/>
                <a:ea typeface="HP001 5H" pitchFamily="34" charset="-127"/>
                <a:cs typeface="Times New Roman" panose="02020603050405020304" pitchFamily="18" charset="0"/>
              </a:rPr>
              <a:t>bằng</a:t>
            </a:r>
            <a:r>
              <a:rPr lang="en-US" altLang="en-US" sz="4200" b="1" dirty="0">
                <a:solidFill>
                  <a:schemeClr val="accent6">
                    <a:lumMod val="50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6">
                    <a:lumMod val="50000"/>
                  </a:schemeClr>
                </a:solidFill>
                <a:latin typeface="UTM Azuki" panose="02040603050506020204" pitchFamily="18" charset="0"/>
                <a:ea typeface="HP001 5H" pitchFamily="34" charset="-127"/>
                <a:cs typeface="Times New Roman" panose="02020603050405020304" pitchFamily="18" charset="0"/>
              </a:rPr>
              <a:t>châu</a:t>
            </a:r>
            <a:r>
              <a:rPr lang="en-US" altLang="en-US" sz="4200" b="1" dirty="0">
                <a:solidFill>
                  <a:schemeClr val="accent6">
                    <a:lumMod val="50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6">
                    <a:lumMod val="50000"/>
                  </a:schemeClr>
                </a:solidFill>
                <a:latin typeface="UTM Azuki" panose="02040603050506020204" pitchFamily="18" charset="0"/>
                <a:ea typeface="HP001 5H" pitchFamily="34" charset="-127"/>
                <a:cs typeface="Times New Roman" panose="02020603050405020304" pitchFamily="18" charset="0"/>
              </a:rPr>
              <a:t>thổ</a:t>
            </a:r>
            <a:r>
              <a:rPr lang="en-US" altLang="en-US" sz="4200" b="1" dirty="0">
                <a:solidFill>
                  <a:schemeClr val="accent6">
                    <a:lumMod val="50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6">
                    <a:lumMod val="50000"/>
                  </a:schemeClr>
                </a:solidFill>
                <a:latin typeface="UTM Azuki" panose="02040603050506020204" pitchFamily="18" charset="0"/>
                <a:ea typeface="HP001 5H" pitchFamily="34" charset="-127"/>
                <a:cs typeface="Times New Roman" panose="02020603050405020304" pitchFamily="18" charset="0"/>
              </a:rPr>
              <a:t>lớn</a:t>
            </a:r>
            <a:r>
              <a:rPr lang="en-US" altLang="en-US" sz="4200" b="1" dirty="0">
                <a:solidFill>
                  <a:schemeClr val="accent6">
                    <a:lumMod val="50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6">
                    <a:lumMod val="50000"/>
                  </a:schemeClr>
                </a:solidFill>
                <a:latin typeface="UTM Azuki" panose="02040603050506020204" pitchFamily="18" charset="0"/>
                <a:ea typeface="HP001 5H" pitchFamily="34" charset="-127"/>
                <a:cs typeface="Times New Roman" panose="02020603050405020304" pitchFamily="18" charset="0"/>
              </a:rPr>
              <a:t>nhất</a:t>
            </a:r>
            <a:r>
              <a:rPr lang="en-US" altLang="en-US" sz="4200" b="1" dirty="0">
                <a:solidFill>
                  <a:schemeClr val="accent6">
                    <a:lumMod val="50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6">
                    <a:lumMod val="50000"/>
                  </a:schemeClr>
                </a:solidFill>
                <a:latin typeface="UTM Azuki" panose="02040603050506020204" pitchFamily="18" charset="0"/>
                <a:ea typeface="HP001 5H" pitchFamily="34" charset="-127"/>
                <a:cs typeface="Times New Roman" panose="02020603050405020304" pitchFamily="18" charset="0"/>
              </a:rPr>
              <a:t>nước</a:t>
            </a:r>
            <a:r>
              <a:rPr lang="en-US" altLang="en-US" sz="4200" b="1" dirty="0">
                <a:solidFill>
                  <a:schemeClr val="accent6">
                    <a:lumMod val="50000"/>
                  </a:schemeClr>
                </a:solidFill>
                <a:latin typeface="UTM Azuki" panose="02040603050506020204" pitchFamily="18" charset="0"/>
                <a:ea typeface="HP001 5H" pitchFamily="34" charset="-127"/>
                <a:cs typeface="Times New Roman" panose="02020603050405020304" pitchFamily="18" charset="0"/>
              </a:rPr>
              <a:t> ta.</a:t>
            </a:r>
          </a:p>
          <a:p>
            <a:pPr eaLnBrk="1" hangingPunct="1">
              <a:lnSpc>
                <a:spcPct val="130000"/>
              </a:lnSpc>
              <a:buFontTx/>
              <a:buAutoNum type="arabicPeriod"/>
            </a:pPr>
            <a:r>
              <a:rPr lang="en-US" altLang="en-US" sz="4200" b="1" dirty="0" err="1">
                <a:solidFill>
                  <a:schemeClr val="accent6">
                    <a:lumMod val="50000"/>
                  </a:schemeClr>
                </a:solidFill>
                <a:latin typeface="UTM Azuki" panose="02040603050506020204" pitchFamily="18" charset="0"/>
                <a:ea typeface="HP001 5H" pitchFamily="34" charset="-127"/>
                <a:cs typeface="Times New Roman" panose="02020603050405020304" pitchFamily="18" charset="0"/>
              </a:rPr>
              <a:t>Những</a:t>
            </a:r>
            <a:r>
              <a:rPr lang="en-US" altLang="en-US" sz="4200" b="1" dirty="0">
                <a:solidFill>
                  <a:schemeClr val="accent6">
                    <a:lumMod val="50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6">
                    <a:lumMod val="50000"/>
                  </a:schemeClr>
                </a:solidFill>
                <a:latin typeface="UTM Azuki" panose="02040603050506020204" pitchFamily="18" charset="0"/>
                <a:ea typeface="HP001 5H" pitchFamily="34" charset="-127"/>
                <a:cs typeface="Times New Roman" panose="02020603050405020304" pitchFamily="18" charset="0"/>
              </a:rPr>
              <a:t>dòng</a:t>
            </a:r>
            <a:r>
              <a:rPr lang="en-US" altLang="en-US" sz="4200" b="1" dirty="0">
                <a:solidFill>
                  <a:schemeClr val="accent6">
                    <a:lumMod val="50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6">
                    <a:lumMod val="50000"/>
                  </a:schemeClr>
                </a:solidFill>
                <a:latin typeface="UTM Azuki" panose="02040603050506020204" pitchFamily="18" charset="0"/>
                <a:ea typeface="HP001 5H" pitchFamily="34" charset="-127"/>
                <a:cs typeface="Times New Roman" panose="02020603050405020304" pitchFamily="18" charset="0"/>
              </a:rPr>
              <a:t>sông</a:t>
            </a:r>
            <a:r>
              <a:rPr lang="en-US" altLang="en-US" sz="4200" b="1" dirty="0">
                <a:solidFill>
                  <a:schemeClr val="accent6">
                    <a:lumMod val="50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6">
                    <a:lumMod val="50000"/>
                  </a:schemeClr>
                </a:solidFill>
                <a:latin typeface="UTM Azuki" panose="02040603050506020204" pitchFamily="18" charset="0"/>
                <a:ea typeface="HP001 5H" pitchFamily="34" charset="-127"/>
                <a:cs typeface="Times New Roman" panose="02020603050405020304" pitchFamily="18" charset="0"/>
              </a:rPr>
              <a:t>lớn</a:t>
            </a:r>
            <a:r>
              <a:rPr lang="en-US" altLang="en-US" sz="4200" b="1" dirty="0">
                <a:solidFill>
                  <a:schemeClr val="accent6">
                    <a:lumMod val="50000"/>
                  </a:schemeClr>
                </a:solidFill>
                <a:latin typeface="UTM Azuki" panose="02040603050506020204" pitchFamily="18" charset="0"/>
                <a:ea typeface="HP001 5H" pitchFamily="34" charset="-127"/>
                <a:cs typeface="Times New Roman" panose="02020603050405020304" pitchFamily="18" charset="0"/>
              </a:rPr>
              <a:t> ở </a:t>
            </a:r>
            <a:r>
              <a:rPr lang="en-US" altLang="en-US" sz="4200" b="1" dirty="0" err="1">
                <a:solidFill>
                  <a:schemeClr val="accent6">
                    <a:lumMod val="50000"/>
                  </a:schemeClr>
                </a:solidFill>
                <a:latin typeface="UTM Azuki" panose="02040603050506020204" pitchFamily="18" charset="0"/>
                <a:ea typeface="HP001 5H" pitchFamily="34" charset="-127"/>
                <a:cs typeface="Times New Roman" panose="02020603050405020304" pitchFamily="18" charset="0"/>
              </a:rPr>
              <a:t>hai</a:t>
            </a:r>
            <a:r>
              <a:rPr lang="en-US" altLang="en-US" sz="4200" b="1" dirty="0">
                <a:solidFill>
                  <a:schemeClr val="accent6">
                    <a:lumMod val="50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6">
                    <a:lumMod val="50000"/>
                  </a:schemeClr>
                </a:solidFill>
                <a:latin typeface="UTM Azuki" panose="02040603050506020204" pitchFamily="18" charset="0"/>
                <a:ea typeface="HP001 5H" pitchFamily="34" charset="-127"/>
                <a:cs typeface="Times New Roman" panose="02020603050405020304" pitchFamily="18" charset="0"/>
              </a:rPr>
              <a:t>đồng</a:t>
            </a:r>
            <a:r>
              <a:rPr lang="en-US" altLang="en-US" sz="4200" b="1" dirty="0">
                <a:solidFill>
                  <a:schemeClr val="accent6">
                    <a:lumMod val="50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6">
                    <a:lumMod val="50000"/>
                  </a:schemeClr>
                </a:solidFill>
                <a:latin typeface="UTM Azuki" panose="02040603050506020204" pitchFamily="18" charset="0"/>
                <a:ea typeface="HP001 5H" pitchFamily="34" charset="-127"/>
                <a:cs typeface="Times New Roman" panose="02020603050405020304" pitchFamily="18" charset="0"/>
              </a:rPr>
              <a:t>bằng</a:t>
            </a:r>
            <a:r>
              <a:rPr lang="en-US" altLang="en-US" sz="4200" b="1" dirty="0">
                <a:solidFill>
                  <a:schemeClr val="accent6">
                    <a:lumMod val="50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6">
                    <a:lumMod val="50000"/>
                  </a:schemeClr>
                </a:solidFill>
                <a:latin typeface="UTM Azuki" panose="02040603050506020204" pitchFamily="18" charset="0"/>
                <a:ea typeface="HP001 5H" pitchFamily="34" charset="-127"/>
                <a:cs typeface="Times New Roman" panose="02020603050405020304" pitchFamily="18" charset="0"/>
              </a:rPr>
              <a:t>trên</a:t>
            </a:r>
            <a:r>
              <a:rPr lang="en-US" altLang="en-US" sz="4200" b="1" dirty="0">
                <a:solidFill>
                  <a:schemeClr val="accent6">
                    <a:lumMod val="50000"/>
                  </a:schemeClr>
                </a:solidFill>
                <a:latin typeface="UTM Azuki" panose="02040603050506020204" pitchFamily="18" charset="0"/>
                <a:ea typeface="HP001 5H" pitchFamily="34" charset="-127"/>
                <a:cs typeface="Times New Roman" panose="02020603050405020304" pitchFamily="18" charset="0"/>
              </a:rPr>
              <a:t>.</a:t>
            </a:r>
          </a:p>
        </p:txBody>
      </p:sp>
      <p:sp>
        <p:nvSpPr>
          <p:cNvPr id="7" name="Rectangle 8">
            <a:extLst>
              <a:ext uri="{FF2B5EF4-FFF2-40B4-BE49-F238E27FC236}">
                <a16:creationId xmlns:a16="http://schemas.microsoft.com/office/drawing/2014/main" id="{23CEB116-B644-4461-8F2F-C218F10F50B9}"/>
              </a:ext>
            </a:extLst>
          </p:cNvPr>
          <p:cNvSpPr>
            <a:spLocks noChangeArrowheads="1"/>
          </p:cNvSpPr>
          <p:nvPr/>
        </p:nvSpPr>
        <p:spPr bwMode="auto">
          <a:xfrm>
            <a:off x="387359" y="1055830"/>
            <a:ext cx="11315614" cy="84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30000"/>
              </a:lnSpc>
            </a:pPr>
            <a:r>
              <a:rPr lang="en-US" altLang="en-US" sz="4200" b="1" dirty="0" err="1">
                <a:solidFill>
                  <a:schemeClr val="accent2">
                    <a:lumMod val="75000"/>
                  </a:schemeClr>
                </a:solidFill>
                <a:latin typeface="UTM Azuki" panose="02040603050506020204" pitchFamily="18" charset="0"/>
                <a:ea typeface="HP001 5H" pitchFamily="34" charset="-127"/>
                <a:cs typeface="Times New Roman" panose="02020603050405020304" pitchFamily="18" charset="0"/>
              </a:rPr>
              <a:t>Chỉ</a:t>
            </a:r>
            <a:r>
              <a:rPr lang="en-US" altLang="en-US" sz="4200" b="1" dirty="0">
                <a:solidFill>
                  <a:schemeClr val="accent2">
                    <a:lumMod val="75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2">
                    <a:lumMod val="75000"/>
                  </a:schemeClr>
                </a:solidFill>
                <a:latin typeface="UTM Azuki" panose="02040603050506020204" pitchFamily="18" charset="0"/>
                <a:ea typeface="HP001 5H" pitchFamily="34" charset="-127"/>
                <a:cs typeface="Times New Roman" panose="02020603050405020304" pitchFamily="18" charset="0"/>
              </a:rPr>
              <a:t>trên</a:t>
            </a:r>
            <a:r>
              <a:rPr lang="en-US" altLang="en-US" sz="4200" b="1" dirty="0">
                <a:solidFill>
                  <a:schemeClr val="accent2">
                    <a:lumMod val="75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2">
                    <a:lumMod val="75000"/>
                  </a:schemeClr>
                </a:solidFill>
                <a:latin typeface="UTM Azuki" panose="02040603050506020204" pitchFamily="18" charset="0"/>
                <a:ea typeface="HP001 5H" pitchFamily="34" charset="-127"/>
                <a:cs typeface="Times New Roman" panose="02020603050405020304" pitchFamily="18" charset="0"/>
              </a:rPr>
              <a:t>bản</a:t>
            </a:r>
            <a:r>
              <a:rPr lang="en-US" altLang="en-US" sz="4200" b="1" dirty="0">
                <a:solidFill>
                  <a:schemeClr val="accent2">
                    <a:lumMod val="75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2">
                    <a:lumMod val="75000"/>
                  </a:schemeClr>
                </a:solidFill>
                <a:latin typeface="UTM Azuki" panose="02040603050506020204" pitchFamily="18" charset="0"/>
                <a:ea typeface="HP001 5H" pitchFamily="34" charset="-127"/>
                <a:cs typeface="Times New Roman" panose="02020603050405020304" pitchFamily="18" charset="0"/>
              </a:rPr>
              <a:t>đồ</a:t>
            </a:r>
            <a:r>
              <a:rPr lang="en-US" altLang="en-US" sz="4200" b="1" dirty="0">
                <a:solidFill>
                  <a:schemeClr val="accent2">
                    <a:lumMod val="75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2">
                    <a:lumMod val="75000"/>
                  </a:schemeClr>
                </a:solidFill>
                <a:latin typeface="UTM Azuki" panose="02040603050506020204" pitchFamily="18" charset="0"/>
                <a:ea typeface="HP001 5H" pitchFamily="34" charset="-127"/>
                <a:cs typeface="Times New Roman" panose="02020603050405020304" pitchFamily="18" charset="0"/>
              </a:rPr>
              <a:t>Địa</a:t>
            </a:r>
            <a:r>
              <a:rPr lang="en-US" altLang="en-US" sz="4200" b="1" dirty="0">
                <a:solidFill>
                  <a:schemeClr val="accent2">
                    <a:lumMod val="75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2">
                    <a:lumMod val="75000"/>
                  </a:schemeClr>
                </a:solidFill>
                <a:latin typeface="UTM Azuki" panose="02040603050506020204" pitchFamily="18" charset="0"/>
                <a:ea typeface="HP001 5H" pitchFamily="34" charset="-127"/>
                <a:cs typeface="Times New Roman" panose="02020603050405020304" pitchFamily="18" charset="0"/>
              </a:rPr>
              <a:t>lí</a:t>
            </a:r>
            <a:r>
              <a:rPr lang="en-US" altLang="en-US" sz="4200" b="1" dirty="0">
                <a:solidFill>
                  <a:schemeClr val="accent2">
                    <a:lumMod val="75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2">
                    <a:lumMod val="75000"/>
                  </a:schemeClr>
                </a:solidFill>
                <a:latin typeface="UTM Azuki" panose="02040603050506020204" pitchFamily="18" charset="0"/>
                <a:ea typeface="HP001 5H" pitchFamily="34" charset="-127"/>
                <a:cs typeface="Times New Roman" panose="02020603050405020304" pitchFamily="18" charset="0"/>
              </a:rPr>
              <a:t>tự</a:t>
            </a:r>
            <a:r>
              <a:rPr lang="en-US" altLang="en-US" sz="4200" b="1" dirty="0">
                <a:solidFill>
                  <a:schemeClr val="accent2">
                    <a:lumMod val="75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2">
                    <a:lumMod val="75000"/>
                  </a:schemeClr>
                </a:solidFill>
                <a:latin typeface="UTM Azuki" panose="02040603050506020204" pitchFamily="18" charset="0"/>
                <a:ea typeface="HP001 5H" pitchFamily="34" charset="-127"/>
                <a:cs typeface="Times New Roman" panose="02020603050405020304" pitchFamily="18" charset="0"/>
              </a:rPr>
              <a:t>nhiên</a:t>
            </a:r>
            <a:r>
              <a:rPr lang="en-US" altLang="en-US" sz="4200" b="1" dirty="0">
                <a:solidFill>
                  <a:schemeClr val="accent2">
                    <a:lumMod val="75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2">
                    <a:lumMod val="75000"/>
                  </a:schemeClr>
                </a:solidFill>
                <a:latin typeface="UTM Azuki" panose="02040603050506020204" pitchFamily="18" charset="0"/>
                <a:ea typeface="HP001 5H" pitchFamily="34" charset="-127"/>
                <a:cs typeface="Times New Roman" panose="02020603050405020304" pitchFamily="18" charset="0"/>
              </a:rPr>
              <a:t>Việt</a:t>
            </a:r>
            <a:r>
              <a:rPr lang="en-US" altLang="en-US" sz="4200" b="1" dirty="0">
                <a:solidFill>
                  <a:schemeClr val="accent2">
                    <a:lumMod val="75000"/>
                  </a:schemeClr>
                </a:solidFill>
                <a:latin typeface="UTM Azuki" panose="02040603050506020204" pitchFamily="18" charset="0"/>
                <a:ea typeface="HP001 5H" pitchFamily="34" charset="-127"/>
                <a:cs typeface="Times New Roman" panose="02020603050405020304" pitchFamily="18" charset="0"/>
              </a:rPr>
              <a:t> Nam, </a:t>
            </a:r>
            <a:r>
              <a:rPr lang="en-US" altLang="en-US" sz="4200" b="1" dirty="0" err="1">
                <a:solidFill>
                  <a:schemeClr val="accent2">
                    <a:lumMod val="75000"/>
                  </a:schemeClr>
                </a:solidFill>
                <a:latin typeface="UTM Azuki" panose="02040603050506020204" pitchFamily="18" charset="0"/>
                <a:ea typeface="HP001 5H" pitchFamily="34" charset="-127"/>
                <a:cs typeface="Times New Roman" panose="02020603050405020304" pitchFamily="18" charset="0"/>
              </a:rPr>
              <a:t>vị</a:t>
            </a:r>
            <a:r>
              <a:rPr lang="en-US" altLang="en-US" sz="4200" b="1" dirty="0">
                <a:solidFill>
                  <a:schemeClr val="accent2">
                    <a:lumMod val="75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2">
                    <a:lumMod val="75000"/>
                  </a:schemeClr>
                </a:solidFill>
                <a:latin typeface="UTM Azuki" panose="02040603050506020204" pitchFamily="18" charset="0"/>
                <a:ea typeface="HP001 5H" pitchFamily="34" charset="-127"/>
                <a:cs typeface="Times New Roman" panose="02020603050405020304" pitchFamily="18" charset="0"/>
              </a:rPr>
              <a:t>trí</a:t>
            </a:r>
            <a:r>
              <a:rPr lang="en-US" altLang="en-US" sz="4200" b="1" dirty="0">
                <a:solidFill>
                  <a:schemeClr val="accent2">
                    <a:lumMod val="75000"/>
                  </a:schemeClr>
                </a:solidFill>
                <a:latin typeface="UTM Azuki" panose="02040603050506020204" pitchFamily="18" charset="0"/>
                <a:ea typeface="HP001 5H" pitchFamily="34" charset="-127"/>
                <a:cs typeface="Times New Roman" panose="02020603050405020304" pitchFamily="18" charset="0"/>
              </a:rPr>
              <a:t> </a:t>
            </a:r>
            <a:r>
              <a:rPr lang="en-US" altLang="en-US" sz="4200" b="1" dirty="0" err="1">
                <a:solidFill>
                  <a:schemeClr val="accent2">
                    <a:lumMod val="75000"/>
                  </a:schemeClr>
                </a:solidFill>
                <a:latin typeface="UTM Azuki" panose="02040603050506020204" pitchFamily="18" charset="0"/>
                <a:ea typeface="HP001 5H" pitchFamily="34" charset="-127"/>
                <a:cs typeface="Times New Roman" panose="02020603050405020304" pitchFamily="18" charset="0"/>
              </a:rPr>
              <a:t>của</a:t>
            </a:r>
            <a:r>
              <a:rPr lang="en-US" altLang="en-US" sz="4200" b="1" dirty="0">
                <a:solidFill>
                  <a:schemeClr val="accent2">
                    <a:lumMod val="75000"/>
                  </a:schemeClr>
                </a:solidFill>
                <a:latin typeface="UTM Azuki" panose="02040603050506020204" pitchFamily="18" charset="0"/>
                <a:ea typeface="HP001 5H" pitchFamily="34" charset="-127"/>
                <a:cs typeface="Times New Roman" panose="02020603050405020304" pitchFamily="18" charset="0"/>
              </a:rPr>
              <a:t> :</a:t>
            </a:r>
          </a:p>
        </p:txBody>
      </p:sp>
    </p:spTree>
    <p:extLst>
      <p:ext uri="{BB962C8B-B14F-4D97-AF65-F5344CB8AC3E}">
        <p14:creationId xmlns:p14="http://schemas.microsoft.com/office/powerpoint/2010/main" val="1804097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1000"/>
                                        <p:tgtEl>
                                          <p:spTgt spid="6">
                                            <p:txEl>
                                              <p:pRg st="1" end="1"/>
                                            </p:txEl>
                                          </p:spTgt>
                                        </p:tgtEl>
                                      </p:cBhvr>
                                    </p:animEffect>
                                    <p:anim calcmode="lin" valueType="num">
                                      <p:cBhvr>
                                        <p:cTn id="2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1B45D45-29AB-4426-83E6-97EA253D5F41}"/>
              </a:ext>
            </a:extLst>
          </p:cNvPr>
          <p:cNvGrpSpPr/>
          <p:nvPr/>
        </p:nvGrpSpPr>
        <p:grpSpPr>
          <a:xfrm>
            <a:off x="545699" y="601491"/>
            <a:ext cx="4507602" cy="926624"/>
            <a:chOff x="0" y="-78447"/>
            <a:chExt cx="9015204" cy="1853250"/>
          </a:xfrm>
        </p:grpSpPr>
        <p:sp>
          <p:nvSpPr>
            <p:cNvPr id="3" name="TextBox 4">
              <a:extLst>
                <a:ext uri="{FF2B5EF4-FFF2-40B4-BE49-F238E27FC236}">
                  <a16:creationId xmlns:a16="http://schemas.microsoft.com/office/drawing/2014/main" id="{3097039F-72FC-4CA4-9B25-0BC7B3FCC567}"/>
                </a:ext>
              </a:extLst>
            </p:cNvPr>
            <p:cNvSpPr txBox="1"/>
            <p:nvPr/>
          </p:nvSpPr>
          <p:spPr>
            <a:xfrm>
              <a:off x="125296" y="-78447"/>
              <a:ext cx="8889908" cy="764699"/>
            </a:xfrm>
            <a:prstGeom prst="rect">
              <a:avLst/>
            </a:prstGeom>
          </p:spPr>
          <p:txBody>
            <a:bodyPr lIns="0" tIns="0" rIns="0" bIns="0" rtlCol="0" anchor="t">
              <a:spAutoFit/>
            </a:bodyPr>
            <a:lstStyle/>
            <a:p>
              <a:pPr defTabSz="609630">
                <a:lnSpc>
                  <a:spcPts val="2567"/>
                </a:lnSpc>
                <a:spcBef>
                  <a:spcPct val="0"/>
                </a:spcBef>
              </a:pPr>
              <a:endParaRPr lang="en-US" sz="4400" dirty="0">
                <a:solidFill>
                  <a:schemeClr val="bg2">
                    <a:lumMod val="25000"/>
                  </a:schemeClr>
                </a:solidFill>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4" name="TextBox 5">
              <a:extLst>
                <a:ext uri="{FF2B5EF4-FFF2-40B4-BE49-F238E27FC236}">
                  <a16:creationId xmlns:a16="http://schemas.microsoft.com/office/drawing/2014/main" id="{91054D4B-3C18-4E24-AA20-9FCE446F0C08}"/>
                </a:ext>
              </a:extLst>
            </p:cNvPr>
            <p:cNvSpPr txBox="1"/>
            <p:nvPr/>
          </p:nvSpPr>
          <p:spPr>
            <a:xfrm>
              <a:off x="0" y="748880"/>
              <a:ext cx="8930142" cy="1025923"/>
            </a:xfrm>
            <a:prstGeom prst="rect">
              <a:avLst/>
            </a:prstGeom>
          </p:spPr>
          <p:txBody>
            <a:bodyPr wrap="square" lIns="0" tIns="0" rIns="0" bIns="0" rtlCol="0" anchor="t">
              <a:spAutoFit/>
            </a:bodyPr>
            <a:lstStyle/>
            <a:p>
              <a:pPr defTabSz="609630">
                <a:lnSpc>
                  <a:spcPts val="3995"/>
                </a:lnSpc>
              </a:pPr>
              <a:r>
                <a:rPr lang="en-US" sz="4400" dirty="0" err="1">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Đồng</a:t>
              </a:r>
              <a:r>
                <a:rPr lang="en-US" sz="44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4400" dirty="0" err="1">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bằng</a:t>
              </a:r>
              <a:r>
                <a:rPr lang="en-US" sz="44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4400" dirty="0" err="1">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Bắc</a:t>
              </a:r>
              <a:r>
                <a:rPr lang="en-US" sz="44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4400" dirty="0" err="1">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Bộ</a:t>
              </a:r>
              <a:endParaRPr lang="en-US" sz="44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8" name="Picture 14">
            <a:extLst>
              <a:ext uri="{FF2B5EF4-FFF2-40B4-BE49-F238E27FC236}">
                <a16:creationId xmlns:a16="http://schemas.microsoft.com/office/drawing/2014/main" id="{B62DC5B7-198D-4E0A-A87C-AA73CDBE649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48622">
            <a:off x="5038955" y="6115669"/>
            <a:ext cx="120285" cy="130968"/>
          </a:xfrm>
          <a:prstGeom prst="rect">
            <a:avLst/>
          </a:prstGeom>
        </p:spPr>
      </p:pic>
      <p:sp>
        <p:nvSpPr>
          <p:cNvPr id="9" name="Rectangle 8">
            <a:extLst>
              <a:ext uri="{FF2B5EF4-FFF2-40B4-BE49-F238E27FC236}">
                <a16:creationId xmlns:a16="http://schemas.microsoft.com/office/drawing/2014/main" id="{6D9B4F6C-E8EC-4DEA-9877-62EB3E6A8A85}"/>
              </a:ext>
            </a:extLst>
          </p:cNvPr>
          <p:cNvSpPr/>
          <p:nvPr/>
        </p:nvSpPr>
        <p:spPr>
          <a:xfrm>
            <a:off x="518003" y="2274838"/>
            <a:ext cx="4648087" cy="2308324"/>
          </a:xfrm>
          <a:prstGeom prst="rect">
            <a:avLst/>
          </a:prstGeom>
        </p:spPr>
        <p:txBody>
          <a:bodyPr wrap="square">
            <a:spAutoFit/>
          </a:bodyPr>
          <a:lstStyle/>
          <a:p>
            <a:pPr algn="ct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Hãy</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chỉ</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vị</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trí</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của</a:t>
            </a:r>
            <a:r>
              <a:rPr lang="en-US" altLang="en-US" sz="3600" b="1" dirty="0">
                <a:solidFill>
                  <a:srgbClr val="A2C802"/>
                </a:solidFill>
                <a:latin typeface="#9Slide03 Montserrat Alternates" panose="00000400000000000000" pitchFamily="2" charset="0"/>
              </a:rPr>
              <a:t> </a:t>
            </a:r>
            <a:r>
              <a:rPr lang="en-US" altLang="en-US" sz="3600" b="1" dirty="0" err="1">
                <a:solidFill>
                  <a:srgbClr val="D4487D"/>
                </a:solidFill>
                <a:latin typeface="#9Slide03 Montserrat Alternates" panose="00000400000000000000" pitchFamily="2" charset="0"/>
              </a:rPr>
              <a:t>đồng</a:t>
            </a:r>
            <a:r>
              <a:rPr lang="en-US" altLang="en-US" sz="3600" b="1" dirty="0">
                <a:solidFill>
                  <a:srgbClr val="D4487D"/>
                </a:solidFill>
                <a:latin typeface="#9Slide03 Montserrat Alternates" panose="00000400000000000000" pitchFamily="2" charset="0"/>
              </a:rPr>
              <a:t> </a:t>
            </a:r>
            <a:r>
              <a:rPr lang="en-US" altLang="en-US" sz="3600" b="1" dirty="0" err="1">
                <a:solidFill>
                  <a:srgbClr val="D4487D"/>
                </a:solidFill>
                <a:latin typeface="#9Slide03 Montserrat Alternates" panose="00000400000000000000" pitchFamily="2" charset="0"/>
              </a:rPr>
              <a:t>bằng</a:t>
            </a:r>
            <a:r>
              <a:rPr lang="en-US" altLang="en-US" sz="3600" b="1" dirty="0">
                <a:solidFill>
                  <a:srgbClr val="D4487D"/>
                </a:solidFill>
                <a:latin typeface="#9Slide03 Montserrat Alternates" panose="00000400000000000000" pitchFamily="2" charset="0"/>
              </a:rPr>
              <a:t> </a:t>
            </a:r>
            <a:r>
              <a:rPr lang="en-US" altLang="en-US" sz="3600" b="1" dirty="0" err="1">
                <a:solidFill>
                  <a:srgbClr val="D4487D"/>
                </a:solidFill>
                <a:latin typeface="#9Slide03 Montserrat Alternates" panose="00000400000000000000" pitchFamily="2" charset="0"/>
              </a:rPr>
              <a:t>Bắc</a:t>
            </a:r>
            <a:r>
              <a:rPr lang="en-US" altLang="en-US" sz="3600" b="1" dirty="0">
                <a:solidFill>
                  <a:srgbClr val="D4487D"/>
                </a:solidFill>
                <a:latin typeface="#9Slide03 Montserrat Alternates" panose="00000400000000000000" pitchFamily="2" charset="0"/>
              </a:rPr>
              <a:t> </a:t>
            </a:r>
            <a:r>
              <a:rPr lang="en-US" altLang="en-US" sz="3600" b="1" dirty="0" err="1">
                <a:solidFill>
                  <a:srgbClr val="D4487D"/>
                </a:solidFill>
                <a:latin typeface="#9Slide03 Montserrat Alternates" panose="00000400000000000000" pitchFamily="2" charset="0"/>
              </a:rPr>
              <a:t>Bộ</a:t>
            </a:r>
            <a:r>
              <a:rPr lang="en-US" altLang="en-US" sz="3600" b="1" dirty="0">
                <a:solidFill>
                  <a:srgbClr val="D4487D"/>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trên</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bản</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đồ</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địa</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lí</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tự</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nhiên</a:t>
            </a:r>
            <a:r>
              <a:rPr lang="en-US" altLang="en-US" sz="3600" b="1" dirty="0">
                <a:solidFill>
                  <a:srgbClr val="A2C802"/>
                </a:solidFill>
                <a:latin typeface="#9Slide03 Montserrat Alternates" panose="00000400000000000000" pitchFamily="2" charset="0"/>
              </a:rPr>
              <a:t> </a:t>
            </a:r>
            <a:r>
              <a:rPr lang="en-US" altLang="en-US" sz="3600" b="1" dirty="0" err="1">
                <a:solidFill>
                  <a:srgbClr val="A2C802"/>
                </a:solidFill>
                <a:latin typeface="#9Slide03 Montserrat Alternates" panose="00000400000000000000" pitchFamily="2" charset="0"/>
              </a:rPr>
              <a:t>Việt</a:t>
            </a:r>
            <a:r>
              <a:rPr lang="en-US" altLang="en-US" sz="3600" b="1" dirty="0">
                <a:solidFill>
                  <a:srgbClr val="A2C802"/>
                </a:solidFill>
                <a:latin typeface="#9Slide03 Montserrat Alternates" panose="00000400000000000000" pitchFamily="2" charset="0"/>
              </a:rPr>
              <a:t> Nam</a:t>
            </a:r>
            <a:endParaRPr lang="en-US" sz="3600" dirty="0">
              <a:solidFill>
                <a:srgbClr val="A2C802"/>
              </a:solidFill>
              <a:latin typeface="#9Slide03 Montserrat Alternates" panose="00000400000000000000" pitchFamily="2" charset="0"/>
            </a:endParaRPr>
          </a:p>
        </p:txBody>
      </p:sp>
      <p:pic>
        <p:nvPicPr>
          <p:cNvPr id="11" name="Picture 4" descr="scan0016">
            <a:extLst>
              <a:ext uri="{FF2B5EF4-FFF2-40B4-BE49-F238E27FC236}">
                <a16:creationId xmlns:a16="http://schemas.microsoft.com/office/drawing/2014/main" id="{162A0F04-2B4C-4525-A533-1BA7C973573A}"/>
              </a:ext>
            </a:extLst>
          </p:cNvPr>
          <p:cNvPicPr>
            <a:picLocks noChangeAspect="1" noChangeArrowheads="1"/>
          </p:cNvPicPr>
          <p:nvPr/>
        </p:nvPicPr>
        <p:blipFill>
          <a:blip r:embed="rId4">
            <a:lum bright="-18000" contrast="36000"/>
          </a:blip>
          <a:srcRect/>
          <a:stretch>
            <a:fillRect/>
          </a:stretch>
        </p:blipFill>
        <p:spPr bwMode="auto">
          <a:xfrm>
            <a:off x="5370061" y="0"/>
            <a:ext cx="6821939" cy="6858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2" name="Freeform 9">
            <a:extLst>
              <a:ext uri="{FF2B5EF4-FFF2-40B4-BE49-F238E27FC236}">
                <a16:creationId xmlns:a16="http://schemas.microsoft.com/office/drawing/2014/main" id="{04EAF076-7B5C-4924-ABC3-BDDAA1011B9B}"/>
              </a:ext>
            </a:extLst>
          </p:cNvPr>
          <p:cNvSpPr>
            <a:spLocks/>
          </p:cNvSpPr>
          <p:nvPr/>
        </p:nvSpPr>
        <p:spPr bwMode="auto">
          <a:xfrm>
            <a:off x="7549589" y="751562"/>
            <a:ext cx="1382654" cy="768300"/>
          </a:xfrm>
          <a:custGeom>
            <a:avLst/>
            <a:gdLst>
              <a:gd name="T0" fmla="*/ 2147483647 w 567"/>
              <a:gd name="T1" fmla="*/ 2147483647 h 592"/>
              <a:gd name="T2" fmla="*/ 2147483647 w 567"/>
              <a:gd name="T3" fmla="*/ 2147483647 h 592"/>
              <a:gd name="T4" fmla="*/ 2147483647 w 567"/>
              <a:gd name="T5" fmla="*/ 2147483647 h 592"/>
              <a:gd name="T6" fmla="*/ 2147483647 w 567"/>
              <a:gd name="T7" fmla="*/ 2147483647 h 592"/>
              <a:gd name="T8" fmla="*/ 2147483647 w 567"/>
              <a:gd name="T9" fmla="*/ 2147483647 h 592"/>
              <a:gd name="T10" fmla="*/ 2147483647 w 567"/>
              <a:gd name="T11" fmla="*/ 2147483647 h 592"/>
              <a:gd name="T12" fmla="*/ 2147483647 w 567"/>
              <a:gd name="T13" fmla="*/ 2147483647 h 592"/>
              <a:gd name="T14" fmla="*/ 2147483647 w 567"/>
              <a:gd name="T15" fmla="*/ 2147483647 h 592"/>
              <a:gd name="T16" fmla="*/ 2147483647 w 567"/>
              <a:gd name="T17" fmla="*/ 2147483647 h 592"/>
              <a:gd name="T18" fmla="*/ 2147483647 w 567"/>
              <a:gd name="T19" fmla="*/ 2147483647 h 592"/>
              <a:gd name="T20" fmla="*/ 2147483647 w 567"/>
              <a:gd name="T21" fmla="*/ 2147483647 h 592"/>
              <a:gd name="T22" fmla="*/ 2147483647 w 567"/>
              <a:gd name="T23" fmla="*/ 2147483647 h 592"/>
              <a:gd name="T24" fmla="*/ 2147483647 w 567"/>
              <a:gd name="T25" fmla="*/ 2147483647 h 592"/>
              <a:gd name="T26" fmla="*/ 2147483647 w 567"/>
              <a:gd name="T27" fmla="*/ 2147483647 h 592"/>
              <a:gd name="T28" fmla="*/ 2147483647 w 567"/>
              <a:gd name="T29" fmla="*/ 2147483647 h 592"/>
              <a:gd name="T30" fmla="*/ 2147483647 w 567"/>
              <a:gd name="T31" fmla="*/ 2147483647 h 592"/>
              <a:gd name="T32" fmla="*/ 2147483647 w 567"/>
              <a:gd name="T33" fmla="*/ 2147483647 h 592"/>
              <a:gd name="T34" fmla="*/ 2147483647 w 567"/>
              <a:gd name="T35" fmla="*/ 2147483647 h 592"/>
              <a:gd name="T36" fmla="*/ 2147483647 w 567"/>
              <a:gd name="T37" fmla="*/ 2147483647 h 592"/>
              <a:gd name="T38" fmla="*/ 2147483647 w 567"/>
              <a:gd name="T39" fmla="*/ 2147483647 h 592"/>
              <a:gd name="T40" fmla="*/ 2147483647 w 567"/>
              <a:gd name="T41" fmla="*/ 2147483647 h 592"/>
              <a:gd name="T42" fmla="*/ 2147483647 w 567"/>
              <a:gd name="T43" fmla="*/ 2147483647 h 592"/>
              <a:gd name="T44" fmla="*/ 2147483647 w 567"/>
              <a:gd name="T45" fmla="*/ 2147483647 h 592"/>
              <a:gd name="T46" fmla="*/ 2147483647 w 567"/>
              <a:gd name="T47" fmla="*/ 2147483647 h 592"/>
              <a:gd name="T48" fmla="*/ 2147483647 w 567"/>
              <a:gd name="T49" fmla="*/ 2147483647 h 592"/>
              <a:gd name="T50" fmla="*/ 2147483647 w 567"/>
              <a:gd name="T51" fmla="*/ 2147483647 h 592"/>
              <a:gd name="T52" fmla="*/ 2147483647 w 567"/>
              <a:gd name="T53" fmla="*/ 2147483647 h 592"/>
              <a:gd name="T54" fmla="*/ 2147483647 w 567"/>
              <a:gd name="T55" fmla="*/ 2147483647 h 592"/>
              <a:gd name="T56" fmla="*/ 2147483647 w 567"/>
              <a:gd name="T57" fmla="*/ 2147483647 h 592"/>
              <a:gd name="T58" fmla="*/ 2147483647 w 567"/>
              <a:gd name="T59" fmla="*/ 2147483647 h 592"/>
              <a:gd name="T60" fmla="*/ 2147483647 w 567"/>
              <a:gd name="T61" fmla="*/ 2147483647 h 592"/>
              <a:gd name="T62" fmla="*/ 2147483647 w 567"/>
              <a:gd name="T63" fmla="*/ 2147483647 h 592"/>
              <a:gd name="T64" fmla="*/ 2147483647 w 567"/>
              <a:gd name="T65" fmla="*/ 2147483647 h 592"/>
              <a:gd name="T66" fmla="*/ 2147483647 w 567"/>
              <a:gd name="T67" fmla="*/ 2147483647 h 592"/>
              <a:gd name="T68" fmla="*/ 2147483647 w 567"/>
              <a:gd name="T69" fmla="*/ 2147483647 h 592"/>
              <a:gd name="T70" fmla="*/ 2147483647 w 567"/>
              <a:gd name="T71" fmla="*/ 2147483647 h 592"/>
              <a:gd name="T72" fmla="*/ 2147483647 w 567"/>
              <a:gd name="T73" fmla="*/ 2147483647 h 592"/>
              <a:gd name="T74" fmla="*/ 2147483647 w 567"/>
              <a:gd name="T75" fmla="*/ 2147483647 h 592"/>
              <a:gd name="T76" fmla="*/ 2147483647 w 567"/>
              <a:gd name="T77" fmla="*/ 2147483647 h 592"/>
              <a:gd name="T78" fmla="*/ 2147483647 w 567"/>
              <a:gd name="T79" fmla="*/ 2147483647 h 592"/>
              <a:gd name="T80" fmla="*/ 2147483647 w 567"/>
              <a:gd name="T81" fmla="*/ 2147483647 h 592"/>
              <a:gd name="T82" fmla="*/ 2147483647 w 567"/>
              <a:gd name="T83" fmla="*/ 2147483647 h 592"/>
              <a:gd name="T84" fmla="*/ 2147483647 w 567"/>
              <a:gd name="T85" fmla="*/ 2147483647 h 592"/>
              <a:gd name="T86" fmla="*/ 2147483647 w 567"/>
              <a:gd name="T87" fmla="*/ 2147483647 h 592"/>
              <a:gd name="T88" fmla="*/ 2147483647 w 567"/>
              <a:gd name="T89" fmla="*/ 2147483647 h 592"/>
              <a:gd name="T90" fmla="*/ 2147483647 w 567"/>
              <a:gd name="T91" fmla="*/ 2147483647 h 592"/>
              <a:gd name="T92" fmla="*/ 2147483647 w 567"/>
              <a:gd name="T93" fmla="*/ 2147483647 h 592"/>
              <a:gd name="T94" fmla="*/ 2147483647 w 567"/>
              <a:gd name="T95" fmla="*/ 2147483647 h 592"/>
              <a:gd name="T96" fmla="*/ 2147483647 w 567"/>
              <a:gd name="T97" fmla="*/ 2147483647 h 592"/>
              <a:gd name="T98" fmla="*/ 2147483647 w 567"/>
              <a:gd name="T99" fmla="*/ 2147483647 h 592"/>
              <a:gd name="T100" fmla="*/ 2147483647 w 567"/>
              <a:gd name="T101" fmla="*/ 2147483647 h 592"/>
              <a:gd name="T102" fmla="*/ 2147483647 w 567"/>
              <a:gd name="T103" fmla="*/ 2147483647 h 592"/>
              <a:gd name="T104" fmla="*/ 2147483647 w 567"/>
              <a:gd name="T105" fmla="*/ 2147483647 h 592"/>
              <a:gd name="T106" fmla="*/ 2147483647 w 567"/>
              <a:gd name="T107" fmla="*/ 2147483647 h 592"/>
              <a:gd name="T108" fmla="*/ 2147483647 w 567"/>
              <a:gd name="T109" fmla="*/ 2147483647 h 592"/>
              <a:gd name="T110" fmla="*/ 2147483647 w 567"/>
              <a:gd name="T111" fmla="*/ 2147483647 h 592"/>
              <a:gd name="T112" fmla="*/ 2147483647 w 567"/>
              <a:gd name="T113" fmla="*/ 2147483647 h 5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7"/>
              <a:gd name="T172" fmla="*/ 0 h 592"/>
              <a:gd name="T173" fmla="*/ 567 w 567"/>
              <a:gd name="T174" fmla="*/ 592 h 5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7" h="592">
                <a:moveTo>
                  <a:pt x="567" y="244"/>
                </a:moveTo>
                <a:cubicBezTo>
                  <a:pt x="533" y="251"/>
                  <a:pt x="541" y="237"/>
                  <a:pt x="516" y="229"/>
                </a:cubicBezTo>
                <a:cubicBezTo>
                  <a:pt x="504" y="225"/>
                  <a:pt x="492" y="224"/>
                  <a:pt x="480" y="220"/>
                </a:cubicBezTo>
                <a:cubicBezTo>
                  <a:pt x="475" y="212"/>
                  <a:pt x="468" y="193"/>
                  <a:pt x="468" y="193"/>
                </a:cubicBezTo>
                <a:cubicBezTo>
                  <a:pt x="475" y="182"/>
                  <a:pt x="482" y="183"/>
                  <a:pt x="489" y="172"/>
                </a:cubicBezTo>
                <a:cubicBezTo>
                  <a:pt x="483" y="148"/>
                  <a:pt x="479" y="143"/>
                  <a:pt x="456" y="139"/>
                </a:cubicBezTo>
                <a:cubicBezTo>
                  <a:pt x="455" y="125"/>
                  <a:pt x="462" y="106"/>
                  <a:pt x="444" y="106"/>
                </a:cubicBezTo>
                <a:cubicBezTo>
                  <a:pt x="439" y="106"/>
                  <a:pt x="427" y="114"/>
                  <a:pt x="423" y="115"/>
                </a:cubicBezTo>
                <a:cubicBezTo>
                  <a:pt x="415" y="118"/>
                  <a:pt x="399" y="121"/>
                  <a:pt x="399" y="121"/>
                </a:cubicBezTo>
                <a:cubicBezTo>
                  <a:pt x="363" y="115"/>
                  <a:pt x="374" y="92"/>
                  <a:pt x="345" y="76"/>
                </a:cubicBezTo>
                <a:cubicBezTo>
                  <a:pt x="331" y="68"/>
                  <a:pt x="320" y="64"/>
                  <a:pt x="306" y="55"/>
                </a:cubicBezTo>
                <a:cubicBezTo>
                  <a:pt x="303" y="53"/>
                  <a:pt x="297" y="49"/>
                  <a:pt x="297" y="49"/>
                </a:cubicBezTo>
                <a:cubicBezTo>
                  <a:pt x="273" y="54"/>
                  <a:pt x="271" y="68"/>
                  <a:pt x="288" y="85"/>
                </a:cubicBezTo>
                <a:cubicBezTo>
                  <a:pt x="290" y="91"/>
                  <a:pt x="292" y="97"/>
                  <a:pt x="294" y="103"/>
                </a:cubicBezTo>
                <a:cubicBezTo>
                  <a:pt x="295" y="106"/>
                  <a:pt x="297" y="112"/>
                  <a:pt x="297" y="112"/>
                </a:cubicBezTo>
                <a:cubicBezTo>
                  <a:pt x="296" y="116"/>
                  <a:pt x="298" y="122"/>
                  <a:pt x="294" y="124"/>
                </a:cubicBezTo>
                <a:cubicBezTo>
                  <a:pt x="289" y="127"/>
                  <a:pt x="280" y="110"/>
                  <a:pt x="279" y="109"/>
                </a:cubicBezTo>
                <a:cubicBezTo>
                  <a:pt x="270" y="100"/>
                  <a:pt x="261" y="94"/>
                  <a:pt x="252" y="85"/>
                </a:cubicBezTo>
                <a:cubicBezTo>
                  <a:pt x="247" y="80"/>
                  <a:pt x="234" y="73"/>
                  <a:pt x="234" y="73"/>
                </a:cubicBezTo>
                <a:cubicBezTo>
                  <a:pt x="209" y="78"/>
                  <a:pt x="221" y="90"/>
                  <a:pt x="204" y="79"/>
                </a:cubicBezTo>
                <a:cubicBezTo>
                  <a:pt x="202" y="72"/>
                  <a:pt x="193" y="37"/>
                  <a:pt x="183" y="34"/>
                </a:cubicBezTo>
                <a:cubicBezTo>
                  <a:pt x="177" y="32"/>
                  <a:pt x="165" y="28"/>
                  <a:pt x="165" y="28"/>
                </a:cubicBezTo>
                <a:cubicBezTo>
                  <a:pt x="129" y="40"/>
                  <a:pt x="129" y="25"/>
                  <a:pt x="102" y="10"/>
                </a:cubicBezTo>
                <a:cubicBezTo>
                  <a:pt x="94" y="5"/>
                  <a:pt x="75" y="1"/>
                  <a:pt x="75" y="1"/>
                </a:cubicBezTo>
                <a:cubicBezTo>
                  <a:pt x="50" y="3"/>
                  <a:pt x="0" y="0"/>
                  <a:pt x="42" y="28"/>
                </a:cubicBezTo>
                <a:cubicBezTo>
                  <a:pt x="53" y="44"/>
                  <a:pt x="62" y="50"/>
                  <a:pt x="81" y="55"/>
                </a:cubicBezTo>
                <a:cubicBezTo>
                  <a:pt x="87" y="65"/>
                  <a:pt x="97" y="69"/>
                  <a:pt x="102" y="79"/>
                </a:cubicBezTo>
                <a:cubicBezTo>
                  <a:pt x="117" y="110"/>
                  <a:pt x="118" y="165"/>
                  <a:pt x="159" y="175"/>
                </a:cubicBezTo>
                <a:cubicBezTo>
                  <a:pt x="160" y="178"/>
                  <a:pt x="160" y="182"/>
                  <a:pt x="162" y="184"/>
                </a:cubicBezTo>
                <a:cubicBezTo>
                  <a:pt x="164" y="187"/>
                  <a:pt x="169" y="187"/>
                  <a:pt x="171" y="190"/>
                </a:cubicBezTo>
                <a:cubicBezTo>
                  <a:pt x="174" y="195"/>
                  <a:pt x="177" y="208"/>
                  <a:pt x="177" y="208"/>
                </a:cubicBezTo>
                <a:cubicBezTo>
                  <a:pt x="178" y="216"/>
                  <a:pt x="177" y="238"/>
                  <a:pt x="183" y="250"/>
                </a:cubicBezTo>
                <a:cubicBezTo>
                  <a:pt x="187" y="258"/>
                  <a:pt x="207" y="265"/>
                  <a:pt x="207" y="265"/>
                </a:cubicBezTo>
                <a:cubicBezTo>
                  <a:pt x="227" y="285"/>
                  <a:pt x="221" y="265"/>
                  <a:pt x="240" y="259"/>
                </a:cubicBezTo>
                <a:cubicBezTo>
                  <a:pt x="254" y="268"/>
                  <a:pt x="261" y="269"/>
                  <a:pt x="267" y="286"/>
                </a:cubicBezTo>
                <a:cubicBezTo>
                  <a:pt x="264" y="296"/>
                  <a:pt x="252" y="313"/>
                  <a:pt x="252" y="313"/>
                </a:cubicBezTo>
                <a:cubicBezTo>
                  <a:pt x="256" y="330"/>
                  <a:pt x="264" y="348"/>
                  <a:pt x="279" y="358"/>
                </a:cubicBezTo>
                <a:cubicBezTo>
                  <a:pt x="292" y="377"/>
                  <a:pt x="280" y="389"/>
                  <a:pt x="264" y="400"/>
                </a:cubicBezTo>
                <a:cubicBezTo>
                  <a:pt x="254" y="415"/>
                  <a:pt x="249" y="415"/>
                  <a:pt x="231" y="418"/>
                </a:cubicBezTo>
                <a:cubicBezTo>
                  <a:pt x="221" y="424"/>
                  <a:pt x="214" y="433"/>
                  <a:pt x="204" y="439"/>
                </a:cubicBezTo>
                <a:cubicBezTo>
                  <a:pt x="188" y="464"/>
                  <a:pt x="220" y="485"/>
                  <a:pt x="234" y="502"/>
                </a:cubicBezTo>
                <a:cubicBezTo>
                  <a:pt x="245" y="515"/>
                  <a:pt x="246" y="525"/>
                  <a:pt x="261" y="535"/>
                </a:cubicBezTo>
                <a:cubicBezTo>
                  <a:pt x="266" y="543"/>
                  <a:pt x="269" y="558"/>
                  <a:pt x="276" y="565"/>
                </a:cubicBezTo>
                <a:cubicBezTo>
                  <a:pt x="284" y="573"/>
                  <a:pt x="302" y="586"/>
                  <a:pt x="312" y="592"/>
                </a:cubicBezTo>
                <a:cubicBezTo>
                  <a:pt x="337" y="576"/>
                  <a:pt x="342" y="529"/>
                  <a:pt x="354" y="502"/>
                </a:cubicBezTo>
                <a:cubicBezTo>
                  <a:pt x="358" y="493"/>
                  <a:pt x="356" y="477"/>
                  <a:pt x="366" y="475"/>
                </a:cubicBezTo>
                <a:cubicBezTo>
                  <a:pt x="386" y="471"/>
                  <a:pt x="406" y="473"/>
                  <a:pt x="426" y="472"/>
                </a:cubicBezTo>
                <a:cubicBezTo>
                  <a:pt x="432" y="463"/>
                  <a:pt x="438" y="452"/>
                  <a:pt x="444" y="445"/>
                </a:cubicBezTo>
                <a:cubicBezTo>
                  <a:pt x="450" y="437"/>
                  <a:pt x="454" y="440"/>
                  <a:pt x="462" y="436"/>
                </a:cubicBezTo>
                <a:cubicBezTo>
                  <a:pt x="478" y="427"/>
                  <a:pt x="494" y="416"/>
                  <a:pt x="507" y="403"/>
                </a:cubicBezTo>
                <a:cubicBezTo>
                  <a:pt x="507" y="397"/>
                  <a:pt x="500" y="348"/>
                  <a:pt x="507" y="337"/>
                </a:cubicBezTo>
                <a:cubicBezTo>
                  <a:pt x="512" y="329"/>
                  <a:pt x="534" y="328"/>
                  <a:pt x="534" y="328"/>
                </a:cubicBezTo>
                <a:cubicBezTo>
                  <a:pt x="544" y="313"/>
                  <a:pt x="543" y="306"/>
                  <a:pt x="537" y="289"/>
                </a:cubicBezTo>
                <a:cubicBezTo>
                  <a:pt x="538" y="285"/>
                  <a:pt x="537" y="280"/>
                  <a:pt x="540" y="277"/>
                </a:cubicBezTo>
                <a:cubicBezTo>
                  <a:pt x="545" y="272"/>
                  <a:pt x="558" y="265"/>
                  <a:pt x="558" y="265"/>
                </a:cubicBezTo>
                <a:cubicBezTo>
                  <a:pt x="552" y="240"/>
                  <a:pt x="561" y="262"/>
                  <a:pt x="546" y="250"/>
                </a:cubicBezTo>
                <a:cubicBezTo>
                  <a:pt x="543" y="248"/>
                  <a:pt x="540" y="241"/>
                  <a:pt x="540" y="241"/>
                </a:cubicBezTo>
              </a:path>
            </a:pathLst>
          </a:custGeom>
          <a:solidFill>
            <a:srgbClr val="FF0000"/>
          </a:solidFill>
          <a:ln w="28575">
            <a:solidFill>
              <a:schemeClr val="tx1"/>
            </a:solidFill>
            <a:round/>
            <a:headEnd/>
            <a:tailEnd/>
          </a:ln>
        </p:spPr>
        <p:txBody>
          <a:bodyPr/>
          <a:lstStyle/>
          <a:p>
            <a:endParaRPr lang="en-US"/>
          </a:p>
        </p:txBody>
      </p:sp>
      <p:pic>
        <p:nvPicPr>
          <p:cNvPr id="15" name="图片 2">
            <a:extLst>
              <a:ext uri="{FF2B5EF4-FFF2-40B4-BE49-F238E27FC236}">
                <a16:creationId xmlns:a16="http://schemas.microsoft.com/office/drawing/2014/main" id="{0E8509DE-ED83-433D-82D6-405667D15F8F}"/>
              </a:ext>
            </a:extLst>
          </p:cNvPr>
          <p:cNvPicPr>
            <a:picLocks noChangeAspect="1"/>
          </p:cNvPicPr>
          <p:nvPr/>
        </p:nvPicPr>
        <p:blipFill rotWithShape="1">
          <a:blip r:embed="rId5">
            <a:extLst>
              <a:ext uri="{28A0092B-C50C-407E-A947-70E740481C1C}">
                <a14:useLocalDpi xmlns:a14="http://schemas.microsoft.com/office/drawing/2010/main" val="0"/>
              </a:ext>
            </a:extLst>
          </a:blip>
          <a:srcRect l="46560" t="49906" r="-1924" b="16637"/>
          <a:stretch/>
        </p:blipFill>
        <p:spPr>
          <a:xfrm>
            <a:off x="0" y="1135712"/>
            <a:ext cx="6060217" cy="4769126"/>
          </a:xfrm>
          <a:prstGeom prst="rect">
            <a:avLst/>
          </a:prstGeom>
        </p:spPr>
      </p:pic>
    </p:spTree>
    <p:extLst>
      <p:ext uri="{BB962C8B-B14F-4D97-AF65-F5344CB8AC3E}">
        <p14:creationId xmlns:p14="http://schemas.microsoft.com/office/powerpoint/2010/main" val="28485346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3"/>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3"/>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uoc do dong bang Bac Bo">
            <a:extLst>
              <a:ext uri="{FF2B5EF4-FFF2-40B4-BE49-F238E27FC236}">
                <a16:creationId xmlns:a16="http://schemas.microsoft.com/office/drawing/2014/main" id="{7F88227D-5DC0-43C5-808B-A89B825C2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850" y="0"/>
            <a:ext cx="6534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6">
            <a:extLst>
              <a:ext uri="{FF2B5EF4-FFF2-40B4-BE49-F238E27FC236}">
                <a16:creationId xmlns:a16="http://schemas.microsoft.com/office/drawing/2014/main" id="{30CFC097-F306-4DB6-984B-FDE2E89DD0B0}"/>
              </a:ext>
            </a:extLst>
          </p:cNvPr>
          <p:cNvSpPr>
            <a:spLocks/>
          </p:cNvSpPr>
          <p:nvPr/>
        </p:nvSpPr>
        <p:spPr bwMode="auto">
          <a:xfrm>
            <a:off x="5657850" y="587227"/>
            <a:ext cx="4628709" cy="4061638"/>
          </a:xfrm>
          <a:custGeom>
            <a:avLst/>
            <a:gdLst>
              <a:gd name="T0" fmla="*/ 0 w 2491"/>
              <a:gd name="T1" fmla="*/ 0 h 2102"/>
              <a:gd name="T2" fmla="*/ 2147483647 w 2491"/>
              <a:gd name="T3" fmla="*/ 2147483647 h 2102"/>
              <a:gd name="T4" fmla="*/ 2147483647 w 2491"/>
              <a:gd name="T5" fmla="*/ 2147483647 h 2102"/>
              <a:gd name="T6" fmla="*/ 2147483647 w 2491"/>
              <a:gd name="T7" fmla="*/ 2147483647 h 2102"/>
              <a:gd name="T8" fmla="*/ 2147483647 w 2491"/>
              <a:gd name="T9" fmla="*/ 2147483647 h 2102"/>
              <a:gd name="T10" fmla="*/ 2147483647 w 2491"/>
              <a:gd name="T11" fmla="*/ 2147483647 h 2102"/>
              <a:gd name="T12" fmla="*/ 2147483647 w 2491"/>
              <a:gd name="T13" fmla="*/ 2147483647 h 2102"/>
              <a:gd name="T14" fmla="*/ 2147483647 w 2491"/>
              <a:gd name="T15" fmla="*/ 2147483647 h 2102"/>
              <a:gd name="T16" fmla="*/ 2147483647 w 2491"/>
              <a:gd name="T17" fmla="*/ 2147483647 h 2102"/>
              <a:gd name="T18" fmla="*/ 2147483647 w 2491"/>
              <a:gd name="T19" fmla="*/ 2147483647 h 2102"/>
              <a:gd name="T20" fmla="*/ 2147483647 w 2491"/>
              <a:gd name="T21" fmla="*/ 2147483647 h 2102"/>
              <a:gd name="T22" fmla="*/ 2147483647 w 2491"/>
              <a:gd name="T23" fmla="*/ 2147483647 h 2102"/>
              <a:gd name="T24" fmla="*/ 2147483647 w 2491"/>
              <a:gd name="T25" fmla="*/ 2147483647 h 2102"/>
              <a:gd name="T26" fmla="*/ 2147483647 w 2491"/>
              <a:gd name="T27" fmla="*/ 2147483647 h 2102"/>
              <a:gd name="T28" fmla="*/ 2147483647 w 2491"/>
              <a:gd name="T29" fmla="*/ 2147483647 h 2102"/>
              <a:gd name="T30" fmla="*/ 2147483647 w 2491"/>
              <a:gd name="T31" fmla="*/ 2147483647 h 2102"/>
              <a:gd name="T32" fmla="*/ 2147483647 w 2491"/>
              <a:gd name="T33" fmla="*/ 2147483647 h 2102"/>
              <a:gd name="T34" fmla="*/ 2147483647 w 2491"/>
              <a:gd name="T35" fmla="*/ 2147483647 h 2102"/>
              <a:gd name="T36" fmla="*/ 2147483647 w 2491"/>
              <a:gd name="T37" fmla="*/ 2147483647 h 2102"/>
              <a:gd name="T38" fmla="*/ 2147483647 w 2491"/>
              <a:gd name="T39" fmla="*/ 2147483647 h 2102"/>
              <a:gd name="T40" fmla="*/ 2147483647 w 2491"/>
              <a:gd name="T41" fmla="*/ 2147483647 h 2102"/>
              <a:gd name="T42" fmla="*/ 2147483647 w 2491"/>
              <a:gd name="T43" fmla="*/ 2147483647 h 2102"/>
              <a:gd name="T44" fmla="*/ 2147483647 w 2491"/>
              <a:gd name="T45" fmla="*/ 2147483647 h 2102"/>
              <a:gd name="T46" fmla="*/ 2147483647 w 2491"/>
              <a:gd name="T47" fmla="*/ 2147483647 h 2102"/>
              <a:gd name="T48" fmla="*/ 2147483647 w 2491"/>
              <a:gd name="T49" fmla="*/ 2147483647 h 2102"/>
              <a:gd name="T50" fmla="*/ 2147483647 w 2491"/>
              <a:gd name="T51" fmla="*/ 2147483647 h 2102"/>
              <a:gd name="T52" fmla="*/ 2147483647 w 2491"/>
              <a:gd name="T53" fmla="*/ 2147483647 h 2102"/>
              <a:gd name="T54" fmla="*/ 2147483647 w 2491"/>
              <a:gd name="T55" fmla="*/ 2147483647 h 2102"/>
              <a:gd name="T56" fmla="*/ 2147483647 w 2491"/>
              <a:gd name="T57" fmla="*/ 2147483647 h 2102"/>
              <a:gd name="T58" fmla="*/ 2147483647 w 2491"/>
              <a:gd name="T59" fmla="*/ 2147483647 h 2102"/>
              <a:gd name="T60" fmla="*/ 2147483647 w 2491"/>
              <a:gd name="T61" fmla="*/ 2147483647 h 2102"/>
              <a:gd name="T62" fmla="*/ 2147483647 w 2491"/>
              <a:gd name="T63" fmla="*/ 2147483647 h 2102"/>
              <a:gd name="T64" fmla="*/ 2147483647 w 2491"/>
              <a:gd name="T65" fmla="*/ 2147483647 h 2102"/>
              <a:gd name="T66" fmla="*/ 2147483647 w 2491"/>
              <a:gd name="T67" fmla="*/ 2147483647 h 2102"/>
              <a:gd name="T68" fmla="*/ 2147483647 w 2491"/>
              <a:gd name="T69" fmla="*/ 2147483647 h 2102"/>
              <a:gd name="T70" fmla="*/ 2147483647 w 2491"/>
              <a:gd name="T71" fmla="*/ 2147483647 h 2102"/>
              <a:gd name="T72" fmla="*/ 2147483647 w 2491"/>
              <a:gd name="T73" fmla="*/ 2147483647 h 2102"/>
              <a:gd name="T74" fmla="*/ 2147483647 w 2491"/>
              <a:gd name="T75" fmla="*/ 2147483647 h 2102"/>
              <a:gd name="T76" fmla="*/ 2147483647 w 2491"/>
              <a:gd name="T77" fmla="*/ 2147483647 h 2102"/>
              <a:gd name="T78" fmla="*/ 2147483647 w 2491"/>
              <a:gd name="T79" fmla="*/ 2147483647 h 2102"/>
              <a:gd name="T80" fmla="*/ 2147483647 w 2491"/>
              <a:gd name="T81" fmla="*/ 2147483647 h 2102"/>
              <a:gd name="T82" fmla="*/ 2147483647 w 2491"/>
              <a:gd name="T83" fmla="*/ 2147483647 h 2102"/>
              <a:gd name="T84" fmla="*/ 2147483647 w 2491"/>
              <a:gd name="T85" fmla="*/ 2147483647 h 2102"/>
              <a:gd name="T86" fmla="*/ 2147483647 w 2491"/>
              <a:gd name="T87" fmla="*/ 2147483647 h 2102"/>
              <a:gd name="T88" fmla="*/ 2147483647 w 2491"/>
              <a:gd name="T89" fmla="*/ 2147483647 h 2102"/>
              <a:gd name="T90" fmla="*/ 2147483647 w 2491"/>
              <a:gd name="T91" fmla="*/ 2147483647 h 2102"/>
              <a:gd name="T92" fmla="*/ 2147483647 w 2491"/>
              <a:gd name="T93" fmla="*/ 2147483647 h 2102"/>
              <a:gd name="T94" fmla="*/ 2147483647 w 2491"/>
              <a:gd name="T95" fmla="*/ 2147483647 h 2102"/>
              <a:gd name="T96" fmla="*/ 2147483647 w 2491"/>
              <a:gd name="T97" fmla="*/ 2147483647 h 2102"/>
              <a:gd name="T98" fmla="*/ 2147483647 w 2491"/>
              <a:gd name="T99" fmla="*/ 2147483647 h 2102"/>
              <a:gd name="T100" fmla="*/ 2147483647 w 2491"/>
              <a:gd name="T101" fmla="*/ 2147483647 h 2102"/>
              <a:gd name="T102" fmla="*/ 2147483647 w 2491"/>
              <a:gd name="T103" fmla="*/ 2147483647 h 2102"/>
              <a:gd name="T104" fmla="*/ 2147483647 w 2491"/>
              <a:gd name="T105" fmla="*/ 2147483647 h 2102"/>
              <a:gd name="T106" fmla="*/ 2147483647 w 2491"/>
              <a:gd name="T107" fmla="*/ 2147483647 h 2102"/>
              <a:gd name="T108" fmla="*/ 2147483647 w 2491"/>
              <a:gd name="T109" fmla="*/ 2147483647 h 21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91"/>
              <a:gd name="T166" fmla="*/ 0 h 2102"/>
              <a:gd name="T167" fmla="*/ 2491 w 2491"/>
              <a:gd name="T168" fmla="*/ 2102 h 210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91" h="2102">
                <a:moveTo>
                  <a:pt x="0" y="0"/>
                </a:moveTo>
                <a:cubicBezTo>
                  <a:pt x="41" y="12"/>
                  <a:pt x="21" y="69"/>
                  <a:pt x="58" y="81"/>
                </a:cubicBezTo>
                <a:cubicBezTo>
                  <a:pt x="67" y="97"/>
                  <a:pt x="66" y="98"/>
                  <a:pt x="82" y="110"/>
                </a:cubicBezTo>
                <a:cubicBezTo>
                  <a:pt x="91" y="117"/>
                  <a:pt x="110" y="129"/>
                  <a:pt x="110" y="129"/>
                </a:cubicBezTo>
                <a:cubicBezTo>
                  <a:pt x="120" y="160"/>
                  <a:pt x="107" y="130"/>
                  <a:pt x="130" y="153"/>
                </a:cubicBezTo>
                <a:cubicBezTo>
                  <a:pt x="142" y="165"/>
                  <a:pt x="146" y="184"/>
                  <a:pt x="158" y="196"/>
                </a:cubicBezTo>
                <a:cubicBezTo>
                  <a:pt x="184" y="222"/>
                  <a:pt x="162" y="188"/>
                  <a:pt x="187" y="220"/>
                </a:cubicBezTo>
                <a:cubicBezTo>
                  <a:pt x="194" y="229"/>
                  <a:pt x="202" y="238"/>
                  <a:pt x="206" y="249"/>
                </a:cubicBezTo>
                <a:cubicBezTo>
                  <a:pt x="208" y="254"/>
                  <a:pt x="208" y="260"/>
                  <a:pt x="211" y="264"/>
                </a:cubicBezTo>
                <a:cubicBezTo>
                  <a:pt x="222" y="281"/>
                  <a:pt x="259" y="311"/>
                  <a:pt x="278" y="316"/>
                </a:cubicBezTo>
                <a:cubicBezTo>
                  <a:pt x="298" y="311"/>
                  <a:pt x="299" y="299"/>
                  <a:pt x="317" y="288"/>
                </a:cubicBezTo>
                <a:cubicBezTo>
                  <a:pt x="339" y="293"/>
                  <a:pt x="347" y="297"/>
                  <a:pt x="360" y="316"/>
                </a:cubicBezTo>
                <a:cubicBezTo>
                  <a:pt x="370" y="346"/>
                  <a:pt x="375" y="365"/>
                  <a:pt x="398" y="388"/>
                </a:cubicBezTo>
                <a:cubicBezTo>
                  <a:pt x="412" y="429"/>
                  <a:pt x="391" y="378"/>
                  <a:pt x="418" y="412"/>
                </a:cubicBezTo>
                <a:cubicBezTo>
                  <a:pt x="421" y="416"/>
                  <a:pt x="419" y="423"/>
                  <a:pt x="422" y="427"/>
                </a:cubicBezTo>
                <a:cubicBezTo>
                  <a:pt x="450" y="462"/>
                  <a:pt x="580" y="459"/>
                  <a:pt x="600" y="460"/>
                </a:cubicBezTo>
                <a:cubicBezTo>
                  <a:pt x="633" y="472"/>
                  <a:pt x="643" y="513"/>
                  <a:pt x="672" y="532"/>
                </a:cubicBezTo>
                <a:cubicBezTo>
                  <a:pt x="686" y="553"/>
                  <a:pt x="684" y="572"/>
                  <a:pt x="706" y="585"/>
                </a:cubicBezTo>
                <a:cubicBezTo>
                  <a:pt x="737" y="637"/>
                  <a:pt x="787" y="657"/>
                  <a:pt x="845" y="667"/>
                </a:cubicBezTo>
                <a:cubicBezTo>
                  <a:pt x="879" y="679"/>
                  <a:pt x="907" y="678"/>
                  <a:pt x="946" y="681"/>
                </a:cubicBezTo>
                <a:cubicBezTo>
                  <a:pt x="976" y="689"/>
                  <a:pt x="1020" y="693"/>
                  <a:pt x="1046" y="710"/>
                </a:cubicBezTo>
                <a:cubicBezTo>
                  <a:pt x="1056" y="716"/>
                  <a:pt x="1065" y="723"/>
                  <a:pt x="1075" y="729"/>
                </a:cubicBezTo>
                <a:cubicBezTo>
                  <a:pt x="1080" y="732"/>
                  <a:pt x="1090" y="739"/>
                  <a:pt x="1090" y="739"/>
                </a:cubicBezTo>
                <a:cubicBezTo>
                  <a:pt x="1119" y="784"/>
                  <a:pt x="1169" y="788"/>
                  <a:pt x="1219" y="792"/>
                </a:cubicBezTo>
                <a:cubicBezTo>
                  <a:pt x="1260" y="799"/>
                  <a:pt x="1305" y="811"/>
                  <a:pt x="1344" y="825"/>
                </a:cubicBezTo>
                <a:cubicBezTo>
                  <a:pt x="1357" y="839"/>
                  <a:pt x="1370" y="853"/>
                  <a:pt x="1382" y="868"/>
                </a:cubicBezTo>
                <a:cubicBezTo>
                  <a:pt x="1389" y="877"/>
                  <a:pt x="1402" y="897"/>
                  <a:pt x="1402" y="897"/>
                </a:cubicBezTo>
                <a:cubicBezTo>
                  <a:pt x="1408" y="919"/>
                  <a:pt x="1408" y="942"/>
                  <a:pt x="1416" y="964"/>
                </a:cubicBezTo>
                <a:cubicBezTo>
                  <a:pt x="1418" y="974"/>
                  <a:pt x="1420" y="983"/>
                  <a:pt x="1421" y="993"/>
                </a:cubicBezTo>
                <a:cubicBezTo>
                  <a:pt x="1424" y="1027"/>
                  <a:pt x="1422" y="1061"/>
                  <a:pt x="1426" y="1094"/>
                </a:cubicBezTo>
                <a:cubicBezTo>
                  <a:pt x="1428" y="1108"/>
                  <a:pt x="1451" y="1125"/>
                  <a:pt x="1459" y="1137"/>
                </a:cubicBezTo>
                <a:cubicBezTo>
                  <a:pt x="1462" y="1171"/>
                  <a:pt x="1455" y="1243"/>
                  <a:pt x="1498" y="1257"/>
                </a:cubicBezTo>
                <a:cubicBezTo>
                  <a:pt x="1514" y="1284"/>
                  <a:pt x="1514" y="1316"/>
                  <a:pt x="1531" y="1344"/>
                </a:cubicBezTo>
                <a:cubicBezTo>
                  <a:pt x="1534" y="1356"/>
                  <a:pt x="1546" y="1421"/>
                  <a:pt x="1555" y="1430"/>
                </a:cubicBezTo>
                <a:cubicBezTo>
                  <a:pt x="1559" y="1434"/>
                  <a:pt x="1565" y="1433"/>
                  <a:pt x="1570" y="1435"/>
                </a:cubicBezTo>
                <a:cubicBezTo>
                  <a:pt x="1593" y="1470"/>
                  <a:pt x="1629" y="1503"/>
                  <a:pt x="1656" y="1536"/>
                </a:cubicBezTo>
                <a:cubicBezTo>
                  <a:pt x="1668" y="1550"/>
                  <a:pt x="1672" y="1566"/>
                  <a:pt x="1690" y="1574"/>
                </a:cubicBezTo>
                <a:cubicBezTo>
                  <a:pt x="1705" y="1581"/>
                  <a:pt x="1742" y="1583"/>
                  <a:pt x="1752" y="1584"/>
                </a:cubicBezTo>
                <a:cubicBezTo>
                  <a:pt x="1776" y="1600"/>
                  <a:pt x="1784" y="1605"/>
                  <a:pt x="1810" y="1612"/>
                </a:cubicBezTo>
                <a:cubicBezTo>
                  <a:pt x="1835" y="1639"/>
                  <a:pt x="1826" y="1676"/>
                  <a:pt x="1843" y="1708"/>
                </a:cubicBezTo>
                <a:cubicBezTo>
                  <a:pt x="1854" y="1730"/>
                  <a:pt x="1869" y="1741"/>
                  <a:pt x="1882" y="1761"/>
                </a:cubicBezTo>
                <a:cubicBezTo>
                  <a:pt x="1888" y="1770"/>
                  <a:pt x="1889" y="1782"/>
                  <a:pt x="1896" y="1790"/>
                </a:cubicBezTo>
                <a:cubicBezTo>
                  <a:pt x="1906" y="1802"/>
                  <a:pt x="1949" y="1838"/>
                  <a:pt x="1963" y="1843"/>
                </a:cubicBezTo>
                <a:cubicBezTo>
                  <a:pt x="1963" y="1846"/>
                  <a:pt x="1966" y="1886"/>
                  <a:pt x="1973" y="1896"/>
                </a:cubicBezTo>
                <a:cubicBezTo>
                  <a:pt x="1983" y="1911"/>
                  <a:pt x="2016" y="1929"/>
                  <a:pt x="2016" y="1929"/>
                </a:cubicBezTo>
                <a:cubicBezTo>
                  <a:pt x="2032" y="1952"/>
                  <a:pt x="2028" y="1938"/>
                  <a:pt x="2016" y="1972"/>
                </a:cubicBezTo>
                <a:cubicBezTo>
                  <a:pt x="2014" y="1977"/>
                  <a:pt x="2011" y="1987"/>
                  <a:pt x="2011" y="1987"/>
                </a:cubicBezTo>
                <a:cubicBezTo>
                  <a:pt x="2011" y="1987"/>
                  <a:pt x="2013" y="2032"/>
                  <a:pt x="2026" y="2035"/>
                </a:cubicBezTo>
                <a:cubicBezTo>
                  <a:pt x="2036" y="2038"/>
                  <a:pt x="2075" y="2023"/>
                  <a:pt x="2083" y="2020"/>
                </a:cubicBezTo>
                <a:cubicBezTo>
                  <a:pt x="2118" y="2008"/>
                  <a:pt x="2158" y="1999"/>
                  <a:pt x="2194" y="1992"/>
                </a:cubicBezTo>
                <a:cubicBezTo>
                  <a:pt x="2205" y="1993"/>
                  <a:pt x="2217" y="1992"/>
                  <a:pt x="2227" y="1996"/>
                </a:cubicBezTo>
                <a:cubicBezTo>
                  <a:pt x="2248" y="2004"/>
                  <a:pt x="2249" y="2039"/>
                  <a:pt x="2261" y="2054"/>
                </a:cubicBezTo>
                <a:cubicBezTo>
                  <a:pt x="2271" y="2066"/>
                  <a:pt x="2290" y="2078"/>
                  <a:pt x="2304" y="2083"/>
                </a:cubicBezTo>
                <a:cubicBezTo>
                  <a:pt x="2359" y="2079"/>
                  <a:pt x="2412" y="2074"/>
                  <a:pt x="2467" y="2088"/>
                </a:cubicBezTo>
                <a:cubicBezTo>
                  <a:pt x="2485" y="2099"/>
                  <a:pt x="2477" y="2094"/>
                  <a:pt x="2491" y="2102"/>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ltLang="en-US"/>
          </a:p>
        </p:txBody>
      </p:sp>
      <p:sp>
        <p:nvSpPr>
          <p:cNvPr id="5" name="Freeform 7">
            <a:extLst>
              <a:ext uri="{FF2B5EF4-FFF2-40B4-BE49-F238E27FC236}">
                <a16:creationId xmlns:a16="http://schemas.microsoft.com/office/drawing/2014/main" id="{C60AC685-9D68-4C47-97CA-D70F8DF41DFD}"/>
              </a:ext>
            </a:extLst>
          </p:cNvPr>
          <p:cNvSpPr>
            <a:spLocks/>
          </p:cNvSpPr>
          <p:nvPr/>
        </p:nvSpPr>
        <p:spPr bwMode="auto">
          <a:xfrm>
            <a:off x="9163052" y="679449"/>
            <a:ext cx="1560513" cy="2749551"/>
          </a:xfrm>
          <a:custGeom>
            <a:avLst/>
            <a:gdLst>
              <a:gd name="T0" fmla="*/ 2147483647 w 860"/>
              <a:gd name="T1" fmla="*/ 0 h 1464"/>
              <a:gd name="T2" fmla="*/ 2147483647 w 860"/>
              <a:gd name="T3" fmla="*/ 2147483647 h 1464"/>
              <a:gd name="T4" fmla="*/ 2147483647 w 860"/>
              <a:gd name="T5" fmla="*/ 2147483647 h 1464"/>
              <a:gd name="T6" fmla="*/ 2147483647 w 860"/>
              <a:gd name="T7" fmla="*/ 2147483647 h 1464"/>
              <a:gd name="T8" fmla="*/ 2147483647 w 860"/>
              <a:gd name="T9" fmla="*/ 2147483647 h 1464"/>
              <a:gd name="T10" fmla="*/ 2147483647 w 860"/>
              <a:gd name="T11" fmla="*/ 2147483647 h 1464"/>
              <a:gd name="T12" fmla="*/ 2147483647 w 860"/>
              <a:gd name="T13" fmla="*/ 2147483647 h 1464"/>
              <a:gd name="T14" fmla="*/ 2147483647 w 860"/>
              <a:gd name="T15" fmla="*/ 2147483647 h 1464"/>
              <a:gd name="T16" fmla="*/ 2147483647 w 860"/>
              <a:gd name="T17" fmla="*/ 2147483647 h 1464"/>
              <a:gd name="T18" fmla="*/ 0 w 860"/>
              <a:gd name="T19" fmla="*/ 2147483647 h 1464"/>
              <a:gd name="T20" fmla="*/ 2147483647 w 860"/>
              <a:gd name="T21" fmla="*/ 2147483647 h 1464"/>
              <a:gd name="T22" fmla="*/ 2147483647 w 860"/>
              <a:gd name="T23" fmla="*/ 2147483647 h 1464"/>
              <a:gd name="T24" fmla="*/ 2147483647 w 860"/>
              <a:gd name="T25" fmla="*/ 2147483647 h 1464"/>
              <a:gd name="T26" fmla="*/ 2147483647 w 860"/>
              <a:gd name="T27" fmla="*/ 2147483647 h 1464"/>
              <a:gd name="T28" fmla="*/ 2147483647 w 860"/>
              <a:gd name="T29" fmla="*/ 2147483647 h 1464"/>
              <a:gd name="T30" fmla="*/ 2147483647 w 860"/>
              <a:gd name="T31" fmla="*/ 2147483647 h 1464"/>
              <a:gd name="T32" fmla="*/ 2147483647 w 860"/>
              <a:gd name="T33" fmla="*/ 2147483647 h 1464"/>
              <a:gd name="T34" fmla="*/ 2147483647 w 860"/>
              <a:gd name="T35" fmla="*/ 2147483647 h 1464"/>
              <a:gd name="T36" fmla="*/ 2147483647 w 860"/>
              <a:gd name="T37" fmla="*/ 2147483647 h 1464"/>
              <a:gd name="T38" fmla="*/ 2147483647 w 860"/>
              <a:gd name="T39" fmla="*/ 2147483647 h 1464"/>
              <a:gd name="T40" fmla="*/ 2147483647 w 860"/>
              <a:gd name="T41" fmla="*/ 2147483647 h 1464"/>
              <a:gd name="T42" fmla="*/ 2147483647 w 860"/>
              <a:gd name="T43" fmla="*/ 2147483647 h 1464"/>
              <a:gd name="T44" fmla="*/ 2147483647 w 860"/>
              <a:gd name="T45" fmla="*/ 2147483647 h 1464"/>
              <a:gd name="T46" fmla="*/ 2147483647 w 860"/>
              <a:gd name="T47" fmla="*/ 2147483647 h 1464"/>
              <a:gd name="T48" fmla="*/ 2147483647 w 860"/>
              <a:gd name="T49" fmla="*/ 2147483647 h 1464"/>
              <a:gd name="T50" fmla="*/ 2147483647 w 860"/>
              <a:gd name="T51" fmla="*/ 2147483647 h 1464"/>
              <a:gd name="T52" fmla="*/ 2147483647 w 860"/>
              <a:gd name="T53" fmla="*/ 2147483647 h 1464"/>
              <a:gd name="T54" fmla="*/ 2147483647 w 860"/>
              <a:gd name="T55" fmla="*/ 2147483647 h 1464"/>
              <a:gd name="T56" fmla="*/ 2147483647 w 860"/>
              <a:gd name="T57" fmla="*/ 2147483647 h 1464"/>
              <a:gd name="T58" fmla="*/ 2147483647 w 860"/>
              <a:gd name="T59" fmla="*/ 2147483647 h 1464"/>
              <a:gd name="T60" fmla="*/ 2147483647 w 860"/>
              <a:gd name="T61" fmla="*/ 2147483647 h 1464"/>
              <a:gd name="T62" fmla="*/ 2147483647 w 860"/>
              <a:gd name="T63" fmla="*/ 2147483647 h 1464"/>
              <a:gd name="T64" fmla="*/ 2147483647 w 860"/>
              <a:gd name="T65" fmla="*/ 2147483647 h 1464"/>
              <a:gd name="T66" fmla="*/ 2147483647 w 860"/>
              <a:gd name="T67" fmla="*/ 2147483647 h 1464"/>
              <a:gd name="T68" fmla="*/ 2147483647 w 860"/>
              <a:gd name="T69" fmla="*/ 2147483647 h 1464"/>
              <a:gd name="T70" fmla="*/ 2147483647 w 860"/>
              <a:gd name="T71" fmla="*/ 2147483647 h 1464"/>
              <a:gd name="T72" fmla="*/ 2147483647 w 860"/>
              <a:gd name="T73" fmla="*/ 2147483647 h 1464"/>
              <a:gd name="T74" fmla="*/ 2147483647 w 860"/>
              <a:gd name="T75" fmla="*/ 2147483647 h 1464"/>
              <a:gd name="T76" fmla="*/ 2147483647 w 860"/>
              <a:gd name="T77" fmla="*/ 2147483647 h 1464"/>
              <a:gd name="T78" fmla="*/ 2147483647 w 860"/>
              <a:gd name="T79" fmla="*/ 2147483647 h 1464"/>
              <a:gd name="T80" fmla="*/ 2147483647 w 860"/>
              <a:gd name="T81" fmla="*/ 2147483647 h 1464"/>
              <a:gd name="T82" fmla="*/ 2147483647 w 860"/>
              <a:gd name="T83" fmla="*/ 2147483647 h 1464"/>
              <a:gd name="T84" fmla="*/ 2147483647 w 860"/>
              <a:gd name="T85" fmla="*/ 2147483647 h 1464"/>
              <a:gd name="T86" fmla="*/ 2147483647 w 860"/>
              <a:gd name="T87" fmla="*/ 2147483647 h 14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60"/>
              <a:gd name="T133" fmla="*/ 0 h 1464"/>
              <a:gd name="T134" fmla="*/ 860 w 860"/>
              <a:gd name="T135" fmla="*/ 1464 h 14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60" h="1464">
                <a:moveTo>
                  <a:pt x="557" y="0"/>
                </a:moveTo>
                <a:cubicBezTo>
                  <a:pt x="520" y="26"/>
                  <a:pt x="485" y="57"/>
                  <a:pt x="442" y="72"/>
                </a:cubicBezTo>
                <a:cubicBezTo>
                  <a:pt x="429" y="91"/>
                  <a:pt x="409" y="108"/>
                  <a:pt x="389" y="120"/>
                </a:cubicBezTo>
                <a:cubicBezTo>
                  <a:pt x="376" y="141"/>
                  <a:pt x="356" y="150"/>
                  <a:pt x="336" y="163"/>
                </a:cubicBezTo>
                <a:cubicBezTo>
                  <a:pt x="303" y="184"/>
                  <a:pt x="280" y="211"/>
                  <a:pt x="240" y="221"/>
                </a:cubicBezTo>
                <a:cubicBezTo>
                  <a:pt x="224" y="233"/>
                  <a:pt x="222" y="239"/>
                  <a:pt x="197" y="226"/>
                </a:cubicBezTo>
                <a:cubicBezTo>
                  <a:pt x="192" y="223"/>
                  <a:pt x="193" y="215"/>
                  <a:pt x="188" y="211"/>
                </a:cubicBezTo>
                <a:cubicBezTo>
                  <a:pt x="178" y="203"/>
                  <a:pt x="156" y="200"/>
                  <a:pt x="144" y="192"/>
                </a:cubicBezTo>
                <a:cubicBezTo>
                  <a:pt x="103" y="196"/>
                  <a:pt x="79" y="209"/>
                  <a:pt x="39" y="216"/>
                </a:cubicBezTo>
                <a:cubicBezTo>
                  <a:pt x="17" y="231"/>
                  <a:pt x="15" y="248"/>
                  <a:pt x="0" y="269"/>
                </a:cubicBezTo>
                <a:cubicBezTo>
                  <a:pt x="9" y="295"/>
                  <a:pt x="15" y="322"/>
                  <a:pt x="29" y="346"/>
                </a:cubicBezTo>
                <a:cubicBezTo>
                  <a:pt x="31" y="383"/>
                  <a:pt x="30" y="420"/>
                  <a:pt x="34" y="456"/>
                </a:cubicBezTo>
                <a:cubicBezTo>
                  <a:pt x="44" y="551"/>
                  <a:pt x="118" y="573"/>
                  <a:pt x="197" y="595"/>
                </a:cubicBezTo>
                <a:cubicBezTo>
                  <a:pt x="206" y="601"/>
                  <a:pt x="220" y="601"/>
                  <a:pt x="226" y="610"/>
                </a:cubicBezTo>
                <a:cubicBezTo>
                  <a:pt x="232" y="618"/>
                  <a:pt x="236" y="639"/>
                  <a:pt x="236" y="639"/>
                </a:cubicBezTo>
                <a:cubicBezTo>
                  <a:pt x="232" y="659"/>
                  <a:pt x="228" y="677"/>
                  <a:pt x="221" y="696"/>
                </a:cubicBezTo>
                <a:cubicBezTo>
                  <a:pt x="217" y="722"/>
                  <a:pt x="218" y="725"/>
                  <a:pt x="212" y="744"/>
                </a:cubicBezTo>
                <a:cubicBezTo>
                  <a:pt x="209" y="754"/>
                  <a:pt x="202" y="773"/>
                  <a:pt x="202" y="773"/>
                </a:cubicBezTo>
                <a:cubicBezTo>
                  <a:pt x="206" y="783"/>
                  <a:pt x="214" y="791"/>
                  <a:pt x="216" y="802"/>
                </a:cubicBezTo>
                <a:cubicBezTo>
                  <a:pt x="218" y="813"/>
                  <a:pt x="195" y="851"/>
                  <a:pt x="192" y="859"/>
                </a:cubicBezTo>
                <a:cubicBezTo>
                  <a:pt x="186" y="875"/>
                  <a:pt x="168" y="903"/>
                  <a:pt x="168" y="903"/>
                </a:cubicBezTo>
                <a:cubicBezTo>
                  <a:pt x="167" y="912"/>
                  <a:pt x="166" y="922"/>
                  <a:pt x="164" y="931"/>
                </a:cubicBezTo>
                <a:cubicBezTo>
                  <a:pt x="162" y="941"/>
                  <a:pt x="154" y="960"/>
                  <a:pt x="154" y="960"/>
                </a:cubicBezTo>
                <a:cubicBezTo>
                  <a:pt x="191" y="986"/>
                  <a:pt x="198" y="997"/>
                  <a:pt x="245" y="1003"/>
                </a:cubicBezTo>
                <a:cubicBezTo>
                  <a:pt x="247" y="1008"/>
                  <a:pt x="249" y="1013"/>
                  <a:pt x="250" y="1018"/>
                </a:cubicBezTo>
                <a:cubicBezTo>
                  <a:pt x="252" y="1031"/>
                  <a:pt x="252" y="1044"/>
                  <a:pt x="255" y="1056"/>
                </a:cubicBezTo>
                <a:cubicBezTo>
                  <a:pt x="260" y="1075"/>
                  <a:pt x="292" y="1095"/>
                  <a:pt x="308" y="1104"/>
                </a:cubicBezTo>
                <a:cubicBezTo>
                  <a:pt x="311" y="1109"/>
                  <a:pt x="313" y="1115"/>
                  <a:pt x="317" y="1119"/>
                </a:cubicBezTo>
                <a:cubicBezTo>
                  <a:pt x="321" y="1124"/>
                  <a:pt x="328" y="1127"/>
                  <a:pt x="332" y="1133"/>
                </a:cubicBezTo>
                <a:cubicBezTo>
                  <a:pt x="348" y="1157"/>
                  <a:pt x="339" y="1183"/>
                  <a:pt x="365" y="1200"/>
                </a:cubicBezTo>
                <a:cubicBezTo>
                  <a:pt x="377" y="1218"/>
                  <a:pt x="384" y="1217"/>
                  <a:pt x="404" y="1224"/>
                </a:cubicBezTo>
                <a:cubicBezTo>
                  <a:pt x="420" y="1222"/>
                  <a:pt x="437" y="1225"/>
                  <a:pt x="452" y="1219"/>
                </a:cubicBezTo>
                <a:cubicBezTo>
                  <a:pt x="457" y="1217"/>
                  <a:pt x="453" y="1208"/>
                  <a:pt x="456" y="1205"/>
                </a:cubicBezTo>
                <a:cubicBezTo>
                  <a:pt x="460" y="1201"/>
                  <a:pt x="466" y="1202"/>
                  <a:pt x="471" y="1200"/>
                </a:cubicBezTo>
                <a:cubicBezTo>
                  <a:pt x="493" y="1202"/>
                  <a:pt x="516" y="1200"/>
                  <a:pt x="538" y="1205"/>
                </a:cubicBezTo>
                <a:cubicBezTo>
                  <a:pt x="563" y="1211"/>
                  <a:pt x="558" y="1257"/>
                  <a:pt x="581" y="1272"/>
                </a:cubicBezTo>
                <a:cubicBezTo>
                  <a:pt x="593" y="1290"/>
                  <a:pt x="602" y="1289"/>
                  <a:pt x="620" y="1301"/>
                </a:cubicBezTo>
                <a:cubicBezTo>
                  <a:pt x="635" y="1324"/>
                  <a:pt x="638" y="1353"/>
                  <a:pt x="658" y="1373"/>
                </a:cubicBezTo>
                <a:cubicBezTo>
                  <a:pt x="671" y="1386"/>
                  <a:pt x="686" y="1384"/>
                  <a:pt x="701" y="1392"/>
                </a:cubicBezTo>
                <a:cubicBezTo>
                  <a:pt x="719" y="1401"/>
                  <a:pt x="729" y="1415"/>
                  <a:pt x="740" y="1431"/>
                </a:cubicBezTo>
                <a:cubicBezTo>
                  <a:pt x="763" y="1423"/>
                  <a:pt x="763" y="1415"/>
                  <a:pt x="788" y="1421"/>
                </a:cubicBezTo>
                <a:cubicBezTo>
                  <a:pt x="798" y="1428"/>
                  <a:pt x="805" y="1439"/>
                  <a:pt x="816" y="1445"/>
                </a:cubicBezTo>
                <a:cubicBezTo>
                  <a:pt x="825" y="1450"/>
                  <a:pt x="836" y="1450"/>
                  <a:pt x="845" y="1455"/>
                </a:cubicBezTo>
                <a:cubicBezTo>
                  <a:pt x="850" y="1458"/>
                  <a:pt x="860" y="1464"/>
                  <a:pt x="860" y="1464"/>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vi-VN" altLang="en-US"/>
          </a:p>
        </p:txBody>
      </p:sp>
      <p:sp>
        <p:nvSpPr>
          <p:cNvPr id="6" name="TextBox 5">
            <a:extLst>
              <a:ext uri="{FF2B5EF4-FFF2-40B4-BE49-F238E27FC236}">
                <a16:creationId xmlns:a16="http://schemas.microsoft.com/office/drawing/2014/main" id="{8E6556A1-1F38-465A-90BE-5BCD322356A0}"/>
              </a:ext>
            </a:extLst>
          </p:cNvPr>
          <p:cNvSpPr txBox="1">
            <a:spLocks noChangeArrowheads="1"/>
          </p:cNvSpPr>
          <p:nvPr/>
        </p:nvSpPr>
        <p:spPr bwMode="auto">
          <a:xfrm rot="3635781">
            <a:off x="9064286" y="2002907"/>
            <a:ext cx="28209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dirty="0" err="1"/>
              <a:t>Sông</a:t>
            </a:r>
            <a:r>
              <a:rPr lang="en-US" altLang="en-US" sz="2800" b="1" dirty="0"/>
              <a:t> </a:t>
            </a:r>
            <a:r>
              <a:rPr lang="en-US" altLang="en-US" sz="2800" b="1" dirty="0" err="1"/>
              <a:t>Thái</a:t>
            </a:r>
            <a:r>
              <a:rPr lang="en-US" altLang="en-US" sz="2800" b="1" dirty="0"/>
              <a:t> </a:t>
            </a:r>
            <a:r>
              <a:rPr lang="en-US" altLang="en-US" sz="2800" b="1" dirty="0" err="1"/>
              <a:t>Bình</a:t>
            </a:r>
            <a:endParaRPr lang="en-US" altLang="en-US" sz="2800" b="1" dirty="0"/>
          </a:p>
        </p:txBody>
      </p:sp>
      <p:sp>
        <p:nvSpPr>
          <p:cNvPr id="7" name="TextBox 6">
            <a:extLst>
              <a:ext uri="{FF2B5EF4-FFF2-40B4-BE49-F238E27FC236}">
                <a16:creationId xmlns:a16="http://schemas.microsoft.com/office/drawing/2014/main" id="{3A532B85-0C71-4E31-8AEA-53BA2552CD20}"/>
              </a:ext>
            </a:extLst>
          </p:cNvPr>
          <p:cNvSpPr txBox="1">
            <a:spLocks noChangeArrowheads="1"/>
          </p:cNvSpPr>
          <p:nvPr/>
        </p:nvSpPr>
        <p:spPr bwMode="auto">
          <a:xfrm rot="2766709">
            <a:off x="7224348" y="4067590"/>
            <a:ext cx="376131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dirty="0" err="1"/>
              <a:t>Sông</a:t>
            </a:r>
            <a:r>
              <a:rPr lang="en-US" altLang="en-US" sz="2800" b="1" dirty="0"/>
              <a:t> </a:t>
            </a:r>
            <a:r>
              <a:rPr lang="en-US" altLang="en-US" sz="2800" b="1" dirty="0" err="1"/>
              <a:t>Hồng</a:t>
            </a:r>
            <a:endParaRPr lang="en-US" altLang="en-US" sz="2800" b="1" dirty="0"/>
          </a:p>
        </p:txBody>
      </p:sp>
      <p:grpSp>
        <p:nvGrpSpPr>
          <p:cNvPr id="8" name="Group 4">
            <a:extLst>
              <a:ext uri="{FF2B5EF4-FFF2-40B4-BE49-F238E27FC236}">
                <a16:creationId xmlns:a16="http://schemas.microsoft.com/office/drawing/2014/main" id="{E71AD47D-EE8D-4DBD-BA87-618C83017E8F}"/>
              </a:ext>
            </a:extLst>
          </p:cNvPr>
          <p:cNvGrpSpPr/>
          <p:nvPr/>
        </p:nvGrpSpPr>
        <p:grpSpPr>
          <a:xfrm>
            <a:off x="366703" y="587227"/>
            <a:ext cx="5126295" cy="1957603"/>
            <a:chOff x="0" y="0"/>
            <a:chExt cx="14452999" cy="4534409"/>
          </a:xfrm>
        </p:grpSpPr>
        <p:sp>
          <p:nvSpPr>
            <p:cNvPr id="9" name="Freeform 5">
              <a:extLst>
                <a:ext uri="{FF2B5EF4-FFF2-40B4-BE49-F238E27FC236}">
                  <a16:creationId xmlns:a16="http://schemas.microsoft.com/office/drawing/2014/main" id="{B8049AA9-DED4-4660-B8B2-D2123744155E}"/>
                </a:ext>
              </a:extLst>
            </p:cNvPr>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sp>
      </p:grpSp>
      <p:pic>
        <p:nvPicPr>
          <p:cNvPr id="10" name="Picture 9">
            <a:extLst>
              <a:ext uri="{FF2B5EF4-FFF2-40B4-BE49-F238E27FC236}">
                <a16:creationId xmlns:a16="http://schemas.microsoft.com/office/drawing/2014/main" id="{D84A469E-3BF9-4568-ACCB-96A05241A7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0120">
            <a:off x="4718403" y="-96320"/>
            <a:ext cx="1111977" cy="1120379"/>
          </a:xfrm>
          <a:prstGeom prst="rect">
            <a:avLst/>
          </a:prstGeom>
        </p:spPr>
      </p:pic>
      <p:pic>
        <p:nvPicPr>
          <p:cNvPr id="11" name="Picture 16">
            <a:extLst>
              <a:ext uri="{FF2B5EF4-FFF2-40B4-BE49-F238E27FC236}">
                <a16:creationId xmlns:a16="http://schemas.microsoft.com/office/drawing/2014/main" id="{D710D690-B480-4773-AB22-7CEA54B147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622572">
            <a:off x="-104010" y="325282"/>
            <a:ext cx="1598911" cy="520372"/>
          </a:xfrm>
          <a:prstGeom prst="rect">
            <a:avLst/>
          </a:prstGeom>
        </p:spPr>
      </p:pic>
      <p:sp>
        <p:nvSpPr>
          <p:cNvPr id="12" name="TextBox 19">
            <a:extLst>
              <a:ext uri="{FF2B5EF4-FFF2-40B4-BE49-F238E27FC236}">
                <a16:creationId xmlns:a16="http://schemas.microsoft.com/office/drawing/2014/main" id="{885E7E63-67F9-4DAF-AC73-69C726190A7F}"/>
              </a:ext>
            </a:extLst>
          </p:cNvPr>
          <p:cNvSpPr txBox="1"/>
          <p:nvPr/>
        </p:nvSpPr>
        <p:spPr>
          <a:xfrm>
            <a:off x="417564" y="946087"/>
            <a:ext cx="5126295" cy="1171924"/>
          </a:xfrm>
          <a:prstGeom prst="rect">
            <a:avLst/>
          </a:prstGeom>
        </p:spPr>
        <p:txBody>
          <a:bodyPr wrap="square" lIns="0" tIns="0" rIns="0" bIns="0" rtlCol="0" anchor="t">
            <a:spAutoFit/>
          </a:bodyPr>
          <a:lstStyle/>
          <a:p>
            <a:pPr algn="ctr" defTabSz="609630">
              <a:lnSpc>
                <a:spcPts val="4800"/>
              </a:lnSpc>
            </a:pPr>
            <a:r>
              <a:rPr lang="en-US" sz="3600" spc="239" dirty="0" err="1">
                <a:solidFill>
                  <a:srgbClr val="4E898E"/>
                </a:solidFill>
                <a:latin typeface="#9Slide04 Faustina Bold" panose="00000800000000000000" pitchFamily="2" charset="0"/>
              </a:rPr>
              <a:t>Những</a:t>
            </a:r>
            <a:r>
              <a:rPr lang="en-US" sz="3600" spc="239" dirty="0">
                <a:solidFill>
                  <a:srgbClr val="4E898E"/>
                </a:solidFill>
                <a:latin typeface="#9Slide04 Faustina Bold" panose="00000800000000000000" pitchFamily="2" charset="0"/>
              </a:rPr>
              <a:t> </a:t>
            </a:r>
            <a:r>
              <a:rPr lang="en-US" sz="3600" spc="239" dirty="0" err="1">
                <a:solidFill>
                  <a:srgbClr val="4E898E"/>
                </a:solidFill>
                <a:latin typeface="#9Slide04 Faustina Bold" panose="00000800000000000000" pitchFamily="2" charset="0"/>
              </a:rPr>
              <a:t>dòng</a:t>
            </a:r>
            <a:r>
              <a:rPr lang="en-US" sz="3600" spc="239" dirty="0">
                <a:solidFill>
                  <a:srgbClr val="4E898E"/>
                </a:solidFill>
                <a:latin typeface="#9Slide04 Faustina Bold" panose="00000800000000000000" pitchFamily="2" charset="0"/>
              </a:rPr>
              <a:t> </a:t>
            </a:r>
            <a:r>
              <a:rPr lang="en-US" sz="3600" spc="239" dirty="0" err="1">
                <a:solidFill>
                  <a:srgbClr val="4E898E"/>
                </a:solidFill>
                <a:latin typeface="#9Slide04 Faustina Bold" panose="00000800000000000000" pitchFamily="2" charset="0"/>
              </a:rPr>
              <a:t>sông</a:t>
            </a:r>
            <a:r>
              <a:rPr lang="en-US" sz="3600" spc="239" dirty="0">
                <a:solidFill>
                  <a:srgbClr val="4E898E"/>
                </a:solidFill>
                <a:latin typeface="#9Slide04 Faustina Bold" panose="00000800000000000000" pitchFamily="2" charset="0"/>
              </a:rPr>
              <a:t> </a:t>
            </a:r>
            <a:r>
              <a:rPr lang="en-US" sz="3600" spc="239" dirty="0" err="1">
                <a:solidFill>
                  <a:srgbClr val="4E898E"/>
                </a:solidFill>
                <a:latin typeface="#9Slide04 Faustina Bold" panose="00000800000000000000" pitchFamily="2" charset="0"/>
              </a:rPr>
              <a:t>lớn</a:t>
            </a:r>
            <a:r>
              <a:rPr lang="en-US" sz="3600" spc="239" dirty="0">
                <a:solidFill>
                  <a:srgbClr val="4E898E"/>
                </a:solidFill>
                <a:latin typeface="#9Slide04 Faustina Bold" panose="00000800000000000000" pitchFamily="2" charset="0"/>
              </a:rPr>
              <a:t> ở </a:t>
            </a:r>
            <a:r>
              <a:rPr lang="en-US" sz="3600" spc="239" dirty="0" err="1">
                <a:solidFill>
                  <a:srgbClr val="4E898E"/>
                </a:solidFill>
                <a:latin typeface="#9Slide04 Faustina Bold" panose="00000800000000000000" pitchFamily="2" charset="0"/>
              </a:rPr>
              <a:t>đồng</a:t>
            </a:r>
            <a:r>
              <a:rPr lang="en-US" sz="3600" spc="239" dirty="0">
                <a:solidFill>
                  <a:srgbClr val="4E898E"/>
                </a:solidFill>
                <a:latin typeface="#9Slide04 Faustina Bold" panose="00000800000000000000" pitchFamily="2" charset="0"/>
              </a:rPr>
              <a:t> </a:t>
            </a:r>
            <a:r>
              <a:rPr lang="en-US" sz="3600" spc="239" dirty="0" err="1">
                <a:solidFill>
                  <a:srgbClr val="4E898E"/>
                </a:solidFill>
                <a:latin typeface="#9Slide04 Faustina Bold" panose="00000800000000000000" pitchFamily="2" charset="0"/>
              </a:rPr>
              <a:t>bằng</a:t>
            </a:r>
            <a:r>
              <a:rPr lang="en-US" sz="3600" spc="239" dirty="0">
                <a:solidFill>
                  <a:srgbClr val="4E898E"/>
                </a:solidFill>
                <a:latin typeface="#9Slide04 Faustina Bold" panose="00000800000000000000" pitchFamily="2" charset="0"/>
              </a:rPr>
              <a:t> </a:t>
            </a:r>
            <a:r>
              <a:rPr lang="en-US" sz="3600" spc="239" dirty="0" err="1">
                <a:solidFill>
                  <a:srgbClr val="4E898E"/>
                </a:solidFill>
                <a:latin typeface="#9Slide04 Faustina Bold" panose="00000800000000000000" pitchFamily="2" charset="0"/>
              </a:rPr>
              <a:t>Bắc</a:t>
            </a:r>
            <a:r>
              <a:rPr lang="en-US" sz="3600" spc="239" dirty="0">
                <a:solidFill>
                  <a:srgbClr val="4E898E"/>
                </a:solidFill>
                <a:latin typeface="#9Slide04 Faustina Bold" panose="00000800000000000000" pitchFamily="2" charset="0"/>
              </a:rPr>
              <a:t> </a:t>
            </a:r>
            <a:r>
              <a:rPr lang="en-US" sz="3600" spc="239" dirty="0" err="1">
                <a:solidFill>
                  <a:srgbClr val="4E898E"/>
                </a:solidFill>
                <a:latin typeface="#9Slide04 Faustina Bold" panose="00000800000000000000" pitchFamily="2" charset="0"/>
              </a:rPr>
              <a:t>bộ</a:t>
            </a:r>
            <a:r>
              <a:rPr lang="en-US" sz="3600" spc="239" dirty="0">
                <a:solidFill>
                  <a:srgbClr val="4E898E"/>
                </a:solidFill>
                <a:latin typeface="#9Slide04 Faustina Bold" panose="00000800000000000000" pitchFamily="2" charset="0"/>
              </a:rPr>
              <a:t>:</a:t>
            </a:r>
          </a:p>
        </p:txBody>
      </p:sp>
      <p:grpSp>
        <p:nvGrpSpPr>
          <p:cNvPr id="13" name="Group 12">
            <a:extLst>
              <a:ext uri="{FF2B5EF4-FFF2-40B4-BE49-F238E27FC236}">
                <a16:creationId xmlns:a16="http://schemas.microsoft.com/office/drawing/2014/main" id="{F27E19FF-7045-454E-91CF-FC655C75DEFD}"/>
              </a:ext>
            </a:extLst>
          </p:cNvPr>
          <p:cNvGrpSpPr>
            <a:grpSpLocks/>
          </p:cNvGrpSpPr>
          <p:nvPr/>
        </p:nvGrpSpPr>
        <p:grpSpPr bwMode="auto">
          <a:xfrm>
            <a:off x="170750" y="2547704"/>
            <a:ext cx="5324514" cy="1507151"/>
            <a:chOff x="1111" y="754"/>
            <a:chExt cx="4024" cy="1229"/>
          </a:xfrm>
        </p:grpSpPr>
        <p:sp>
          <p:nvSpPr>
            <p:cNvPr id="19" name="AutoShape 83">
              <a:extLst>
                <a:ext uri="{FF2B5EF4-FFF2-40B4-BE49-F238E27FC236}">
                  <a16:creationId xmlns:a16="http://schemas.microsoft.com/office/drawing/2014/main" id="{397521AB-6C5A-4518-BD5D-770825A54A40}"/>
                </a:ext>
              </a:extLst>
            </p:cNvPr>
            <p:cNvSpPr>
              <a:spLocks noChangeArrowheads="1"/>
            </p:cNvSpPr>
            <p:nvPr/>
          </p:nvSpPr>
          <p:spPr bwMode="gray">
            <a:xfrm>
              <a:off x="1383" y="981"/>
              <a:ext cx="3752" cy="693"/>
            </a:xfrm>
            <a:prstGeom prst="roundRect">
              <a:avLst>
                <a:gd name="adj" fmla="val 16667"/>
              </a:avLst>
            </a:prstGeom>
            <a:gradFill rotWithShape="1">
              <a:gsLst>
                <a:gs pos="0">
                  <a:srgbClr val="F2DAD9"/>
                </a:gs>
                <a:gs pos="100000">
                  <a:srgbClr val="CCFF99"/>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algn="ctr" eaLnBrk="1" hangingPunct="1">
                <a:defRPr/>
              </a:pPr>
              <a:endParaRPr lang="en-US" altLang="en-US">
                <a:latin typeface="Arial" charset="0"/>
                <a:cs typeface="Arial" charset="0"/>
              </a:endParaRPr>
            </a:p>
          </p:txBody>
        </p:sp>
        <p:sp>
          <p:nvSpPr>
            <p:cNvPr id="20" name="AutoShape 84">
              <a:extLst>
                <a:ext uri="{FF2B5EF4-FFF2-40B4-BE49-F238E27FC236}">
                  <a16:creationId xmlns:a16="http://schemas.microsoft.com/office/drawing/2014/main" id="{A6731D97-41EB-449F-8341-C279638C6FB4}"/>
                </a:ext>
              </a:extLst>
            </p:cNvPr>
            <p:cNvSpPr>
              <a:spLocks noChangeArrowheads="1"/>
            </p:cNvSpPr>
            <p:nvPr/>
          </p:nvSpPr>
          <p:spPr bwMode="gray">
            <a:xfrm>
              <a:off x="1111" y="754"/>
              <a:ext cx="593" cy="1134"/>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algn="ctr" eaLnBrk="1" hangingPunct="1">
                <a:defRPr/>
              </a:pPr>
              <a:endParaRPr lang="en-US" altLang="en-US">
                <a:latin typeface="Arial" charset="0"/>
                <a:cs typeface="Arial" charset="0"/>
              </a:endParaRPr>
            </a:p>
          </p:txBody>
        </p:sp>
        <p:sp>
          <p:nvSpPr>
            <p:cNvPr id="21" name="Text Box 86">
              <a:extLst>
                <a:ext uri="{FF2B5EF4-FFF2-40B4-BE49-F238E27FC236}">
                  <a16:creationId xmlns:a16="http://schemas.microsoft.com/office/drawing/2014/main" id="{9FB06F32-6089-4D41-A474-672B05F34F3C}"/>
                </a:ext>
              </a:extLst>
            </p:cNvPr>
            <p:cNvSpPr txBox="1">
              <a:spLocks noChangeArrowheads="1"/>
            </p:cNvSpPr>
            <p:nvPr/>
          </p:nvSpPr>
          <p:spPr bwMode="gray">
            <a:xfrm>
              <a:off x="1269" y="1067"/>
              <a:ext cx="252"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algn="ctr"/>
              <a:r>
                <a:rPr lang="en-US" altLang="en-US" sz="2800">
                  <a:solidFill>
                    <a:schemeClr val="bg1"/>
                  </a:solidFill>
                </a:rPr>
                <a:t>1</a:t>
              </a:r>
            </a:p>
          </p:txBody>
        </p:sp>
        <p:sp>
          <p:nvSpPr>
            <p:cNvPr id="22" name="Text Box 17">
              <a:extLst>
                <a:ext uri="{FF2B5EF4-FFF2-40B4-BE49-F238E27FC236}">
                  <a16:creationId xmlns:a16="http://schemas.microsoft.com/office/drawing/2014/main" id="{A4A34202-8DA1-4847-858F-E5AFAE0098CF}"/>
                </a:ext>
              </a:extLst>
            </p:cNvPr>
            <p:cNvSpPr txBox="1">
              <a:spLocks noChangeArrowheads="1"/>
            </p:cNvSpPr>
            <p:nvPr/>
          </p:nvSpPr>
          <p:spPr bwMode="auto">
            <a:xfrm>
              <a:off x="2000" y="967"/>
              <a:ext cx="272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r>
                <a:rPr lang="nl-NL" altLang="en-US" sz="4800" b="1" dirty="0">
                  <a:latin typeface="#9Slide04 Faustina Bold" panose="00000800000000000000" pitchFamily="2" charset="0"/>
                </a:rPr>
                <a:t>sông Hồng</a:t>
              </a:r>
              <a:r>
                <a:rPr lang="nl-NL" altLang="en-US" dirty="0">
                  <a:latin typeface="#9Slide04 Faustina Bold" panose="00000800000000000000" pitchFamily="2" charset="0"/>
                </a:rPr>
                <a:t> </a:t>
              </a:r>
            </a:p>
            <a:p>
              <a:pPr eaLnBrk="1" hangingPunct="1">
                <a:spcBef>
                  <a:spcPct val="50000"/>
                </a:spcBef>
              </a:pPr>
              <a:endParaRPr lang="en-US" altLang="en-US" dirty="0">
                <a:latin typeface="#9Slide04 Faustina Bold" panose="00000800000000000000" pitchFamily="2" charset="0"/>
              </a:endParaRPr>
            </a:p>
          </p:txBody>
        </p:sp>
      </p:grpSp>
      <p:grpSp>
        <p:nvGrpSpPr>
          <p:cNvPr id="14" name="Group 13">
            <a:extLst>
              <a:ext uri="{FF2B5EF4-FFF2-40B4-BE49-F238E27FC236}">
                <a16:creationId xmlns:a16="http://schemas.microsoft.com/office/drawing/2014/main" id="{35DC3CE3-65DB-492D-AF8A-802874D4FFF7}"/>
              </a:ext>
            </a:extLst>
          </p:cNvPr>
          <p:cNvGrpSpPr>
            <a:grpSpLocks/>
          </p:cNvGrpSpPr>
          <p:nvPr/>
        </p:nvGrpSpPr>
        <p:grpSpPr bwMode="auto">
          <a:xfrm>
            <a:off x="417564" y="4093543"/>
            <a:ext cx="5314739" cy="1390650"/>
            <a:chOff x="703" y="1842"/>
            <a:chExt cx="4242" cy="998"/>
          </a:xfrm>
        </p:grpSpPr>
        <p:sp>
          <p:nvSpPr>
            <p:cNvPr id="15" name="AutoShape 83">
              <a:extLst>
                <a:ext uri="{FF2B5EF4-FFF2-40B4-BE49-F238E27FC236}">
                  <a16:creationId xmlns:a16="http://schemas.microsoft.com/office/drawing/2014/main" id="{F0937601-AE61-47B5-AE02-18458F1F651E}"/>
                </a:ext>
              </a:extLst>
            </p:cNvPr>
            <p:cNvSpPr>
              <a:spLocks noChangeArrowheads="1"/>
            </p:cNvSpPr>
            <p:nvPr/>
          </p:nvSpPr>
          <p:spPr bwMode="gray">
            <a:xfrm>
              <a:off x="1033" y="2024"/>
              <a:ext cx="3752" cy="671"/>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algn="ctr" eaLnBrk="1" hangingPunct="1">
                <a:defRPr/>
              </a:pPr>
              <a:endParaRPr lang="en-US">
                <a:latin typeface="Arial" pitchFamily="34" charset="0"/>
              </a:endParaRPr>
            </a:p>
          </p:txBody>
        </p:sp>
        <p:sp>
          <p:nvSpPr>
            <p:cNvPr id="16" name="AutoShape 84">
              <a:extLst>
                <a:ext uri="{FF2B5EF4-FFF2-40B4-BE49-F238E27FC236}">
                  <a16:creationId xmlns:a16="http://schemas.microsoft.com/office/drawing/2014/main" id="{8912217C-EC7B-44F2-8DF6-98DB4C69A6DA}"/>
                </a:ext>
              </a:extLst>
            </p:cNvPr>
            <p:cNvSpPr>
              <a:spLocks noChangeArrowheads="1"/>
            </p:cNvSpPr>
            <p:nvPr/>
          </p:nvSpPr>
          <p:spPr bwMode="gray">
            <a:xfrm>
              <a:off x="703" y="1842"/>
              <a:ext cx="593" cy="998"/>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algn="ctr" eaLnBrk="1" hangingPunct="1">
                <a:defRPr/>
              </a:pPr>
              <a:endParaRPr lang="en-US" altLang="en-US">
                <a:latin typeface="Arial" charset="0"/>
                <a:cs typeface="Arial" charset="0"/>
              </a:endParaRPr>
            </a:p>
          </p:txBody>
        </p:sp>
        <p:sp>
          <p:nvSpPr>
            <p:cNvPr id="17" name="Text Box 86">
              <a:extLst>
                <a:ext uri="{FF2B5EF4-FFF2-40B4-BE49-F238E27FC236}">
                  <a16:creationId xmlns:a16="http://schemas.microsoft.com/office/drawing/2014/main" id="{B465625E-BD43-4669-A132-C86306F325CC}"/>
                </a:ext>
              </a:extLst>
            </p:cNvPr>
            <p:cNvSpPr txBox="1">
              <a:spLocks noChangeArrowheads="1"/>
            </p:cNvSpPr>
            <p:nvPr/>
          </p:nvSpPr>
          <p:spPr bwMode="gray">
            <a:xfrm>
              <a:off x="873" y="2164"/>
              <a:ext cx="22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algn="ctr"/>
              <a:r>
                <a:rPr lang="en-US" altLang="en-US" sz="2800">
                  <a:solidFill>
                    <a:schemeClr val="bg1"/>
                  </a:solidFill>
                </a:rPr>
                <a:t>2</a:t>
              </a:r>
            </a:p>
          </p:txBody>
        </p:sp>
        <p:sp>
          <p:nvSpPr>
            <p:cNvPr id="18" name="Text Box 18">
              <a:extLst>
                <a:ext uri="{FF2B5EF4-FFF2-40B4-BE49-F238E27FC236}">
                  <a16:creationId xmlns:a16="http://schemas.microsoft.com/office/drawing/2014/main" id="{D74FAA60-F4C6-458E-866D-B126D2808774}"/>
                </a:ext>
              </a:extLst>
            </p:cNvPr>
            <p:cNvSpPr txBox="1">
              <a:spLocks noChangeArrowheads="1"/>
            </p:cNvSpPr>
            <p:nvPr/>
          </p:nvSpPr>
          <p:spPr bwMode="auto">
            <a:xfrm>
              <a:off x="1426" y="2062"/>
              <a:ext cx="351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spcBef>
                  <a:spcPct val="50000"/>
                </a:spcBef>
              </a:pPr>
              <a:r>
                <a:rPr lang="nl-NL" altLang="en-US" sz="4800" b="1" dirty="0">
                  <a:latin typeface="#9Slide04 Faustina Bold" panose="00000800000000000000" pitchFamily="2" charset="0"/>
                </a:rPr>
                <a:t>sông Thái Bình</a:t>
              </a:r>
              <a:endParaRPr lang="en-US" altLang="en-US" sz="4800" b="1" dirty="0">
                <a:latin typeface="#9Slide04 Faustina Bold" panose="00000800000000000000" pitchFamily="2" charset="0"/>
              </a:endParaRPr>
            </a:p>
          </p:txBody>
        </p:sp>
      </p:grpSp>
      <p:pic>
        <p:nvPicPr>
          <p:cNvPr id="33" name="Picture 2" descr="Sông Hồng - thắng cảnh đẹp nhất thế giới | TTVH Online">
            <a:extLst>
              <a:ext uri="{FF2B5EF4-FFF2-40B4-BE49-F238E27FC236}">
                <a16:creationId xmlns:a16="http://schemas.microsoft.com/office/drawing/2014/main" id="{5788C676-9A64-4122-9E6A-FB321E5A42F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054017" y="4409838"/>
            <a:ext cx="1571193" cy="15411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4" name="Picture 4" descr="Hệ thống sông Thái Bình - Wikiwand">
            <a:extLst>
              <a:ext uri="{FF2B5EF4-FFF2-40B4-BE49-F238E27FC236}">
                <a16:creationId xmlns:a16="http://schemas.microsoft.com/office/drawing/2014/main" id="{DBAB28E7-C98B-46DE-AF52-66AEF08C2A4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523237" y="3225372"/>
            <a:ext cx="1596133" cy="15411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3214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2000"/>
                                        <p:tgtEl>
                                          <p:spTgt spid="7"/>
                                        </p:tgtEl>
                                      </p:cBhvr>
                                    </p:animEffect>
                                  </p:childTnLst>
                                </p:cTn>
                              </p:par>
                            </p:childTnLst>
                          </p:cTn>
                        </p:par>
                        <p:par>
                          <p:cTn id="28" fill="hold">
                            <p:stCondLst>
                              <p:cond delay="2000"/>
                            </p:stCondLst>
                            <p:childTnLst>
                              <p:par>
                                <p:cTn id="29" presetID="50" presetClass="entr" presetSubtype="0" decel="10000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1000" fill="hold"/>
                                        <p:tgtEl>
                                          <p:spTgt spid="33"/>
                                        </p:tgtEl>
                                        <p:attrNameLst>
                                          <p:attrName>ppt_w</p:attrName>
                                        </p:attrNameLst>
                                      </p:cBhvr>
                                      <p:tavLst>
                                        <p:tav tm="0">
                                          <p:val>
                                            <p:strVal val="#ppt_w+.3"/>
                                          </p:val>
                                        </p:tav>
                                        <p:tav tm="100000">
                                          <p:val>
                                            <p:strVal val="#ppt_w"/>
                                          </p:val>
                                        </p:tav>
                                      </p:tavLst>
                                    </p:anim>
                                    <p:anim calcmode="lin" valueType="num">
                                      <p:cBhvr>
                                        <p:cTn id="32" dur="1000" fill="hold"/>
                                        <p:tgtEl>
                                          <p:spTgt spid="33"/>
                                        </p:tgtEl>
                                        <p:attrNameLst>
                                          <p:attrName>ppt_h</p:attrName>
                                        </p:attrNameLst>
                                      </p:cBhvr>
                                      <p:tavLst>
                                        <p:tav tm="0">
                                          <p:val>
                                            <p:strVal val="#ppt_h"/>
                                          </p:val>
                                        </p:tav>
                                        <p:tav tm="100000">
                                          <p:val>
                                            <p:strVal val="#ppt_h"/>
                                          </p:val>
                                        </p:tav>
                                      </p:tavLst>
                                    </p:anim>
                                    <p:animEffect transition="in" filter="fade">
                                      <p:cBhvr>
                                        <p:cTn id="33" dur="10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up)">
                                      <p:cBhvr>
                                        <p:cTn id="38" dur="2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2000"/>
                                        <p:tgtEl>
                                          <p:spTgt spid="6"/>
                                        </p:tgtEl>
                                      </p:cBhvr>
                                    </p:animEffect>
                                  </p:childTnLst>
                                </p:cTn>
                              </p:par>
                            </p:childTnLst>
                          </p:cTn>
                        </p:par>
                        <p:par>
                          <p:cTn id="44" fill="hold">
                            <p:stCondLst>
                              <p:cond delay="3000"/>
                            </p:stCondLst>
                            <p:childTnLst>
                              <p:par>
                                <p:cTn id="45" presetID="50" presetClass="entr" presetSubtype="0" decel="100000"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1000" fill="hold"/>
                                        <p:tgtEl>
                                          <p:spTgt spid="34"/>
                                        </p:tgtEl>
                                        <p:attrNameLst>
                                          <p:attrName>ppt_w</p:attrName>
                                        </p:attrNameLst>
                                      </p:cBhvr>
                                      <p:tavLst>
                                        <p:tav tm="0">
                                          <p:val>
                                            <p:strVal val="#ppt_w+.3"/>
                                          </p:val>
                                        </p:tav>
                                        <p:tav tm="100000">
                                          <p:val>
                                            <p:strVal val="#ppt_w"/>
                                          </p:val>
                                        </p:tav>
                                      </p:tavLst>
                                    </p:anim>
                                    <p:anim calcmode="lin" valueType="num">
                                      <p:cBhvr>
                                        <p:cTn id="48" dur="1000" fill="hold"/>
                                        <p:tgtEl>
                                          <p:spTgt spid="34"/>
                                        </p:tgtEl>
                                        <p:attrNameLst>
                                          <p:attrName>ppt_h</p:attrName>
                                        </p:attrNameLst>
                                      </p:cBhvr>
                                      <p:tavLst>
                                        <p:tav tm="0">
                                          <p:val>
                                            <p:strVal val="#ppt_h"/>
                                          </p:val>
                                        </p:tav>
                                        <p:tav tm="100000">
                                          <p:val>
                                            <p:strVal val="#ppt_h"/>
                                          </p:val>
                                        </p:tav>
                                      </p:tavLst>
                                    </p:anim>
                                    <p:animEffect transition="in" filter="fade">
                                      <p:cBhvr>
                                        <p:cTn id="49"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1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6223</TotalTime>
  <Words>923</Words>
  <Application>Microsoft Office PowerPoint</Application>
  <PresentationFormat>Widescreen</PresentationFormat>
  <Paragraphs>159</Paragraphs>
  <Slides>28</Slides>
  <Notes>16</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28</vt:i4>
      </vt:variant>
    </vt:vector>
  </HeadingPairs>
  <TitlesOfParts>
    <vt:vector size="48" baseType="lpstr">
      <vt:lpstr>#9Slide07 HoneyCream</vt:lpstr>
      <vt:lpstr>等线</vt:lpstr>
      <vt:lpstr>UVN Thanh Pho Nang</vt:lpstr>
      <vt:lpstr>#9Slide04 Faustina Bold</vt:lpstr>
      <vt:lpstr>UTM Avo</vt:lpstr>
      <vt:lpstr>等线 Light</vt:lpstr>
      <vt:lpstr>UTM Showcard</vt:lpstr>
      <vt:lpstr>Calibri</vt:lpstr>
      <vt:lpstr>Times New Roman</vt:lpstr>
      <vt:lpstr>SVN-Newton</vt:lpstr>
      <vt:lpstr>UTM Flavour</vt:lpstr>
      <vt:lpstr>UTM Alberta Heavy</vt:lpstr>
      <vt:lpstr>UTM Azuki</vt:lpstr>
      <vt:lpstr>#9Slide07 SVNA Love Of Thunder</vt:lpstr>
      <vt:lpstr>#9Slide04 Tinos Bold</vt:lpstr>
      <vt:lpstr>迷你简卡通</vt:lpstr>
      <vt:lpstr>#9Slide03 Montserrat Alternates</vt:lpstr>
      <vt:lpstr>#9Slide07 IcielStormtrooper</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dc:description>http://www.ypppt.com/</dc:description>
  <cp:lastModifiedBy>Nguyễn Thị Diệu Hiền_GV</cp:lastModifiedBy>
  <cp:revision>86</cp:revision>
  <dcterms:created xsi:type="dcterms:W3CDTF">2017-08-17T12:43:13Z</dcterms:created>
  <dcterms:modified xsi:type="dcterms:W3CDTF">2022-02-26T08:13:00Z</dcterms:modified>
</cp:coreProperties>
</file>