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7" r:id="rId3"/>
    <p:sldId id="297" r:id="rId4"/>
    <p:sldId id="266" r:id="rId5"/>
    <p:sldId id="263" r:id="rId6"/>
    <p:sldId id="267" r:id="rId7"/>
    <p:sldId id="268" r:id="rId8"/>
    <p:sldId id="269" r:id="rId9"/>
    <p:sldId id="304" r:id="rId10"/>
    <p:sldId id="311" r:id="rId11"/>
    <p:sldId id="280" r:id="rId12"/>
    <p:sldId id="302" r:id="rId13"/>
    <p:sldId id="265" r:id="rId14"/>
    <p:sldId id="264" r:id="rId15"/>
    <p:sldId id="298" r:id="rId16"/>
    <p:sldId id="309" r:id="rId17"/>
    <p:sldId id="296" r:id="rId18"/>
    <p:sldId id="303" r:id="rId19"/>
    <p:sldId id="308" r:id="rId20"/>
    <p:sldId id="281" r:id="rId21"/>
    <p:sldId id="300" r:id="rId22"/>
    <p:sldId id="279" r:id="rId23"/>
    <p:sldId id="323" r:id="rId24"/>
    <p:sldId id="324" r:id="rId25"/>
  </p:sldIdLst>
  <p:sldSz cx="12192000" cy="6858000"/>
  <p:notesSz cx="6858000" cy="9144000"/>
  <p:embeddedFontLst>
    <p:embeddedFont>
      <p:font typeface="UTM Flavour" panose="02040603050506020204" pitchFamily="18" charset="0"/>
      <p:regular r:id="rId27"/>
    </p:embeddedFont>
    <p:embeddedFont>
      <p:font typeface="UTM Androgyne" panose="02040603050506020204" pitchFamily="18" charset="0"/>
      <p:regular r:id="rId28"/>
    </p:embeddedFont>
    <p:embeddedFont>
      <p:font typeface="等线" panose="020B0604020202020204" charset="-122"/>
      <p:regular r:id="rId29"/>
      <p:bold r:id="rId30"/>
    </p:embeddedFont>
    <p:embeddedFont>
      <p:font typeface="UTM Alpine KT" panose="02040603050506020204" pitchFamily="18" charset="0"/>
      <p:regular r:id="rId31"/>
    </p:embeddedFont>
    <p:embeddedFont>
      <p:font typeface="UVN Thang Vu" panose="03090702030407020404" pitchFamily="66" charset="0"/>
      <p:regular r:id="rId32"/>
    </p:embeddedFont>
    <p:embeddedFont>
      <p:font typeface="#9Slide07 IcielCrocante" panose="020B0604020202020204" charset="0"/>
      <p:regular r:id="rId33"/>
    </p:embeddedFont>
    <p:embeddedFont>
      <p:font typeface="等线 Light" panose="020B0604020202020204" charset="-122"/>
      <p:regular r:id="rId34"/>
    </p:embeddedFont>
    <p:embeddedFont>
      <p:font typeface="#9Slide05 Claudia" panose="020B0604020202020204" charset="0"/>
      <p:regular r:id="rId35"/>
    </p:embeddedFont>
    <p:embeddedFont>
      <p:font typeface="#9Slide03 AmpleSoft Bold" panose="020B0604020202020204" charset="0"/>
      <p:regular r:id="rId36"/>
    </p:embeddedFont>
    <p:embeddedFont>
      <p:font typeface="Roboto" panose="02000000000000000000" pitchFamily="2" charset="0"/>
      <p:regular r:id="rId37"/>
      <p:bold r:id="rId38"/>
      <p:italic r:id="rId39"/>
      <p:boldItalic r:id="rId40"/>
    </p:embeddedFont>
    <p:embeddedFont>
      <p:font typeface="UVN Bay Buom Nang" panose="00000900000000000000" pitchFamily="2" charset="0"/>
      <p:bold r:id="rId41"/>
    </p:embeddedFont>
  </p:embeddedFontLst>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6773"/>
    <a:srgbClr val="08688C"/>
    <a:srgbClr val="E97E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showGuides="1">
      <p:cViewPr varScale="1">
        <p:scale>
          <a:sx n="109" d="100"/>
          <a:sy n="109" d="100"/>
        </p:scale>
        <p:origin x="114" y="31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B16B1C-31A8-459C-8C41-88CB1AB248C4}" type="datetimeFigureOut">
              <a:rPr lang="zh-CN" altLang="en-US" smtClean="0"/>
              <a:t>2022/2/10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EFB154-FA09-4924-BB99-E94F9427D380}" type="slidenum">
              <a:rPr lang="zh-CN" altLang="en-US" smtClean="0"/>
              <a:t>‹#›</a:t>
            </a:fld>
            <a:endParaRPr lang="zh-CN" altLang="en-US"/>
          </a:p>
        </p:txBody>
      </p:sp>
    </p:spTree>
    <p:extLst>
      <p:ext uri="{BB962C8B-B14F-4D97-AF65-F5344CB8AC3E}">
        <p14:creationId xmlns:p14="http://schemas.microsoft.com/office/powerpoint/2010/main" val="1483546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hegioicotich.vn/truyen-co-tich-co-be-lo-le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FEFB154-FA09-4924-BB99-E94F9427D380}" type="slidenum">
              <a:rPr lang="zh-CN" altLang="en-US" smtClean="0"/>
              <a:t>1</a:t>
            </a:fld>
            <a:endParaRPr lang="zh-CN" altLang="en-US"/>
          </a:p>
        </p:txBody>
      </p:sp>
    </p:spTree>
    <p:extLst>
      <p:ext uri="{BB962C8B-B14F-4D97-AF65-F5344CB8AC3E}">
        <p14:creationId xmlns:p14="http://schemas.microsoft.com/office/powerpoint/2010/main" val="1837712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FEFB154-FA09-4924-BB99-E94F9427D380}" type="slidenum">
              <a:rPr lang="zh-CN" altLang="en-US" smtClean="0"/>
              <a:t>10</a:t>
            </a:fld>
            <a:endParaRPr lang="zh-CN" altLang="en-US"/>
          </a:p>
        </p:txBody>
      </p:sp>
    </p:spTree>
    <p:extLst>
      <p:ext uri="{BB962C8B-B14F-4D97-AF65-F5344CB8AC3E}">
        <p14:creationId xmlns:p14="http://schemas.microsoft.com/office/powerpoint/2010/main" val="2659655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B7DEF7-B261-4BB7-B71B-89CADE5018F9}" type="slidenum">
              <a:rPr lang="zh-CN" altLang="en-US" smtClean="0"/>
              <a:t>11</a:t>
            </a:fld>
            <a:endParaRPr lang="zh-CN" altLang="en-US"/>
          </a:p>
        </p:txBody>
      </p:sp>
    </p:spTree>
    <p:extLst>
      <p:ext uri="{BB962C8B-B14F-4D97-AF65-F5344CB8AC3E}">
        <p14:creationId xmlns:p14="http://schemas.microsoft.com/office/powerpoint/2010/main" val="3787591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FEFB154-FA09-4924-BB99-E94F9427D380}" type="slidenum">
              <a:rPr lang="zh-CN" altLang="en-US" smtClean="0"/>
              <a:t>12</a:t>
            </a:fld>
            <a:endParaRPr lang="zh-CN" altLang="en-US"/>
          </a:p>
        </p:txBody>
      </p:sp>
    </p:spTree>
    <p:extLst>
      <p:ext uri="{BB962C8B-B14F-4D97-AF65-F5344CB8AC3E}">
        <p14:creationId xmlns:p14="http://schemas.microsoft.com/office/powerpoint/2010/main" val="3578627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B7DEF7-B261-4BB7-B71B-89CADE5018F9}" type="slidenum">
              <a:rPr lang="zh-CN" altLang="en-US" smtClean="0"/>
              <a:t>13</a:t>
            </a:fld>
            <a:endParaRPr lang="zh-CN" altLang="en-US"/>
          </a:p>
        </p:txBody>
      </p:sp>
    </p:spTree>
    <p:extLst>
      <p:ext uri="{BB962C8B-B14F-4D97-AF65-F5344CB8AC3E}">
        <p14:creationId xmlns:p14="http://schemas.microsoft.com/office/powerpoint/2010/main" val="4230760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B7DEF7-B261-4BB7-B71B-89CADE5018F9}" type="slidenum">
              <a:rPr lang="zh-CN" altLang="en-US" smtClean="0"/>
              <a:t>14</a:t>
            </a:fld>
            <a:endParaRPr lang="zh-CN" altLang="en-US"/>
          </a:p>
        </p:txBody>
      </p:sp>
    </p:spTree>
    <p:extLst>
      <p:ext uri="{BB962C8B-B14F-4D97-AF65-F5344CB8AC3E}">
        <p14:creationId xmlns:p14="http://schemas.microsoft.com/office/powerpoint/2010/main" val="3439013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FEFB154-FA09-4924-BB99-E94F9427D380}" type="slidenum">
              <a:rPr lang="zh-CN" altLang="en-US" smtClean="0"/>
              <a:t>15</a:t>
            </a:fld>
            <a:endParaRPr lang="zh-CN" altLang="en-US"/>
          </a:p>
        </p:txBody>
      </p:sp>
    </p:spTree>
    <p:extLst>
      <p:ext uri="{BB962C8B-B14F-4D97-AF65-F5344CB8AC3E}">
        <p14:creationId xmlns:p14="http://schemas.microsoft.com/office/powerpoint/2010/main" val="3101719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FEFB154-FA09-4924-BB99-E94F9427D380}" type="slidenum">
              <a:rPr lang="zh-CN" altLang="en-US" smtClean="0"/>
              <a:t>16</a:t>
            </a:fld>
            <a:endParaRPr lang="zh-CN" altLang="en-US"/>
          </a:p>
        </p:txBody>
      </p:sp>
    </p:spTree>
    <p:extLst>
      <p:ext uri="{BB962C8B-B14F-4D97-AF65-F5344CB8AC3E}">
        <p14:creationId xmlns:p14="http://schemas.microsoft.com/office/powerpoint/2010/main" val="3114619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FEFB154-FA09-4924-BB99-E94F9427D380}" type="slidenum">
              <a:rPr lang="zh-CN" altLang="en-US" smtClean="0"/>
              <a:t>17</a:t>
            </a:fld>
            <a:endParaRPr lang="zh-CN" altLang="en-US"/>
          </a:p>
        </p:txBody>
      </p:sp>
    </p:spTree>
    <p:extLst>
      <p:ext uri="{BB962C8B-B14F-4D97-AF65-F5344CB8AC3E}">
        <p14:creationId xmlns:p14="http://schemas.microsoft.com/office/powerpoint/2010/main" val="3616726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FEFB154-FA09-4924-BB99-E94F9427D380}" type="slidenum">
              <a:rPr lang="zh-CN" altLang="en-US" smtClean="0"/>
              <a:t>18</a:t>
            </a:fld>
            <a:endParaRPr lang="zh-CN" altLang="en-US"/>
          </a:p>
        </p:txBody>
      </p:sp>
    </p:spTree>
    <p:extLst>
      <p:ext uri="{BB962C8B-B14F-4D97-AF65-F5344CB8AC3E}">
        <p14:creationId xmlns:p14="http://schemas.microsoft.com/office/powerpoint/2010/main" val="1075551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FEFB154-FA09-4924-BB99-E94F9427D380}" type="slidenum">
              <a:rPr lang="zh-CN" altLang="en-US" smtClean="0"/>
              <a:t>19</a:t>
            </a:fld>
            <a:endParaRPr lang="zh-CN" altLang="en-US"/>
          </a:p>
        </p:txBody>
      </p:sp>
    </p:spTree>
    <p:extLst>
      <p:ext uri="{BB962C8B-B14F-4D97-AF65-F5344CB8AC3E}">
        <p14:creationId xmlns:p14="http://schemas.microsoft.com/office/powerpoint/2010/main" val="2969137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FEFB154-FA09-4924-BB99-E94F9427D380}" type="slidenum">
              <a:rPr lang="zh-CN" altLang="en-US" smtClean="0"/>
              <a:t>2</a:t>
            </a:fld>
            <a:endParaRPr lang="zh-CN" altLang="en-US"/>
          </a:p>
        </p:txBody>
      </p:sp>
    </p:spTree>
    <p:extLst>
      <p:ext uri="{BB962C8B-B14F-4D97-AF65-F5344CB8AC3E}">
        <p14:creationId xmlns:p14="http://schemas.microsoft.com/office/powerpoint/2010/main" val="1860645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B7DEF7-B261-4BB7-B71B-89CADE5018F9}" type="slidenum">
              <a:rPr lang="zh-CN" altLang="en-US" smtClean="0"/>
              <a:t>20</a:t>
            </a:fld>
            <a:endParaRPr lang="zh-CN" altLang="en-US"/>
          </a:p>
        </p:txBody>
      </p:sp>
    </p:spTree>
    <p:extLst>
      <p:ext uri="{BB962C8B-B14F-4D97-AF65-F5344CB8AC3E}">
        <p14:creationId xmlns:p14="http://schemas.microsoft.com/office/powerpoint/2010/main" val="1880310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FEFB154-FA09-4924-BB99-E94F9427D380}" type="slidenum">
              <a:rPr lang="zh-CN" altLang="en-US" smtClean="0"/>
              <a:t>21</a:t>
            </a:fld>
            <a:endParaRPr lang="zh-CN" altLang="en-US"/>
          </a:p>
        </p:txBody>
      </p:sp>
    </p:spTree>
    <p:extLst>
      <p:ext uri="{BB962C8B-B14F-4D97-AF65-F5344CB8AC3E}">
        <p14:creationId xmlns:p14="http://schemas.microsoft.com/office/powerpoint/2010/main" val="164266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B7DEF7-B261-4BB7-B71B-89CADE5018F9}" type="slidenum">
              <a:rPr lang="zh-CN" altLang="en-US" smtClean="0"/>
              <a:t>22</a:t>
            </a:fld>
            <a:endParaRPr lang="zh-CN" altLang="en-US"/>
          </a:p>
        </p:txBody>
      </p:sp>
    </p:spTree>
    <p:extLst>
      <p:ext uri="{BB962C8B-B14F-4D97-AF65-F5344CB8AC3E}">
        <p14:creationId xmlns:p14="http://schemas.microsoft.com/office/powerpoint/2010/main" val="1489571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b="1" dirty="0">
                <a:solidFill>
                  <a:srgbClr val="002060"/>
                </a:solidFill>
                <a:latin typeface="Times New Roman" panose="02020603050405020304" pitchFamily="18" charset="0"/>
                <a:cs typeface="Times New Roman" panose="02020603050405020304" pitchFamily="18" charset="0"/>
              </a:rPr>
              <a:t>MĂNG NON – TÀI LIỆU TIỂU HỌC</a:t>
            </a:r>
          </a:p>
          <a:p>
            <a:pPr algn="ctr"/>
            <a:r>
              <a:rPr lang="en-US" sz="1200" b="1" dirty="0">
                <a:solidFill>
                  <a:srgbClr val="002060"/>
                </a:solidFill>
                <a:latin typeface="Times New Roman" panose="02020603050405020304" pitchFamily="18" charset="0"/>
                <a:cs typeface="Times New Roman" panose="02020603050405020304" pitchFamily="18" charset="0"/>
              </a:rPr>
              <a:t>CHUYÊN GIÁO ÁN ĐIỆN TỬ THEO TUẦN KHỐI 4 </a:t>
            </a:r>
          </a:p>
          <a:p>
            <a:pPr algn="ctr"/>
            <a:r>
              <a:rPr lang="en-US" sz="1200" b="1" dirty="0">
                <a:solidFill>
                  <a:srgbClr val="002060"/>
                </a:solidFill>
                <a:latin typeface="Times New Roman" panose="02020603050405020304" pitchFamily="18" charset="0"/>
                <a:cs typeface="Times New Roman" panose="02020603050405020304" pitchFamily="18" charset="0"/>
              </a:rPr>
              <a:t>BÀI THAO GIẢNG – ELEARNING</a:t>
            </a:r>
          </a:p>
          <a:p>
            <a:pPr algn="ctr"/>
            <a:r>
              <a:rPr lang="en-US" sz="1200" dirty="0" err="1">
                <a:solidFill>
                  <a:srgbClr val="002060"/>
                </a:solidFill>
                <a:latin typeface="Times New Roman" panose="02020603050405020304" pitchFamily="18" charset="0"/>
                <a:cs typeface="Times New Roman" panose="02020603050405020304" pitchFamily="18" charset="0"/>
              </a:rPr>
              <a:t>Nhóm</a:t>
            </a:r>
            <a:r>
              <a:rPr lang="en-US" sz="1200" dirty="0">
                <a:solidFill>
                  <a:srgbClr val="002060"/>
                </a:solidFill>
                <a:latin typeface="Times New Roman" panose="02020603050405020304" pitchFamily="18" charset="0"/>
                <a:cs typeface="Times New Roman" panose="02020603050405020304" pitchFamily="18" charset="0"/>
              </a:rPr>
              <a:t> chia </a:t>
            </a:r>
            <a:r>
              <a:rPr lang="en-US" sz="1200" dirty="0" err="1">
                <a:solidFill>
                  <a:srgbClr val="002060"/>
                </a:solidFill>
                <a:latin typeface="Times New Roman" panose="02020603050405020304" pitchFamily="18" charset="0"/>
                <a:cs typeface="Times New Roman" panose="02020603050405020304" pitchFamily="18" charset="0"/>
              </a:rPr>
              <a:t>sẻ</a:t>
            </a:r>
            <a:r>
              <a:rPr lang="en-US" sz="1200" dirty="0">
                <a:solidFill>
                  <a:srgbClr val="002060"/>
                </a:solidFill>
                <a:latin typeface="Times New Roman" panose="02020603050405020304" pitchFamily="18" charset="0"/>
                <a:cs typeface="Times New Roman" panose="02020603050405020304" pitchFamily="18" charset="0"/>
              </a:rPr>
              <a:t> </a:t>
            </a:r>
            <a:r>
              <a:rPr lang="en-US" sz="1200" dirty="0" err="1">
                <a:solidFill>
                  <a:srgbClr val="002060"/>
                </a:solidFill>
                <a:latin typeface="Times New Roman" panose="02020603050405020304" pitchFamily="18" charset="0"/>
                <a:cs typeface="Times New Roman" panose="02020603050405020304" pitchFamily="18" charset="0"/>
              </a:rPr>
              <a:t>tài</a:t>
            </a:r>
            <a:r>
              <a:rPr lang="en-US" sz="1200" dirty="0">
                <a:solidFill>
                  <a:srgbClr val="002060"/>
                </a:solidFill>
                <a:latin typeface="Times New Roman" panose="02020603050405020304" pitchFamily="18" charset="0"/>
                <a:cs typeface="Times New Roman" panose="02020603050405020304" pitchFamily="18" charset="0"/>
              </a:rPr>
              <a:t> </a:t>
            </a:r>
            <a:r>
              <a:rPr lang="en-US" sz="1200" dirty="0" err="1">
                <a:solidFill>
                  <a:srgbClr val="002060"/>
                </a:solidFill>
                <a:latin typeface="Times New Roman" panose="02020603050405020304" pitchFamily="18" charset="0"/>
                <a:cs typeface="Times New Roman" panose="02020603050405020304" pitchFamily="18" charset="0"/>
              </a:rPr>
              <a:t>liệu</a:t>
            </a:r>
            <a:r>
              <a:rPr lang="en-US" sz="1200" dirty="0">
                <a:solidFill>
                  <a:srgbClr val="002060"/>
                </a:solidFill>
                <a:latin typeface="Times New Roman" panose="02020603050405020304" pitchFamily="18" charset="0"/>
                <a:cs typeface="Times New Roman" panose="02020603050405020304" pitchFamily="18" charset="0"/>
              </a:rPr>
              <a:t> - </a:t>
            </a:r>
            <a:r>
              <a:rPr lang="en-US" sz="1200" dirty="0" err="1">
                <a:solidFill>
                  <a:srgbClr val="002060"/>
                </a:solidFill>
                <a:latin typeface="Times New Roman" panose="02020603050405020304" pitchFamily="18" charset="0"/>
                <a:cs typeface="Times New Roman" panose="02020603050405020304" pitchFamily="18" charset="0"/>
              </a:rPr>
              <a:t>Qùa</a:t>
            </a:r>
            <a:r>
              <a:rPr lang="en-US" sz="1200" dirty="0">
                <a:solidFill>
                  <a:srgbClr val="002060"/>
                </a:solidFill>
                <a:latin typeface="Times New Roman" panose="02020603050405020304" pitchFamily="18" charset="0"/>
                <a:cs typeface="Times New Roman" panose="02020603050405020304" pitchFamily="18" charset="0"/>
              </a:rPr>
              <a:t> </a:t>
            </a:r>
            <a:r>
              <a:rPr lang="en-US" sz="1200" dirty="0" err="1">
                <a:solidFill>
                  <a:srgbClr val="002060"/>
                </a:solidFill>
                <a:latin typeface="Times New Roman" panose="02020603050405020304" pitchFamily="18" charset="0"/>
                <a:cs typeface="Times New Roman" panose="02020603050405020304" pitchFamily="18" charset="0"/>
              </a:rPr>
              <a:t>tặng</a:t>
            </a:r>
            <a:r>
              <a:rPr lang="en-US" sz="1200" dirty="0">
                <a:solidFill>
                  <a:srgbClr val="002060"/>
                </a:solidFill>
                <a:latin typeface="Times New Roman" panose="02020603050405020304" pitchFamily="18" charset="0"/>
                <a:cs typeface="Times New Roman" panose="02020603050405020304" pitchFamily="18" charset="0"/>
              </a:rPr>
              <a:t>: </a:t>
            </a:r>
            <a:r>
              <a:rPr lang="en-US" sz="1200" dirty="0" err="1">
                <a:solidFill>
                  <a:srgbClr val="002060"/>
                </a:solidFill>
                <a:latin typeface="Times New Roman" panose="02020603050405020304" pitchFamily="18" charset="0"/>
                <a:cs typeface="Times New Roman" panose="02020603050405020304" pitchFamily="18" charset="0"/>
              </a:rPr>
              <a:t>Măng</a:t>
            </a:r>
            <a:r>
              <a:rPr lang="en-US" sz="1200" dirty="0">
                <a:solidFill>
                  <a:srgbClr val="002060"/>
                </a:solidFill>
                <a:latin typeface="Times New Roman" panose="02020603050405020304" pitchFamily="18" charset="0"/>
                <a:cs typeface="Times New Roman" panose="02020603050405020304" pitchFamily="18" charset="0"/>
              </a:rPr>
              <a:t> Non – </a:t>
            </a:r>
            <a:r>
              <a:rPr lang="en-US" sz="1200" dirty="0" err="1">
                <a:solidFill>
                  <a:srgbClr val="002060"/>
                </a:solidFill>
                <a:latin typeface="Times New Roman" panose="02020603050405020304" pitchFamily="18" charset="0"/>
                <a:cs typeface="Times New Roman" panose="02020603050405020304" pitchFamily="18" charset="0"/>
              </a:rPr>
              <a:t>Tài</a:t>
            </a:r>
            <a:r>
              <a:rPr lang="en-US" sz="1200" dirty="0">
                <a:solidFill>
                  <a:srgbClr val="002060"/>
                </a:solidFill>
                <a:latin typeface="Times New Roman" panose="02020603050405020304" pitchFamily="18" charset="0"/>
                <a:cs typeface="Times New Roman" panose="02020603050405020304" pitchFamily="18" charset="0"/>
              </a:rPr>
              <a:t> </a:t>
            </a:r>
            <a:r>
              <a:rPr lang="en-US" sz="1200" dirty="0" err="1">
                <a:solidFill>
                  <a:srgbClr val="002060"/>
                </a:solidFill>
                <a:latin typeface="Times New Roman" panose="02020603050405020304" pitchFamily="18" charset="0"/>
                <a:cs typeface="Times New Roman" panose="02020603050405020304" pitchFamily="18" charset="0"/>
              </a:rPr>
              <a:t>liệu</a:t>
            </a:r>
            <a:r>
              <a:rPr lang="en-US" sz="1200" dirty="0">
                <a:solidFill>
                  <a:srgbClr val="002060"/>
                </a:solidFill>
                <a:latin typeface="Times New Roman" panose="02020603050405020304" pitchFamily="18" charset="0"/>
                <a:cs typeface="Times New Roman" panose="02020603050405020304" pitchFamily="18" charset="0"/>
              </a:rPr>
              <a:t> </a:t>
            </a:r>
            <a:r>
              <a:rPr lang="en-US" sz="1200" dirty="0" err="1">
                <a:solidFill>
                  <a:srgbClr val="002060"/>
                </a:solidFill>
                <a:latin typeface="Times New Roman" panose="02020603050405020304" pitchFamily="18" charset="0"/>
                <a:cs typeface="Times New Roman" panose="02020603050405020304" pitchFamily="18" charset="0"/>
              </a:rPr>
              <a:t>Tiểu</a:t>
            </a:r>
            <a:r>
              <a:rPr lang="en-US" sz="1200" dirty="0">
                <a:solidFill>
                  <a:srgbClr val="002060"/>
                </a:solidFill>
                <a:latin typeface="Times New Roman" panose="02020603050405020304" pitchFamily="18" charset="0"/>
                <a:cs typeface="Times New Roman" panose="02020603050405020304" pitchFamily="18" charset="0"/>
              </a:rPr>
              <a:t> học</a:t>
            </a:r>
          </a:p>
          <a:p>
            <a:pPr algn="ctr"/>
            <a:r>
              <a:rPr lang="en-US" sz="1200" dirty="0">
                <a:solidFill>
                  <a:srgbClr val="002060"/>
                </a:solidFill>
                <a:latin typeface="Times New Roman" panose="02020603050405020304" pitchFamily="18" charset="0"/>
                <a:cs typeface="Times New Roman" panose="02020603050405020304" pitchFamily="18" charset="0"/>
              </a:rPr>
              <a:t>Page: </a:t>
            </a:r>
            <a:r>
              <a:rPr lang="en-US" sz="1200" dirty="0" err="1">
                <a:solidFill>
                  <a:srgbClr val="002060"/>
                </a:solidFill>
                <a:latin typeface="Times New Roman" panose="02020603050405020304" pitchFamily="18" charset="0"/>
                <a:cs typeface="Times New Roman" panose="02020603050405020304" pitchFamily="18" charset="0"/>
              </a:rPr>
              <a:t>Măng</a:t>
            </a:r>
            <a:r>
              <a:rPr lang="en-US" sz="1200" dirty="0">
                <a:solidFill>
                  <a:srgbClr val="002060"/>
                </a:solidFill>
                <a:latin typeface="Times New Roman" panose="02020603050405020304" pitchFamily="18" charset="0"/>
                <a:cs typeface="Times New Roman" panose="02020603050405020304" pitchFamily="18" charset="0"/>
              </a:rPr>
              <a:t> Non – </a:t>
            </a:r>
            <a:r>
              <a:rPr lang="en-US" sz="1200" dirty="0" err="1">
                <a:solidFill>
                  <a:srgbClr val="002060"/>
                </a:solidFill>
                <a:latin typeface="Times New Roman" panose="02020603050405020304" pitchFamily="18" charset="0"/>
                <a:cs typeface="Times New Roman" panose="02020603050405020304" pitchFamily="18" charset="0"/>
              </a:rPr>
              <a:t>Tài</a:t>
            </a:r>
            <a:r>
              <a:rPr lang="en-US" sz="1200" dirty="0">
                <a:solidFill>
                  <a:srgbClr val="002060"/>
                </a:solidFill>
                <a:latin typeface="Times New Roman" panose="02020603050405020304" pitchFamily="18" charset="0"/>
                <a:cs typeface="Times New Roman" panose="02020603050405020304" pitchFamily="18" charset="0"/>
              </a:rPr>
              <a:t> </a:t>
            </a:r>
            <a:r>
              <a:rPr lang="en-US" sz="1200" dirty="0" err="1">
                <a:solidFill>
                  <a:srgbClr val="002060"/>
                </a:solidFill>
                <a:latin typeface="Times New Roman" panose="02020603050405020304" pitchFamily="18" charset="0"/>
                <a:cs typeface="Times New Roman" panose="02020603050405020304" pitchFamily="18" charset="0"/>
              </a:rPr>
              <a:t>liệu</a:t>
            </a:r>
            <a:r>
              <a:rPr lang="en-US" sz="1200" dirty="0">
                <a:solidFill>
                  <a:srgbClr val="002060"/>
                </a:solidFill>
                <a:latin typeface="Times New Roman" panose="02020603050405020304" pitchFamily="18" charset="0"/>
                <a:cs typeface="Times New Roman" panose="02020603050405020304" pitchFamily="18" charset="0"/>
              </a:rPr>
              <a:t> </a:t>
            </a:r>
            <a:r>
              <a:rPr lang="en-US" sz="1200" dirty="0" err="1">
                <a:solidFill>
                  <a:srgbClr val="002060"/>
                </a:solidFill>
                <a:latin typeface="Times New Roman" panose="02020603050405020304" pitchFamily="18" charset="0"/>
                <a:cs typeface="Times New Roman" panose="02020603050405020304" pitchFamily="18" charset="0"/>
              </a:rPr>
              <a:t>Tiểu</a:t>
            </a:r>
            <a:r>
              <a:rPr lang="en-US" sz="1200" dirty="0">
                <a:solidFill>
                  <a:srgbClr val="002060"/>
                </a:solidFill>
                <a:latin typeface="Times New Roman" panose="02020603050405020304" pitchFamily="18" charset="0"/>
                <a:cs typeface="Times New Roman" panose="02020603050405020304" pitchFamily="18" charset="0"/>
              </a:rPr>
              <a:t> học </a:t>
            </a:r>
          </a:p>
          <a:p>
            <a:pPr algn="ctr"/>
            <a:r>
              <a:rPr lang="en-US" sz="1200" dirty="0">
                <a:solidFill>
                  <a:srgbClr val="002060"/>
                </a:solidFill>
                <a:latin typeface="Times New Roman" panose="02020603050405020304" pitchFamily="18" charset="0"/>
                <a:cs typeface="Times New Roman" panose="02020603050405020304" pitchFamily="18" charset="0"/>
              </a:rPr>
              <a:t>SĐT ZALO : </a:t>
            </a:r>
            <a:r>
              <a:rPr lang="en-US" sz="1200" u="sng" dirty="0">
                <a:solidFill>
                  <a:srgbClr val="002060"/>
                </a:solidFill>
              </a:rPr>
              <a:t>0382348780</a:t>
            </a:r>
            <a:r>
              <a:rPr lang="en-US" sz="1200" dirty="0">
                <a:solidFill>
                  <a:srgbClr val="002060"/>
                </a:solidFill>
              </a:rPr>
              <a:t> - </a:t>
            </a:r>
            <a:r>
              <a:rPr lang="en-US" sz="1200" u="sng" dirty="0">
                <a:solidFill>
                  <a:srgbClr val="002060"/>
                </a:solidFill>
              </a:rPr>
              <a:t>0984848929</a:t>
            </a:r>
            <a:endParaRPr lang="en-US" sz="1200" dirty="0">
              <a:solidFill>
                <a:srgbClr val="002060"/>
              </a:solidFill>
              <a:latin typeface="Times New Roman" panose="02020603050405020304" pitchFamily="18" charset="0"/>
              <a:cs typeface="Times New Roman" panose="02020603050405020304" pitchFamily="18" charset="0"/>
            </a:endParaRPr>
          </a:p>
          <a:p>
            <a:endParaRPr lang="vi-VN" dirty="0"/>
          </a:p>
          <a:p>
            <a:endParaRPr lang="en-US" dirty="0"/>
          </a:p>
        </p:txBody>
      </p:sp>
      <p:sp>
        <p:nvSpPr>
          <p:cNvPr id="4" name="Slide Number Placeholder 3"/>
          <p:cNvSpPr>
            <a:spLocks noGrp="1"/>
          </p:cNvSpPr>
          <p:nvPr>
            <p:ph type="sldNum" sz="quarter" idx="5"/>
          </p:nvPr>
        </p:nvSpPr>
        <p:spPr/>
        <p:txBody>
          <a:bodyPr/>
          <a:lstStyle/>
          <a:p>
            <a:fld id="{22BC5D70-E438-4645-A5D7-19C2A141ADB5}" type="slidenum">
              <a:rPr lang="zh-CN" altLang="en-US" smtClean="0"/>
              <a:t>23</a:t>
            </a:fld>
            <a:endParaRPr lang="zh-CN" altLang="en-US"/>
          </a:p>
        </p:txBody>
      </p:sp>
    </p:spTree>
    <p:extLst>
      <p:ext uri="{BB962C8B-B14F-4D97-AF65-F5344CB8AC3E}">
        <p14:creationId xmlns:p14="http://schemas.microsoft.com/office/powerpoint/2010/main" val="2199867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FEFB154-FA09-4924-BB99-E94F9427D380}" type="slidenum">
              <a:rPr lang="zh-CN" altLang="en-US" smtClean="0"/>
              <a:t>3</a:t>
            </a:fld>
            <a:endParaRPr lang="zh-CN" altLang="en-US"/>
          </a:p>
        </p:txBody>
      </p:sp>
    </p:spTree>
    <p:extLst>
      <p:ext uri="{BB962C8B-B14F-4D97-AF65-F5344CB8AC3E}">
        <p14:creationId xmlns:p14="http://schemas.microsoft.com/office/powerpoint/2010/main" val="488041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B7DEF7-B261-4BB7-B71B-89CADE5018F9}" type="slidenum">
              <a:rPr lang="zh-CN" altLang="en-US" smtClean="0"/>
              <a:t>4</a:t>
            </a:fld>
            <a:endParaRPr lang="zh-CN" altLang="en-US"/>
          </a:p>
        </p:txBody>
      </p:sp>
    </p:spTree>
    <p:extLst>
      <p:ext uri="{BB962C8B-B14F-4D97-AF65-F5344CB8AC3E}">
        <p14:creationId xmlns:p14="http://schemas.microsoft.com/office/powerpoint/2010/main" val="1954446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r>
              <a:rPr lang="en-US" altLang="zh-CN" dirty="0" err="1"/>
              <a:t>Tóm</a:t>
            </a:r>
            <a:r>
              <a:rPr lang="en-US" altLang="zh-CN" dirty="0"/>
              <a:t> </a:t>
            </a:r>
            <a:r>
              <a:rPr lang="en-US" altLang="zh-CN" dirty="0" err="1"/>
              <a:t>tắt</a:t>
            </a:r>
            <a:r>
              <a:rPr lang="en-US" altLang="zh-CN" dirty="0"/>
              <a:t> </a:t>
            </a:r>
            <a:r>
              <a:rPr lang="en-US" altLang="zh-CN" dirty="0" err="1"/>
              <a:t>câu</a:t>
            </a:r>
            <a:r>
              <a:rPr lang="en-US" altLang="zh-CN" dirty="0"/>
              <a:t> </a:t>
            </a:r>
            <a:r>
              <a:rPr lang="en-US" altLang="zh-CN" dirty="0" err="1"/>
              <a:t>chuyện</a:t>
            </a:r>
            <a:r>
              <a:rPr lang="en-US" altLang="zh-CN" dirty="0"/>
              <a:t>: </a:t>
            </a:r>
            <a:r>
              <a:rPr lang="en-US" altLang="zh-CN" dirty="0" err="1"/>
              <a:t>Chim</a:t>
            </a:r>
            <a:r>
              <a:rPr lang="en-US" altLang="zh-CN" dirty="0"/>
              <a:t> </a:t>
            </a:r>
            <a:r>
              <a:rPr lang="en-US" altLang="zh-CN" dirty="0" err="1"/>
              <a:t>họa</a:t>
            </a:r>
            <a:r>
              <a:rPr lang="en-US" altLang="zh-CN" dirty="0"/>
              <a:t> mi </a:t>
            </a:r>
            <a:r>
              <a:rPr lang="en-US" altLang="zh-CN" dirty="0" err="1"/>
              <a:t>kể</a:t>
            </a:r>
            <a:r>
              <a:rPr lang="en-US" altLang="zh-CN" dirty="0"/>
              <a:t> </a:t>
            </a:r>
            <a:r>
              <a:rPr lang="en-US" altLang="zh-CN" dirty="0" err="1"/>
              <a:t>về</a:t>
            </a:r>
            <a:r>
              <a:rPr lang="en-US" altLang="zh-CN" dirty="0"/>
              <a:t> </a:t>
            </a:r>
            <a:r>
              <a:rPr lang="en-US" altLang="zh-CN" dirty="0" err="1"/>
              <a:t>một</a:t>
            </a:r>
            <a:r>
              <a:rPr lang="en-US" altLang="zh-CN" dirty="0"/>
              <a:t> con </a:t>
            </a:r>
            <a:r>
              <a:rPr lang="en-US" altLang="zh-CN" dirty="0" err="1"/>
              <a:t>chim</a:t>
            </a:r>
            <a:r>
              <a:rPr lang="en-US" altLang="zh-CN" dirty="0"/>
              <a:t> </a:t>
            </a:r>
            <a:r>
              <a:rPr lang="en-US" altLang="zh-CN" dirty="0" err="1"/>
              <a:t>họa</a:t>
            </a:r>
            <a:r>
              <a:rPr lang="en-US" altLang="zh-CN" dirty="0"/>
              <a:t> mi có </a:t>
            </a:r>
            <a:r>
              <a:rPr lang="en-US" altLang="zh-CN" dirty="0" err="1"/>
              <a:t>tiếng</a:t>
            </a:r>
            <a:r>
              <a:rPr lang="en-US" altLang="zh-CN" dirty="0"/>
              <a:t> </a:t>
            </a:r>
            <a:r>
              <a:rPr lang="en-US" altLang="zh-CN" dirty="0" err="1"/>
              <a:t>hót</a:t>
            </a:r>
            <a:r>
              <a:rPr lang="en-US" altLang="zh-CN" dirty="0"/>
              <a:t> </a:t>
            </a:r>
            <a:r>
              <a:rPr lang="en-US" altLang="zh-CN" dirty="0" err="1"/>
              <a:t>mê</a:t>
            </a:r>
            <a:r>
              <a:rPr lang="en-US" altLang="zh-CN" dirty="0"/>
              <a:t> </a:t>
            </a:r>
            <a:r>
              <a:rPr lang="en-US" altLang="zh-CN" dirty="0" err="1"/>
              <a:t>hồn</a:t>
            </a:r>
            <a:r>
              <a:rPr lang="en-US" altLang="zh-CN" dirty="0"/>
              <a:t>, </a:t>
            </a:r>
            <a:r>
              <a:rPr lang="en-US" altLang="zh-CN" dirty="0" err="1"/>
              <a:t>được</a:t>
            </a:r>
            <a:r>
              <a:rPr lang="en-US" altLang="zh-CN" dirty="0"/>
              <a:t> </a:t>
            </a:r>
            <a:r>
              <a:rPr lang="en-US" altLang="zh-CN" dirty="0" err="1"/>
              <a:t>nhà</a:t>
            </a:r>
            <a:r>
              <a:rPr lang="en-US" altLang="zh-CN" dirty="0"/>
              <a:t> </a:t>
            </a:r>
            <a:r>
              <a:rPr lang="en-US" altLang="zh-CN" dirty="0" err="1"/>
              <a:t>vua</a:t>
            </a:r>
            <a:r>
              <a:rPr lang="en-US" altLang="zh-CN" dirty="0"/>
              <a:t> </a:t>
            </a:r>
            <a:r>
              <a:rPr lang="en-US" altLang="zh-CN" dirty="0" err="1"/>
              <a:t>yêu</a:t>
            </a:r>
            <a:r>
              <a:rPr lang="en-US" altLang="zh-CN" dirty="0"/>
              <a:t> </a:t>
            </a:r>
            <a:r>
              <a:rPr lang="en-US" altLang="zh-CN" dirty="0" err="1"/>
              <a:t>quý</a:t>
            </a:r>
            <a:r>
              <a:rPr lang="en-US" altLang="zh-CN" dirty="0"/>
              <a:t>. </a:t>
            </a:r>
            <a:r>
              <a:rPr lang="en-US" altLang="zh-CN" dirty="0" err="1"/>
              <a:t>Nhưng</a:t>
            </a:r>
            <a:r>
              <a:rPr lang="en-US" altLang="zh-CN" dirty="0"/>
              <a:t> </a:t>
            </a:r>
            <a:r>
              <a:rPr lang="en-US" altLang="zh-CN" dirty="0" err="1"/>
              <a:t>nó</a:t>
            </a:r>
            <a:r>
              <a:rPr lang="en-US" altLang="zh-CN" dirty="0"/>
              <a:t> </a:t>
            </a:r>
            <a:r>
              <a:rPr lang="en-US" altLang="zh-CN" dirty="0" err="1"/>
              <a:t>phải</a:t>
            </a:r>
            <a:r>
              <a:rPr lang="en-US" altLang="zh-CN" dirty="0"/>
              <a:t> </a:t>
            </a:r>
            <a:r>
              <a:rPr lang="en-US" altLang="zh-CN" dirty="0" err="1"/>
              <a:t>bỏ</a:t>
            </a:r>
            <a:r>
              <a:rPr lang="en-US" altLang="zh-CN" dirty="0"/>
              <a:t> </a:t>
            </a:r>
            <a:r>
              <a:rPr lang="en-US" altLang="zh-CN" dirty="0" err="1"/>
              <a:t>về</a:t>
            </a:r>
            <a:r>
              <a:rPr lang="en-US" altLang="zh-CN" dirty="0"/>
              <a:t> </a:t>
            </a:r>
            <a:r>
              <a:rPr lang="en-US" altLang="zh-CN" dirty="0" err="1"/>
              <a:t>rừng</a:t>
            </a:r>
            <a:r>
              <a:rPr lang="en-US" altLang="zh-CN" dirty="0"/>
              <a:t> </a:t>
            </a:r>
            <a:r>
              <a:rPr lang="en-US" altLang="zh-CN" dirty="0" err="1"/>
              <a:t>khi</a:t>
            </a:r>
            <a:r>
              <a:rPr lang="en-US" altLang="zh-CN" dirty="0"/>
              <a:t> </a:t>
            </a:r>
            <a:r>
              <a:rPr lang="en-US" altLang="zh-CN" dirty="0" err="1"/>
              <a:t>nhà</a:t>
            </a:r>
            <a:r>
              <a:rPr lang="en-US" altLang="zh-CN" dirty="0"/>
              <a:t> </a:t>
            </a:r>
            <a:r>
              <a:rPr lang="en-US" altLang="zh-CN" dirty="0" err="1"/>
              <a:t>vua</a:t>
            </a:r>
            <a:r>
              <a:rPr lang="en-US" altLang="zh-CN" dirty="0"/>
              <a:t> </a:t>
            </a:r>
            <a:r>
              <a:rPr lang="en-US" altLang="zh-CN" dirty="0" err="1"/>
              <a:t>được</a:t>
            </a:r>
            <a:r>
              <a:rPr lang="en-US" altLang="zh-CN" dirty="0"/>
              <a:t> </a:t>
            </a:r>
            <a:r>
              <a:rPr lang="en-US" altLang="zh-CN" dirty="0" err="1"/>
              <a:t>một</a:t>
            </a:r>
            <a:r>
              <a:rPr lang="en-US" altLang="zh-CN" dirty="0"/>
              <a:t> con </a:t>
            </a:r>
            <a:r>
              <a:rPr lang="en-US" altLang="zh-CN" dirty="0" err="1"/>
              <a:t>chim</a:t>
            </a:r>
            <a:r>
              <a:rPr lang="en-US" altLang="zh-CN" dirty="0"/>
              <a:t> </a:t>
            </a:r>
            <a:r>
              <a:rPr lang="en-US" altLang="zh-CN" dirty="0" err="1"/>
              <a:t>họa</a:t>
            </a:r>
            <a:r>
              <a:rPr lang="en-US" altLang="zh-CN" dirty="0"/>
              <a:t> mi </a:t>
            </a:r>
            <a:r>
              <a:rPr lang="en-US" altLang="zh-CN" dirty="0" err="1"/>
              <a:t>máy</a:t>
            </a:r>
            <a:r>
              <a:rPr lang="en-US" altLang="zh-CN" dirty="0"/>
              <a:t> có </a:t>
            </a:r>
            <a:r>
              <a:rPr lang="en-US" altLang="zh-CN" dirty="0" err="1"/>
              <a:t>thể</a:t>
            </a:r>
            <a:r>
              <a:rPr lang="en-US" altLang="zh-CN" dirty="0"/>
              <a:t> </a:t>
            </a:r>
            <a:r>
              <a:rPr lang="en-US" altLang="zh-CN" dirty="0" err="1"/>
              <a:t>hót</a:t>
            </a:r>
            <a:r>
              <a:rPr lang="en-US" altLang="zh-CN" dirty="0"/>
              <a:t> </a:t>
            </a:r>
            <a:r>
              <a:rPr lang="en-US" altLang="zh-CN" dirty="0" err="1"/>
              <a:t>liên</a:t>
            </a:r>
            <a:r>
              <a:rPr lang="en-US" altLang="zh-CN" dirty="0"/>
              <a:t> </a:t>
            </a:r>
            <a:r>
              <a:rPr lang="en-US" altLang="zh-CN" dirty="0" err="1"/>
              <a:t>tục</a:t>
            </a:r>
            <a:r>
              <a:rPr lang="en-US" altLang="zh-CN" dirty="0"/>
              <a:t> 30 </a:t>
            </a:r>
            <a:r>
              <a:rPr lang="en-US" altLang="zh-CN" dirty="0" err="1"/>
              <a:t>lần</a:t>
            </a:r>
            <a:r>
              <a:rPr lang="en-US" altLang="zh-CN" dirty="0"/>
              <a:t> </a:t>
            </a:r>
            <a:r>
              <a:rPr lang="en-US" altLang="zh-CN" dirty="0" err="1"/>
              <a:t>không</a:t>
            </a:r>
            <a:r>
              <a:rPr lang="en-US" altLang="zh-CN" dirty="0"/>
              <a:t> </a:t>
            </a:r>
            <a:r>
              <a:rPr lang="en-US" altLang="zh-CN" dirty="0" err="1"/>
              <a:t>mệt</a:t>
            </a:r>
            <a:r>
              <a:rPr lang="en-US" altLang="zh-CN" dirty="0"/>
              <a:t>. </a:t>
            </a:r>
            <a:r>
              <a:rPr lang="en-US" altLang="zh-CN" dirty="0" err="1"/>
              <a:t>Cuối</a:t>
            </a:r>
            <a:r>
              <a:rPr lang="en-US" altLang="zh-CN" dirty="0"/>
              <a:t> </a:t>
            </a:r>
            <a:r>
              <a:rPr lang="en-US" altLang="zh-CN" dirty="0" err="1"/>
              <a:t>cùng</a:t>
            </a:r>
            <a:r>
              <a:rPr lang="en-US" altLang="zh-CN" dirty="0"/>
              <a:t> </a:t>
            </a:r>
            <a:r>
              <a:rPr lang="en-US" altLang="zh-CN" dirty="0" err="1"/>
              <a:t>chim</a:t>
            </a:r>
            <a:r>
              <a:rPr lang="en-US" altLang="zh-CN" dirty="0"/>
              <a:t> </a:t>
            </a:r>
            <a:r>
              <a:rPr lang="en-US" altLang="zh-CN" dirty="0" err="1"/>
              <a:t>máy</a:t>
            </a:r>
            <a:r>
              <a:rPr lang="en-US" altLang="zh-CN" dirty="0"/>
              <a:t> </a:t>
            </a:r>
            <a:r>
              <a:rPr lang="en-US" altLang="zh-CN" dirty="0" err="1"/>
              <a:t>bị</a:t>
            </a:r>
            <a:r>
              <a:rPr lang="en-US" altLang="zh-CN" dirty="0"/>
              <a:t> </a:t>
            </a:r>
            <a:r>
              <a:rPr lang="en-US" altLang="zh-CN" dirty="0" err="1"/>
              <a:t>hư</a:t>
            </a:r>
            <a:r>
              <a:rPr lang="en-US" altLang="zh-CN" dirty="0"/>
              <a:t> d</a:t>
            </a:r>
            <a:r>
              <a:rPr lang="en-US" b="0" i="0" dirty="0">
                <a:solidFill>
                  <a:srgbClr val="000000"/>
                </a:solidFill>
                <a:effectLst/>
                <a:latin typeface="Quicksand"/>
              </a:rPr>
              <a:t>o </a:t>
            </a:r>
            <a:r>
              <a:rPr lang="en-US" b="0" i="0" dirty="0" err="1">
                <a:solidFill>
                  <a:srgbClr val="000000"/>
                </a:solidFill>
                <a:effectLst/>
                <a:latin typeface="Quicksand"/>
              </a:rPr>
              <a:t>sử</a:t>
            </a:r>
            <a:r>
              <a:rPr lang="en-US" b="0" i="0" dirty="0">
                <a:solidFill>
                  <a:srgbClr val="000000"/>
                </a:solidFill>
                <a:effectLst/>
                <a:latin typeface="Quicksand"/>
              </a:rPr>
              <a:t> </a:t>
            </a:r>
            <a:r>
              <a:rPr lang="en-US" b="0" i="0" dirty="0" err="1">
                <a:solidFill>
                  <a:srgbClr val="000000"/>
                </a:solidFill>
                <a:effectLst/>
                <a:latin typeface="Quicksand"/>
              </a:rPr>
              <a:t>dụng</a:t>
            </a:r>
            <a:r>
              <a:rPr lang="en-US" b="0" i="0" dirty="0">
                <a:solidFill>
                  <a:srgbClr val="000000"/>
                </a:solidFill>
                <a:effectLst/>
                <a:latin typeface="Quicksand"/>
              </a:rPr>
              <a:t> </a:t>
            </a:r>
            <a:r>
              <a:rPr lang="en-US" b="0" i="0" dirty="0" err="1">
                <a:solidFill>
                  <a:srgbClr val="000000"/>
                </a:solidFill>
                <a:effectLst/>
                <a:latin typeface="Quicksand"/>
              </a:rPr>
              <a:t>quá</a:t>
            </a:r>
            <a:r>
              <a:rPr lang="en-US" b="0" i="0" dirty="0">
                <a:solidFill>
                  <a:srgbClr val="000000"/>
                </a:solidFill>
                <a:effectLst/>
                <a:latin typeface="Quicksand"/>
              </a:rPr>
              <a:t> </a:t>
            </a:r>
            <a:r>
              <a:rPr lang="en-US" b="0" i="0" dirty="0" err="1">
                <a:solidFill>
                  <a:srgbClr val="000000"/>
                </a:solidFill>
                <a:effectLst/>
                <a:latin typeface="Quicksand"/>
              </a:rPr>
              <a:t>nhiều</a:t>
            </a:r>
            <a:r>
              <a:rPr lang="en-US" b="0" i="0" dirty="0">
                <a:solidFill>
                  <a:srgbClr val="000000"/>
                </a:solidFill>
                <a:effectLst/>
                <a:latin typeface="Quicksand"/>
              </a:rPr>
              <a:t>. </a:t>
            </a:r>
            <a:r>
              <a:rPr lang="en-US" b="0" i="0" dirty="0" err="1">
                <a:solidFill>
                  <a:srgbClr val="000000"/>
                </a:solidFill>
                <a:effectLst/>
                <a:latin typeface="Quicksand"/>
              </a:rPr>
              <a:t>Ít</a:t>
            </a:r>
            <a:r>
              <a:rPr lang="en-US" b="0" i="0" dirty="0">
                <a:solidFill>
                  <a:srgbClr val="000000"/>
                </a:solidFill>
                <a:effectLst/>
                <a:latin typeface="Quicksand"/>
              </a:rPr>
              <a:t> </a:t>
            </a:r>
            <a:r>
              <a:rPr lang="en-US" b="0" i="0" dirty="0" err="1">
                <a:solidFill>
                  <a:srgbClr val="000000"/>
                </a:solidFill>
                <a:effectLst/>
                <a:latin typeface="Quicksand"/>
              </a:rPr>
              <a:t>năm</a:t>
            </a:r>
            <a:r>
              <a:rPr lang="en-US" b="0" i="0" dirty="0">
                <a:solidFill>
                  <a:srgbClr val="000000"/>
                </a:solidFill>
                <a:effectLst/>
                <a:latin typeface="Quicksand"/>
              </a:rPr>
              <a:t> </a:t>
            </a:r>
            <a:r>
              <a:rPr lang="en-US" b="0" i="0" dirty="0" err="1">
                <a:solidFill>
                  <a:srgbClr val="000000"/>
                </a:solidFill>
                <a:effectLst/>
                <a:latin typeface="Quicksand"/>
              </a:rPr>
              <a:t>sau</a:t>
            </a:r>
            <a:r>
              <a:rPr lang="en-US" b="0" i="0" dirty="0">
                <a:solidFill>
                  <a:srgbClr val="000000"/>
                </a:solidFill>
                <a:effectLst/>
                <a:latin typeface="Quicksand"/>
              </a:rPr>
              <a:t> </a:t>
            </a:r>
            <a:r>
              <a:rPr lang="en-US" b="0" i="0" dirty="0" err="1">
                <a:solidFill>
                  <a:srgbClr val="000000"/>
                </a:solidFill>
                <a:effectLst/>
                <a:latin typeface="Quicksand"/>
              </a:rPr>
              <a:t>Hoàng</a:t>
            </a:r>
            <a:r>
              <a:rPr lang="en-US" b="0" i="0" dirty="0">
                <a:solidFill>
                  <a:srgbClr val="000000"/>
                </a:solidFill>
                <a:effectLst/>
                <a:latin typeface="Quicksand"/>
              </a:rPr>
              <a:t> </a:t>
            </a:r>
            <a:r>
              <a:rPr lang="en-US" b="0" i="0" dirty="0" err="1">
                <a:solidFill>
                  <a:srgbClr val="000000"/>
                </a:solidFill>
                <a:effectLst/>
                <a:latin typeface="Quicksand"/>
              </a:rPr>
              <a:t>đế</a:t>
            </a:r>
            <a:r>
              <a:rPr lang="en-US" b="0" i="0" dirty="0">
                <a:solidFill>
                  <a:srgbClr val="000000"/>
                </a:solidFill>
                <a:effectLst/>
                <a:latin typeface="Quicksand"/>
              </a:rPr>
              <a:t> </a:t>
            </a:r>
            <a:r>
              <a:rPr lang="en-US" b="0" i="0" dirty="0" err="1">
                <a:solidFill>
                  <a:srgbClr val="000000"/>
                </a:solidFill>
                <a:effectLst/>
                <a:latin typeface="Quicksand"/>
              </a:rPr>
              <a:t>bị</a:t>
            </a:r>
            <a:r>
              <a:rPr lang="en-US" b="0" i="0" dirty="0">
                <a:solidFill>
                  <a:srgbClr val="000000"/>
                </a:solidFill>
                <a:effectLst/>
                <a:latin typeface="Quicksand"/>
              </a:rPr>
              <a:t> </a:t>
            </a:r>
            <a:r>
              <a:rPr lang="en-US" b="0" i="0" dirty="0" err="1">
                <a:solidFill>
                  <a:srgbClr val="000000"/>
                </a:solidFill>
                <a:effectLst/>
                <a:latin typeface="Quicksand"/>
              </a:rPr>
              <a:t>ốm</a:t>
            </a:r>
            <a:r>
              <a:rPr lang="en-US" b="0" i="0" dirty="0">
                <a:solidFill>
                  <a:srgbClr val="000000"/>
                </a:solidFill>
                <a:effectLst/>
                <a:latin typeface="Quicksand"/>
              </a:rPr>
              <a:t> </a:t>
            </a:r>
            <a:r>
              <a:rPr lang="en-US" b="0" i="0" dirty="0" err="1">
                <a:solidFill>
                  <a:srgbClr val="000000"/>
                </a:solidFill>
                <a:effectLst/>
                <a:latin typeface="Quicksand"/>
              </a:rPr>
              <a:t>nặng</a:t>
            </a:r>
            <a:r>
              <a:rPr lang="en-US" b="0" i="0" dirty="0">
                <a:solidFill>
                  <a:srgbClr val="000000"/>
                </a:solidFill>
                <a:effectLst/>
                <a:latin typeface="Quicksand"/>
              </a:rPr>
              <a:t>. </a:t>
            </a:r>
            <a:r>
              <a:rPr lang="en-US" b="0" i="0" dirty="0" err="1">
                <a:solidFill>
                  <a:srgbClr val="000000"/>
                </a:solidFill>
                <a:effectLst/>
                <a:latin typeface="Quicksand"/>
              </a:rPr>
              <a:t>Chim</a:t>
            </a:r>
            <a:r>
              <a:rPr lang="en-US" b="0" i="0" dirty="0">
                <a:solidFill>
                  <a:srgbClr val="000000"/>
                </a:solidFill>
                <a:effectLst/>
                <a:latin typeface="Quicksand"/>
              </a:rPr>
              <a:t> </a:t>
            </a:r>
            <a:r>
              <a:rPr lang="en-US" b="0" i="0" dirty="0" err="1">
                <a:solidFill>
                  <a:srgbClr val="000000"/>
                </a:solidFill>
                <a:effectLst/>
                <a:latin typeface="Quicksand"/>
              </a:rPr>
              <a:t>họa</a:t>
            </a:r>
            <a:r>
              <a:rPr lang="en-US" b="0" i="0" dirty="0">
                <a:solidFill>
                  <a:srgbClr val="000000"/>
                </a:solidFill>
                <a:effectLst/>
                <a:latin typeface="Quicksand"/>
              </a:rPr>
              <a:t> mi </a:t>
            </a:r>
            <a:r>
              <a:rPr lang="en-US" b="0" i="0" dirty="0" err="1">
                <a:solidFill>
                  <a:srgbClr val="000000"/>
                </a:solidFill>
                <a:effectLst/>
                <a:latin typeface="Quicksand"/>
              </a:rPr>
              <a:t>biết</a:t>
            </a:r>
            <a:r>
              <a:rPr lang="en-US" b="0" i="0" dirty="0">
                <a:solidFill>
                  <a:srgbClr val="000000"/>
                </a:solidFill>
                <a:effectLst/>
                <a:latin typeface="Quicksand"/>
              </a:rPr>
              <a:t> </a:t>
            </a:r>
            <a:r>
              <a:rPr lang="en-US" b="0" i="0" dirty="0" err="1">
                <a:solidFill>
                  <a:srgbClr val="000000"/>
                </a:solidFill>
                <a:effectLst/>
                <a:latin typeface="Quicksand"/>
              </a:rPr>
              <a:t>được</a:t>
            </a:r>
            <a:r>
              <a:rPr lang="en-US" b="0" i="0" dirty="0">
                <a:solidFill>
                  <a:srgbClr val="000000"/>
                </a:solidFill>
                <a:effectLst/>
                <a:latin typeface="Quicksand"/>
              </a:rPr>
              <a:t> quay </a:t>
            </a:r>
            <a:r>
              <a:rPr lang="en-US" b="0" i="0" dirty="0" err="1">
                <a:solidFill>
                  <a:srgbClr val="000000"/>
                </a:solidFill>
                <a:effectLst/>
                <a:latin typeface="Quicksand"/>
              </a:rPr>
              <a:t>trở</a:t>
            </a:r>
            <a:r>
              <a:rPr lang="en-US" b="0" i="0" dirty="0">
                <a:solidFill>
                  <a:srgbClr val="000000"/>
                </a:solidFill>
                <a:effectLst/>
                <a:latin typeface="Quicksand"/>
              </a:rPr>
              <a:t> </a:t>
            </a:r>
            <a:r>
              <a:rPr lang="en-US" b="0" i="0" dirty="0" err="1">
                <a:solidFill>
                  <a:srgbClr val="000000"/>
                </a:solidFill>
                <a:effectLst/>
                <a:latin typeface="Quicksand"/>
              </a:rPr>
              <a:t>về</a:t>
            </a:r>
            <a:r>
              <a:rPr lang="en-US" b="0" i="0" dirty="0">
                <a:solidFill>
                  <a:srgbClr val="000000"/>
                </a:solidFill>
                <a:effectLst/>
                <a:latin typeface="Quicksand"/>
              </a:rPr>
              <a:t>, </a:t>
            </a:r>
            <a:r>
              <a:rPr lang="en-US" b="0" i="0" dirty="0" err="1">
                <a:solidFill>
                  <a:srgbClr val="000000"/>
                </a:solidFill>
                <a:effectLst/>
                <a:latin typeface="Quicksand"/>
              </a:rPr>
              <a:t>nhà</a:t>
            </a:r>
            <a:r>
              <a:rPr lang="en-US" b="0" i="0" dirty="0">
                <a:solidFill>
                  <a:srgbClr val="000000"/>
                </a:solidFill>
                <a:effectLst/>
                <a:latin typeface="Quicksand"/>
              </a:rPr>
              <a:t> </a:t>
            </a:r>
            <a:r>
              <a:rPr lang="en-US" b="0" i="0" dirty="0" err="1">
                <a:solidFill>
                  <a:srgbClr val="000000"/>
                </a:solidFill>
                <a:effectLst/>
                <a:latin typeface="Quicksand"/>
              </a:rPr>
              <a:t>vua</a:t>
            </a:r>
            <a:r>
              <a:rPr lang="en-US" b="0" i="0" dirty="0">
                <a:solidFill>
                  <a:srgbClr val="000000"/>
                </a:solidFill>
                <a:effectLst/>
                <a:latin typeface="Quicksand"/>
              </a:rPr>
              <a:t> </a:t>
            </a:r>
            <a:r>
              <a:rPr lang="en-US" b="0" i="0" dirty="0" err="1">
                <a:solidFill>
                  <a:srgbClr val="000000"/>
                </a:solidFill>
                <a:effectLst/>
                <a:latin typeface="Quicksand"/>
              </a:rPr>
              <a:t>cũng</a:t>
            </a:r>
            <a:r>
              <a:rPr lang="en-US" b="0" i="0" dirty="0">
                <a:solidFill>
                  <a:srgbClr val="000000"/>
                </a:solidFill>
                <a:effectLst/>
                <a:latin typeface="Quicksand"/>
              </a:rPr>
              <a:t> </a:t>
            </a:r>
            <a:r>
              <a:rPr lang="en-US" b="0" i="0" dirty="0" err="1">
                <a:solidFill>
                  <a:srgbClr val="000000"/>
                </a:solidFill>
                <a:effectLst/>
                <a:latin typeface="Quicksand"/>
              </a:rPr>
              <a:t>vì</a:t>
            </a:r>
            <a:r>
              <a:rPr lang="en-US" b="0" i="0" dirty="0">
                <a:solidFill>
                  <a:srgbClr val="000000"/>
                </a:solidFill>
                <a:effectLst/>
                <a:latin typeface="Quicksand"/>
              </a:rPr>
              <a:t> </a:t>
            </a:r>
            <a:r>
              <a:rPr lang="en-US" b="0" i="0" dirty="0" err="1">
                <a:solidFill>
                  <a:srgbClr val="000000"/>
                </a:solidFill>
                <a:effectLst/>
                <a:latin typeface="Quicksand"/>
              </a:rPr>
              <a:t>vậy</a:t>
            </a:r>
            <a:r>
              <a:rPr lang="en-US" b="0" i="0" dirty="0">
                <a:solidFill>
                  <a:srgbClr val="000000"/>
                </a:solidFill>
                <a:effectLst/>
                <a:latin typeface="Quicksand"/>
              </a:rPr>
              <a:t> </a:t>
            </a:r>
            <a:r>
              <a:rPr lang="en-US" b="0" i="0" dirty="0" err="1">
                <a:solidFill>
                  <a:srgbClr val="000000"/>
                </a:solidFill>
                <a:effectLst/>
                <a:latin typeface="Quicksand"/>
              </a:rPr>
              <a:t>mà</a:t>
            </a:r>
            <a:r>
              <a:rPr lang="en-US" b="0" i="0" dirty="0">
                <a:solidFill>
                  <a:srgbClr val="000000"/>
                </a:solidFill>
                <a:effectLst/>
                <a:latin typeface="Quicksand"/>
              </a:rPr>
              <a:t> </a:t>
            </a:r>
            <a:r>
              <a:rPr lang="en-US" b="0" i="0" dirty="0" err="1">
                <a:solidFill>
                  <a:srgbClr val="000000"/>
                </a:solidFill>
                <a:effectLst/>
                <a:latin typeface="Quicksand"/>
              </a:rPr>
              <a:t>hồi</a:t>
            </a:r>
            <a:r>
              <a:rPr lang="en-US" b="0" i="0" dirty="0">
                <a:solidFill>
                  <a:srgbClr val="000000"/>
                </a:solidFill>
                <a:effectLst/>
                <a:latin typeface="Quicksand"/>
              </a:rPr>
              <a:t> </a:t>
            </a:r>
            <a:r>
              <a:rPr lang="en-US" b="0" i="0" dirty="0" err="1">
                <a:solidFill>
                  <a:srgbClr val="000000"/>
                </a:solidFill>
                <a:effectLst/>
                <a:latin typeface="Quicksand"/>
              </a:rPr>
              <a:t>phục</a:t>
            </a:r>
            <a:r>
              <a:rPr lang="en-US" b="0" i="0" dirty="0">
                <a:solidFill>
                  <a:srgbClr val="000000"/>
                </a:solidFill>
                <a:effectLst/>
                <a:latin typeface="Quicksand"/>
              </a:rPr>
              <a:t> </a:t>
            </a:r>
            <a:r>
              <a:rPr lang="en-US" b="0" i="0" dirty="0" err="1">
                <a:solidFill>
                  <a:srgbClr val="000000"/>
                </a:solidFill>
                <a:effectLst/>
                <a:latin typeface="Quicksand"/>
              </a:rPr>
              <a:t>sức</a:t>
            </a:r>
            <a:r>
              <a:rPr lang="en-US" b="0" i="0" dirty="0">
                <a:solidFill>
                  <a:srgbClr val="000000"/>
                </a:solidFill>
                <a:effectLst/>
                <a:latin typeface="Quicksand"/>
              </a:rPr>
              <a:t> </a:t>
            </a:r>
            <a:r>
              <a:rPr lang="en-US" b="0" i="0" dirty="0" err="1">
                <a:solidFill>
                  <a:srgbClr val="000000"/>
                </a:solidFill>
                <a:effectLst/>
                <a:latin typeface="Quicksand"/>
              </a:rPr>
              <a:t>khỏe</a:t>
            </a:r>
            <a:r>
              <a:rPr lang="en-US" b="0" i="0" dirty="0">
                <a:solidFill>
                  <a:srgbClr val="000000"/>
                </a:solidFill>
                <a:effectLst/>
                <a:latin typeface="Quicksand"/>
              </a:rPr>
              <a:t>. </a:t>
            </a:r>
            <a:r>
              <a:rPr lang="en-US" b="0" i="0" dirty="0" err="1">
                <a:solidFill>
                  <a:srgbClr val="000000"/>
                </a:solidFill>
                <a:effectLst/>
                <a:latin typeface="Quicksand"/>
              </a:rPr>
              <a:t>Từ</a:t>
            </a:r>
            <a:r>
              <a:rPr lang="en-US" b="0" i="0" dirty="0">
                <a:solidFill>
                  <a:srgbClr val="000000"/>
                </a:solidFill>
                <a:effectLst/>
                <a:latin typeface="Quicksand"/>
              </a:rPr>
              <a:t> </a:t>
            </a:r>
            <a:r>
              <a:rPr lang="en-US" b="0" i="0" dirty="0" err="1">
                <a:solidFill>
                  <a:srgbClr val="000000"/>
                </a:solidFill>
                <a:effectLst/>
                <a:latin typeface="Quicksand"/>
              </a:rPr>
              <a:t>đó</a:t>
            </a:r>
            <a:r>
              <a:rPr lang="en-US" b="0" i="0" dirty="0">
                <a:solidFill>
                  <a:srgbClr val="000000"/>
                </a:solidFill>
                <a:effectLst/>
                <a:latin typeface="Quicksand"/>
              </a:rPr>
              <a:t>, </a:t>
            </a:r>
            <a:r>
              <a:rPr lang="en-US" b="0" i="0" dirty="0" err="1">
                <a:solidFill>
                  <a:srgbClr val="000000"/>
                </a:solidFill>
                <a:effectLst/>
                <a:latin typeface="Quicksand"/>
              </a:rPr>
              <a:t>Chim</a:t>
            </a:r>
            <a:r>
              <a:rPr lang="en-US" b="0" i="0" dirty="0">
                <a:solidFill>
                  <a:srgbClr val="000000"/>
                </a:solidFill>
                <a:effectLst/>
                <a:latin typeface="Quicksand"/>
              </a:rPr>
              <a:t> </a:t>
            </a:r>
            <a:r>
              <a:rPr lang="en-US" b="0" i="0" dirty="0" err="1">
                <a:solidFill>
                  <a:srgbClr val="000000"/>
                </a:solidFill>
                <a:effectLst/>
                <a:latin typeface="Quicksand"/>
              </a:rPr>
              <a:t>họa</a:t>
            </a:r>
            <a:r>
              <a:rPr lang="en-US" b="0" i="0" dirty="0">
                <a:solidFill>
                  <a:srgbClr val="000000"/>
                </a:solidFill>
                <a:effectLst/>
                <a:latin typeface="Quicksand"/>
              </a:rPr>
              <a:t> mi </a:t>
            </a:r>
            <a:r>
              <a:rPr lang="en-US" b="0" i="0" dirty="0" err="1">
                <a:solidFill>
                  <a:srgbClr val="000000"/>
                </a:solidFill>
                <a:effectLst/>
                <a:latin typeface="Quicksand"/>
              </a:rPr>
              <a:t>đồng</a:t>
            </a:r>
            <a:r>
              <a:rPr lang="en-US" b="0" i="0" dirty="0">
                <a:solidFill>
                  <a:srgbClr val="000000"/>
                </a:solidFill>
                <a:effectLst/>
                <a:latin typeface="Quicksand"/>
              </a:rPr>
              <a:t> ý </a:t>
            </a:r>
            <a:r>
              <a:rPr lang="en-US" b="0" i="0" dirty="0" err="1">
                <a:solidFill>
                  <a:srgbClr val="000000"/>
                </a:solidFill>
                <a:effectLst/>
                <a:latin typeface="Quicksand"/>
              </a:rPr>
              <a:t>hót</a:t>
            </a:r>
            <a:r>
              <a:rPr lang="en-US" b="0" i="0" dirty="0">
                <a:solidFill>
                  <a:srgbClr val="000000"/>
                </a:solidFill>
                <a:effectLst/>
                <a:latin typeface="Quicksand"/>
              </a:rPr>
              <a:t> </a:t>
            </a:r>
            <a:r>
              <a:rPr lang="en-US" b="0" i="0" dirty="0" err="1">
                <a:solidFill>
                  <a:srgbClr val="000000"/>
                </a:solidFill>
                <a:effectLst/>
                <a:latin typeface="Quicksand"/>
              </a:rPr>
              <a:t>cho</a:t>
            </a:r>
            <a:r>
              <a:rPr lang="en-US" b="0" i="0" dirty="0">
                <a:solidFill>
                  <a:srgbClr val="000000"/>
                </a:solidFill>
                <a:effectLst/>
                <a:latin typeface="Quicksand"/>
              </a:rPr>
              <a:t> </a:t>
            </a:r>
            <a:r>
              <a:rPr lang="en-US" b="0" i="0" dirty="0" err="1">
                <a:solidFill>
                  <a:srgbClr val="000000"/>
                </a:solidFill>
                <a:effectLst/>
                <a:latin typeface="Quicksand"/>
              </a:rPr>
              <a:t>nhà</a:t>
            </a:r>
            <a:r>
              <a:rPr lang="en-US" b="0" i="0" dirty="0">
                <a:solidFill>
                  <a:srgbClr val="000000"/>
                </a:solidFill>
                <a:effectLst/>
                <a:latin typeface="Quicksand"/>
              </a:rPr>
              <a:t> </a:t>
            </a:r>
            <a:r>
              <a:rPr lang="en-US" b="0" i="0" dirty="0" err="1">
                <a:solidFill>
                  <a:srgbClr val="000000"/>
                </a:solidFill>
                <a:effectLst/>
                <a:latin typeface="Quicksand"/>
              </a:rPr>
              <a:t>vua</a:t>
            </a:r>
            <a:r>
              <a:rPr lang="en-US" b="0" i="0" dirty="0">
                <a:solidFill>
                  <a:srgbClr val="000000"/>
                </a:solidFill>
                <a:effectLst/>
                <a:latin typeface="Quicksand"/>
              </a:rPr>
              <a:t> </a:t>
            </a:r>
            <a:r>
              <a:rPr lang="en-US" b="0" i="0" dirty="0" err="1">
                <a:solidFill>
                  <a:srgbClr val="000000"/>
                </a:solidFill>
                <a:effectLst/>
                <a:latin typeface="Quicksand"/>
              </a:rPr>
              <a:t>nghe</a:t>
            </a:r>
            <a:r>
              <a:rPr lang="en-US" b="0" i="0" dirty="0">
                <a:solidFill>
                  <a:srgbClr val="000000"/>
                </a:solidFill>
                <a:effectLst/>
                <a:latin typeface="Quicksand"/>
              </a:rPr>
              <a:t> </a:t>
            </a:r>
            <a:r>
              <a:rPr lang="en-US" b="0" i="0" dirty="0" err="1">
                <a:solidFill>
                  <a:srgbClr val="000000"/>
                </a:solidFill>
                <a:effectLst/>
                <a:latin typeface="Quicksand"/>
              </a:rPr>
              <a:t>mọi</a:t>
            </a:r>
            <a:r>
              <a:rPr lang="en-US" b="0" i="0" dirty="0">
                <a:solidFill>
                  <a:srgbClr val="000000"/>
                </a:solidFill>
                <a:effectLst/>
                <a:latin typeface="Quicksand"/>
              </a:rPr>
              <a:t> </a:t>
            </a:r>
            <a:r>
              <a:rPr lang="en-US" b="0" i="0" dirty="0" err="1">
                <a:solidFill>
                  <a:srgbClr val="000000"/>
                </a:solidFill>
                <a:effectLst/>
                <a:latin typeface="Quicksand"/>
              </a:rPr>
              <a:t>sự</a:t>
            </a:r>
            <a:r>
              <a:rPr lang="en-US" b="0" i="0" dirty="0">
                <a:solidFill>
                  <a:srgbClr val="000000"/>
                </a:solidFill>
                <a:effectLst/>
                <a:latin typeface="Quicksand"/>
              </a:rPr>
              <a:t> </a:t>
            </a:r>
            <a:r>
              <a:rPr lang="en-US" b="0" i="0" dirty="0" err="1">
                <a:solidFill>
                  <a:srgbClr val="000000"/>
                </a:solidFill>
                <a:effectLst/>
                <a:latin typeface="Quicksand"/>
              </a:rPr>
              <a:t>việc</a:t>
            </a:r>
            <a:r>
              <a:rPr lang="en-US" b="0" i="0" dirty="0">
                <a:solidFill>
                  <a:srgbClr val="000000"/>
                </a:solidFill>
                <a:effectLst/>
                <a:latin typeface="Quicksand"/>
              </a:rPr>
              <a:t> </a:t>
            </a:r>
            <a:r>
              <a:rPr lang="en-US" b="0" i="0" dirty="0" err="1">
                <a:solidFill>
                  <a:srgbClr val="000000"/>
                </a:solidFill>
                <a:effectLst/>
                <a:latin typeface="Quicksand"/>
              </a:rPr>
              <a:t>diễn</a:t>
            </a:r>
            <a:r>
              <a:rPr lang="en-US" b="0" i="0" dirty="0">
                <a:solidFill>
                  <a:srgbClr val="000000"/>
                </a:solidFill>
                <a:effectLst/>
                <a:latin typeface="Quicksand"/>
              </a:rPr>
              <a:t> ra </a:t>
            </a:r>
            <a:r>
              <a:rPr lang="en-US" b="0" i="0" dirty="0" err="1">
                <a:solidFill>
                  <a:srgbClr val="000000"/>
                </a:solidFill>
                <a:effectLst/>
                <a:latin typeface="Quicksand"/>
              </a:rPr>
              <a:t>trong</a:t>
            </a:r>
            <a:r>
              <a:rPr lang="en-US" b="0" i="0" dirty="0">
                <a:solidFill>
                  <a:srgbClr val="000000"/>
                </a:solidFill>
                <a:effectLst/>
                <a:latin typeface="Quicksand"/>
              </a:rPr>
              <a:t> </a:t>
            </a:r>
            <a:r>
              <a:rPr lang="en-US" b="0" i="0" dirty="0" err="1">
                <a:solidFill>
                  <a:srgbClr val="000000"/>
                </a:solidFill>
                <a:effectLst/>
                <a:latin typeface="Quicksand"/>
              </a:rPr>
              <a:t>đế</a:t>
            </a:r>
            <a:r>
              <a:rPr lang="en-US" b="0" i="0" dirty="0">
                <a:solidFill>
                  <a:srgbClr val="000000"/>
                </a:solidFill>
                <a:effectLst/>
                <a:latin typeface="Quicksand"/>
              </a:rPr>
              <a:t> </a:t>
            </a:r>
            <a:r>
              <a:rPr lang="en-US" b="0" i="0" dirty="0" err="1">
                <a:solidFill>
                  <a:srgbClr val="000000"/>
                </a:solidFill>
                <a:effectLst/>
                <a:latin typeface="Quicksand"/>
              </a:rPr>
              <a:t>chế</a:t>
            </a:r>
            <a:r>
              <a:rPr lang="en-US" b="0" i="0" dirty="0">
                <a:solidFill>
                  <a:srgbClr val="000000"/>
                </a:solidFill>
                <a:effectLst/>
                <a:latin typeface="Quicksand"/>
              </a:rPr>
              <a:t>.</a:t>
            </a:r>
            <a:endParaRPr lang="zh-CN" altLang="en-US" dirty="0"/>
          </a:p>
        </p:txBody>
      </p:sp>
      <p:sp>
        <p:nvSpPr>
          <p:cNvPr id="4" name="灯片编号占位符 3"/>
          <p:cNvSpPr>
            <a:spLocks noGrp="1"/>
          </p:cNvSpPr>
          <p:nvPr>
            <p:ph type="sldNum" sz="quarter" idx="10"/>
          </p:nvPr>
        </p:nvSpPr>
        <p:spPr/>
        <p:txBody>
          <a:bodyPr/>
          <a:lstStyle/>
          <a:p>
            <a:fld id="{CDB7DEF7-B261-4BB7-B71B-89CADE5018F9}" type="slidenum">
              <a:rPr lang="zh-CN" altLang="en-US" smtClean="0"/>
              <a:t>5</a:t>
            </a:fld>
            <a:endParaRPr lang="zh-CN" altLang="en-US"/>
          </a:p>
        </p:txBody>
      </p:sp>
    </p:spTree>
    <p:extLst>
      <p:ext uri="{BB962C8B-B14F-4D97-AF65-F5344CB8AC3E}">
        <p14:creationId xmlns:p14="http://schemas.microsoft.com/office/powerpoint/2010/main" val="1628824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0" i="0" u="sng" strike="noStrike" dirty="0">
                <a:solidFill>
                  <a:srgbClr val="222222"/>
                </a:solidFill>
                <a:effectLst/>
                <a:latin typeface="Roboto" panose="02000000000000000000" pitchFamily="2" charset="0"/>
                <a:hlinkClick r:id="rId3"/>
              </a:rPr>
              <a:t>GV </a:t>
            </a:r>
            <a:r>
              <a:rPr lang="en-US" b="0" i="0" u="sng" strike="noStrike" dirty="0" err="1">
                <a:solidFill>
                  <a:srgbClr val="222222"/>
                </a:solidFill>
                <a:effectLst/>
                <a:latin typeface="Roboto" panose="02000000000000000000" pitchFamily="2" charset="0"/>
                <a:hlinkClick r:id="rId3"/>
              </a:rPr>
              <a:t>giới</a:t>
            </a:r>
            <a:r>
              <a:rPr lang="en-US" b="0" i="0" u="sng" strike="noStrike" dirty="0">
                <a:solidFill>
                  <a:srgbClr val="222222"/>
                </a:solidFill>
                <a:effectLst/>
                <a:latin typeface="Roboto" panose="02000000000000000000" pitchFamily="2" charset="0"/>
                <a:hlinkClick r:id="rId3"/>
              </a:rPr>
              <a:t> </a:t>
            </a:r>
            <a:r>
              <a:rPr lang="en-US" b="0" i="0" u="sng" strike="noStrike" dirty="0" err="1">
                <a:solidFill>
                  <a:srgbClr val="222222"/>
                </a:solidFill>
                <a:effectLst/>
                <a:latin typeface="Roboto" panose="02000000000000000000" pitchFamily="2" charset="0"/>
                <a:hlinkClick r:id="rId3"/>
              </a:rPr>
              <a:t>thiệu</a:t>
            </a:r>
            <a:r>
              <a:rPr lang="en-US" b="0" i="0" u="sng" strike="noStrike" dirty="0">
                <a:solidFill>
                  <a:srgbClr val="222222"/>
                </a:solidFill>
                <a:effectLst/>
                <a:latin typeface="Roboto" panose="02000000000000000000" pitchFamily="2" charset="0"/>
                <a:hlinkClick r:id="rId3"/>
              </a:rPr>
              <a:t>: </a:t>
            </a:r>
            <a:r>
              <a:rPr lang="vi-VN" b="1" i="1" u="none" strike="noStrike" dirty="0">
                <a:solidFill>
                  <a:srgbClr val="222222"/>
                </a:solidFill>
                <a:effectLst/>
                <a:latin typeface="Roboto" panose="02000000000000000000" pitchFamily="2" charset="0"/>
                <a:hlinkClick r:id="rId3"/>
              </a:rPr>
              <a:t>Truyện cổ tích Cô bé Lọ Lem</a:t>
            </a:r>
            <a:r>
              <a:rPr lang="vi-VN" b="0" i="1" dirty="0">
                <a:solidFill>
                  <a:srgbClr val="222222"/>
                </a:solidFill>
                <a:effectLst/>
                <a:latin typeface="Roboto" panose="02000000000000000000" pitchFamily="2" charset="0"/>
              </a:rPr>
              <a:t> là một trong những truyện cổ đặc sắc được trẻ em trên thế giới ưa thích nhất của nhà văn Pháp Perrault (thế kỉ 17),</a:t>
            </a:r>
            <a:r>
              <a:rPr lang="vi-VN" b="0" i="1" dirty="0">
                <a:solidFill>
                  <a:srgbClr val="333333"/>
                </a:solidFill>
                <a:effectLst/>
                <a:latin typeface="Roboto" panose="02000000000000000000" pitchFamily="2" charset="0"/>
              </a:rPr>
              <a:t> kể về một cô gái không may mắn, bị mẹ con dì ghẻ ngược đãi, nhưng cuối cùng cũng có được hạnh phúc của mình khi tìm thấy tình yêu và kết hôn với chàng hoàng tử.</a:t>
            </a:r>
            <a:r>
              <a:rPr lang="vi-VN" b="0" i="1" dirty="0">
                <a:solidFill>
                  <a:srgbClr val="222222"/>
                </a:solidFill>
                <a:effectLst/>
                <a:latin typeface="Roboto" panose="02000000000000000000" pitchFamily="2" charset="0"/>
              </a:rPr>
              <a:t> </a:t>
            </a:r>
            <a:endParaRPr lang="zh-CN" altLang="en-US" dirty="0"/>
          </a:p>
        </p:txBody>
      </p:sp>
      <p:sp>
        <p:nvSpPr>
          <p:cNvPr id="4" name="灯片编号占位符 3"/>
          <p:cNvSpPr>
            <a:spLocks noGrp="1"/>
          </p:cNvSpPr>
          <p:nvPr>
            <p:ph type="sldNum" sz="quarter" idx="10"/>
          </p:nvPr>
        </p:nvSpPr>
        <p:spPr/>
        <p:txBody>
          <a:bodyPr/>
          <a:lstStyle/>
          <a:p>
            <a:fld id="{CDB7DEF7-B261-4BB7-B71B-89CADE5018F9}" type="slidenum">
              <a:rPr lang="zh-CN" altLang="en-US" smtClean="0"/>
              <a:t>6</a:t>
            </a:fld>
            <a:endParaRPr lang="zh-CN" altLang="en-US"/>
          </a:p>
        </p:txBody>
      </p:sp>
    </p:spTree>
    <p:extLst>
      <p:ext uri="{BB962C8B-B14F-4D97-AF65-F5344CB8AC3E}">
        <p14:creationId xmlns:p14="http://schemas.microsoft.com/office/powerpoint/2010/main" val="3004361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0" i="1" dirty="0">
                <a:solidFill>
                  <a:srgbClr val="222222"/>
                </a:solidFill>
                <a:effectLst/>
                <a:latin typeface="Roboto" panose="02000000000000000000" pitchFamily="2" charset="0"/>
              </a:rPr>
              <a:t>GV </a:t>
            </a:r>
            <a:r>
              <a:rPr lang="en-US" b="0" i="1" dirty="0" err="1">
                <a:solidFill>
                  <a:srgbClr val="222222"/>
                </a:solidFill>
                <a:effectLst/>
                <a:latin typeface="Roboto" panose="02000000000000000000" pitchFamily="2" charset="0"/>
              </a:rPr>
              <a:t>giới</a:t>
            </a:r>
            <a:r>
              <a:rPr lang="en-US" b="0" i="1" dirty="0">
                <a:solidFill>
                  <a:srgbClr val="222222"/>
                </a:solidFill>
                <a:effectLst/>
                <a:latin typeface="Roboto" panose="02000000000000000000" pitchFamily="2" charset="0"/>
              </a:rPr>
              <a:t> </a:t>
            </a:r>
            <a:r>
              <a:rPr lang="en-US" b="0" i="1" dirty="0" err="1">
                <a:solidFill>
                  <a:srgbClr val="222222"/>
                </a:solidFill>
                <a:effectLst/>
                <a:latin typeface="Roboto" panose="02000000000000000000" pitchFamily="2" charset="0"/>
              </a:rPr>
              <a:t>thiệu</a:t>
            </a:r>
            <a:r>
              <a:rPr lang="en-US" b="0" i="1" dirty="0">
                <a:solidFill>
                  <a:srgbClr val="222222"/>
                </a:solidFill>
                <a:effectLst/>
                <a:latin typeface="Roboto" panose="02000000000000000000" pitchFamily="2" charset="0"/>
              </a:rPr>
              <a:t>: T</a:t>
            </a:r>
            <a:r>
              <a:rPr lang="vi-VN" b="0" i="1" dirty="0">
                <a:solidFill>
                  <a:srgbClr val="222222"/>
                </a:solidFill>
                <a:effectLst/>
                <a:latin typeface="Roboto" panose="02000000000000000000" pitchFamily="2" charset="0"/>
              </a:rPr>
              <a:t>ruyện kể về nàng công chúa xinh đẹp có làn da trắng như tuyết, môi đỏ như son. Nàng phải chạy trốn vào rừng sâu để tránh sự hãm hại của bà hoàng hậu độc ác và được bảy chú lùn tốt bụng đã cưu mang. Hoàng hậu tiếp tục nghĩ ra rất nhiều cách để giết chết nàng và cuối cùng mụ cũng thành công. Nhưng bất ngờ xảy đến khi có chàng hoàng tử ở nước láng giềng khiến nàng tỉnh dậy. Hoàng hậu độc ác bị trừng phạt, còn nàng công chúa Bạch Tuyết thì sống hạnh phúc với hoàng tử mãi mãi.</a:t>
            </a:r>
            <a:endParaRPr lang="zh-CN" altLang="en-US" dirty="0"/>
          </a:p>
        </p:txBody>
      </p:sp>
      <p:sp>
        <p:nvSpPr>
          <p:cNvPr id="4" name="灯片编号占位符 3"/>
          <p:cNvSpPr>
            <a:spLocks noGrp="1"/>
          </p:cNvSpPr>
          <p:nvPr>
            <p:ph type="sldNum" sz="quarter" idx="10"/>
          </p:nvPr>
        </p:nvSpPr>
        <p:spPr/>
        <p:txBody>
          <a:bodyPr/>
          <a:lstStyle/>
          <a:p>
            <a:fld id="{CDB7DEF7-B261-4BB7-B71B-89CADE5018F9}" type="slidenum">
              <a:rPr lang="zh-CN" altLang="en-US" smtClean="0"/>
              <a:t>7</a:t>
            </a:fld>
            <a:endParaRPr lang="zh-CN" altLang="en-US"/>
          </a:p>
        </p:txBody>
      </p:sp>
    </p:spTree>
    <p:extLst>
      <p:ext uri="{BB962C8B-B14F-4D97-AF65-F5344CB8AC3E}">
        <p14:creationId xmlns:p14="http://schemas.microsoft.com/office/powerpoint/2010/main" val="2849649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8</a:t>
            </a:fld>
            <a:endParaRPr lang="en-US"/>
          </a:p>
        </p:txBody>
      </p:sp>
    </p:spTree>
    <p:extLst>
      <p:ext uri="{BB962C8B-B14F-4D97-AF65-F5344CB8AC3E}">
        <p14:creationId xmlns:p14="http://schemas.microsoft.com/office/powerpoint/2010/main" val="2663830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FEFB154-FA09-4924-BB99-E94F9427D380}" type="slidenum">
              <a:rPr lang="zh-CN" altLang="en-US" smtClean="0"/>
              <a:t>9</a:t>
            </a:fld>
            <a:endParaRPr lang="zh-CN" altLang="en-US"/>
          </a:p>
        </p:txBody>
      </p:sp>
    </p:spTree>
    <p:extLst>
      <p:ext uri="{BB962C8B-B14F-4D97-AF65-F5344CB8AC3E}">
        <p14:creationId xmlns:p14="http://schemas.microsoft.com/office/powerpoint/2010/main" val="2565070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153448-5581-41CF-8C77-CE4591125FC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D18AF60-3202-4AA7-9930-10E11355A6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F679289-8722-4830-9E7C-1FC8B7CDC73C}"/>
              </a:ext>
            </a:extLst>
          </p:cNvPr>
          <p:cNvSpPr>
            <a:spLocks noGrp="1"/>
          </p:cNvSpPr>
          <p:nvPr>
            <p:ph type="dt" sz="half" idx="10"/>
          </p:nvPr>
        </p:nvSpPr>
        <p:spPr/>
        <p:txBody>
          <a:bodyPr/>
          <a:lstStyle/>
          <a:p>
            <a:fld id="{E1729E77-ABEE-4329-8B07-455E52266DB7}" type="datetimeFigureOut">
              <a:rPr lang="zh-CN" altLang="en-US" smtClean="0"/>
              <a:t>2022/2/10</a:t>
            </a:fld>
            <a:endParaRPr lang="zh-CN" altLang="en-US"/>
          </a:p>
        </p:txBody>
      </p:sp>
      <p:sp>
        <p:nvSpPr>
          <p:cNvPr id="5" name="页脚占位符 4">
            <a:extLst>
              <a:ext uri="{FF2B5EF4-FFF2-40B4-BE49-F238E27FC236}">
                <a16:creationId xmlns:a16="http://schemas.microsoft.com/office/drawing/2014/main" id="{75A42CCC-2A7B-4145-838E-25244C78987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D931DBA-463A-4627-BE77-CA01D57A19CB}"/>
              </a:ext>
            </a:extLst>
          </p:cNvPr>
          <p:cNvSpPr>
            <a:spLocks noGrp="1"/>
          </p:cNvSpPr>
          <p:nvPr>
            <p:ph type="sldNum" sz="quarter" idx="12"/>
          </p:nvPr>
        </p:nvSpPr>
        <p:spPr/>
        <p:txBody>
          <a:bodyPr/>
          <a:lstStyle/>
          <a:p>
            <a:fld id="{692C4296-9ABE-4986-AC40-4AA9AC878B99}" type="slidenum">
              <a:rPr lang="zh-CN" altLang="en-US" smtClean="0"/>
              <a:t>‹#›</a:t>
            </a:fld>
            <a:endParaRPr lang="zh-CN" altLang="en-US"/>
          </a:p>
        </p:txBody>
      </p:sp>
    </p:spTree>
    <p:extLst>
      <p:ext uri="{BB962C8B-B14F-4D97-AF65-F5344CB8AC3E}">
        <p14:creationId xmlns:p14="http://schemas.microsoft.com/office/powerpoint/2010/main" val="897798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838D4B-385B-43B2-AF3C-8267E8CB8C3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C9D849B-C952-43F4-8D16-ABEE810A5D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ABAA464-24C3-450B-9E59-2EF91D28FD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206B3E7D-73EF-4F65-9194-768F935AD4DD}"/>
              </a:ext>
            </a:extLst>
          </p:cNvPr>
          <p:cNvSpPr>
            <a:spLocks noGrp="1"/>
          </p:cNvSpPr>
          <p:nvPr>
            <p:ph type="dt" sz="half" idx="10"/>
          </p:nvPr>
        </p:nvSpPr>
        <p:spPr/>
        <p:txBody>
          <a:bodyPr/>
          <a:lstStyle/>
          <a:p>
            <a:fld id="{E1729E77-ABEE-4329-8B07-455E52266DB7}" type="datetimeFigureOut">
              <a:rPr lang="zh-CN" altLang="en-US" smtClean="0"/>
              <a:t>2022/2/10</a:t>
            </a:fld>
            <a:endParaRPr lang="zh-CN" altLang="en-US"/>
          </a:p>
        </p:txBody>
      </p:sp>
      <p:sp>
        <p:nvSpPr>
          <p:cNvPr id="6" name="页脚占位符 5">
            <a:extLst>
              <a:ext uri="{FF2B5EF4-FFF2-40B4-BE49-F238E27FC236}">
                <a16:creationId xmlns:a16="http://schemas.microsoft.com/office/drawing/2014/main" id="{D422332B-6E39-40E5-9BA6-4E295332727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2D72A9B-4FE5-46D3-8052-F3F6EB6CA4CC}"/>
              </a:ext>
            </a:extLst>
          </p:cNvPr>
          <p:cNvSpPr>
            <a:spLocks noGrp="1"/>
          </p:cNvSpPr>
          <p:nvPr>
            <p:ph type="sldNum" sz="quarter" idx="12"/>
          </p:nvPr>
        </p:nvSpPr>
        <p:spPr/>
        <p:txBody>
          <a:bodyPr/>
          <a:lstStyle/>
          <a:p>
            <a:fld id="{692C4296-9ABE-4986-AC40-4AA9AC878B99}" type="slidenum">
              <a:rPr lang="zh-CN" altLang="en-US" smtClean="0"/>
              <a:t>‹#›</a:t>
            </a:fld>
            <a:endParaRPr lang="zh-CN" altLang="en-US"/>
          </a:p>
        </p:txBody>
      </p:sp>
    </p:spTree>
    <p:extLst>
      <p:ext uri="{BB962C8B-B14F-4D97-AF65-F5344CB8AC3E}">
        <p14:creationId xmlns:p14="http://schemas.microsoft.com/office/powerpoint/2010/main" val="1766931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93DB5E-B6F4-4863-826E-BA474898E70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4DF38D6-CFB0-4313-BB40-E2B596EADA5D}"/>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2BA63F3-F64B-4C2D-8AB9-6F406AEC3421}"/>
              </a:ext>
            </a:extLst>
          </p:cNvPr>
          <p:cNvSpPr>
            <a:spLocks noGrp="1"/>
          </p:cNvSpPr>
          <p:nvPr>
            <p:ph type="dt" sz="half" idx="10"/>
          </p:nvPr>
        </p:nvSpPr>
        <p:spPr/>
        <p:txBody>
          <a:bodyPr/>
          <a:lstStyle/>
          <a:p>
            <a:fld id="{E1729E77-ABEE-4329-8B07-455E52266DB7}" type="datetimeFigureOut">
              <a:rPr lang="zh-CN" altLang="en-US" smtClean="0"/>
              <a:t>2022/2/10</a:t>
            </a:fld>
            <a:endParaRPr lang="zh-CN" altLang="en-US"/>
          </a:p>
        </p:txBody>
      </p:sp>
      <p:sp>
        <p:nvSpPr>
          <p:cNvPr id="5" name="页脚占位符 4">
            <a:extLst>
              <a:ext uri="{FF2B5EF4-FFF2-40B4-BE49-F238E27FC236}">
                <a16:creationId xmlns:a16="http://schemas.microsoft.com/office/drawing/2014/main" id="{C066397F-2525-4961-A71D-4190C94A37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1E7282-1397-4FD3-8D9B-4389824EDA0F}"/>
              </a:ext>
            </a:extLst>
          </p:cNvPr>
          <p:cNvSpPr>
            <a:spLocks noGrp="1"/>
          </p:cNvSpPr>
          <p:nvPr>
            <p:ph type="sldNum" sz="quarter" idx="12"/>
          </p:nvPr>
        </p:nvSpPr>
        <p:spPr/>
        <p:txBody>
          <a:bodyPr/>
          <a:lstStyle/>
          <a:p>
            <a:fld id="{692C4296-9ABE-4986-AC40-4AA9AC878B99}" type="slidenum">
              <a:rPr lang="zh-CN" altLang="en-US" smtClean="0"/>
              <a:t>‹#›</a:t>
            </a:fld>
            <a:endParaRPr lang="zh-CN" altLang="en-US"/>
          </a:p>
        </p:txBody>
      </p:sp>
    </p:spTree>
    <p:extLst>
      <p:ext uri="{BB962C8B-B14F-4D97-AF65-F5344CB8AC3E}">
        <p14:creationId xmlns:p14="http://schemas.microsoft.com/office/powerpoint/2010/main" val="3003418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30433A7-D8A8-4842-B88A-72B438CBC3B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634AE16-EB0A-47E5-A974-2B52E5BE36B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BF5F4D2-6EEF-4DB1-89BF-3542D62AD29D}"/>
              </a:ext>
            </a:extLst>
          </p:cNvPr>
          <p:cNvSpPr>
            <a:spLocks noGrp="1"/>
          </p:cNvSpPr>
          <p:nvPr>
            <p:ph type="dt" sz="half" idx="10"/>
          </p:nvPr>
        </p:nvSpPr>
        <p:spPr/>
        <p:txBody>
          <a:bodyPr/>
          <a:lstStyle/>
          <a:p>
            <a:fld id="{E1729E77-ABEE-4329-8B07-455E52266DB7}" type="datetimeFigureOut">
              <a:rPr lang="zh-CN" altLang="en-US" smtClean="0"/>
              <a:t>2022/2/10</a:t>
            </a:fld>
            <a:endParaRPr lang="zh-CN" altLang="en-US"/>
          </a:p>
        </p:txBody>
      </p:sp>
      <p:sp>
        <p:nvSpPr>
          <p:cNvPr id="5" name="页脚占位符 4">
            <a:extLst>
              <a:ext uri="{FF2B5EF4-FFF2-40B4-BE49-F238E27FC236}">
                <a16:creationId xmlns:a16="http://schemas.microsoft.com/office/drawing/2014/main" id="{A4E5181C-0224-45B7-B2D0-658F49E156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7E80371-57E9-4601-9EBA-C4C8515BD963}"/>
              </a:ext>
            </a:extLst>
          </p:cNvPr>
          <p:cNvSpPr>
            <a:spLocks noGrp="1"/>
          </p:cNvSpPr>
          <p:nvPr>
            <p:ph type="sldNum" sz="quarter" idx="12"/>
          </p:nvPr>
        </p:nvSpPr>
        <p:spPr/>
        <p:txBody>
          <a:bodyPr/>
          <a:lstStyle/>
          <a:p>
            <a:fld id="{692C4296-9ABE-4986-AC40-4AA9AC878B99}" type="slidenum">
              <a:rPr lang="zh-CN" altLang="en-US" smtClean="0"/>
              <a:t>‹#›</a:t>
            </a:fld>
            <a:endParaRPr lang="zh-CN" altLang="en-US"/>
          </a:p>
        </p:txBody>
      </p:sp>
    </p:spTree>
    <p:extLst>
      <p:ext uri="{BB962C8B-B14F-4D97-AF65-F5344CB8AC3E}">
        <p14:creationId xmlns:p14="http://schemas.microsoft.com/office/powerpoint/2010/main" val="2590862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937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3803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2DE811-E728-4525-8548-42F82D6AEAE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939FF41-A346-4C43-9715-C5F8B0CD6B1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21C598C-969C-4C0E-9F25-70F266759E3A}"/>
              </a:ext>
            </a:extLst>
          </p:cNvPr>
          <p:cNvSpPr>
            <a:spLocks noGrp="1"/>
          </p:cNvSpPr>
          <p:nvPr>
            <p:ph type="dt" sz="half" idx="10"/>
          </p:nvPr>
        </p:nvSpPr>
        <p:spPr/>
        <p:txBody>
          <a:bodyPr/>
          <a:lstStyle/>
          <a:p>
            <a:fld id="{E1729E77-ABEE-4329-8B07-455E52266DB7}" type="datetimeFigureOut">
              <a:rPr lang="zh-CN" altLang="en-US" smtClean="0"/>
              <a:t>2022/2/10</a:t>
            </a:fld>
            <a:endParaRPr lang="zh-CN" altLang="en-US"/>
          </a:p>
        </p:txBody>
      </p:sp>
      <p:sp>
        <p:nvSpPr>
          <p:cNvPr id="5" name="页脚占位符 4">
            <a:extLst>
              <a:ext uri="{FF2B5EF4-FFF2-40B4-BE49-F238E27FC236}">
                <a16:creationId xmlns:a16="http://schemas.microsoft.com/office/drawing/2014/main" id="{77728C34-E37F-410B-8190-6C8D3D3053B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4A7AA8-6C40-4427-9BD4-9C1F497085F5}"/>
              </a:ext>
            </a:extLst>
          </p:cNvPr>
          <p:cNvSpPr>
            <a:spLocks noGrp="1"/>
          </p:cNvSpPr>
          <p:nvPr>
            <p:ph type="sldNum" sz="quarter" idx="12"/>
          </p:nvPr>
        </p:nvSpPr>
        <p:spPr/>
        <p:txBody>
          <a:bodyPr/>
          <a:lstStyle/>
          <a:p>
            <a:fld id="{692C4296-9ABE-4986-AC40-4AA9AC878B99}" type="slidenum">
              <a:rPr lang="zh-CN" altLang="en-US" smtClean="0"/>
              <a:t>‹#›</a:t>
            </a:fld>
            <a:endParaRPr lang="zh-CN" altLang="en-US"/>
          </a:p>
        </p:txBody>
      </p:sp>
    </p:spTree>
    <p:extLst>
      <p:ext uri="{BB962C8B-B14F-4D97-AF65-F5344CB8AC3E}">
        <p14:creationId xmlns:p14="http://schemas.microsoft.com/office/powerpoint/2010/main" val="386646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41D18A-122F-4072-B9F4-A6F74F36340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89F338-4F78-4385-9620-BF39A5C080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EB1F00BC-0B07-4166-93E0-2BD063D091F4}"/>
              </a:ext>
            </a:extLst>
          </p:cNvPr>
          <p:cNvSpPr>
            <a:spLocks noGrp="1"/>
          </p:cNvSpPr>
          <p:nvPr>
            <p:ph type="dt" sz="half" idx="10"/>
          </p:nvPr>
        </p:nvSpPr>
        <p:spPr/>
        <p:txBody>
          <a:bodyPr/>
          <a:lstStyle/>
          <a:p>
            <a:fld id="{E1729E77-ABEE-4329-8B07-455E52266DB7}" type="datetimeFigureOut">
              <a:rPr lang="zh-CN" altLang="en-US" smtClean="0"/>
              <a:t>2022/2/10</a:t>
            </a:fld>
            <a:endParaRPr lang="zh-CN" altLang="en-US"/>
          </a:p>
        </p:txBody>
      </p:sp>
      <p:sp>
        <p:nvSpPr>
          <p:cNvPr id="5" name="页脚占位符 4">
            <a:extLst>
              <a:ext uri="{FF2B5EF4-FFF2-40B4-BE49-F238E27FC236}">
                <a16:creationId xmlns:a16="http://schemas.microsoft.com/office/drawing/2014/main" id="{1FC4C912-E65B-4D3C-AEE0-495D2559F4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1819E0-E191-4187-BD7A-CC115C78C424}"/>
              </a:ext>
            </a:extLst>
          </p:cNvPr>
          <p:cNvSpPr>
            <a:spLocks noGrp="1"/>
          </p:cNvSpPr>
          <p:nvPr>
            <p:ph type="sldNum" sz="quarter" idx="12"/>
          </p:nvPr>
        </p:nvSpPr>
        <p:spPr/>
        <p:txBody>
          <a:bodyPr/>
          <a:lstStyle/>
          <a:p>
            <a:fld id="{692C4296-9ABE-4986-AC40-4AA9AC878B99}" type="slidenum">
              <a:rPr lang="zh-CN" altLang="en-US" smtClean="0"/>
              <a:t>‹#›</a:t>
            </a:fld>
            <a:endParaRPr lang="zh-CN" altLang="en-US"/>
          </a:p>
        </p:txBody>
      </p:sp>
    </p:spTree>
    <p:extLst>
      <p:ext uri="{BB962C8B-B14F-4D97-AF65-F5344CB8AC3E}">
        <p14:creationId xmlns:p14="http://schemas.microsoft.com/office/powerpoint/2010/main" val="4015400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853209-30AF-45F9-8E18-D0CF7F0A4B6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AB3211B-DB37-4519-A58B-6070227A18B2}"/>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FB053230-B7C1-44A3-A337-55161D659B0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7A2907D0-9A7D-41FB-A4EB-E3BCDBA9E45C}"/>
              </a:ext>
            </a:extLst>
          </p:cNvPr>
          <p:cNvSpPr>
            <a:spLocks noGrp="1"/>
          </p:cNvSpPr>
          <p:nvPr>
            <p:ph type="dt" sz="half" idx="10"/>
          </p:nvPr>
        </p:nvSpPr>
        <p:spPr/>
        <p:txBody>
          <a:bodyPr/>
          <a:lstStyle/>
          <a:p>
            <a:fld id="{E1729E77-ABEE-4329-8B07-455E52266DB7}" type="datetimeFigureOut">
              <a:rPr lang="zh-CN" altLang="en-US" smtClean="0"/>
              <a:t>2022/2/10</a:t>
            </a:fld>
            <a:endParaRPr lang="zh-CN" altLang="en-US"/>
          </a:p>
        </p:txBody>
      </p:sp>
      <p:sp>
        <p:nvSpPr>
          <p:cNvPr id="6" name="页脚占位符 5">
            <a:extLst>
              <a:ext uri="{FF2B5EF4-FFF2-40B4-BE49-F238E27FC236}">
                <a16:creationId xmlns:a16="http://schemas.microsoft.com/office/drawing/2014/main" id="{2F3E0B1A-C9A6-4A10-8639-6D9419390A5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AFE975F-E6F2-4DD3-8BDB-B2BE622B7426}"/>
              </a:ext>
            </a:extLst>
          </p:cNvPr>
          <p:cNvSpPr>
            <a:spLocks noGrp="1"/>
          </p:cNvSpPr>
          <p:nvPr>
            <p:ph type="sldNum" sz="quarter" idx="12"/>
          </p:nvPr>
        </p:nvSpPr>
        <p:spPr/>
        <p:txBody>
          <a:bodyPr/>
          <a:lstStyle/>
          <a:p>
            <a:fld id="{692C4296-9ABE-4986-AC40-4AA9AC878B99}" type="slidenum">
              <a:rPr lang="zh-CN" altLang="en-US" smtClean="0"/>
              <a:t>‹#›</a:t>
            </a:fld>
            <a:endParaRPr lang="zh-CN" altLang="en-US"/>
          </a:p>
        </p:txBody>
      </p:sp>
    </p:spTree>
    <p:extLst>
      <p:ext uri="{BB962C8B-B14F-4D97-AF65-F5344CB8AC3E}">
        <p14:creationId xmlns:p14="http://schemas.microsoft.com/office/powerpoint/2010/main" val="85643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4BD093-3C44-4BB3-B94A-9658FA8869D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DA01FF9-69CB-40B9-A735-8660064F5A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749D1287-31B8-4C0E-BF35-48F650447390}"/>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60C437E-A92A-4FFC-82AD-22F2D5D88C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DFDD30E-AE23-43F7-B45F-7B155F36147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F0B5F5E-FB5B-43DD-BFB2-B89A6991B16D}"/>
              </a:ext>
            </a:extLst>
          </p:cNvPr>
          <p:cNvSpPr>
            <a:spLocks noGrp="1"/>
          </p:cNvSpPr>
          <p:nvPr>
            <p:ph type="dt" sz="half" idx="10"/>
          </p:nvPr>
        </p:nvSpPr>
        <p:spPr/>
        <p:txBody>
          <a:bodyPr/>
          <a:lstStyle/>
          <a:p>
            <a:fld id="{E1729E77-ABEE-4329-8B07-455E52266DB7}" type="datetimeFigureOut">
              <a:rPr lang="zh-CN" altLang="en-US" smtClean="0"/>
              <a:t>2022/2/10</a:t>
            </a:fld>
            <a:endParaRPr lang="zh-CN" altLang="en-US"/>
          </a:p>
        </p:txBody>
      </p:sp>
      <p:sp>
        <p:nvSpPr>
          <p:cNvPr id="8" name="页脚占位符 7">
            <a:extLst>
              <a:ext uri="{FF2B5EF4-FFF2-40B4-BE49-F238E27FC236}">
                <a16:creationId xmlns:a16="http://schemas.microsoft.com/office/drawing/2014/main" id="{FF9BB83B-E8D1-4483-A6BE-325F573A03F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C6D08C1-F230-4B1B-9DD8-9573BDCBDB1A}"/>
              </a:ext>
            </a:extLst>
          </p:cNvPr>
          <p:cNvSpPr>
            <a:spLocks noGrp="1"/>
          </p:cNvSpPr>
          <p:nvPr>
            <p:ph type="sldNum" sz="quarter" idx="12"/>
          </p:nvPr>
        </p:nvSpPr>
        <p:spPr/>
        <p:txBody>
          <a:bodyPr/>
          <a:lstStyle/>
          <a:p>
            <a:fld id="{692C4296-9ABE-4986-AC40-4AA9AC878B99}" type="slidenum">
              <a:rPr lang="zh-CN" altLang="en-US" smtClean="0"/>
              <a:t>‹#›</a:t>
            </a:fld>
            <a:endParaRPr lang="zh-CN" altLang="en-US"/>
          </a:p>
        </p:txBody>
      </p:sp>
    </p:spTree>
    <p:extLst>
      <p:ext uri="{BB962C8B-B14F-4D97-AF65-F5344CB8AC3E}">
        <p14:creationId xmlns:p14="http://schemas.microsoft.com/office/powerpoint/2010/main" val="3441244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D8CA1B-394E-4116-BA87-2CAB2CD0C20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991B250-E6BB-44B3-82D7-3C1B65C47DEE}"/>
              </a:ext>
            </a:extLst>
          </p:cNvPr>
          <p:cNvSpPr>
            <a:spLocks noGrp="1"/>
          </p:cNvSpPr>
          <p:nvPr>
            <p:ph type="dt" sz="half" idx="10"/>
          </p:nvPr>
        </p:nvSpPr>
        <p:spPr/>
        <p:txBody>
          <a:bodyPr/>
          <a:lstStyle/>
          <a:p>
            <a:fld id="{E1729E77-ABEE-4329-8B07-455E52266DB7}" type="datetimeFigureOut">
              <a:rPr lang="zh-CN" altLang="en-US" smtClean="0"/>
              <a:t>2022/2/10</a:t>
            </a:fld>
            <a:endParaRPr lang="zh-CN" altLang="en-US"/>
          </a:p>
        </p:txBody>
      </p:sp>
      <p:sp>
        <p:nvSpPr>
          <p:cNvPr id="4" name="页脚占位符 3">
            <a:extLst>
              <a:ext uri="{FF2B5EF4-FFF2-40B4-BE49-F238E27FC236}">
                <a16:creationId xmlns:a16="http://schemas.microsoft.com/office/drawing/2014/main" id="{D7E38C34-B5A4-4AA1-8320-007929C8115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B1667DE-4065-41D6-8117-5FE08E5B3478}"/>
              </a:ext>
            </a:extLst>
          </p:cNvPr>
          <p:cNvSpPr>
            <a:spLocks noGrp="1"/>
          </p:cNvSpPr>
          <p:nvPr>
            <p:ph type="sldNum" sz="quarter" idx="12"/>
          </p:nvPr>
        </p:nvSpPr>
        <p:spPr/>
        <p:txBody>
          <a:bodyPr/>
          <a:lstStyle/>
          <a:p>
            <a:fld id="{692C4296-9ABE-4986-AC40-4AA9AC878B99}" type="slidenum">
              <a:rPr lang="zh-CN" altLang="en-US" smtClean="0"/>
              <a:t>‹#›</a:t>
            </a:fld>
            <a:endParaRPr lang="zh-CN" altLang="en-US"/>
          </a:p>
        </p:txBody>
      </p:sp>
    </p:spTree>
    <p:extLst>
      <p:ext uri="{BB962C8B-B14F-4D97-AF65-F5344CB8AC3E}">
        <p14:creationId xmlns:p14="http://schemas.microsoft.com/office/powerpoint/2010/main" val="403010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CC9A52-EA3D-4FB4-8E60-694A1EBCCAD6}"/>
              </a:ext>
            </a:extLst>
          </p:cNvPr>
          <p:cNvSpPr>
            <a:spLocks noGrp="1"/>
          </p:cNvSpPr>
          <p:nvPr>
            <p:ph type="dt" sz="half" idx="10"/>
          </p:nvPr>
        </p:nvSpPr>
        <p:spPr/>
        <p:txBody>
          <a:bodyPr/>
          <a:lstStyle/>
          <a:p>
            <a:fld id="{E1729E77-ABEE-4329-8B07-455E52266DB7}" type="datetimeFigureOut">
              <a:rPr lang="zh-CN" altLang="en-US" smtClean="0"/>
              <a:t>2022/2/10</a:t>
            </a:fld>
            <a:endParaRPr lang="zh-CN" altLang="en-US"/>
          </a:p>
        </p:txBody>
      </p:sp>
      <p:sp>
        <p:nvSpPr>
          <p:cNvPr id="3" name="页脚占位符 2">
            <a:extLst>
              <a:ext uri="{FF2B5EF4-FFF2-40B4-BE49-F238E27FC236}">
                <a16:creationId xmlns:a16="http://schemas.microsoft.com/office/drawing/2014/main" id="{4592FE17-A525-4822-8219-A4D67B02AB2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5A76BB9-390E-45D7-B6DC-9CFEF96AB13B}"/>
              </a:ext>
            </a:extLst>
          </p:cNvPr>
          <p:cNvSpPr>
            <a:spLocks noGrp="1"/>
          </p:cNvSpPr>
          <p:nvPr>
            <p:ph type="sldNum" sz="quarter" idx="12"/>
          </p:nvPr>
        </p:nvSpPr>
        <p:spPr/>
        <p:txBody>
          <a:bodyPr/>
          <a:lstStyle/>
          <a:p>
            <a:fld id="{692C4296-9ABE-4986-AC40-4AA9AC878B99}" type="slidenum">
              <a:rPr lang="zh-CN" altLang="en-US" smtClean="0"/>
              <a:t>‹#›</a:t>
            </a:fld>
            <a:endParaRPr lang="zh-CN" altLang="en-US"/>
          </a:p>
        </p:txBody>
      </p:sp>
    </p:spTree>
    <p:extLst>
      <p:ext uri="{BB962C8B-B14F-4D97-AF65-F5344CB8AC3E}">
        <p14:creationId xmlns:p14="http://schemas.microsoft.com/office/powerpoint/2010/main" val="3323071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E3974-9CD8-4143-B1C8-68EAA5525F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7F9DD6-51D9-489D-87FB-A9C90B59B392}"/>
              </a:ext>
            </a:extLst>
          </p:cNvPr>
          <p:cNvSpPr>
            <a:spLocks noGrp="1"/>
          </p:cNvSpPr>
          <p:nvPr>
            <p:ph type="dt" sz="half" idx="10"/>
          </p:nvPr>
        </p:nvSpPr>
        <p:spPr/>
        <p:txBody>
          <a:bodyPr/>
          <a:lstStyle/>
          <a:p>
            <a:fld id="{E1729E77-ABEE-4329-8B07-455E52266DB7}" type="datetimeFigureOut">
              <a:rPr lang="zh-CN" altLang="en-US" smtClean="0"/>
              <a:t>2022/2/10</a:t>
            </a:fld>
            <a:endParaRPr lang="zh-CN" altLang="en-US"/>
          </a:p>
        </p:txBody>
      </p:sp>
      <p:sp>
        <p:nvSpPr>
          <p:cNvPr id="4" name="Footer Placeholder 3">
            <a:extLst>
              <a:ext uri="{FF2B5EF4-FFF2-40B4-BE49-F238E27FC236}">
                <a16:creationId xmlns:a16="http://schemas.microsoft.com/office/drawing/2014/main" id="{211126A8-F6B9-49A2-80E9-6102FC71A72A}"/>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58E6810A-B9F1-4126-98F0-7A9917F1D6BF}"/>
              </a:ext>
            </a:extLst>
          </p:cNvPr>
          <p:cNvSpPr>
            <a:spLocks noGrp="1"/>
          </p:cNvSpPr>
          <p:nvPr>
            <p:ph type="sldNum" sz="quarter" idx="12"/>
          </p:nvPr>
        </p:nvSpPr>
        <p:spPr/>
        <p:txBody>
          <a:bodyPr/>
          <a:lstStyle/>
          <a:p>
            <a:fld id="{692C4296-9ABE-4986-AC40-4AA9AC878B99}" type="slidenum">
              <a:rPr lang="zh-CN" altLang="en-US" smtClean="0"/>
              <a:t>‹#›</a:t>
            </a:fld>
            <a:endParaRPr lang="zh-CN" altLang="en-US"/>
          </a:p>
        </p:txBody>
      </p:sp>
    </p:spTree>
    <p:extLst>
      <p:ext uri="{BB962C8B-B14F-4D97-AF65-F5344CB8AC3E}">
        <p14:creationId xmlns:p14="http://schemas.microsoft.com/office/powerpoint/2010/main" val="703267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A8F37A-4B5A-4BD6-9E83-437FBA8754D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BCBB1D1-E607-43EC-86CF-1A18B7C072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8BE17DD-97A9-4850-8952-2D19FA5C79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D09A7FD-16AD-4146-861C-084C2A687717}"/>
              </a:ext>
            </a:extLst>
          </p:cNvPr>
          <p:cNvSpPr>
            <a:spLocks noGrp="1"/>
          </p:cNvSpPr>
          <p:nvPr>
            <p:ph type="dt" sz="half" idx="10"/>
          </p:nvPr>
        </p:nvSpPr>
        <p:spPr/>
        <p:txBody>
          <a:bodyPr/>
          <a:lstStyle/>
          <a:p>
            <a:fld id="{E1729E77-ABEE-4329-8B07-455E52266DB7}" type="datetimeFigureOut">
              <a:rPr lang="zh-CN" altLang="en-US" smtClean="0"/>
              <a:t>2022/2/10</a:t>
            </a:fld>
            <a:endParaRPr lang="zh-CN" altLang="en-US"/>
          </a:p>
        </p:txBody>
      </p:sp>
      <p:sp>
        <p:nvSpPr>
          <p:cNvPr id="6" name="页脚占位符 5">
            <a:extLst>
              <a:ext uri="{FF2B5EF4-FFF2-40B4-BE49-F238E27FC236}">
                <a16:creationId xmlns:a16="http://schemas.microsoft.com/office/drawing/2014/main" id="{D1F59B9D-3798-415B-8D28-DF309AB8478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28CA2CF-EF21-4D58-A1B7-D8B02263D372}"/>
              </a:ext>
            </a:extLst>
          </p:cNvPr>
          <p:cNvSpPr>
            <a:spLocks noGrp="1"/>
          </p:cNvSpPr>
          <p:nvPr>
            <p:ph type="sldNum" sz="quarter" idx="12"/>
          </p:nvPr>
        </p:nvSpPr>
        <p:spPr/>
        <p:txBody>
          <a:bodyPr/>
          <a:lstStyle/>
          <a:p>
            <a:fld id="{692C4296-9ABE-4986-AC40-4AA9AC878B99}" type="slidenum">
              <a:rPr lang="zh-CN" altLang="en-US" smtClean="0"/>
              <a:t>‹#›</a:t>
            </a:fld>
            <a:endParaRPr lang="zh-CN" altLang="en-US"/>
          </a:p>
        </p:txBody>
      </p:sp>
    </p:spTree>
    <p:extLst>
      <p:ext uri="{BB962C8B-B14F-4D97-AF65-F5344CB8AC3E}">
        <p14:creationId xmlns:p14="http://schemas.microsoft.com/office/powerpoint/2010/main" val="943764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98125AA-DF61-4CB9-BA28-7A5B3C9F46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168E6FD-9679-474B-83A0-1D0969BD90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92C6A06-C5BC-4132-BB9F-5B17072C15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729E77-ABEE-4329-8B07-455E52266DB7}" type="datetimeFigureOut">
              <a:rPr lang="zh-CN" altLang="en-US" smtClean="0"/>
              <a:t>2022/2/10</a:t>
            </a:fld>
            <a:endParaRPr lang="zh-CN" altLang="en-US"/>
          </a:p>
        </p:txBody>
      </p:sp>
      <p:sp>
        <p:nvSpPr>
          <p:cNvPr id="5" name="页脚占位符 4">
            <a:extLst>
              <a:ext uri="{FF2B5EF4-FFF2-40B4-BE49-F238E27FC236}">
                <a16:creationId xmlns:a16="http://schemas.microsoft.com/office/drawing/2014/main" id="{612B807E-4148-4325-8410-3A56F0EBD1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13882C7-F771-43A5-BFE0-CD40E143CB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2C4296-9ABE-4986-AC40-4AA9AC878B99}" type="slidenum">
              <a:rPr lang="zh-CN" altLang="en-US" smtClean="0"/>
              <a:t>‹#›</a:t>
            </a:fld>
            <a:endParaRPr lang="zh-CN" altLang="en-US"/>
          </a:p>
        </p:txBody>
      </p:sp>
      <p:pic>
        <p:nvPicPr>
          <p:cNvPr id="7" name="Picture 6">
            <a:extLst>
              <a:ext uri="{FF2B5EF4-FFF2-40B4-BE49-F238E27FC236}">
                <a16:creationId xmlns:a16="http://schemas.microsoft.com/office/drawing/2014/main" id="{CD5C8A44-6223-4042-A144-668A9DE6533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340034" y="-2246638"/>
            <a:ext cx="2606408" cy="4615353"/>
          </a:xfrm>
          <a:prstGeom prst="rect">
            <a:avLst/>
          </a:prstGeom>
        </p:spPr>
      </p:pic>
      <p:sp>
        <p:nvSpPr>
          <p:cNvPr id="8" name="Title 4">
            <a:extLst>
              <a:ext uri="{FF2B5EF4-FFF2-40B4-BE49-F238E27FC236}">
                <a16:creationId xmlns:a16="http://schemas.microsoft.com/office/drawing/2014/main" id="{81DBA885-7122-4573-9900-9EC472965BAB}"/>
              </a:ext>
            </a:extLst>
          </p:cNvPr>
          <p:cNvSpPr txBox="1">
            <a:spLocks/>
          </p:cNvSpPr>
          <p:nvPr userDrawn="1"/>
        </p:nvSpPr>
        <p:spPr>
          <a:xfrm>
            <a:off x="10446186" y="-64871"/>
            <a:ext cx="2309633" cy="39683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rgbClr val="CF2665"/>
                </a:solidFill>
                <a:latin typeface="+mj-lt"/>
                <a:ea typeface="+mj-ea"/>
                <a:cs typeface="+mj-cs"/>
              </a:defRPr>
            </a:lvl1pPr>
          </a:lstStyle>
          <a:p>
            <a:r>
              <a:rPr lang="en-US" sz="2400" dirty="0" err="1">
                <a:solidFill>
                  <a:schemeClr val="bg2">
                    <a:lumMod val="90000"/>
                  </a:schemeClr>
                </a:solidFill>
                <a:latin typeface="UTM Flavour" panose="02040603050506020204" pitchFamily="18" charset="0"/>
                <a:cs typeface="Times New Roman" panose="02020603050405020304" pitchFamily="18" charset="0"/>
              </a:rPr>
              <a:t>Măng</a:t>
            </a:r>
            <a:r>
              <a:rPr lang="en-US" sz="2400" dirty="0">
                <a:solidFill>
                  <a:schemeClr val="bg2">
                    <a:lumMod val="90000"/>
                  </a:schemeClr>
                </a:solidFill>
                <a:latin typeface="UTM Flavour" panose="02040603050506020204" pitchFamily="18" charset="0"/>
                <a:cs typeface="Times New Roman" panose="02020603050405020304" pitchFamily="18" charset="0"/>
              </a:rPr>
              <a:t> non</a:t>
            </a:r>
            <a:endParaRPr lang="vi-VN" sz="2400" dirty="0">
              <a:solidFill>
                <a:schemeClr val="bg2">
                  <a:lumMod val="90000"/>
                </a:schemeClr>
              </a:solidFill>
              <a:latin typeface="Times New Roman" panose="02020603050405020304" pitchFamily="18" charset="0"/>
              <a:cs typeface="Times New Roman" panose="02020603050405020304" pitchFamily="18" charset="0"/>
            </a:endParaRPr>
          </a:p>
        </p:txBody>
      </p:sp>
      <p:sp>
        <p:nvSpPr>
          <p:cNvPr id="9" name="Title 4">
            <a:extLst>
              <a:ext uri="{FF2B5EF4-FFF2-40B4-BE49-F238E27FC236}">
                <a16:creationId xmlns:a16="http://schemas.microsoft.com/office/drawing/2014/main" id="{2863C442-E459-4870-A7B9-00EDDA3DC597}"/>
              </a:ext>
            </a:extLst>
          </p:cNvPr>
          <p:cNvSpPr txBox="1">
            <a:spLocks/>
          </p:cNvSpPr>
          <p:nvPr userDrawn="1"/>
        </p:nvSpPr>
        <p:spPr>
          <a:xfrm>
            <a:off x="-522514" y="6537847"/>
            <a:ext cx="2309633" cy="39683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rgbClr val="CF2665"/>
                </a:solidFill>
                <a:latin typeface="+mj-lt"/>
                <a:ea typeface="+mj-ea"/>
                <a:cs typeface="+mj-cs"/>
              </a:defRPr>
            </a:lvl1pPr>
          </a:lstStyle>
          <a:p>
            <a:r>
              <a:rPr lang="en-US" sz="2400" dirty="0" err="1">
                <a:solidFill>
                  <a:schemeClr val="accent1">
                    <a:lumMod val="20000"/>
                    <a:lumOff val="80000"/>
                  </a:schemeClr>
                </a:solidFill>
                <a:latin typeface="UTM Flavour" panose="02040603050506020204" pitchFamily="18" charset="0"/>
                <a:cs typeface="Times New Roman" panose="02020603050405020304" pitchFamily="18" charset="0"/>
              </a:rPr>
              <a:t>Măng</a:t>
            </a:r>
            <a:r>
              <a:rPr lang="en-US" sz="2400" dirty="0">
                <a:solidFill>
                  <a:schemeClr val="accent1">
                    <a:lumMod val="20000"/>
                    <a:lumOff val="80000"/>
                  </a:schemeClr>
                </a:solidFill>
                <a:latin typeface="UTM Flavour" panose="02040603050506020204" pitchFamily="18" charset="0"/>
                <a:cs typeface="Times New Roman" panose="02020603050405020304" pitchFamily="18" charset="0"/>
              </a:rPr>
              <a:t> non</a:t>
            </a:r>
            <a:endParaRPr lang="vi-VN" sz="2400" dirty="0">
              <a:solidFill>
                <a:schemeClr val="accent1">
                  <a:lumMod val="20000"/>
                  <a:lumOff val="8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5740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1" r:id="rId8"/>
    <p:sldLayoutId id="2147483656" r:id="rId9"/>
    <p:sldLayoutId id="2147483657" r:id="rId10"/>
    <p:sldLayoutId id="2147483658" r:id="rId11"/>
    <p:sldLayoutId id="2147483659" r:id="rId12"/>
    <p:sldLayoutId id="2147483660" r:id="rId13"/>
    <p:sldLayoutId id="2147483662"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75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750" accel="50000" fill="hold">
                                          <p:stCondLst>
                                            <p:cond delay="750"/>
                                          </p:stCondLst>
                                        </p:cTn>
                                        <p:tgtEl>
                                          <p:spTgt spid="8"/>
                                        </p:tgtEl>
                                        <p:attrNameLst>
                                          <p:attrName>ppt_w</p:attrName>
                                        </p:attrNameLst>
                                      </p:cBhvr>
                                      <p:tavLst>
                                        <p:tav tm="0">
                                          <p:val>
                                            <p:strVal val="#ppt_w*.05"/>
                                          </p:val>
                                        </p:tav>
                                        <p:tav tm="100000">
                                          <p:val>
                                            <p:strVal val="#ppt_w"/>
                                          </p:val>
                                        </p:tav>
                                      </p:tavLst>
                                    </p:anim>
                                    <p:anim calcmode="lin" valueType="num">
                                      <p:cBhvr>
                                        <p:cTn id="10" dur="1500" fill="hold"/>
                                        <p:tgtEl>
                                          <p:spTgt spid="8"/>
                                        </p:tgtEl>
                                        <p:attrNameLst>
                                          <p:attrName>ppt_h</p:attrName>
                                        </p:attrNameLst>
                                      </p:cBhvr>
                                      <p:tavLst>
                                        <p:tav tm="0">
                                          <p:val>
                                            <p:strVal val="#ppt_h"/>
                                          </p:val>
                                        </p:tav>
                                        <p:tav tm="100000">
                                          <p:val>
                                            <p:strVal val="#ppt_h"/>
                                          </p:val>
                                        </p:tav>
                                      </p:tavLst>
                                    </p:anim>
                                    <p:anim calcmode="lin" valueType="num">
                                      <p:cBhvr>
                                        <p:cTn id="11" dur="75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75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750" accel="50000" fill="hold">
                                          <p:stCondLst>
                                            <p:cond delay="750"/>
                                          </p:stCondLst>
                                        </p:cTn>
                                        <p:tgtEl>
                                          <p:spTgt spid="8"/>
                                        </p:tgtEl>
                                        <p:attrNameLst>
                                          <p:attrName>ppt_y</p:attrName>
                                        </p:attrNameLst>
                                      </p:cBhvr>
                                      <p:tavLst>
                                        <p:tav tm="0">
                                          <p:val>
                                            <p:strVal val="#ppt_y+.1"/>
                                          </p:val>
                                        </p:tav>
                                        <p:tav tm="100000">
                                          <p:val>
                                            <p:strVal val="#ppt_y"/>
                                          </p:val>
                                        </p:tav>
                                      </p:tavLst>
                                    </p:anim>
                                    <p:animEffect transition="in" filter="fade">
                                      <p:cBhvr>
                                        <p:cTn id="14" dur="1500" decel="50000">
                                          <p:stCondLst>
                                            <p:cond delay="0"/>
                                          </p:stCondLst>
                                        </p:cTn>
                                        <p:tgtEl>
                                          <p:spTgt spid="8"/>
                                        </p:tgtEl>
                                      </p:cBhvr>
                                    </p:animEffect>
                                  </p:childTnLst>
                                </p:cTn>
                              </p:par>
                            </p:childTnLst>
                          </p:cTn>
                        </p:par>
                        <p:par>
                          <p:cTn id="15" fill="hold">
                            <p:stCondLst>
                              <p:cond delay="1500"/>
                            </p:stCondLst>
                            <p:childTnLst>
                              <p:par>
                                <p:cTn id="16" presetID="25"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75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9" dur="75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0" dur="750" accel="50000" fill="hold">
                                          <p:stCondLst>
                                            <p:cond delay="750"/>
                                          </p:stCondLst>
                                        </p:cTn>
                                        <p:tgtEl>
                                          <p:spTgt spid="9"/>
                                        </p:tgtEl>
                                        <p:attrNameLst>
                                          <p:attrName>ppt_w</p:attrName>
                                        </p:attrNameLst>
                                      </p:cBhvr>
                                      <p:tavLst>
                                        <p:tav tm="0">
                                          <p:val>
                                            <p:strVal val="#ppt_w*.05"/>
                                          </p:val>
                                        </p:tav>
                                        <p:tav tm="100000">
                                          <p:val>
                                            <p:strVal val="#ppt_w"/>
                                          </p:val>
                                        </p:tav>
                                      </p:tavLst>
                                    </p:anim>
                                    <p:anim calcmode="lin" valueType="num">
                                      <p:cBhvr>
                                        <p:cTn id="21" dur="1500" fill="hold"/>
                                        <p:tgtEl>
                                          <p:spTgt spid="9"/>
                                        </p:tgtEl>
                                        <p:attrNameLst>
                                          <p:attrName>ppt_h</p:attrName>
                                        </p:attrNameLst>
                                      </p:cBhvr>
                                      <p:tavLst>
                                        <p:tav tm="0">
                                          <p:val>
                                            <p:strVal val="#ppt_h"/>
                                          </p:val>
                                        </p:tav>
                                        <p:tav tm="100000">
                                          <p:val>
                                            <p:strVal val="#ppt_h"/>
                                          </p:val>
                                        </p:tav>
                                      </p:tavLst>
                                    </p:anim>
                                    <p:anim calcmode="lin" valueType="num">
                                      <p:cBhvr>
                                        <p:cTn id="22" dur="75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3" dur="75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4" dur="750" accel="50000" fill="hold">
                                          <p:stCondLst>
                                            <p:cond delay="750"/>
                                          </p:stCondLst>
                                        </p:cTn>
                                        <p:tgtEl>
                                          <p:spTgt spid="9"/>
                                        </p:tgtEl>
                                        <p:attrNameLst>
                                          <p:attrName>ppt_y</p:attrName>
                                        </p:attrNameLst>
                                      </p:cBhvr>
                                      <p:tavLst>
                                        <p:tav tm="0">
                                          <p:val>
                                            <p:strVal val="#ppt_y+.1"/>
                                          </p:val>
                                        </p:tav>
                                        <p:tav tm="100000">
                                          <p:val>
                                            <p:strVal val="#ppt_y"/>
                                          </p:val>
                                        </p:tav>
                                      </p:tavLst>
                                    </p:anim>
                                    <p:animEffect transition="in" filter="fade">
                                      <p:cBhvr>
                                        <p:cTn id="25" dur="15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png"/><Relationship Id="rId3" Type="http://schemas.openxmlformats.org/officeDocument/2006/relationships/tags" Target="../tags/tag4.xml"/><Relationship Id="rId7" Type="http://schemas.openxmlformats.org/officeDocument/2006/relationships/tags" Target="../tags/tag6.xml"/><Relationship Id="rId12" Type="http://schemas.openxmlformats.org/officeDocument/2006/relationships/image" Target="../media/image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audio" Target="../media/media1.mp3"/><Relationship Id="rId11" Type="http://schemas.openxmlformats.org/officeDocument/2006/relationships/image" Target="../media/image4.png"/><Relationship Id="rId5" Type="http://schemas.microsoft.com/office/2007/relationships/media" Target="../media/media1.mp3"/><Relationship Id="rId10" Type="http://schemas.openxmlformats.org/officeDocument/2006/relationships/image" Target="../media/image3.jpg"/><Relationship Id="rId4" Type="http://schemas.openxmlformats.org/officeDocument/2006/relationships/tags" Target="../tags/tag5.xml"/><Relationship Id="rId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9.jpg"/><Relationship Id="rId7"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2.emf"/><Relationship Id="rId4" Type="http://schemas.openxmlformats.org/officeDocument/2006/relationships/image" Target="../media/image23.png"/><Relationship Id="rId9" Type="http://schemas.openxmlformats.org/officeDocument/2006/relationships/image" Target="../media/image25.jp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jp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4.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2.jpg"/><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4.png"/><Relationship Id="rId4" Type="http://schemas.openxmlformats.org/officeDocument/2006/relationships/image" Target="../media/image12.emf"/></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3.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11.xml"/><Relationship Id="rId7" Type="http://schemas.openxmlformats.org/officeDocument/2006/relationships/image" Target="../media/image9.jp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19.xml"/><Relationship Id="rId5" Type="http://schemas.openxmlformats.org/officeDocument/2006/relationships/slideLayout" Target="../slideLayouts/slideLayout7.xml"/><Relationship Id="rId10" Type="http://schemas.openxmlformats.org/officeDocument/2006/relationships/image" Target="../media/image7.png"/><Relationship Id="rId4" Type="http://schemas.openxmlformats.org/officeDocument/2006/relationships/tags" Target="../tags/tag12.xml"/><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image" Target="../media/image12.emf"/></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9.jpg"/><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3.png"/><Relationship Id="rId4" Type="http://schemas.openxmlformats.org/officeDocument/2006/relationships/image" Target="../media/image12.emf"/></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0.emf"/><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2.emf"/><Relationship Id="rId5" Type="http://schemas.openxmlformats.org/officeDocument/2006/relationships/image" Target="../media/image9.jpg"/><Relationship Id="rId4" Type="http://schemas.openxmlformats.org/officeDocument/2006/relationships/notesSlide" Target="../notesSlides/notesSlide4.xml"/><Relationship Id="rId9" Type="http://schemas.openxmlformats.org/officeDocument/2006/relationships/image" Target="../media/image14.emf"/></Relationships>
</file>

<file path=ppt/slides/_rels/slide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9.jpg"/><Relationship Id="rId7"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emf"/><Relationship Id="rId5" Type="http://schemas.openxmlformats.org/officeDocument/2006/relationships/image" Target="../media/image15.png"/><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9.jp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emf"/><Relationship Id="rId5" Type="http://schemas.openxmlformats.org/officeDocument/2006/relationships/image" Target="../media/image15.png"/><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jpg"/><Relationship Id="rId7"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1.emf"/><Relationship Id="rId4" Type="http://schemas.openxmlformats.org/officeDocument/2006/relationships/image" Target="../media/image12.emf"/><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9.jpg"/><Relationship Id="rId7"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2.emf"/><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l="-1000" r="-1000"/>
          </a:stretch>
        </a:blipFill>
        <a:effectLst/>
      </p:bgPr>
    </p:bg>
    <p:spTree>
      <p:nvGrpSpPr>
        <p:cNvPr id="1" name=""/>
        <p:cNvGrpSpPr/>
        <p:nvPr/>
      </p:nvGrpSpPr>
      <p:grpSpPr>
        <a:xfrm>
          <a:off x="0" y="0"/>
          <a:ext cx="0" cy="0"/>
          <a:chOff x="0" y="0"/>
          <a:chExt cx="0" cy="0"/>
        </a:xfrm>
      </p:grpSpPr>
      <p:pic>
        <p:nvPicPr>
          <p:cNvPr id="5" name="PA_图片 4"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8E65A406-86AC-4CCA-8DC4-A8C6ADACA722}"/>
              </a:ext>
            </a:extLst>
          </p:cNvPr>
          <p:cNvPicPr>
            <a:picLocks noChangeAspect="1"/>
          </p:cNvPicPr>
          <p:nvPr>
            <p:custDataLst>
              <p:tags r:id="rId1"/>
            </p:custDataLst>
          </p:nvPr>
        </p:nvPicPr>
        <p:blipFill>
          <a:blip r:embed="rId11">
            <a:extLst>
              <a:ext uri="{28A0092B-C50C-407E-A947-70E740481C1C}">
                <a14:useLocalDpi xmlns:a14="http://schemas.microsoft.com/office/drawing/2010/main" val="0"/>
              </a:ext>
            </a:extLst>
          </a:blip>
          <a:stretch>
            <a:fillRect/>
          </a:stretch>
        </p:blipFill>
        <p:spPr>
          <a:xfrm>
            <a:off x="361834" y="725189"/>
            <a:ext cx="8774002" cy="5948510"/>
          </a:xfrm>
          <a:prstGeom prst="rect">
            <a:avLst/>
          </a:prstGeom>
          <a:effectLst>
            <a:outerShdw blurRad="50800" dist="38100" dir="10800000" algn="r" rotWithShape="0">
              <a:prstClr val="black">
                <a:alpha val="40000"/>
              </a:prstClr>
            </a:outerShdw>
          </a:effectLst>
        </p:spPr>
      </p:pic>
      <p:sp>
        <p:nvSpPr>
          <p:cNvPr id="6" name="PA_文本框 28"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4AA43043-A02C-4651-AB51-57F2BAA19E3C}"/>
              </a:ext>
            </a:extLst>
          </p:cNvPr>
          <p:cNvSpPr txBox="1"/>
          <p:nvPr>
            <p:custDataLst>
              <p:tags r:id="rId2"/>
            </p:custDataLst>
          </p:nvPr>
        </p:nvSpPr>
        <p:spPr>
          <a:xfrm rot="21000641">
            <a:off x="2144412" y="1610871"/>
            <a:ext cx="1481496" cy="1015663"/>
          </a:xfrm>
          <a:prstGeom prst="rect">
            <a:avLst/>
          </a:prstGeom>
          <a:noFill/>
        </p:spPr>
        <p:txBody>
          <a:bodyPr wrap="none" rtlCol="0">
            <a:spAutoFit/>
          </a:bodyPr>
          <a:lstStyle/>
          <a:p>
            <a:r>
              <a:rPr lang="en-US" altLang="zh-CN" sz="6000" dirty="0">
                <a:solidFill>
                  <a:srgbClr val="08688C"/>
                </a:solidFill>
                <a:effectLst>
                  <a:outerShdw blurRad="38100" dist="38100" dir="2700000" algn="tl">
                    <a:srgbClr val="000000">
                      <a:alpha val="43137"/>
                    </a:srgbClr>
                  </a:outerShdw>
                </a:effectLst>
                <a:latin typeface="UVN Bay Buom Nang" panose="00000900000000000000" pitchFamily="2" charset="0"/>
                <a:ea typeface="汉仪跳跳体简" panose="00020600040101010101" pitchFamily="18" charset="-122"/>
                <a:cs typeface="Times New Roman" panose="02020603050405020304" pitchFamily="18" charset="0"/>
              </a:rPr>
              <a:t>KỂ</a:t>
            </a:r>
            <a:endParaRPr lang="zh-CN" altLang="en-US" sz="6000" dirty="0">
              <a:solidFill>
                <a:srgbClr val="08688C"/>
              </a:solidFill>
              <a:effectLst>
                <a:outerShdw blurRad="38100" dist="38100" dir="2700000" algn="tl">
                  <a:srgbClr val="000000">
                    <a:alpha val="43137"/>
                  </a:srgbClr>
                </a:outerShdw>
              </a:effectLst>
              <a:latin typeface="UVN Bay Buom Nang" panose="00000900000000000000" pitchFamily="2" charset="0"/>
              <a:ea typeface="汉仪跳跳体简" panose="00020600040101010101" pitchFamily="18" charset="-122"/>
              <a:cs typeface="Times New Roman" panose="02020603050405020304" pitchFamily="18" charset="0"/>
            </a:endParaRPr>
          </a:p>
        </p:txBody>
      </p:sp>
      <p:sp>
        <p:nvSpPr>
          <p:cNvPr id="7" name="PA_文本框 29"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94EC4E5C-F220-425B-BCFC-BCCA612855F8}"/>
              </a:ext>
            </a:extLst>
          </p:cNvPr>
          <p:cNvSpPr txBox="1"/>
          <p:nvPr>
            <p:custDataLst>
              <p:tags r:id="rId3"/>
            </p:custDataLst>
          </p:nvPr>
        </p:nvSpPr>
        <p:spPr>
          <a:xfrm rot="21000641">
            <a:off x="1277659" y="2466816"/>
            <a:ext cx="4102405" cy="1015663"/>
          </a:xfrm>
          <a:prstGeom prst="rect">
            <a:avLst/>
          </a:prstGeom>
          <a:noFill/>
        </p:spPr>
        <p:txBody>
          <a:bodyPr wrap="none" rtlCol="0">
            <a:spAutoFit/>
          </a:bodyPr>
          <a:lstStyle/>
          <a:p>
            <a:r>
              <a:rPr lang="en-US" altLang="zh-CN" sz="6000" dirty="0">
                <a:solidFill>
                  <a:srgbClr val="08688C"/>
                </a:solidFill>
                <a:effectLst>
                  <a:outerShdw blurRad="38100" dist="38100" dir="2700000" algn="tl">
                    <a:srgbClr val="000000">
                      <a:alpha val="43137"/>
                    </a:srgbClr>
                  </a:outerShdw>
                </a:effectLst>
                <a:latin typeface="UVN Bay Buom Nang" panose="00000900000000000000" pitchFamily="2" charset="0"/>
                <a:ea typeface="汉仪跳跳体简" panose="00020600040101010101" pitchFamily="18" charset="-122"/>
                <a:cs typeface="Times New Roman" panose="02020603050405020304" pitchFamily="18" charset="0"/>
              </a:rPr>
              <a:t>CHUYỆN</a:t>
            </a:r>
            <a:endParaRPr lang="zh-CN" altLang="en-US" sz="6000" dirty="0">
              <a:solidFill>
                <a:srgbClr val="08688C"/>
              </a:solidFill>
              <a:effectLst>
                <a:outerShdw blurRad="38100" dist="38100" dir="2700000" algn="tl">
                  <a:srgbClr val="000000">
                    <a:alpha val="43137"/>
                  </a:srgbClr>
                </a:outerShdw>
              </a:effectLst>
              <a:latin typeface="UVN Bay Buom Nang" panose="00000900000000000000" pitchFamily="2" charset="0"/>
              <a:ea typeface="汉仪跳跳体简" panose="00020600040101010101" pitchFamily="18" charset="-122"/>
              <a:cs typeface="Times New Roman" panose="02020603050405020304" pitchFamily="18" charset="0"/>
            </a:endParaRPr>
          </a:p>
        </p:txBody>
      </p:sp>
      <p:cxnSp>
        <p:nvCxnSpPr>
          <p:cNvPr id="11" name="PA_直接连接符 10">
            <a:extLst>
              <a:ext uri="{FF2B5EF4-FFF2-40B4-BE49-F238E27FC236}">
                <a16:creationId xmlns:a16="http://schemas.microsoft.com/office/drawing/2014/main" id="{D7E303D9-D629-4406-B6EC-BB3ACFEB20CD}"/>
              </a:ext>
            </a:extLst>
          </p:cNvPr>
          <p:cNvCxnSpPr/>
          <p:nvPr>
            <p:custDataLst>
              <p:tags r:id="rId4"/>
            </p:custDataLst>
          </p:nvPr>
        </p:nvCxnSpPr>
        <p:spPr>
          <a:xfrm>
            <a:off x="4205839" y="1289936"/>
            <a:ext cx="0" cy="3444949"/>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 name="佐藤利奈,大亀あすか - ごはんの練習">
            <a:hlinkClick r:id="" action="ppaction://media"/>
            <a:extLst>
              <a:ext uri="{FF2B5EF4-FFF2-40B4-BE49-F238E27FC236}">
                <a16:creationId xmlns:a16="http://schemas.microsoft.com/office/drawing/2014/main" id="{27C1F564-A383-47E1-BE9D-5FC118FD1E21}"/>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3178589" y="5310537"/>
            <a:ext cx="609600" cy="609600"/>
          </a:xfrm>
          <a:prstGeom prst="rect">
            <a:avLst/>
          </a:prstGeom>
        </p:spPr>
      </p:pic>
      <p:sp>
        <p:nvSpPr>
          <p:cNvPr id="8" name="PA_文本框 29"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02E7EDD8-B6B0-4150-BC75-830021AE3C52}"/>
              </a:ext>
            </a:extLst>
          </p:cNvPr>
          <p:cNvSpPr txBox="1"/>
          <p:nvPr>
            <p:custDataLst>
              <p:tags r:id="rId7"/>
            </p:custDataLst>
          </p:nvPr>
        </p:nvSpPr>
        <p:spPr>
          <a:xfrm>
            <a:off x="2578850" y="3261903"/>
            <a:ext cx="6491671" cy="2800767"/>
          </a:xfrm>
          <a:prstGeom prst="rect">
            <a:avLst/>
          </a:prstGeom>
          <a:noFill/>
        </p:spPr>
        <p:txBody>
          <a:bodyPr wrap="square" rtlCol="0">
            <a:spAutoFit/>
          </a:bodyPr>
          <a:lstStyle/>
          <a:p>
            <a:pPr algn="ctr"/>
            <a:r>
              <a:rPr lang="en-US" altLang="zh-CN" sz="8800" dirty="0" err="1">
                <a:solidFill>
                  <a:srgbClr val="FFC000"/>
                </a:solidFill>
                <a:effectLst>
                  <a:outerShdw blurRad="38100" dist="38100" dir="2700000" algn="tl">
                    <a:srgbClr val="000000">
                      <a:alpha val="43137"/>
                    </a:srgbClr>
                  </a:outerShdw>
                </a:effectLst>
                <a:latin typeface="UTM Androgyne" panose="02040603050506020204" pitchFamily="18" charset="0"/>
                <a:ea typeface="汉仪跳跳体简" panose="00020600040101010101" pitchFamily="18" charset="-122"/>
                <a:cs typeface="Times New Roman" panose="02020603050405020304" pitchFamily="18" charset="0"/>
              </a:rPr>
              <a:t>Đã</a:t>
            </a:r>
            <a:r>
              <a:rPr lang="en-US" altLang="zh-CN" sz="8800" dirty="0">
                <a:solidFill>
                  <a:srgbClr val="FFC000"/>
                </a:solidFill>
                <a:effectLst>
                  <a:outerShdw blurRad="38100" dist="38100" dir="2700000" algn="tl">
                    <a:srgbClr val="000000">
                      <a:alpha val="43137"/>
                    </a:srgbClr>
                  </a:outerShdw>
                </a:effectLst>
                <a:latin typeface="UTM Androgyne" panose="02040603050506020204" pitchFamily="18" charset="0"/>
                <a:ea typeface="汉仪跳跳体简" panose="00020600040101010101" pitchFamily="18" charset="-122"/>
                <a:cs typeface="Times New Roman" panose="02020603050405020304" pitchFamily="18" charset="0"/>
              </a:rPr>
              <a:t> </a:t>
            </a:r>
            <a:r>
              <a:rPr lang="en-US" altLang="zh-CN" sz="8800" dirty="0" err="1">
                <a:solidFill>
                  <a:srgbClr val="FFC000"/>
                </a:solidFill>
                <a:effectLst>
                  <a:outerShdw blurRad="38100" dist="38100" dir="2700000" algn="tl">
                    <a:srgbClr val="000000">
                      <a:alpha val="43137"/>
                    </a:srgbClr>
                  </a:outerShdw>
                </a:effectLst>
                <a:latin typeface="UTM Androgyne" panose="02040603050506020204" pitchFamily="18" charset="0"/>
                <a:ea typeface="汉仪跳跳体简" panose="00020600040101010101" pitchFamily="18" charset="-122"/>
                <a:cs typeface="Times New Roman" panose="02020603050405020304" pitchFamily="18" charset="0"/>
              </a:rPr>
              <a:t>nghe</a:t>
            </a:r>
            <a:r>
              <a:rPr lang="en-US" altLang="zh-CN" sz="8800" dirty="0">
                <a:solidFill>
                  <a:srgbClr val="FFC000"/>
                </a:solidFill>
                <a:effectLst>
                  <a:outerShdw blurRad="38100" dist="38100" dir="2700000" algn="tl">
                    <a:srgbClr val="000000">
                      <a:alpha val="43137"/>
                    </a:srgbClr>
                  </a:outerShdw>
                </a:effectLst>
                <a:latin typeface="UTM Androgyne" panose="02040603050506020204" pitchFamily="18" charset="0"/>
                <a:ea typeface="汉仪跳跳体简" panose="00020600040101010101" pitchFamily="18" charset="-122"/>
                <a:cs typeface="Times New Roman" panose="02020603050405020304" pitchFamily="18" charset="0"/>
              </a:rPr>
              <a:t> </a:t>
            </a:r>
            <a:endParaRPr lang="en-US" altLang="zh-CN" sz="8800" dirty="0" smtClean="0">
              <a:solidFill>
                <a:srgbClr val="FFC000"/>
              </a:solidFill>
              <a:effectLst>
                <a:outerShdw blurRad="38100" dist="38100" dir="2700000" algn="tl">
                  <a:srgbClr val="000000">
                    <a:alpha val="43137"/>
                  </a:srgbClr>
                </a:outerShdw>
              </a:effectLst>
              <a:latin typeface="UTM Androgyne" panose="02040603050506020204" pitchFamily="18" charset="0"/>
              <a:ea typeface="汉仪跳跳体简" panose="00020600040101010101" pitchFamily="18" charset="-122"/>
              <a:cs typeface="Times New Roman" panose="02020603050405020304" pitchFamily="18" charset="0"/>
            </a:endParaRPr>
          </a:p>
          <a:p>
            <a:pPr algn="ctr"/>
            <a:r>
              <a:rPr lang="en-US" altLang="zh-CN" sz="8800" dirty="0" err="1" smtClean="0">
                <a:solidFill>
                  <a:srgbClr val="FFC000"/>
                </a:solidFill>
                <a:effectLst>
                  <a:outerShdw blurRad="38100" dist="38100" dir="2700000" algn="tl">
                    <a:srgbClr val="000000">
                      <a:alpha val="43137"/>
                    </a:srgbClr>
                  </a:outerShdw>
                </a:effectLst>
                <a:latin typeface="UTM Androgyne" panose="02040603050506020204" pitchFamily="18" charset="0"/>
                <a:ea typeface="汉仪跳跳体简" panose="00020600040101010101" pitchFamily="18" charset="-122"/>
                <a:cs typeface="Times New Roman" panose="02020603050405020304" pitchFamily="18" charset="0"/>
              </a:rPr>
              <a:t>đã</a:t>
            </a:r>
            <a:r>
              <a:rPr lang="en-US" altLang="zh-CN" sz="8800" dirty="0" smtClean="0">
                <a:solidFill>
                  <a:srgbClr val="FFC000"/>
                </a:solidFill>
                <a:effectLst>
                  <a:outerShdw blurRad="38100" dist="38100" dir="2700000" algn="tl">
                    <a:srgbClr val="000000">
                      <a:alpha val="43137"/>
                    </a:srgbClr>
                  </a:outerShdw>
                </a:effectLst>
                <a:latin typeface="UTM Androgyne" panose="02040603050506020204" pitchFamily="18" charset="0"/>
                <a:ea typeface="汉仪跳跳体简" panose="00020600040101010101" pitchFamily="18" charset="-122"/>
                <a:cs typeface="Times New Roman" panose="02020603050405020304" pitchFamily="18" charset="0"/>
              </a:rPr>
              <a:t> </a:t>
            </a:r>
            <a:r>
              <a:rPr lang="en-US" altLang="zh-CN" sz="8800" dirty="0" err="1">
                <a:solidFill>
                  <a:srgbClr val="FFC000"/>
                </a:solidFill>
                <a:effectLst>
                  <a:outerShdw blurRad="38100" dist="38100" dir="2700000" algn="tl">
                    <a:srgbClr val="000000">
                      <a:alpha val="43137"/>
                    </a:srgbClr>
                  </a:outerShdw>
                </a:effectLst>
                <a:latin typeface="UTM Androgyne" panose="02040603050506020204" pitchFamily="18" charset="0"/>
                <a:ea typeface="汉仪跳跳体简" panose="00020600040101010101" pitchFamily="18" charset="-122"/>
                <a:cs typeface="Times New Roman" panose="02020603050405020304" pitchFamily="18" charset="0"/>
              </a:rPr>
              <a:t>đọc</a:t>
            </a:r>
            <a:endParaRPr lang="zh-CN" altLang="en-US" sz="8800" dirty="0">
              <a:solidFill>
                <a:srgbClr val="FFC000"/>
              </a:solidFill>
              <a:effectLst>
                <a:outerShdw blurRad="38100" dist="38100" dir="2700000" algn="tl">
                  <a:srgbClr val="000000">
                    <a:alpha val="43137"/>
                  </a:srgbClr>
                </a:outerShdw>
              </a:effectLst>
              <a:latin typeface="UTM Androgyne" panose="02040603050506020204" pitchFamily="18" charset="0"/>
              <a:ea typeface="汉仪跳跳体简" panose="00020600040101010101" pitchFamily="18" charset="-122"/>
              <a:cs typeface="Times New Roman" panose="02020603050405020304" pitchFamily="18" charset="0"/>
            </a:endParaRPr>
          </a:p>
        </p:txBody>
      </p:sp>
      <p:pic>
        <p:nvPicPr>
          <p:cNvPr id="9" name="Picture 8">
            <a:extLst>
              <a:ext uri="{FF2B5EF4-FFF2-40B4-BE49-F238E27FC236}">
                <a16:creationId xmlns:a16="http://schemas.microsoft.com/office/drawing/2014/main" id="{CD358E6E-9D67-44AB-A649-9AD86F5C0DC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40034" y="-2246638"/>
            <a:ext cx="2606408" cy="4615353"/>
          </a:xfrm>
          <a:prstGeom prst="rect">
            <a:avLst/>
          </a:prstGeom>
        </p:spPr>
      </p:pic>
      <p:sp>
        <p:nvSpPr>
          <p:cNvPr id="10" name="Title 4">
            <a:extLst>
              <a:ext uri="{FF2B5EF4-FFF2-40B4-BE49-F238E27FC236}">
                <a16:creationId xmlns:a16="http://schemas.microsoft.com/office/drawing/2014/main" id="{54B1F9BC-4520-47DD-9120-1FA1FB14317D}"/>
              </a:ext>
            </a:extLst>
          </p:cNvPr>
          <p:cNvSpPr txBox="1">
            <a:spLocks/>
          </p:cNvSpPr>
          <p:nvPr/>
        </p:nvSpPr>
        <p:spPr>
          <a:xfrm>
            <a:off x="10446186" y="-64871"/>
            <a:ext cx="2309633" cy="39683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rgbClr val="CF2665"/>
                </a:solidFill>
                <a:latin typeface="+mj-lt"/>
                <a:ea typeface="+mj-ea"/>
                <a:cs typeface="+mj-cs"/>
              </a:defRPr>
            </a:lvl1pPr>
          </a:lstStyle>
          <a:p>
            <a:r>
              <a:rPr lang="en-US" sz="2400" dirty="0" err="1">
                <a:solidFill>
                  <a:schemeClr val="bg2">
                    <a:lumMod val="90000"/>
                  </a:schemeClr>
                </a:solidFill>
                <a:latin typeface="UTM Flavour" panose="02040603050506020204" pitchFamily="18" charset="0"/>
                <a:cs typeface="Times New Roman" panose="02020603050405020304" pitchFamily="18" charset="0"/>
              </a:rPr>
              <a:t>Măng</a:t>
            </a:r>
            <a:r>
              <a:rPr lang="en-US" sz="2400" dirty="0">
                <a:solidFill>
                  <a:schemeClr val="bg2">
                    <a:lumMod val="90000"/>
                  </a:schemeClr>
                </a:solidFill>
                <a:latin typeface="UTM Flavour" panose="02040603050506020204" pitchFamily="18" charset="0"/>
                <a:cs typeface="Times New Roman" panose="02020603050405020304" pitchFamily="18" charset="0"/>
              </a:rPr>
              <a:t> non</a:t>
            </a:r>
            <a:endParaRPr lang="vi-VN" sz="2400" dirty="0">
              <a:solidFill>
                <a:schemeClr val="bg2">
                  <a:lumMod val="90000"/>
                </a:schemeClr>
              </a:solidFill>
              <a:latin typeface="Times New Roman" panose="02020603050405020304" pitchFamily="18" charset="0"/>
              <a:cs typeface="Times New Roman" panose="02020603050405020304" pitchFamily="18" charset="0"/>
            </a:endParaRPr>
          </a:p>
        </p:txBody>
      </p:sp>
      <p:sp>
        <p:nvSpPr>
          <p:cNvPr id="12" name="Title 4">
            <a:extLst>
              <a:ext uri="{FF2B5EF4-FFF2-40B4-BE49-F238E27FC236}">
                <a16:creationId xmlns:a16="http://schemas.microsoft.com/office/drawing/2014/main" id="{A65E8167-9C7A-4B6B-BE85-3CB11E348F08}"/>
              </a:ext>
            </a:extLst>
          </p:cNvPr>
          <p:cNvSpPr txBox="1">
            <a:spLocks/>
          </p:cNvSpPr>
          <p:nvPr/>
        </p:nvSpPr>
        <p:spPr>
          <a:xfrm>
            <a:off x="-522514" y="6537847"/>
            <a:ext cx="2309633" cy="39683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rgbClr val="CF2665"/>
                </a:solidFill>
                <a:latin typeface="+mj-lt"/>
                <a:ea typeface="+mj-ea"/>
                <a:cs typeface="+mj-cs"/>
              </a:defRPr>
            </a:lvl1pPr>
          </a:lstStyle>
          <a:p>
            <a:r>
              <a:rPr lang="en-US" sz="2400" dirty="0" err="1">
                <a:solidFill>
                  <a:schemeClr val="accent1">
                    <a:lumMod val="20000"/>
                    <a:lumOff val="80000"/>
                  </a:schemeClr>
                </a:solidFill>
                <a:latin typeface="UTM Flavour" panose="02040603050506020204" pitchFamily="18" charset="0"/>
                <a:cs typeface="Times New Roman" panose="02020603050405020304" pitchFamily="18" charset="0"/>
              </a:rPr>
              <a:t>Măng</a:t>
            </a:r>
            <a:r>
              <a:rPr lang="en-US" sz="2400" dirty="0">
                <a:solidFill>
                  <a:schemeClr val="accent1">
                    <a:lumMod val="20000"/>
                    <a:lumOff val="80000"/>
                  </a:schemeClr>
                </a:solidFill>
                <a:latin typeface="UTM Flavour" panose="02040603050506020204" pitchFamily="18" charset="0"/>
                <a:cs typeface="Times New Roman" panose="02020603050405020304" pitchFamily="18" charset="0"/>
              </a:rPr>
              <a:t> non</a:t>
            </a:r>
            <a:endParaRPr lang="vi-VN" sz="2400" dirty="0">
              <a:solidFill>
                <a:schemeClr val="accent1">
                  <a:lumMod val="20000"/>
                  <a:lumOff val="8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67143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par>
                          <p:cTn id="29" fill="hold">
                            <p:stCondLst>
                              <p:cond delay="2000"/>
                            </p:stCondLst>
                            <p:childTnLst>
                              <p:par>
                                <p:cTn id="30" presetID="25"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75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3" dur="75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4" dur="750" accel="50000" fill="hold">
                                          <p:stCondLst>
                                            <p:cond delay="750"/>
                                          </p:stCondLst>
                                        </p:cTn>
                                        <p:tgtEl>
                                          <p:spTgt spid="10"/>
                                        </p:tgtEl>
                                        <p:attrNameLst>
                                          <p:attrName>ppt_w</p:attrName>
                                        </p:attrNameLst>
                                      </p:cBhvr>
                                      <p:tavLst>
                                        <p:tav tm="0">
                                          <p:val>
                                            <p:strVal val="#ppt_w*.05"/>
                                          </p:val>
                                        </p:tav>
                                        <p:tav tm="100000">
                                          <p:val>
                                            <p:strVal val="#ppt_w"/>
                                          </p:val>
                                        </p:tav>
                                      </p:tavLst>
                                    </p:anim>
                                    <p:anim calcmode="lin" valueType="num">
                                      <p:cBhvr>
                                        <p:cTn id="35" dur="1500" fill="hold"/>
                                        <p:tgtEl>
                                          <p:spTgt spid="10"/>
                                        </p:tgtEl>
                                        <p:attrNameLst>
                                          <p:attrName>ppt_h</p:attrName>
                                        </p:attrNameLst>
                                      </p:cBhvr>
                                      <p:tavLst>
                                        <p:tav tm="0">
                                          <p:val>
                                            <p:strVal val="#ppt_h"/>
                                          </p:val>
                                        </p:tav>
                                        <p:tav tm="100000">
                                          <p:val>
                                            <p:strVal val="#ppt_h"/>
                                          </p:val>
                                        </p:tav>
                                      </p:tavLst>
                                    </p:anim>
                                    <p:anim calcmode="lin" valueType="num">
                                      <p:cBhvr>
                                        <p:cTn id="36" dur="75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37" dur="75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38" dur="750" accel="50000" fill="hold">
                                          <p:stCondLst>
                                            <p:cond delay="750"/>
                                          </p:stCondLst>
                                        </p:cTn>
                                        <p:tgtEl>
                                          <p:spTgt spid="10"/>
                                        </p:tgtEl>
                                        <p:attrNameLst>
                                          <p:attrName>ppt_y</p:attrName>
                                        </p:attrNameLst>
                                      </p:cBhvr>
                                      <p:tavLst>
                                        <p:tav tm="0">
                                          <p:val>
                                            <p:strVal val="#ppt_y+.1"/>
                                          </p:val>
                                        </p:tav>
                                        <p:tav tm="100000">
                                          <p:val>
                                            <p:strVal val="#ppt_y"/>
                                          </p:val>
                                        </p:tav>
                                      </p:tavLst>
                                    </p:anim>
                                    <p:animEffect transition="in" filter="fade">
                                      <p:cBhvr>
                                        <p:cTn id="39" dur="1500" decel="50000">
                                          <p:stCondLst>
                                            <p:cond delay="0"/>
                                          </p:stCondLst>
                                        </p:cTn>
                                        <p:tgtEl>
                                          <p:spTgt spid="10"/>
                                        </p:tgtEl>
                                      </p:cBhvr>
                                    </p:animEffect>
                                  </p:childTnLst>
                                </p:cTn>
                              </p:par>
                            </p:childTnLst>
                          </p:cTn>
                        </p:par>
                        <p:par>
                          <p:cTn id="40" fill="hold">
                            <p:stCondLst>
                              <p:cond delay="3500"/>
                            </p:stCondLst>
                            <p:childTnLst>
                              <p:par>
                                <p:cTn id="41" presetID="25"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75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4" dur="75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5" dur="750" accel="50000" fill="hold">
                                          <p:stCondLst>
                                            <p:cond delay="750"/>
                                          </p:stCondLst>
                                        </p:cTn>
                                        <p:tgtEl>
                                          <p:spTgt spid="12"/>
                                        </p:tgtEl>
                                        <p:attrNameLst>
                                          <p:attrName>ppt_w</p:attrName>
                                        </p:attrNameLst>
                                      </p:cBhvr>
                                      <p:tavLst>
                                        <p:tav tm="0">
                                          <p:val>
                                            <p:strVal val="#ppt_w*.05"/>
                                          </p:val>
                                        </p:tav>
                                        <p:tav tm="100000">
                                          <p:val>
                                            <p:strVal val="#ppt_w"/>
                                          </p:val>
                                        </p:tav>
                                      </p:tavLst>
                                    </p:anim>
                                    <p:anim calcmode="lin" valueType="num">
                                      <p:cBhvr>
                                        <p:cTn id="46" dur="1500" fill="hold"/>
                                        <p:tgtEl>
                                          <p:spTgt spid="12"/>
                                        </p:tgtEl>
                                        <p:attrNameLst>
                                          <p:attrName>ppt_h</p:attrName>
                                        </p:attrNameLst>
                                      </p:cBhvr>
                                      <p:tavLst>
                                        <p:tav tm="0">
                                          <p:val>
                                            <p:strVal val="#ppt_h"/>
                                          </p:val>
                                        </p:tav>
                                        <p:tav tm="100000">
                                          <p:val>
                                            <p:strVal val="#ppt_h"/>
                                          </p:val>
                                        </p:tav>
                                      </p:tavLst>
                                    </p:anim>
                                    <p:anim calcmode="lin" valueType="num">
                                      <p:cBhvr>
                                        <p:cTn id="47" dur="75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8" dur="75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9" dur="750" accel="50000" fill="hold">
                                          <p:stCondLst>
                                            <p:cond delay="750"/>
                                          </p:stCondLst>
                                        </p:cTn>
                                        <p:tgtEl>
                                          <p:spTgt spid="12"/>
                                        </p:tgtEl>
                                        <p:attrNameLst>
                                          <p:attrName>ppt_y</p:attrName>
                                        </p:attrNameLst>
                                      </p:cBhvr>
                                      <p:tavLst>
                                        <p:tav tm="0">
                                          <p:val>
                                            <p:strVal val="#ppt_y+.1"/>
                                          </p:val>
                                        </p:tav>
                                        <p:tav tm="100000">
                                          <p:val>
                                            <p:strVal val="#ppt_y"/>
                                          </p:val>
                                        </p:tav>
                                      </p:tavLst>
                                    </p:anim>
                                    <p:animEffect transition="in" filter="fade">
                                      <p:cBhvr>
                                        <p:cTn id="50" dur="15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1" repeatCount="indefinite" fill="hold" display="0">
                  <p:stCondLst>
                    <p:cond delay="indefinite"/>
                  </p:stCondLst>
                  <p:endCondLst>
                    <p:cond evt="onStopAudio" delay="0">
                      <p:tgtEl>
                        <p:sldTgt/>
                      </p:tgtEl>
                    </p:cond>
                  </p:endCondLst>
                </p:cTn>
                <p:tgtEl>
                  <p:spTgt spid="2"/>
                </p:tgtEl>
              </p:cMediaNode>
            </p:audio>
          </p:childTnLst>
        </p:cTn>
      </p:par>
    </p:tnLst>
    <p:bldLst>
      <p:bldP spid="6" grpId="0"/>
      <p:bldP spid="7" grpId="0"/>
      <p:bldP spid="8" grpId="0"/>
      <p:bldP spid="10"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7" name="图片 12">
            <a:extLst>
              <a:ext uri="{FF2B5EF4-FFF2-40B4-BE49-F238E27FC236}">
                <a16:creationId xmlns:a16="http://schemas.microsoft.com/office/drawing/2014/main" id="{66A87BF0-B6C3-428B-863F-F5CB1860A8FE}"/>
              </a:ext>
            </a:extLst>
          </p:cNvPr>
          <p:cNvPicPr>
            <a:picLocks noChangeAspect="1"/>
          </p:cNvPicPr>
          <p:nvPr/>
        </p:nvPicPr>
        <p:blipFill>
          <a:blip r:embed="rId4"/>
          <a:stretch>
            <a:fillRect/>
          </a:stretch>
        </p:blipFill>
        <p:spPr>
          <a:xfrm>
            <a:off x="9844837" y="-37542"/>
            <a:ext cx="2347163" cy="2743438"/>
          </a:xfrm>
          <a:prstGeom prst="rect">
            <a:avLst/>
          </a:prstGeom>
        </p:spPr>
      </p:pic>
      <p:pic>
        <p:nvPicPr>
          <p:cNvPr id="8" name="图片 7">
            <a:extLst>
              <a:ext uri="{FF2B5EF4-FFF2-40B4-BE49-F238E27FC236}">
                <a16:creationId xmlns:a16="http://schemas.microsoft.com/office/drawing/2014/main" id="{03BC2FBA-E7ED-4BD0-8630-39CFAA18D88C}"/>
              </a:ext>
            </a:extLst>
          </p:cNvPr>
          <p:cNvPicPr>
            <a:picLocks noChangeAspect="1"/>
          </p:cNvPicPr>
          <p:nvPr/>
        </p:nvPicPr>
        <p:blipFill>
          <a:blip r:embed="rId5"/>
          <a:stretch>
            <a:fillRect/>
          </a:stretch>
        </p:blipFill>
        <p:spPr>
          <a:xfrm>
            <a:off x="1" y="1"/>
            <a:ext cx="12192000" cy="500912"/>
          </a:xfrm>
          <a:prstGeom prst="rect">
            <a:avLst/>
          </a:prstGeom>
        </p:spPr>
      </p:pic>
      <p:pic>
        <p:nvPicPr>
          <p:cNvPr id="9" name="图片 18">
            <a:extLst>
              <a:ext uri="{FF2B5EF4-FFF2-40B4-BE49-F238E27FC236}">
                <a16:creationId xmlns:a16="http://schemas.microsoft.com/office/drawing/2014/main" id="{FABC29B7-773C-4E5A-A302-499FDC6693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4158"/>
            <a:ext cx="6267450" cy="2793838"/>
          </a:xfrm>
          <a:prstGeom prst="rect">
            <a:avLst/>
          </a:prstGeom>
        </p:spPr>
      </p:pic>
      <p:sp>
        <p:nvSpPr>
          <p:cNvPr id="10" name="TextBox 9">
            <a:extLst>
              <a:ext uri="{FF2B5EF4-FFF2-40B4-BE49-F238E27FC236}">
                <a16:creationId xmlns:a16="http://schemas.microsoft.com/office/drawing/2014/main" id="{2575794A-C847-4572-8E31-03F88CC67998}"/>
              </a:ext>
            </a:extLst>
          </p:cNvPr>
          <p:cNvSpPr txBox="1"/>
          <p:nvPr/>
        </p:nvSpPr>
        <p:spPr>
          <a:xfrm rot="21372940">
            <a:off x="718600" y="922502"/>
            <a:ext cx="4501099" cy="1015663"/>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1. </a:t>
            </a:r>
            <a:r>
              <a:rPr lang="en-US" sz="3000" b="1" dirty="0" err="1">
                <a:latin typeface="Arial" panose="020B0604020202020204" pitchFamily="34" charset="0"/>
                <a:cs typeface="Arial" panose="020B0604020202020204" pitchFamily="34" charset="0"/>
              </a:rPr>
              <a:t>Những</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truyện</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nói</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về</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cái</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đẹp</a:t>
            </a:r>
            <a:r>
              <a:rPr lang="en-US" sz="3000" b="1" dirty="0">
                <a:latin typeface="Arial" panose="020B0604020202020204" pitchFamily="34" charset="0"/>
                <a:cs typeface="Arial" panose="020B0604020202020204" pitchFamily="34" charset="0"/>
              </a:rPr>
              <a:t>.</a:t>
            </a:r>
          </a:p>
        </p:txBody>
      </p:sp>
      <p:pic>
        <p:nvPicPr>
          <p:cNvPr id="11" name="图片 1">
            <a:extLst>
              <a:ext uri="{FF2B5EF4-FFF2-40B4-BE49-F238E27FC236}">
                <a16:creationId xmlns:a16="http://schemas.microsoft.com/office/drawing/2014/main" id="{1B1AEDC9-C877-46A6-B347-D06A3A2189F4}"/>
              </a:ext>
            </a:extLst>
          </p:cNvPr>
          <p:cNvPicPr>
            <a:picLocks noChangeAspect="1"/>
          </p:cNvPicPr>
          <p:nvPr/>
        </p:nvPicPr>
        <p:blipFill rotWithShape="1">
          <a:blip r:embed="rId7"/>
          <a:srcRect r="19757" b="5363"/>
          <a:stretch/>
        </p:blipFill>
        <p:spPr>
          <a:xfrm>
            <a:off x="0" y="3130606"/>
            <a:ext cx="5592941" cy="3305061"/>
          </a:xfrm>
          <a:prstGeom prst="rect">
            <a:avLst/>
          </a:prstGeom>
        </p:spPr>
      </p:pic>
      <p:sp>
        <p:nvSpPr>
          <p:cNvPr id="12" name="TextBox 11">
            <a:extLst>
              <a:ext uri="{FF2B5EF4-FFF2-40B4-BE49-F238E27FC236}">
                <a16:creationId xmlns:a16="http://schemas.microsoft.com/office/drawing/2014/main" id="{956BFBE0-FE46-46A6-8B74-D364F5F16232}"/>
              </a:ext>
            </a:extLst>
          </p:cNvPr>
          <p:cNvSpPr txBox="1"/>
          <p:nvPr/>
        </p:nvSpPr>
        <p:spPr>
          <a:xfrm>
            <a:off x="377456" y="3853511"/>
            <a:ext cx="4373091" cy="1446550"/>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Giáo</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quan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niệm</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về</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cái</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đẹp</a:t>
            </a:r>
            <a:endParaRPr lang="en-US" sz="4400" b="1" dirty="0">
              <a:latin typeface="Arial" panose="020B0604020202020204" pitchFamily="34" charset="0"/>
              <a:cs typeface="Arial" panose="020B0604020202020204" pitchFamily="34" charset="0"/>
            </a:endParaRPr>
          </a:p>
        </p:txBody>
      </p:sp>
      <p:pic>
        <p:nvPicPr>
          <p:cNvPr id="13" name="Picture 12" descr="A picture containing text, sign, several&#10;&#10;Description automatically generated">
            <a:extLst>
              <a:ext uri="{FF2B5EF4-FFF2-40B4-BE49-F238E27FC236}">
                <a16:creationId xmlns:a16="http://schemas.microsoft.com/office/drawing/2014/main" id="{72853C59-F2B1-43FC-8EE3-3ACFA9DDAF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85648" y="538456"/>
            <a:ext cx="5506352" cy="33646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B5429849-7133-4DE6-8C1D-5A675AC159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92941" y="3622222"/>
            <a:ext cx="6267450" cy="31054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977959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1" y="1"/>
            <a:ext cx="12192000" cy="500912"/>
          </a:xfrm>
          <a:prstGeom prst="rect">
            <a:avLst/>
          </a:prstGeom>
        </p:spPr>
      </p:pic>
      <p:pic>
        <p:nvPicPr>
          <p:cNvPr id="3" name="图片 2" descr="248288a694d7a183367fb0367a596b10"/>
          <p:cNvPicPr>
            <a:picLocks noChangeAspect="1"/>
          </p:cNvPicPr>
          <p:nvPr/>
        </p:nvPicPr>
        <p:blipFill>
          <a:blip r:embed="rId5"/>
          <a:srcRect r="46883"/>
          <a:stretch>
            <a:fillRect/>
          </a:stretch>
        </p:blipFill>
        <p:spPr>
          <a:xfrm>
            <a:off x="-27940" y="5249545"/>
            <a:ext cx="12375515" cy="1626870"/>
          </a:xfrm>
          <a:prstGeom prst="rect">
            <a:avLst/>
          </a:prstGeom>
        </p:spPr>
      </p:pic>
      <p:pic>
        <p:nvPicPr>
          <p:cNvPr id="4" name="图片 3" descr="bff0e613255a1f84d2d86f18261e8dd8"/>
          <p:cNvPicPr>
            <a:picLocks noChangeAspect="1"/>
          </p:cNvPicPr>
          <p:nvPr/>
        </p:nvPicPr>
        <p:blipFill>
          <a:blip r:embed="rId6"/>
          <a:stretch>
            <a:fillRect/>
          </a:stretch>
        </p:blipFill>
        <p:spPr>
          <a:xfrm>
            <a:off x="8985885" y="4142740"/>
            <a:ext cx="1779905" cy="2197735"/>
          </a:xfrm>
          <a:prstGeom prst="rect">
            <a:avLst/>
          </a:prstGeom>
        </p:spPr>
      </p:pic>
      <p:pic>
        <p:nvPicPr>
          <p:cNvPr id="5" name="图片 4" descr="be63a2bb084e4dcc6af2fd21eb4c43b0"/>
          <p:cNvPicPr>
            <a:picLocks noChangeAspect="1"/>
          </p:cNvPicPr>
          <p:nvPr/>
        </p:nvPicPr>
        <p:blipFill>
          <a:blip r:embed="rId7"/>
          <a:stretch>
            <a:fillRect/>
          </a:stretch>
        </p:blipFill>
        <p:spPr>
          <a:xfrm>
            <a:off x="-27940" y="250457"/>
            <a:ext cx="3113405" cy="2837180"/>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11570" y="-485201"/>
            <a:ext cx="7725179" cy="4092001"/>
          </a:xfrm>
          <a:prstGeom prst="rect">
            <a:avLst/>
          </a:prstGeom>
        </p:spPr>
      </p:pic>
      <p:sp>
        <p:nvSpPr>
          <p:cNvPr id="14" name="TextBox 13">
            <a:extLst>
              <a:ext uri="{FF2B5EF4-FFF2-40B4-BE49-F238E27FC236}">
                <a16:creationId xmlns:a16="http://schemas.microsoft.com/office/drawing/2014/main" id="{E9C2EC4C-7A32-4FB9-B2D9-C44ED381EAB4}"/>
              </a:ext>
            </a:extLst>
          </p:cNvPr>
          <p:cNvSpPr txBox="1"/>
          <p:nvPr/>
        </p:nvSpPr>
        <p:spPr>
          <a:xfrm>
            <a:off x="6400830" y="529747"/>
            <a:ext cx="5170109" cy="2062103"/>
          </a:xfrm>
          <a:prstGeom prst="rect">
            <a:avLst/>
          </a:prstGeom>
          <a:noFill/>
        </p:spPr>
        <p:txBody>
          <a:bodyPr wrap="square">
            <a:spAutoFit/>
          </a:bodyPr>
          <a:lstStyle/>
          <a:p>
            <a:pPr algn="ctr"/>
            <a:r>
              <a:rPr lang="en-US" sz="3200" b="1" dirty="0">
                <a:latin typeface="Arial" panose="020B0604020202020204" pitchFamily="34" charset="0"/>
                <a:cs typeface="Arial" panose="020B0604020202020204" pitchFamily="34" charset="0"/>
              </a:rPr>
              <a:t>2. </a:t>
            </a:r>
            <a:r>
              <a:rPr lang="en-US" sz="3200" b="1" dirty="0" err="1">
                <a:latin typeface="Arial" panose="020B0604020202020204" pitchFamily="34" charset="0"/>
                <a:cs typeface="Arial" panose="020B0604020202020204" pitchFamily="34" charset="0"/>
              </a:rPr>
              <a:t>Những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truyện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nói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về</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cuộc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đấu</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tranh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giữa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cái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đẹp</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với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cái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xấu</a:t>
            </a:r>
            <a:r>
              <a:rPr lang="en-US" sz="3200" b="1" dirty="0">
                <a:latin typeface="Arial" panose="020B0604020202020204" pitchFamily="34" charset="0"/>
                <a:cs typeface="Arial" panose="020B0604020202020204" pitchFamily="34" charset="0"/>
              </a:rPr>
              <a:t> , </a:t>
            </a:r>
            <a:r>
              <a:rPr lang="en-US" sz="3200" b="1" dirty="0" err="1">
                <a:latin typeface="Arial" panose="020B0604020202020204" pitchFamily="34" charset="0"/>
                <a:cs typeface="Arial" panose="020B0604020202020204" pitchFamily="34" charset="0"/>
              </a:rPr>
              <a:t>cái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thiện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với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ác</a:t>
            </a:r>
            <a:r>
              <a:rPr lang="en-US" sz="32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270007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4"/>
                                        </p:tgtEl>
                                        <p:attrNameLst>
                                          <p:attrName>r</p:attrName>
                                        </p:attrNameLst>
                                      </p:cBhvr>
                                    </p:animRot>
                                    <p:animRot by="-240000">
                                      <p:cBhvr>
                                        <p:cTn id="13" dur="600" fill="hold">
                                          <p:stCondLst>
                                            <p:cond delay="600"/>
                                          </p:stCondLst>
                                        </p:cTn>
                                        <p:tgtEl>
                                          <p:spTgt spid="4"/>
                                        </p:tgtEl>
                                        <p:attrNameLst>
                                          <p:attrName>r</p:attrName>
                                        </p:attrNameLst>
                                      </p:cBhvr>
                                    </p:animRot>
                                    <p:animRot by="240000">
                                      <p:cBhvr>
                                        <p:cTn id="14" dur="600" fill="hold">
                                          <p:stCondLst>
                                            <p:cond delay="1200"/>
                                          </p:stCondLst>
                                        </p:cTn>
                                        <p:tgtEl>
                                          <p:spTgt spid="4"/>
                                        </p:tgtEl>
                                        <p:attrNameLst>
                                          <p:attrName>r</p:attrName>
                                        </p:attrNameLst>
                                      </p:cBhvr>
                                    </p:animRot>
                                    <p:animRot by="-240000">
                                      <p:cBhvr>
                                        <p:cTn id="15" dur="600" fill="hold">
                                          <p:stCondLst>
                                            <p:cond delay="1800"/>
                                          </p:stCondLst>
                                        </p:cTn>
                                        <p:tgtEl>
                                          <p:spTgt spid="4"/>
                                        </p:tgtEl>
                                        <p:attrNameLst>
                                          <p:attrName>r</p:attrName>
                                        </p:attrNameLst>
                                      </p:cBhvr>
                                    </p:animRot>
                                    <p:animRot by="120000">
                                      <p:cBhvr>
                                        <p:cTn id="16" dur="600" fill="hold">
                                          <p:stCondLst>
                                            <p:cond delay="24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C067D2F-6C3E-41F6-B8EF-C1EE53813B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6841"/>
          <a:stretch/>
        </p:blipFill>
        <p:spPr>
          <a:xfrm>
            <a:off x="0" y="94434"/>
            <a:ext cx="12192000" cy="2820216"/>
          </a:xfrm>
          <a:prstGeom prst="rect">
            <a:avLst/>
          </a:prstGeom>
        </p:spPr>
      </p:pic>
      <p:pic>
        <p:nvPicPr>
          <p:cNvPr id="5" name="图片 4"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6C0DF621-7A5C-4461-AFCF-D22010F01F7C}"/>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8592380" y="1504766"/>
            <a:ext cx="3100381" cy="4552952"/>
          </a:xfrm>
          <a:prstGeom prst="rect">
            <a:avLst/>
          </a:prstGeom>
        </p:spPr>
      </p:pic>
      <p:sp>
        <p:nvSpPr>
          <p:cNvPr id="26" name="TextBox 25">
            <a:extLst>
              <a:ext uri="{FF2B5EF4-FFF2-40B4-BE49-F238E27FC236}">
                <a16:creationId xmlns:a16="http://schemas.microsoft.com/office/drawing/2014/main" id="{10EA35C7-7401-41B9-903B-778AA75C421F}"/>
              </a:ext>
            </a:extLst>
          </p:cNvPr>
          <p:cNvSpPr txBox="1"/>
          <p:nvPr/>
        </p:nvSpPr>
        <p:spPr>
          <a:xfrm>
            <a:off x="9252769" y="2811746"/>
            <a:ext cx="2089307" cy="1938992"/>
          </a:xfrm>
          <a:prstGeom prst="rect">
            <a:avLst/>
          </a:prstGeom>
          <a:noFill/>
        </p:spPr>
        <p:txBody>
          <a:bodyPr wrap="square" rtlCol="0">
            <a:spAutoFit/>
          </a:bodyPr>
          <a:lstStyle/>
          <a:p>
            <a:r>
              <a:rPr lang="en-US" sz="6000" b="1" dirty="0" smtClean="0">
                <a:solidFill>
                  <a:srgbClr val="A46773"/>
                </a:solidFill>
                <a:latin typeface="Arial" panose="020B0604020202020204" pitchFamily="34" charset="0"/>
                <a:cs typeface="Arial" panose="020B0604020202020204" pitchFamily="34" charset="0"/>
              </a:rPr>
              <a:t>TẤM CÁM</a:t>
            </a:r>
            <a:endParaRPr lang="en-US" sz="6000" b="1" dirty="0">
              <a:solidFill>
                <a:srgbClr val="A46773"/>
              </a:solidFill>
              <a:latin typeface="Arial" panose="020B0604020202020204" pitchFamily="34" charset="0"/>
              <a:cs typeface="Arial" panose="020B0604020202020204" pitchFamily="34" charset="0"/>
            </a:endParaRPr>
          </a:p>
        </p:txBody>
      </p:sp>
      <p:pic>
        <p:nvPicPr>
          <p:cNvPr id="27" name="Picture 26" descr="A picture containing diagram&#10;&#10;Description automatically generated">
            <a:extLst>
              <a:ext uri="{FF2B5EF4-FFF2-40B4-BE49-F238E27FC236}">
                <a16:creationId xmlns:a16="http://schemas.microsoft.com/office/drawing/2014/main" id="{1DB26087-5DFC-4ADE-8BFE-33DF9B6A6565}"/>
              </a:ext>
            </a:extLst>
          </p:cNvPr>
          <p:cNvPicPr>
            <a:picLocks noChangeAspect="1"/>
          </p:cNvPicPr>
          <p:nvPr/>
        </p:nvPicPr>
        <p:blipFill rotWithShape="1">
          <a:blip r:embed="rId6">
            <a:extLst>
              <a:ext uri="{28A0092B-C50C-407E-A947-70E740481C1C}">
                <a14:useLocalDpi xmlns:a14="http://schemas.microsoft.com/office/drawing/2010/main" val="0"/>
              </a:ext>
            </a:extLst>
          </a:blip>
          <a:srcRect l="71936" t="49998"/>
          <a:stretch/>
        </p:blipFill>
        <p:spPr>
          <a:xfrm>
            <a:off x="6015206" y="3879706"/>
            <a:ext cx="2101904" cy="2756572"/>
          </a:xfrm>
          <a:prstGeom prst="rect">
            <a:avLst/>
          </a:prstGeom>
        </p:spPr>
      </p:pic>
      <p:pic>
        <p:nvPicPr>
          <p:cNvPr id="28" name="Picture 27" descr="A picture containing diagram&#10;&#10;Description automatically generated">
            <a:extLst>
              <a:ext uri="{FF2B5EF4-FFF2-40B4-BE49-F238E27FC236}">
                <a16:creationId xmlns:a16="http://schemas.microsoft.com/office/drawing/2014/main" id="{EDDB755F-B89A-40D7-812A-AC24A0819B7D}"/>
              </a:ext>
            </a:extLst>
          </p:cNvPr>
          <p:cNvPicPr>
            <a:picLocks noChangeAspect="1"/>
          </p:cNvPicPr>
          <p:nvPr/>
        </p:nvPicPr>
        <p:blipFill rotWithShape="1">
          <a:blip r:embed="rId6">
            <a:extLst>
              <a:ext uri="{28A0092B-C50C-407E-A947-70E740481C1C}">
                <a14:useLocalDpi xmlns:a14="http://schemas.microsoft.com/office/drawing/2010/main" val="0"/>
              </a:ext>
            </a:extLst>
          </a:blip>
          <a:srcRect l="41396" t="48214" r="28064" b="-1"/>
          <a:stretch/>
        </p:blipFill>
        <p:spPr>
          <a:xfrm>
            <a:off x="3727856" y="3781242"/>
            <a:ext cx="2287350" cy="2855035"/>
          </a:xfrm>
          <a:prstGeom prst="rect">
            <a:avLst/>
          </a:prstGeom>
        </p:spPr>
      </p:pic>
      <p:pic>
        <p:nvPicPr>
          <p:cNvPr id="29" name="Picture 28" descr="A picture containing diagram&#10;&#10;Description automatically generated">
            <a:extLst>
              <a:ext uri="{FF2B5EF4-FFF2-40B4-BE49-F238E27FC236}">
                <a16:creationId xmlns:a16="http://schemas.microsoft.com/office/drawing/2014/main" id="{E4E30104-DACC-4B62-8456-CFC1DA119A0F}"/>
              </a:ext>
            </a:extLst>
          </p:cNvPr>
          <p:cNvPicPr>
            <a:picLocks noChangeAspect="1"/>
          </p:cNvPicPr>
          <p:nvPr/>
        </p:nvPicPr>
        <p:blipFill rotWithShape="1">
          <a:blip r:embed="rId6">
            <a:extLst>
              <a:ext uri="{28A0092B-C50C-407E-A947-70E740481C1C}">
                <a14:useLocalDpi xmlns:a14="http://schemas.microsoft.com/office/drawing/2010/main" val="0"/>
              </a:ext>
            </a:extLst>
          </a:blip>
          <a:srcRect t="48214" r="58604"/>
          <a:stretch/>
        </p:blipFill>
        <p:spPr>
          <a:xfrm>
            <a:off x="627473" y="3781242"/>
            <a:ext cx="3100384" cy="2855035"/>
          </a:xfrm>
          <a:prstGeom prst="rect">
            <a:avLst/>
          </a:prstGeom>
        </p:spPr>
      </p:pic>
      <p:pic>
        <p:nvPicPr>
          <p:cNvPr id="30" name="Picture 29" descr="A picture containing diagram&#10;&#10;Description automatically generated">
            <a:extLst>
              <a:ext uri="{FF2B5EF4-FFF2-40B4-BE49-F238E27FC236}">
                <a16:creationId xmlns:a16="http://schemas.microsoft.com/office/drawing/2014/main" id="{3AAA6EE0-FF9A-4C2C-B52E-61ADA10E1CA8}"/>
              </a:ext>
            </a:extLst>
          </p:cNvPr>
          <p:cNvPicPr>
            <a:picLocks noChangeAspect="1"/>
          </p:cNvPicPr>
          <p:nvPr/>
        </p:nvPicPr>
        <p:blipFill rotWithShape="1">
          <a:blip r:embed="rId6">
            <a:extLst>
              <a:ext uri="{28A0092B-C50C-407E-A947-70E740481C1C}">
                <a14:useLocalDpi xmlns:a14="http://schemas.microsoft.com/office/drawing/2010/main" val="0"/>
              </a:ext>
            </a:extLst>
          </a:blip>
          <a:srcRect l="71936" b="50000"/>
          <a:stretch/>
        </p:blipFill>
        <p:spPr>
          <a:xfrm>
            <a:off x="6015211" y="1123135"/>
            <a:ext cx="2101904" cy="2756571"/>
          </a:xfrm>
          <a:prstGeom prst="rect">
            <a:avLst/>
          </a:prstGeom>
        </p:spPr>
      </p:pic>
      <p:pic>
        <p:nvPicPr>
          <p:cNvPr id="31" name="Picture 30" descr="A picture containing diagram&#10;&#10;Description automatically generated">
            <a:extLst>
              <a:ext uri="{FF2B5EF4-FFF2-40B4-BE49-F238E27FC236}">
                <a16:creationId xmlns:a16="http://schemas.microsoft.com/office/drawing/2014/main" id="{0BEB3D46-450C-4841-96A3-65F998A5520E}"/>
              </a:ext>
            </a:extLst>
          </p:cNvPr>
          <p:cNvPicPr>
            <a:picLocks noChangeAspect="1"/>
          </p:cNvPicPr>
          <p:nvPr/>
        </p:nvPicPr>
        <p:blipFill rotWithShape="1">
          <a:blip r:embed="rId6">
            <a:extLst>
              <a:ext uri="{28A0092B-C50C-407E-A947-70E740481C1C}">
                <a14:useLocalDpi xmlns:a14="http://schemas.microsoft.com/office/drawing/2010/main" val="0"/>
              </a:ext>
            </a:extLst>
          </a:blip>
          <a:srcRect l="41396" r="28063" b="51785"/>
          <a:stretch/>
        </p:blipFill>
        <p:spPr>
          <a:xfrm>
            <a:off x="3727857" y="1123135"/>
            <a:ext cx="2287354" cy="2658107"/>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B7F55D69-ABAC-4ED3-9A90-8DE781786EDB}"/>
              </a:ext>
            </a:extLst>
          </p:cNvPr>
          <p:cNvPicPr>
            <a:picLocks noChangeAspect="1"/>
          </p:cNvPicPr>
          <p:nvPr/>
        </p:nvPicPr>
        <p:blipFill rotWithShape="1">
          <a:blip r:embed="rId6">
            <a:extLst>
              <a:ext uri="{28A0092B-C50C-407E-A947-70E740481C1C}">
                <a14:useLocalDpi xmlns:a14="http://schemas.microsoft.com/office/drawing/2010/main" val="0"/>
              </a:ext>
            </a:extLst>
          </a:blip>
          <a:srcRect r="58604" b="51786"/>
          <a:stretch/>
        </p:blipFill>
        <p:spPr>
          <a:xfrm>
            <a:off x="627474" y="1123135"/>
            <a:ext cx="3100382" cy="2658107"/>
          </a:xfrm>
          <a:prstGeom prst="rect">
            <a:avLst/>
          </a:prstGeom>
        </p:spPr>
      </p:pic>
    </p:spTree>
    <p:extLst>
      <p:ext uri="{BB962C8B-B14F-4D97-AF65-F5344CB8AC3E}">
        <p14:creationId xmlns:p14="http://schemas.microsoft.com/office/powerpoint/2010/main" val="6877520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35" presetClass="emph" presetSubtype="0" fill="hold" nodeType="withEffect">
                                  <p:stCondLst>
                                    <p:cond delay="0"/>
                                  </p:stCondLst>
                                  <p:childTnLst>
                                    <p:anim calcmode="discrete" valueType="str">
                                      <p:cBhvr>
                                        <p:cTn id="8" dur="1000" fill="hold"/>
                                        <p:tgtEl>
                                          <p:spTgt spid="32"/>
                                        </p:tgtEl>
                                        <p:attrNameLst>
                                          <p:attrName>style.visibility</p:attrName>
                                        </p:attrNameLst>
                                      </p:cBhvr>
                                      <p:tavLst>
                                        <p:tav tm="0">
                                          <p:val>
                                            <p:strVal val="hidden"/>
                                          </p:val>
                                        </p:tav>
                                        <p:tav tm="50000">
                                          <p:val>
                                            <p:strVal val="visible"/>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35" presetClass="emph" presetSubtype="0" fill="hold" nodeType="withEffect">
                                  <p:stCondLst>
                                    <p:cond delay="0"/>
                                  </p:stCondLst>
                                  <p:childTnLst>
                                    <p:anim calcmode="discrete" valueType="str">
                                      <p:cBhvr>
                                        <p:cTn id="14" dur="1000" fill="hold"/>
                                        <p:tgtEl>
                                          <p:spTgt spid="27"/>
                                        </p:tgtEl>
                                        <p:attrNameLst>
                                          <p:attrName>style.visibility</p:attrName>
                                        </p:attrNameLst>
                                      </p:cBhvr>
                                      <p:tavLst>
                                        <p:tav tm="0">
                                          <p:val>
                                            <p:strVal val="hidden"/>
                                          </p:val>
                                        </p:tav>
                                        <p:tav tm="50000">
                                          <p:val>
                                            <p:strVal val="visible"/>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35" presetClass="emph" presetSubtype="0" fill="hold" nodeType="withEffect">
                                  <p:stCondLst>
                                    <p:cond delay="0"/>
                                  </p:stCondLst>
                                  <p:childTnLst>
                                    <p:anim calcmode="discrete" valueType="str">
                                      <p:cBhvr>
                                        <p:cTn id="20" dur="1000" fill="hold"/>
                                        <p:tgtEl>
                                          <p:spTgt spid="31"/>
                                        </p:tgtEl>
                                        <p:attrNameLst>
                                          <p:attrName>style.visibility</p:attrName>
                                        </p:attrNameLst>
                                      </p:cBhvr>
                                      <p:tavLst>
                                        <p:tav tm="0">
                                          <p:val>
                                            <p:strVal val="hidden"/>
                                          </p:val>
                                        </p:tav>
                                        <p:tav tm="50000">
                                          <p:val>
                                            <p:strVal val="visible"/>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35" presetClass="emph" presetSubtype="0" fill="hold" nodeType="withEffect">
                                  <p:stCondLst>
                                    <p:cond delay="0"/>
                                  </p:stCondLst>
                                  <p:childTnLst>
                                    <p:anim calcmode="discrete" valueType="str">
                                      <p:cBhvr>
                                        <p:cTn id="26" dur="1000" fill="hold"/>
                                        <p:tgtEl>
                                          <p:spTgt spid="29"/>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35" presetClass="emph" presetSubtype="0" fill="hold" nodeType="withEffect">
                                  <p:stCondLst>
                                    <p:cond delay="0"/>
                                  </p:stCondLst>
                                  <p:childTnLst>
                                    <p:anim calcmode="discrete" valueType="str">
                                      <p:cBhvr>
                                        <p:cTn id="32" dur="1000" fill="hold"/>
                                        <p:tgtEl>
                                          <p:spTgt spid="30"/>
                                        </p:tgtEl>
                                        <p:attrNameLst>
                                          <p:attrName>style.visibility</p:attrName>
                                        </p:attrNameLst>
                                      </p:cBhvr>
                                      <p:tavLst>
                                        <p:tav tm="0">
                                          <p:val>
                                            <p:strVal val="hidden"/>
                                          </p:val>
                                        </p:tav>
                                        <p:tav tm="50000">
                                          <p:val>
                                            <p:strVal val="visible"/>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35" presetClass="emph" presetSubtype="0" fill="hold" nodeType="withEffect">
                                  <p:stCondLst>
                                    <p:cond delay="0"/>
                                  </p:stCondLst>
                                  <p:childTnLst>
                                    <p:anim calcmode="discrete" valueType="str">
                                      <p:cBhvr>
                                        <p:cTn id="38" dur="1000" fill="hold"/>
                                        <p:tgtEl>
                                          <p:spTgt spid="28"/>
                                        </p:tgtEl>
                                        <p:attrNameLst>
                                          <p:attrName>style.visibility</p:attrName>
                                        </p:attrNameLst>
                                      </p:cBhvr>
                                      <p:tavLst>
                                        <p:tav tm="0">
                                          <p:val>
                                            <p:strVal val="hidden"/>
                                          </p:val>
                                        </p:tav>
                                        <p:tav tm="50000">
                                          <p:val>
                                            <p:strVal val="visible"/>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a:blip r:embed="rId4"/>
          <a:stretch>
            <a:fillRect/>
          </a:stretch>
        </p:blipFill>
        <p:spPr>
          <a:xfrm>
            <a:off x="1" y="1"/>
            <a:ext cx="12192000" cy="500912"/>
          </a:xfrm>
          <a:prstGeom prst="rect">
            <a:avLst/>
          </a:prstGeom>
        </p:spPr>
      </p:pic>
      <p:pic>
        <p:nvPicPr>
          <p:cNvPr id="10" name="Picture 9" descr="Calendar&#10;&#10;Description automatically generated with low confidence">
            <a:extLst>
              <a:ext uri="{FF2B5EF4-FFF2-40B4-BE49-F238E27FC236}">
                <a16:creationId xmlns:a16="http://schemas.microsoft.com/office/drawing/2014/main" id="{DCFCD809-A616-4CB7-A3D8-E6F694AB4819}"/>
              </a:ext>
            </a:extLst>
          </p:cNvPr>
          <p:cNvPicPr>
            <a:picLocks noChangeAspect="1"/>
          </p:cNvPicPr>
          <p:nvPr/>
        </p:nvPicPr>
        <p:blipFill rotWithShape="1">
          <a:blip r:embed="rId5">
            <a:extLst>
              <a:ext uri="{28A0092B-C50C-407E-A947-70E740481C1C}">
                <a14:useLocalDpi xmlns:a14="http://schemas.microsoft.com/office/drawing/2010/main" val="0"/>
              </a:ext>
            </a:extLst>
          </a:blip>
          <a:srcRect l="60427" b="47825"/>
          <a:stretch/>
        </p:blipFill>
        <p:spPr>
          <a:xfrm>
            <a:off x="4979622" y="1208698"/>
            <a:ext cx="2948037" cy="2680254"/>
          </a:xfrm>
          <a:prstGeom prst="rect">
            <a:avLst/>
          </a:prstGeom>
        </p:spPr>
      </p:pic>
      <p:pic>
        <p:nvPicPr>
          <p:cNvPr id="12" name="图片 4"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B1178788-DE80-45F4-B120-B5CCA544127D}"/>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8592380" y="1504766"/>
            <a:ext cx="3100381" cy="4552952"/>
          </a:xfrm>
          <a:prstGeom prst="rect">
            <a:avLst/>
          </a:prstGeom>
        </p:spPr>
      </p:pic>
      <p:sp>
        <p:nvSpPr>
          <p:cNvPr id="13" name="TextBox 12">
            <a:extLst>
              <a:ext uri="{FF2B5EF4-FFF2-40B4-BE49-F238E27FC236}">
                <a16:creationId xmlns:a16="http://schemas.microsoft.com/office/drawing/2014/main" id="{D581614B-7E98-4200-A129-347B2A7C5B85}"/>
              </a:ext>
            </a:extLst>
          </p:cNvPr>
          <p:cNvSpPr txBox="1"/>
          <p:nvPr/>
        </p:nvSpPr>
        <p:spPr>
          <a:xfrm>
            <a:off x="9252769" y="2811746"/>
            <a:ext cx="2027761" cy="1938992"/>
          </a:xfrm>
          <a:prstGeom prst="rect">
            <a:avLst/>
          </a:prstGeom>
          <a:noFill/>
        </p:spPr>
        <p:txBody>
          <a:bodyPr wrap="square" rtlCol="0">
            <a:spAutoFit/>
          </a:bodyPr>
          <a:lstStyle/>
          <a:p>
            <a:pPr algn="ctr"/>
            <a:r>
              <a:rPr lang="en-US" sz="6000" b="1" dirty="0">
                <a:solidFill>
                  <a:srgbClr val="A46773"/>
                </a:solidFill>
                <a:latin typeface="Arial" panose="020B0604020202020204" pitchFamily="34" charset="0"/>
                <a:cs typeface="Arial" panose="020B0604020202020204" pitchFamily="34" charset="0"/>
              </a:rPr>
              <a:t>SỌ DỪA</a:t>
            </a:r>
          </a:p>
        </p:txBody>
      </p:sp>
      <p:pic>
        <p:nvPicPr>
          <p:cNvPr id="17" name="Picture 16" descr="Calendar&#10;&#10;Description automatically generated with low confidence">
            <a:extLst>
              <a:ext uri="{FF2B5EF4-FFF2-40B4-BE49-F238E27FC236}">
                <a16:creationId xmlns:a16="http://schemas.microsoft.com/office/drawing/2014/main" id="{7996A4BE-2976-49F2-970A-9DE38EEAAAC3}"/>
              </a:ext>
            </a:extLst>
          </p:cNvPr>
          <p:cNvPicPr>
            <a:picLocks noChangeAspect="1"/>
          </p:cNvPicPr>
          <p:nvPr/>
        </p:nvPicPr>
        <p:blipFill rotWithShape="1">
          <a:blip r:embed="rId5">
            <a:extLst>
              <a:ext uri="{28A0092B-C50C-407E-A947-70E740481C1C}">
                <a14:useLocalDpi xmlns:a14="http://schemas.microsoft.com/office/drawing/2010/main" val="0"/>
              </a:ext>
            </a:extLst>
          </a:blip>
          <a:srcRect l="27429" r="39953" b="47825"/>
          <a:stretch/>
        </p:blipFill>
        <p:spPr>
          <a:xfrm>
            <a:off x="2549641" y="1208697"/>
            <a:ext cx="2429984" cy="2680255"/>
          </a:xfrm>
          <a:prstGeom prst="rect">
            <a:avLst/>
          </a:prstGeom>
        </p:spPr>
      </p:pic>
      <p:pic>
        <p:nvPicPr>
          <p:cNvPr id="18" name="Picture 17" descr="Calendar&#10;&#10;Description automatically generated with low confidence">
            <a:extLst>
              <a:ext uri="{FF2B5EF4-FFF2-40B4-BE49-F238E27FC236}">
                <a16:creationId xmlns:a16="http://schemas.microsoft.com/office/drawing/2014/main" id="{BD4EF590-42B6-41C7-9670-37EA8C80D783}"/>
              </a:ext>
            </a:extLst>
          </p:cNvPr>
          <p:cNvPicPr>
            <a:picLocks noChangeAspect="1"/>
          </p:cNvPicPr>
          <p:nvPr/>
        </p:nvPicPr>
        <p:blipFill rotWithShape="1">
          <a:blip r:embed="rId5">
            <a:extLst>
              <a:ext uri="{28A0092B-C50C-407E-A947-70E740481C1C}">
                <a14:useLocalDpi xmlns:a14="http://schemas.microsoft.com/office/drawing/2010/main" val="0"/>
              </a:ext>
            </a:extLst>
          </a:blip>
          <a:srcRect r="72476" b="47825"/>
          <a:stretch/>
        </p:blipFill>
        <p:spPr>
          <a:xfrm>
            <a:off x="499240" y="1208697"/>
            <a:ext cx="2050400" cy="2680255"/>
          </a:xfrm>
          <a:prstGeom prst="rect">
            <a:avLst/>
          </a:prstGeom>
        </p:spPr>
      </p:pic>
      <p:pic>
        <p:nvPicPr>
          <p:cNvPr id="19" name="Picture 18" descr="Calendar&#10;&#10;Description automatically generated with low confidence">
            <a:extLst>
              <a:ext uri="{FF2B5EF4-FFF2-40B4-BE49-F238E27FC236}">
                <a16:creationId xmlns:a16="http://schemas.microsoft.com/office/drawing/2014/main" id="{927875DF-A0A9-4085-8BBF-20C34BF129C5}"/>
              </a:ext>
            </a:extLst>
          </p:cNvPr>
          <p:cNvPicPr>
            <a:picLocks noChangeAspect="1"/>
          </p:cNvPicPr>
          <p:nvPr/>
        </p:nvPicPr>
        <p:blipFill rotWithShape="1">
          <a:blip r:embed="rId5">
            <a:extLst>
              <a:ext uri="{28A0092B-C50C-407E-A947-70E740481C1C}">
                <a14:useLocalDpi xmlns:a14="http://schemas.microsoft.com/office/drawing/2010/main" val="0"/>
              </a:ext>
            </a:extLst>
          </a:blip>
          <a:srcRect t="52176" r="72001"/>
          <a:stretch/>
        </p:blipFill>
        <p:spPr>
          <a:xfrm>
            <a:off x="492162" y="3888952"/>
            <a:ext cx="2085785" cy="2456762"/>
          </a:xfrm>
          <a:prstGeom prst="rect">
            <a:avLst/>
          </a:prstGeom>
        </p:spPr>
      </p:pic>
      <p:pic>
        <p:nvPicPr>
          <p:cNvPr id="20" name="Picture 19" descr="Calendar&#10;&#10;Description automatically generated with low confidence">
            <a:extLst>
              <a:ext uri="{FF2B5EF4-FFF2-40B4-BE49-F238E27FC236}">
                <a16:creationId xmlns:a16="http://schemas.microsoft.com/office/drawing/2014/main" id="{21B30463-B10E-417B-B1DD-2509DB79175A}"/>
              </a:ext>
            </a:extLst>
          </p:cNvPr>
          <p:cNvPicPr>
            <a:picLocks noChangeAspect="1"/>
          </p:cNvPicPr>
          <p:nvPr/>
        </p:nvPicPr>
        <p:blipFill rotWithShape="1">
          <a:blip r:embed="rId5">
            <a:extLst>
              <a:ext uri="{28A0092B-C50C-407E-A947-70E740481C1C}">
                <a14:useLocalDpi xmlns:a14="http://schemas.microsoft.com/office/drawing/2010/main" val="0"/>
              </a:ext>
            </a:extLst>
          </a:blip>
          <a:srcRect l="28093" t="52176" r="39668"/>
          <a:stretch/>
        </p:blipFill>
        <p:spPr>
          <a:xfrm>
            <a:off x="2577947" y="3888953"/>
            <a:ext cx="2401677" cy="2456761"/>
          </a:xfrm>
          <a:prstGeom prst="rect">
            <a:avLst/>
          </a:prstGeom>
        </p:spPr>
      </p:pic>
      <p:pic>
        <p:nvPicPr>
          <p:cNvPr id="21" name="Picture 20" descr="Calendar&#10;&#10;Description automatically generated with low confidence">
            <a:extLst>
              <a:ext uri="{FF2B5EF4-FFF2-40B4-BE49-F238E27FC236}">
                <a16:creationId xmlns:a16="http://schemas.microsoft.com/office/drawing/2014/main" id="{536134C5-0E4F-462E-BEE5-4CB9D27CACB3}"/>
              </a:ext>
            </a:extLst>
          </p:cNvPr>
          <p:cNvPicPr>
            <a:picLocks noChangeAspect="1"/>
          </p:cNvPicPr>
          <p:nvPr/>
        </p:nvPicPr>
        <p:blipFill rotWithShape="1">
          <a:blip r:embed="rId5">
            <a:extLst>
              <a:ext uri="{28A0092B-C50C-407E-A947-70E740481C1C}">
                <a14:useLocalDpi xmlns:a14="http://schemas.microsoft.com/office/drawing/2010/main" val="0"/>
              </a:ext>
            </a:extLst>
          </a:blip>
          <a:srcRect l="60427" t="52176"/>
          <a:stretch/>
        </p:blipFill>
        <p:spPr>
          <a:xfrm>
            <a:off x="4979624" y="3888954"/>
            <a:ext cx="2948035" cy="2456760"/>
          </a:xfrm>
          <a:prstGeom prst="rect">
            <a:avLst/>
          </a:prstGeom>
        </p:spPr>
      </p:pic>
    </p:spTree>
    <p:extLst>
      <p:ext uri="{BB962C8B-B14F-4D97-AF65-F5344CB8AC3E}">
        <p14:creationId xmlns:p14="http://schemas.microsoft.com/office/powerpoint/2010/main" val="9895125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35" presetClass="emph" presetSubtype="0" fill="hold" nodeType="withEffect">
                                  <p:stCondLst>
                                    <p:cond delay="0"/>
                                  </p:stCondLst>
                                  <p:childTnLst>
                                    <p:anim calcmode="discrete" valueType="str">
                                      <p:cBhvr>
                                        <p:cTn id="8"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35" presetClass="emph" presetSubtype="0" fill="hold" nodeType="withEffect">
                                  <p:stCondLst>
                                    <p:cond delay="0"/>
                                  </p:stCondLst>
                                  <p:childTnLst>
                                    <p:anim calcmode="discrete" valueType="str">
                                      <p:cBhvr>
                                        <p:cTn id="14" dur="1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35" presetClass="emph" presetSubtype="0" fill="hold" nodeType="withEffect">
                                  <p:stCondLst>
                                    <p:cond delay="0"/>
                                  </p:stCondLst>
                                  <p:childTnLst>
                                    <p:anim calcmode="discrete" valueType="str">
                                      <p:cBhvr>
                                        <p:cTn id="20" dur="1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35" presetClass="emph" presetSubtype="0" fill="hold" nodeType="withEffect">
                                  <p:stCondLst>
                                    <p:cond delay="0"/>
                                  </p:stCondLst>
                                  <p:childTnLst>
                                    <p:anim calcmode="discrete" valueType="str">
                                      <p:cBhvr>
                                        <p:cTn id="26" dur="1000" fill="hold"/>
                                        <p:tgtEl>
                                          <p:spTgt spid="21"/>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35" presetClass="emph" presetSubtype="0" fill="hold" nodeType="withEffect">
                                  <p:stCondLst>
                                    <p:cond delay="0"/>
                                  </p:stCondLst>
                                  <p:childTnLst>
                                    <p:anim calcmode="discrete" valueType="str">
                                      <p:cBhvr>
                                        <p:cTn id="32" dur="1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35" presetClass="emph" presetSubtype="0" fill="hold" nodeType="withEffect">
                                  <p:stCondLst>
                                    <p:cond delay="0"/>
                                  </p:stCondLst>
                                  <p:childTnLst>
                                    <p:anim calcmode="discrete" valueType="str">
                                      <p:cBhvr>
                                        <p:cTn id="38" dur="1000" fill="hold"/>
                                        <p:tgtEl>
                                          <p:spTgt spid="19"/>
                                        </p:tgtEl>
                                        <p:attrNameLst>
                                          <p:attrName>style.visibility</p:attrName>
                                        </p:attrNameLst>
                                      </p:cBhvr>
                                      <p:tavLst>
                                        <p:tav tm="0">
                                          <p:val>
                                            <p:strVal val="hidden"/>
                                          </p:val>
                                        </p:tav>
                                        <p:tav tm="50000">
                                          <p:val>
                                            <p:strVal val="visible"/>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4"/>
          <a:stretch>
            <a:fillRect/>
          </a:stretch>
        </p:blipFill>
        <p:spPr>
          <a:xfrm>
            <a:off x="1" y="1"/>
            <a:ext cx="12192000" cy="500912"/>
          </a:xfrm>
          <a:prstGeom prst="rect">
            <a:avLst/>
          </a:prstGeom>
        </p:spPr>
      </p:pic>
      <p:pic>
        <p:nvPicPr>
          <p:cNvPr id="928" name="图片 4"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1C24858B-7C09-4116-A295-178FB0FA2FEB}"/>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8592380" y="1504766"/>
            <a:ext cx="3100381" cy="4552952"/>
          </a:xfrm>
          <a:prstGeom prst="rect">
            <a:avLst/>
          </a:prstGeom>
        </p:spPr>
      </p:pic>
      <p:sp>
        <p:nvSpPr>
          <p:cNvPr id="929" name="TextBox 928">
            <a:extLst>
              <a:ext uri="{FF2B5EF4-FFF2-40B4-BE49-F238E27FC236}">
                <a16:creationId xmlns:a16="http://schemas.microsoft.com/office/drawing/2014/main" id="{37FCDE5B-B551-473B-A86A-516B1109D90E}"/>
              </a:ext>
            </a:extLst>
          </p:cNvPr>
          <p:cNvSpPr txBox="1"/>
          <p:nvPr/>
        </p:nvSpPr>
        <p:spPr>
          <a:xfrm>
            <a:off x="9323940" y="2811746"/>
            <a:ext cx="1803578" cy="1938992"/>
          </a:xfrm>
          <a:prstGeom prst="rect">
            <a:avLst/>
          </a:prstGeom>
          <a:noFill/>
        </p:spPr>
        <p:txBody>
          <a:bodyPr wrap="square" rtlCol="0">
            <a:spAutoFit/>
          </a:bodyPr>
          <a:lstStyle/>
          <a:p>
            <a:pPr algn="ctr"/>
            <a:r>
              <a:rPr lang="en-US" sz="6000" b="1" dirty="0">
                <a:solidFill>
                  <a:srgbClr val="A46773"/>
                </a:solidFill>
                <a:latin typeface="Arial" panose="020B0604020202020204" pitchFamily="34" charset="0"/>
                <a:cs typeface="Arial" panose="020B0604020202020204" pitchFamily="34" charset="0"/>
              </a:rPr>
              <a:t>CÂY KHẾ</a:t>
            </a:r>
          </a:p>
        </p:txBody>
      </p:sp>
      <p:pic>
        <p:nvPicPr>
          <p:cNvPr id="935" name="Picture 934" descr="A picture containing colorful, parrot&#10;&#10;Description automatically generated">
            <a:extLst>
              <a:ext uri="{FF2B5EF4-FFF2-40B4-BE49-F238E27FC236}">
                <a16:creationId xmlns:a16="http://schemas.microsoft.com/office/drawing/2014/main" id="{03DB89EC-86A3-4172-BF2F-C85B14E9D24D}"/>
              </a:ext>
            </a:extLst>
          </p:cNvPr>
          <p:cNvPicPr>
            <a:picLocks noChangeAspect="1"/>
          </p:cNvPicPr>
          <p:nvPr/>
        </p:nvPicPr>
        <p:blipFill rotWithShape="1">
          <a:blip r:embed="rId6">
            <a:extLst>
              <a:ext uri="{28A0092B-C50C-407E-A947-70E740481C1C}">
                <a14:useLocalDpi xmlns:a14="http://schemas.microsoft.com/office/drawing/2010/main" val="0"/>
              </a:ext>
            </a:extLst>
          </a:blip>
          <a:srcRect l="53583" t="49815"/>
          <a:stretch/>
        </p:blipFill>
        <p:spPr>
          <a:xfrm>
            <a:off x="4583016" y="3657600"/>
            <a:ext cx="3227941" cy="2704996"/>
          </a:xfrm>
          <a:prstGeom prst="rect">
            <a:avLst/>
          </a:prstGeom>
        </p:spPr>
      </p:pic>
      <p:pic>
        <p:nvPicPr>
          <p:cNvPr id="936" name="Picture 935" descr="A picture containing colorful, parrot&#10;&#10;Description automatically generated">
            <a:extLst>
              <a:ext uri="{FF2B5EF4-FFF2-40B4-BE49-F238E27FC236}">
                <a16:creationId xmlns:a16="http://schemas.microsoft.com/office/drawing/2014/main" id="{D1E9F7B0-13D1-4D55-B6D8-47A2C7951D23}"/>
              </a:ext>
            </a:extLst>
          </p:cNvPr>
          <p:cNvPicPr>
            <a:picLocks noChangeAspect="1"/>
          </p:cNvPicPr>
          <p:nvPr/>
        </p:nvPicPr>
        <p:blipFill rotWithShape="1">
          <a:blip r:embed="rId6">
            <a:extLst>
              <a:ext uri="{28A0092B-C50C-407E-A947-70E740481C1C}">
                <a14:useLocalDpi xmlns:a14="http://schemas.microsoft.com/office/drawing/2010/main" val="0"/>
              </a:ext>
            </a:extLst>
          </a:blip>
          <a:srcRect t="49814" r="46417" b="371"/>
          <a:stretch/>
        </p:blipFill>
        <p:spPr>
          <a:xfrm>
            <a:off x="856788" y="3657600"/>
            <a:ext cx="3726229" cy="2685064"/>
          </a:xfrm>
          <a:prstGeom prst="rect">
            <a:avLst/>
          </a:prstGeom>
        </p:spPr>
      </p:pic>
      <p:pic>
        <p:nvPicPr>
          <p:cNvPr id="937" name="Picture 936" descr="A picture containing colorful, parrot&#10;&#10;Description automatically generated">
            <a:extLst>
              <a:ext uri="{FF2B5EF4-FFF2-40B4-BE49-F238E27FC236}">
                <a16:creationId xmlns:a16="http://schemas.microsoft.com/office/drawing/2014/main" id="{6A50CF38-2153-4A70-925E-78AEB635CAEC}"/>
              </a:ext>
            </a:extLst>
          </p:cNvPr>
          <p:cNvPicPr>
            <a:picLocks noChangeAspect="1"/>
          </p:cNvPicPr>
          <p:nvPr/>
        </p:nvPicPr>
        <p:blipFill rotWithShape="1">
          <a:blip r:embed="rId6">
            <a:extLst>
              <a:ext uri="{28A0092B-C50C-407E-A947-70E740481C1C}">
                <a14:useLocalDpi xmlns:a14="http://schemas.microsoft.com/office/drawing/2010/main" val="0"/>
              </a:ext>
            </a:extLst>
          </a:blip>
          <a:srcRect l="75339" b="50185"/>
          <a:stretch/>
        </p:blipFill>
        <p:spPr>
          <a:xfrm>
            <a:off x="6096000" y="972536"/>
            <a:ext cx="1714957" cy="2685064"/>
          </a:xfrm>
          <a:prstGeom prst="rect">
            <a:avLst/>
          </a:prstGeom>
        </p:spPr>
      </p:pic>
      <p:pic>
        <p:nvPicPr>
          <p:cNvPr id="938" name="Picture 937" descr="A picture containing colorful, parrot&#10;&#10;Description automatically generated">
            <a:extLst>
              <a:ext uri="{FF2B5EF4-FFF2-40B4-BE49-F238E27FC236}">
                <a16:creationId xmlns:a16="http://schemas.microsoft.com/office/drawing/2014/main" id="{01ACDCDB-0D8B-440D-B8B6-DC03315FA41B}"/>
              </a:ext>
            </a:extLst>
          </p:cNvPr>
          <p:cNvPicPr>
            <a:picLocks noChangeAspect="1"/>
          </p:cNvPicPr>
          <p:nvPr/>
        </p:nvPicPr>
        <p:blipFill rotWithShape="1">
          <a:blip r:embed="rId6">
            <a:extLst>
              <a:ext uri="{28A0092B-C50C-407E-A947-70E740481C1C}">
                <a14:useLocalDpi xmlns:a14="http://schemas.microsoft.com/office/drawing/2010/main" val="0"/>
              </a:ext>
            </a:extLst>
          </a:blip>
          <a:srcRect l="31879" r="24661" b="50185"/>
          <a:stretch/>
        </p:blipFill>
        <p:spPr>
          <a:xfrm>
            <a:off x="3073705" y="972536"/>
            <a:ext cx="3022295" cy="2685064"/>
          </a:xfrm>
          <a:prstGeom prst="rect">
            <a:avLst/>
          </a:prstGeom>
        </p:spPr>
      </p:pic>
      <p:pic>
        <p:nvPicPr>
          <p:cNvPr id="939" name="Picture 938" descr="A picture containing colorful, parrot&#10;&#10;Description automatically generated">
            <a:extLst>
              <a:ext uri="{FF2B5EF4-FFF2-40B4-BE49-F238E27FC236}">
                <a16:creationId xmlns:a16="http://schemas.microsoft.com/office/drawing/2014/main" id="{A9558B4E-5FEF-4C79-9333-D57AD6228C4C}"/>
              </a:ext>
            </a:extLst>
          </p:cNvPr>
          <p:cNvPicPr>
            <a:picLocks noChangeAspect="1"/>
          </p:cNvPicPr>
          <p:nvPr/>
        </p:nvPicPr>
        <p:blipFill rotWithShape="1">
          <a:blip r:embed="rId6">
            <a:extLst>
              <a:ext uri="{28A0092B-C50C-407E-A947-70E740481C1C}">
                <a14:useLocalDpi xmlns:a14="http://schemas.microsoft.com/office/drawing/2010/main" val="0"/>
              </a:ext>
            </a:extLst>
          </a:blip>
          <a:srcRect r="68121" b="50185"/>
          <a:stretch/>
        </p:blipFill>
        <p:spPr>
          <a:xfrm>
            <a:off x="856787" y="972536"/>
            <a:ext cx="2216919" cy="2685064"/>
          </a:xfrm>
          <a:prstGeom prst="rect">
            <a:avLst/>
          </a:prstGeom>
        </p:spPr>
      </p:pic>
    </p:spTree>
    <p:extLst>
      <p:ext uri="{BB962C8B-B14F-4D97-AF65-F5344CB8AC3E}">
        <p14:creationId xmlns:p14="http://schemas.microsoft.com/office/powerpoint/2010/main" val="2501200440"/>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5"/>
                                        </p:tgtEl>
                                        <p:attrNameLst>
                                          <p:attrName>style.visibility</p:attrName>
                                        </p:attrNameLst>
                                      </p:cBhvr>
                                      <p:to>
                                        <p:strVal val="visible"/>
                                      </p:to>
                                    </p:set>
                                  </p:childTnLst>
                                </p:cTn>
                              </p:par>
                              <p:par>
                                <p:cTn id="7" presetID="35" presetClass="emph" presetSubtype="0" fill="hold" nodeType="withEffect">
                                  <p:stCondLst>
                                    <p:cond delay="0"/>
                                  </p:stCondLst>
                                  <p:childTnLst>
                                    <p:anim calcmode="discrete" valueType="str">
                                      <p:cBhvr>
                                        <p:cTn id="8" dur="1000" fill="hold"/>
                                        <p:tgtEl>
                                          <p:spTgt spid="935"/>
                                        </p:tgtEl>
                                        <p:attrNameLst>
                                          <p:attrName>style.visibility</p:attrName>
                                        </p:attrNameLst>
                                      </p:cBhvr>
                                      <p:tavLst>
                                        <p:tav tm="0">
                                          <p:val>
                                            <p:strVal val="hidden"/>
                                          </p:val>
                                        </p:tav>
                                        <p:tav tm="50000">
                                          <p:val>
                                            <p:strVal val="visible"/>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39"/>
                                        </p:tgtEl>
                                        <p:attrNameLst>
                                          <p:attrName>style.visibility</p:attrName>
                                        </p:attrNameLst>
                                      </p:cBhvr>
                                      <p:to>
                                        <p:strVal val="visible"/>
                                      </p:to>
                                    </p:set>
                                  </p:childTnLst>
                                </p:cTn>
                              </p:par>
                              <p:par>
                                <p:cTn id="13" presetID="35" presetClass="emph" presetSubtype="0" fill="hold" nodeType="withEffect">
                                  <p:stCondLst>
                                    <p:cond delay="0"/>
                                  </p:stCondLst>
                                  <p:childTnLst>
                                    <p:anim calcmode="discrete" valueType="str">
                                      <p:cBhvr>
                                        <p:cTn id="14" dur="1000" fill="hold"/>
                                        <p:tgtEl>
                                          <p:spTgt spid="939"/>
                                        </p:tgtEl>
                                        <p:attrNameLst>
                                          <p:attrName>style.visibility</p:attrName>
                                        </p:attrNameLst>
                                      </p:cBhvr>
                                      <p:tavLst>
                                        <p:tav tm="0">
                                          <p:val>
                                            <p:strVal val="hidden"/>
                                          </p:val>
                                        </p:tav>
                                        <p:tav tm="50000">
                                          <p:val>
                                            <p:strVal val="visible"/>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36"/>
                                        </p:tgtEl>
                                        <p:attrNameLst>
                                          <p:attrName>style.visibility</p:attrName>
                                        </p:attrNameLst>
                                      </p:cBhvr>
                                      <p:to>
                                        <p:strVal val="visible"/>
                                      </p:to>
                                    </p:set>
                                  </p:childTnLst>
                                </p:cTn>
                              </p:par>
                              <p:par>
                                <p:cTn id="19" presetID="35" presetClass="emph" presetSubtype="0" fill="hold" nodeType="withEffect">
                                  <p:stCondLst>
                                    <p:cond delay="0"/>
                                  </p:stCondLst>
                                  <p:childTnLst>
                                    <p:anim calcmode="discrete" valueType="str">
                                      <p:cBhvr>
                                        <p:cTn id="20" dur="1000" fill="hold"/>
                                        <p:tgtEl>
                                          <p:spTgt spid="936"/>
                                        </p:tgtEl>
                                        <p:attrNameLst>
                                          <p:attrName>style.visibility</p:attrName>
                                        </p:attrNameLst>
                                      </p:cBhvr>
                                      <p:tavLst>
                                        <p:tav tm="0">
                                          <p:val>
                                            <p:strVal val="hidden"/>
                                          </p:val>
                                        </p:tav>
                                        <p:tav tm="50000">
                                          <p:val>
                                            <p:strVal val="visible"/>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37"/>
                                        </p:tgtEl>
                                        <p:attrNameLst>
                                          <p:attrName>style.visibility</p:attrName>
                                        </p:attrNameLst>
                                      </p:cBhvr>
                                      <p:to>
                                        <p:strVal val="visible"/>
                                      </p:to>
                                    </p:set>
                                  </p:childTnLst>
                                </p:cTn>
                              </p:par>
                              <p:par>
                                <p:cTn id="25" presetID="35" presetClass="emph" presetSubtype="0" fill="hold" nodeType="withEffect">
                                  <p:stCondLst>
                                    <p:cond delay="0"/>
                                  </p:stCondLst>
                                  <p:childTnLst>
                                    <p:anim calcmode="discrete" valueType="str">
                                      <p:cBhvr>
                                        <p:cTn id="26" dur="1000" fill="hold"/>
                                        <p:tgtEl>
                                          <p:spTgt spid="937"/>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38"/>
                                        </p:tgtEl>
                                        <p:attrNameLst>
                                          <p:attrName>style.visibility</p:attrName>
                                        </p:attrNameLst>
                                      </p:cBhvr>
                                      <p:to>
                                        <p:strVal val="visible"/>
                                      </p:to>
                                    </p:set>
                                  </p:childTnLst>
                                </p:cTn>
                              </p:par>
                              <p:par>
                                <p:cTn id="31" presetID="35" presetClass="emph" presetSubtype="0" fill="hold" nodeType="withEffect">
                                  <p:stCondLst>
                                    <p:cond delay="0"/>
                                  </p:stCondLst>
                                  <p:childTnLst>
                                    <p:anim calcmode="discrete" valueType="str">
                                      <p:cBhvr>
                                        <p:cTn id="32" dur="1000" fill="hold"/>
                                        <p:tgtEl>
                                          <p:spTgt spid="938"/>
                                        </p:tgtEl>
                                        <p:attrNameLst>
                                          <p:attrName>style.visibility</p:attrName>
                                        </p:attrNameLst>
                                      </p:cBhvr>
                                      <p:tavLst>
                                        <p:tav tm="0">
                                          <p:val>
                                            <p:strVal val="hidden"/>
                                          </p:val>
                                        </p:tav>
                                        <p:tav tm="50000">
                                          <p:val>
                                            <p:strVal val="visible"/>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28"/>
                                        </p:tgtEl>
                                        <p:attrNameLst>
                                          <p:attrName>style.visibility</p:attrName>
                                        </p:attrNameLst>
                                      </p:cBhvr>
                                      <p:to>
                                        <p:strVal val="visible"/>
                                      </p:to>
                                    </p:set>
                                    <p:anim calcmode="lin" valueType="num">
                                      <p:cBhvr additive="base">
                                        <p:cTn id="37" dur="500" fill="hold"/>
                                        <p:tgtEl>
                                          <p:spTgt spid="928"/>
                                        </p:tgtEl>
                                        <p:attrNameLst>
                                          <p:attrName>ppt_x</p:attrName>
                                        </p:attrNameLst>
                                      </p:cBhvr>
                                      <p:tavLst>
                                        <p:tav tm="0">
                                          <p:val>
                                            <p:strVal val="#ppt_x"/>
                                          </p:val>
                                        </p:tav>
                                        <p:tav tm="100000">
                                          <p:val>
                                            <p:strVal val="#ppt_x"/>
                                          </p:val>
                                        </p:tav>
                                      </p:tavLst>
                                    </p:anim>
                                    <p:anim calcmode="lin" valueType="num">
                                      <p:cBhvr additive="base">
                                        <p:cTn id="38" dur="500" fill="hold"/>
                                        <p:tgtEl>
                                          <p:spTgt spid="92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29"/>
                                        </p:tgtEl>
                                        <p:attrNameLst>
                                          <p:attrName>style.visibility</p:attrName>
                                        </p:attrNameLst>
                                      </p:cBhvr>
                                      <p:to>
                                        <p:strVal val="visible"/>
                                      </p:to>
                                    </p:set>
                                    <p:anim calcmode="lin" valueType="num">
                                      <p:cBhvr additive="base">
                                        <p:cTn id="41" dur="500" fill="hold"/>
                                        <p:tgtEl>
                                          <p:spTgt spid="929"/>
                                        </p:tgtEl>
                                        <p:attrNameLst>
                                          <p:attrName>ppt_x</p:attrName>
                                        </p:attrNameLst>
                                      </p:cBhvr>
                                      <p:tavLst>
                                        <p:tav tm="0">
                                          <p:val>
                                            <p:strVal val="#ppt_x"/>
                                          </p:val>
                                        </p:tav>
                                        <p:tav tm="100000">
                                          <p:val>
                                            <p:strVal val="#ppt_x"/>
                                          </p:val>
                                        </p:tav>
                                      </p:tavLst>
                                    </p:anim>
                                    <p:anim calcmode="lin" valueType="num">
                                      <p:cBhvr additive="base">
                                        <p:cTn id="42" dur="500" fill="hold"/>
                                        <p:tgtEl>
                                          <p:spTgt spid="9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131" name="Picture 1130" descr="A picture containing fabric&#10;&#10;Description automatically generated">
            <a:extLst>
              <a:ext uri="{FF2B5EF4-FFF2-40B4-BE49-F238E27FC236}">
                <a16:creationId xmlns:a16="http://schemas.microsoft.com/office/drawing/2014/main" id="{9D6D98CC-BC5F-4405-BAC7-D535055CAD77}"/>
              </a:ext>
            </a:extLst>
          </p:cNvPr>
          <p:cNvPicPr>
            <a:picLocks noChangeAspect="1"/>
          </p:cNvPicPr>
          <p:nvPr/>
        </p:nvPicPr>
        <p:blipFill rotWithShape="1">
          <a:blip r:embed="rId4">
            <a:extLst>
              <a:ext uri="{28A0092B-C50C-407E-A947-70E740481C1C}">
                <a14:useLocalDpi xmlns:a14="http://schemas.microsoft.com/office/drawing/2010/main" val="0"/>
              </a:ext>
            </a:extLst>
          </a:blip>
          <a:srcRect l="74959" t="51676"/>
          <a:stretch/>
        </p:blipFill>
        <p:spPr>
          <a:xfrm>
            <a:off x="6096000" y="3621794"/>
            <a:ext cx="1859966" cy="2779006"/>
          </a:xfrm>
          <a:prstGeom prst="rect">
            <a:avLst/>
          </a:prstGeom>
        </p:spPr>
      </p:pic>
      <p:pic>
        <p:nvPicPr>
          <p:cNvPr id="1132" name="图片 4"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C13D34D8-FF21-42CD-8312-CA349FDD037A}"/>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8592380" y="1068636"/>
            <a:ext cx="3100381" cy="4989082"/>
          </a:xfrm>
          <a:prstGeom prst="rect">
            <a:avLst/>
          </a:prstGeom>
        </p:spPr>
      </p:pic>
      <p:sp>
        <p:nvSpPr>
          <p:cNvPr id="1133" name="TextBox 1132">
            <a:extLst>
              <a:ext uri="{FF2B5EF4-FFF2-40B4-BE49-F238E27FC236}">
                <a16:creationId xmlns:a16="http://schemas.microsoft.com/office/drawing/2014/main" id="{1ECD3153-AA8F-420A-8C20-FCB9C3D77E60}"/>
              </a:ext>
            </a:extLst>
          </p:cNvPr>
          <p:cNvSpPr txBox="1"/>
          <p:nvPr/>
        </p:nvSpPr>
        <p:spPr>
          <a:xfrm>
            <a:off x="9140104" y="1879550"/>
            <a:ext cx="2004932" cy="3046988"/>
          </a:xfrm>
          <a:prstGeom prst="rect">
            <a:avLst/>
          </a:prstGeom>
          <a:noFill/>
        </p:spPr>
        <p:txBody>
          <a:bodyPr wrap="square" rtlCol="0">
            <a:spAutoFit/>
          </a:bodyPr>
          <a:lstStyle/>
          <a:p>
            <a:pPr algn="ctr"/>
            <a:r>
              <a:rPr lang="en-US" sz="4800" b="1" dirty="0" smtClean="0">
                <a:solidFill>
                  <a:srgbClr val="A46773"/>
                </a:solidFill>
                <a:latin typeface="Arial" panose="020B0604020202020204" pitchFamily="34" charset="0"/>
                <a:cs typeface="Arial" panose="020B0604020202020204" pitchFamily="34" charset="0"/>
              </a:rPr>
              <a:t>CÂY TRE TRĂM ĐỐT</a:t>
            </a:r>
            <a:endParaRPr lang="en-US" sz="4800" b="1" dirty="0">
              <a:solidFill>
                <a:srgbClr val="A46773"/>
              </a:solidFill>
              <a:latin typeface="Arial" panose="020B0604020202020204" pitchFamily="34" charset="0"/>
              <a:cs typeface="Arial" panose="020B0604020202020204" pitchFamily="34" charset="0"/>
            </a:endParaRPr>
          </a:p>
        </p:txBody>
      </p:sp>
      <p:pic>
        <p:nvPicPr>
          <p:cNvPr id="1134" name="Picture 1133" descr="A picture containing fabric&#10;&#10;Description automatically generated">
            <a:extLst>
              <a:ext uri="{FF2B5EF4-FFF2-40B4-BE49-F238E27FC236}">
                <a16:creationId xmlns:a16="http://schemas.microsoft.com/office/drawing/2014/main" id="{8B10E225-6C2B-4467-BAD6-1CDFC7F19096}"/>
              </a:ext>
            </a:extLst>
          </p:cNvPr>
          <p:cNvPicPr>
            <a:picLocks noChangeAspect="1"/>
          </p:cNvPicPr>
          <p:nvPr/>
        </p:nvPicPr>
        <p:blipFill rotWithShape="1">
          <a:blip r:embed="rId4">
            <a:extLst>
              <a:ext uri="{28A0092B-C50C-407E-A947-70E740481C1C}">
                <a14:useLocalDpi xmlns:a14="http://schemas.microsoft.com/office/drawing/2010/main" val="0"/>
              </a:ext>
            </a:extLst>
          </a:blip>
          <a:srcRect l="47771" t="51533" r="25041" b="-287"/>
          <a:stretch/>
        </p:blipFill>
        <p:spPr>
          <a:xfrm>
            <a:off x="4076627" y="3613531"/>
            <a:ext cx="2019374" cy="2803789"/>
          </a:xfrm>
          <a:prstGeom prst="rect">
            <a:avLst/>
          </a:prstGeom>
        </p:spPr>
      </p:pic>
      <p:pic>
        <p:nvPicPr>
          <p:cNvPr id="1135" name="Picture 1134" descr="A picture containing fabric&#10;&#10;Description automatically generated">
            <a:extLst>
              <a:ext uri="{FF2B5EF4-FFF2-40B4-BE49-F238E27FC236}">
                <a16:creationId xmlns:a16="http://schemas.microsoft.com/office/drawing/2014/main" id="{3EF38704-A38F-444F-AF50-6AC45F65EAC0}"/>
              </a:ext>
            </a:extLst>
          </p:cNvPr>
          <p:cNvPicPr>
            <a:picLocks noChangeAspect="1"/>
          </p:cNvPicPr>
          <p:nvPr/>
        </p:nvPicPr>
        <p:blipFill rotWithShape="1">
          <a:blip r:embed="rId4">
            <a:extLst>
              <a:ext uri="{28A0092B-C50C-407E-A947-70E740481C1C}">
                <a14:useLocalDpi xmlns:a14="http://schemas.microsoft.com/office/drawing/2010/main" val="0"/>
              </a:ext>
            </a:extLst>
          </a:blip>
          <a:srcRect l="23885" t="51676" r="46445" b="-143"/>
          <a:stretch/>
        </p:blipFill>
        <p:spPr>
          <a:xfrm>
            <a:off x="2302527" y="3621794"/>
            <a:ext cx="2203758" cy="2787266"/>
          </a:xfrm>
          <a:prstGeom prst="rect">
            <a:avLst/>
          </a:prstGeom>
        </p:spPr>
      </p:pic>
      <p:pic>
        <p:nvPicPr>
          <p:cNvPr id="1136" name="Picture 1135" descr="A picture containing fabric&#10;&#10;Description automatically generated">
            <a:extLst>
              <a:ext uri="{FF2B5EF4-FFF2-40B4-BE49-F238E27FC236}">
                <a16:creationId xmlns:a16="http://schemas.microsoft.com/office/drawing/2014/main" id="{1D7CC540-A657-4AAF-A79F-5E73D4863FB3}"/>
              </a:ext>
            </a:extLst>
          </p:cNvPr>
          <p:cNvPicPr>
            <a:picLocks noChangeAspect="1"/>
          </p:cNvPicPr>
          <p:nvPr/>
        </p:nvPicPr>
        <p:blipFill rotWithShape="1">
          <a:blip r:embed="rId4">
            <a:extLst>
              <a:ext uri="{28A0092B-C50C-407E-A947-70E740481C1C}">
                <a14:useLocalDpi xmlns:a14="http://schemas.microsoft.com/office/drawing/2010/main" val="0"/>
              </a:ext>
            </a:extLst>
          </a:blip>
          <a:srcRect t="51533" r="76115"/>
          <a:stretch/>
        </p:blipFill>
        <p:spPr>
          <a:xfrm>
            <a:off x="528426" y="3613532"/>
            <a:ext cx="1774100" cy="2787267"/>
          </a:xfrm>
          <a:prstGeom prst="rect">
            <a:avLst/>
          </a:prstGeom>
        </p:spPr>
      </p:pic>
      <p:pic>
        <p:nvPicPr>
          <p:cNvPr id="1137" name="Picture 1136" descr="A picture containing fabric&#10;&#10;Description automatically generated">
            <a:extLst>
              <a:ext uri="{FF2B5EF4-FFF2-40B4-BE49-F238E27FC236}">
                <a16:creationId xmlns:a16="http://schemas.microsoft.com/office/drawing/2014/main" id="{3F2703A4-940A-4223-8436-C88C72BE3BC2}"/>
              </a:ext>
            </a:extLst>
          </p:cNvPr>
          <p:cNvPicPr>
            <a:picLocks noChangeAspect="1"/>
          </p:cNvPicPr>
          <p:nvPr/>
        </p:nvPicPr>
        <p:blipFill rotWithShape="1">
          <a:blip r:embed="rId4">
            <a:extLst>
              <a:ext uri="{28A0092B-C50C-407E-A947-70E740481C1C}">
                <a14:useLocalDpi xmlns:a14="http://schemas.microsoft.com/office/drawing/2010/main" val="0"/>
              </a:ext>
            </a:extLst>
          </a:blip>
          <a:srcRect l="77834" t="1" r="-393" b="48323"/>
          <a:stretch/>
        </p:blipFill>
        <p:spPr>
          <a:xfrm>
            <a:off x="6280386" y="649994"/>
            <a:ext cx="1675580" cy="2971800"/>
          </a:xfrm>
          <a:prstGeom prst="rect">
            <a:avLst/>
          </a:prstGeom>
        </p:spPr>
      </p:pic>
      <p:pic>
        <p:nvPicPr>
          <p:cNvPr id="1138" name="Picture 1137" descr="A picture containing fabric&#10;&#10;Description automatically generated">
            <a:extLst>
              <a:ext uri="{FF2B5EF4-FFF2-40B4-BE49-F238E27FC236}">
                <a16:creationId xmlns:a16="http://schemas.microsoft.com/office/drawing/2014/main" id="{38345016-01A7-4FA0-BBBE-B4DEEEA30129}"/>
              </a:ext>
            </a:extLst>
          </p:cNvPr>
          <p:cNvPicPr>
            <a:picLocks noChangeAspect="1"/>
          </p:cNvPicPr>
          <p:nvPr/>
        </p:nvPicPr>
        <p:blipFill rotWithShape="1">
          <a:blip r:embed="rId4">
            <a:extLst>
              <a:ext uri="{28A0092B-C50C-407E-A947-70E740481C1C}">
                <a14:useLocalDpi xmlns:a14="http://schemas.microsoft.com/office/drawing/2010/main" val="0"/>
              </a:ext>
            </a:extLst>
          </a:blip>
          <a:srcRect l="53605" t="1" r="22509" b="49185"/>
          <a:stretch/>
        </p:blipFill>
        <p:spPr>
          <a:xfrm>
            <a:off x="4506285" y="674777"/>
            <a:ext cx="1774101" cy="2922234"/>
          </a:xfrm>
          <a:prstGeom prst="rect">
            <a:avLst/>
          </a:prstGeom>
        </p:spPr>
      </p:pic>
      <p:pic>
        <p:nvPicPr>
          <p:cNvPr id="1139" name="Picture 1138" descr="A picture containing fabric&#10;&#10;Description automatically generated">
            <a:extLst>
              <a:ext uri="{FF2B5EF4-FFF2-40B4-BE49-F238E27FC236}">
                <a16:creationId xmlns:a16="http://schemas.microsoft.com/office/drawing/2014/main" id="{ABC50655-3EF8-412C-88AB-CBBF699B6C14}"/>
              </a:ext>
            </a:extLst>
          </p:cNvPr>
          <p:cNvPicPr>
            <a:picLocks noChangeAspect="1"/>
          </p:cNvPicPr>
          <p:nvPr/>
        </p:nvPicPr>
        <p:blipFill rotWithShape="1">
          <a:blip r:embed="rId4">
            <a:extLst>
              <a:ext uri="{28A0092B-C50C-407E-A947-70E740481C1C}">
                <a14:useLocalDpi xmlns:a14="http://schemas.microsoft.com/office/drawing/2010/main" val="0"/>
              </a:ext>
            </a:extLst>
          </a:blip>
          <a:srcRect l="30063" r="46052" b="48611"/>
          <a:stretch/>
        </p:blipFill>
        <p:spPr>
          <a:xfrm>
            <a:off x="2732184" y="649994"/>
            <a:ext cx="1774101" cy="2955276"/>
          </a:xfrm>
          <a:prstGeom prst="rect">
            <a:avLst/>
          </a:prstGeom>
        </p:spPr>
      </p:pic>
      <p:pic>
        <p:nvPicPr>
          <p:cNvPr id="1140" name="Picture 1139" descr="A picture containing fabric&#10;&#10;Description automatically generated">
            <a:extLst>
              <a:ext uri="{FF2B5EF4-FFF2-40B4-BE49-F238E27FC236}">
                <a16:creationId xmlns:a16="http://schemas.microsoft.com/office/drawing/2014/main" id="{6DA453D6-F1F6-4D0F-8372-C75E657FCB5A}"/>
              </a:ext>
            </a:extLst>
          </p:cNvPr>
          <p:cNvPicPr>
            <a:picLocks noChangeAspect="1"/>
          </p:cNvPicPr>
          <p:nvPr/>
        </p:nvPicPr>
        <p:blipFill rotWithShape="1">
          <a:blip r:embed="rId4">
            <a:extLst>
              <a:ext uri="{28A0092B-C50C-407E-A947-70E740481C1C}">
                <a14:useLocalDpi xmlns:a14="http://schemas.microsoft.com/office/drawing/2010/main" val="0"/>
              </a:ext>
            </a:extLst>
          </a:blip>
          <a:srcRect r="70330" b="48467"/>
          <a:stretch/>
        </p:blipFill>
        <p:spPr>
          <a:xfrm>
            <a:off x="528426" y="649994"/>
            <a:ext cx="2203758" cy="2963539"/>
          </a:xfrm>
          <a:prstGeom prst="rect">
            <a:avLst/>
          </a:prstGeom>
        </p:spPr>
      </p:pic>
    </p:spTree>
    <p:extLst>
      <p:ext uri="{BB962C8B-B14F-4D97-AF65-F5344CB8AC3E}">
        <p14:creationId xmlns:p14="http://schemas.microsoft.com/office/powerpoint/2010/main" val="25815552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8"/>
                                        </p:tgtEl>
                                        <p:attrNameLst>
                                          <p:attrName>style.visibility</p:attrName>
                                        </p:attrNameLst>
                                      </p:cBhvr>
                                      <p:to>
                                        <p:strVal val="visible"/>
                                      </p:to>
                                    </p:set>
                                  </p:childTnLst>
                                </p:cTn>
                              </p:par>
                              <p:par>
                                <p:cTn id="7" presetID="35" presetClass="emph" presetSubtype="0" fill="hold" nodeType="withEffect">
                                  <p:stCondLst>
                                    <p:cond delay="0"/>
                                  </p:stCondLst>
                                  <p:childTnLst>
                                    <p:anim calcmode="discrete" valueType="str">
                                      <p:cBhvr>
                                        <p:cTn id="8" dur="1000" fill="hold"/>
                                        <p:tgtEl>
                                          <p:spTgt spid="1138"/>
                                        </p:tgtEl>
                                        <p:attrNameLst>
                                          <p:attrName>style.visibility</p:attrName>
                                        </p:attrNameLst>
                                      </p:cBhvr>
                                      <p:tavLst>
                                        <p:tav tm="0">
                                          <p:val>
                                            <p:strVal val="hidden"/>
                                          </p:val>
                                        </p:tav>
                                        <p:tav tm="50000">
                                          <p:val>
                                            <p:strVal val="visible"/>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40"/>
                                        </p:tgtEl>
                                        <p:attrNameLst>
                                          <p:attrName>style.visibility</p:attrName>
                                        </p:attrNameLst>
                                      </p:cBhvr>
                                      <p:to>
                                        <p:strVal val="visible"/>
                                      </p:to>
                                    </p:set>
                                  </p:childTnLst>
                                </p:cTn>
                              </p:par>
                              <p:par>
                                <p:cTn id="13" presetID="35" presetClass="emph" presetSubtype="0" fill="hold" nodeType="withEffect">
                                  <p:stCondLst>
                                    <p:cond delay="0"/>
                                  </p:stCondLst>
                                  <p:childTnLst>
                                    <p:anim calcmode="discrete" valueType="str">
                                      <p:cBhvr>
                                        <p:cTn id="14" dur="1000" fill="hold"/>
                                        <p:tgtEl>
                                          <p:spTgt spid="1140"/>
                                        </p:tgtEl>
                                        <p:attrNameLst>
                                          <p:attrName>style.visibility</p:attrName>
                                        </p:attrNameLst>
                                      </p:cBhvr>
                                      <p:tavLst>
                                        <p:tav tm="0">
                                          <p:val>
                                            <p:strVal val="hidden"/>
                                          </p:val>
                                        </p:tav>
                                        <p:tav tm="50000">
                                          <p:val>
                                            <p:strVal val="visible"/>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31"/>
                                        </p:tgtEl>
                                        <p:attrNameLst>
                                          <p:attrName>style.visibility</p:attrName>
                                        </p:attrNameLst>
                                      </p:cBhvr>
                                      <p:to>
                                        <p:strVal val="visible"/>
                                      </p:to>
                                    </p:set>
                                  </p:childTnLst>
                                </p:cTn>
                              </p:par>
                              <p:par>
                                <p:cTn id="19" presetID="35" presetClass="emph" presetSubtype="0" fill="hold" nodeType="withEffect">
                                  <p:stCondLst>
                                    <p:cond delay="0"/>
                                  </p:stCondLst>
                                  <p:childTnLst>
                                    <p:anim calcmode="discrete" valueType="str">
                                      <p:cBhvr>
                                        <p:cTn id="20" dur="1000" fill="hold"/>
                                        <p:tgtEl>
                                          <p:spTgt spid="1131"/>
                                        </p:tgtEl>
                                        <p:attrNameLst>
                                          <p:attrName>style.visibility</p:attrName>
                                        </p:attrNameLst>
                                      </p:cBhvr>
                                      <p:tavLst>
                                        <p:tav tm="0">
                                          <p:val>
                                            <p:strVal val="hidden"/>
                                          </p:val>
                                        </p:tav>
                                        <p:tav tm="50000">
                                          <p:val>
                                            <p:strVal val="visible"/>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36"/>
                                        </p:tgtEl>
                                        <p:attrNameLst>
                                          <p:attrName>style.visibility</p:attrName>
                                        </p:attrNameLst>
                                      </p:cBhvr>
                                      <p:to>
                                        <p:strVal val="visible"/>
                                      </p:to>
                                    </p:set>
                                  </p:childTnLst>
                                </p:cTn>
                              </p:par>
                              <p:par>
                                <p:cTn id="25" presetID="35" presetClass="emph" presetSubtype="0" fill="hold" nodeType="withEffect">
                                  <p:stCondLst>
                                    <p:cond delay="0"/>
                                  </p:stCondLst>
                                  <p:childTnLst>
                                    <p:anim calcmode="discrete" valueType="str">
                                      <p:cBhvr>
                                        <p:cTn id="26" dur="1000" fill="hold"/>
                                        <p:tgtEl>
                                          <p:spTgt spid="1136"/>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37"/>
                                        </p:tgtEl>
                                        <p:attrNameLst>
                                          <p:attrName>style.visibility</p:attrName>
                                        </p:attrNameLst>
                                      </p:cBhvr>
                                      <p:to>
                                        <p:strVal val="visible"/>
                                      </p:to>
                                    </p:set>
                                  </p:childTnLst>
                                </p:cTn>
                              </p:par>
                              <p:par>
                                <p:cTn id="31" presetID="35" presetClass="emph" presetSubtype="0" fill="hold" nodeType="withEffect">
                                  <p:stCondLst>
                                    <p:cond delay="0"/>
                                  </p:stCondLst>
                                  <p:childTnLst>
                                    <p:anim calcmode="discrete" valueType="str">
                                      <p:cBhvr>
                                        <p:cTn id="32" dur="1000" fill="hold"/>
                                        <p:tgtEl>
                                          <p:spTgt spid="1137"/>
                                        </p:tgtEl>
                                        <p:attrNameLst>
                                          <p:attrName>style.visibility</p:attrName>
                                        </p:attrNameLst>
                                      </p:cBhvr>
                                      <p:tavLst>
                                        <p:tav tm="0">
                                          <p:val>
                                            <p:strVal val="hidden"/>
                                          </p:val>
                                        </p:tav>
                                        <p:tav tm="50000">
                                          <p:val>
                                            <p:strVal val="visible"/>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35"/>
                                        </p:tgtEl>
                                        <p:attrNameLst>
                                          <p:attrName>style.visibility</p:attrName>
                                        </p:attrNameLst>
                                      </p:cBhvr>
                                      <p:to>
                                        <p:strVal val="visible"/>
                                      </p:to>
                                    </p:set>
                                  </p:childTnLst>
                                </p:cTn>
                              </p:par>
                              <p:par>
                                <p:cTn id="37" presetID="35" presetClass="emph" presetSubtype="0" fill="hold" nodeType="withEffect">
                                  <p:stCondLst>
                                    <p:cond delay="0"/>
                                  </p:stCondLst>
                                  <p:childTnLst>
                                    <p:anim calcmode="discrete" valueType="str">
                                      <p:cBhvr>
                                        <p:cTn id="38" dur="1000" fill="hold"/>
                                        <p:tgtEl>
                                          <p:spTgt spid="1135"/>
                                        </p:tgtEl>
                                        <p:attrNameLst>
                                          <p:attrName>style.visibility</p:attrName>
                                        </p:attrNameLst>
                                      </p:cBhvr>
                                      <p:tavLst>
                                        <p:tav tm="0">
                                          <p:val>
                                            <p:strVal val="hidden"/>
                                          </p:val>
                                        </p:tav>
                                        <p:tav tm="50000">
                                          <p:val>
                                            <p:strVal val="visible"/>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39"/>
                                        </p:tgtEl>
                                        <p:attrNameLst>
                                          <p:attrName>style.visibility</p:attrName>
                                        </p:attrNameLst>
                                      </p:cBhvr>
                                      <p:to>
                                        <p:strVal val="visible"/>
                                      </p:to>
                                    </p:set>
                                  </p:childTnLst>
                                </p:cTn>
                              </p:par>
                              <p:par>
                                <p:cTn id="43" presetID="35" presetClass="emph" presetSubtype="0" fill="hold" nodeType="withEffect">
                                  <p:stCondLst>
                                    <p:cond delay="0"/>
                                  </p:stCondLst>
                                  <p:childTnLst>
                                    <p:anim calcmode="discrete" valueType="str">
                                      <p:cBhvr>
                                        <p:cTn id="44" dur="1000" fill="hold"/>
                                        <p:tgtEl>
                                          <p:spTgt spid="1139"/>
                                        </p:tgtEl>
                                        <p:attrNameLst>
                                          <p:attrName>style.visibility</p:attrName>
                                        </p:attrNameLst>
                                      </p:cBhvr>
                                      <p:tavLst>
                                        <p:tav tm="0">
                                          <p:val>
                                            <p:strVal val="hidden"/>
                                          </p:val>
                                        </p:tav>
                                        <p:tav tm="50000">
                                          <p:val>
                                            <p:strVal val="visible"/>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34"/>
                                        </p:tgtEl>
                                        <p:attrNameLst>
                                          <p:attrName>style.visibility</p:attrName>
                                        </p:attrNameLst>
                                      </p:cBhvr>
                                      <p:to>
                                        <p:strVal val="visible"/>
                                      </p:to>
                                    </p:set>
                                  </p:childTnLst>
                                </p:cTn>
                              </p:par>
                              <p:par>
                                <p:cTn id="49" presetID="35" presetClass="emph" presetSubtype="0" fill="hold" nodeType="withEffect">
                                  <p:stCondLst>
                                    <p:cond delay="0"/>
                                  </p:stCondLst>
                                  <p:childTnLst>
                                    <p:anim calcmode="discrete" valueType="str">
                                      <p:cBhvr>
                                        <p:cTn id="50" dur="1000" fill="hold"/>
                                        <p:tgtEl>
                                          <p:spTgt spid="1134"/>
                                        </p:tgtEl>
                                        <p:attrNameLst>
                                          <p:attrName>style.visibility</p:attrName>
                                        </p:attrNameLst>
                                      </p:cBhvr>
                                      <p:tavLst>
                                        <p:tav tm="0">
                                          <p:val>
                                            <p:strVal val="hidden"/>
                                          </p:val>
                                        </p:tav>
                                        <p:tav tm="50000">
                                          <p:val>
                                            <p:strVal val="visible"/>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132"/>
                                        </p:tgtEl>
                                        <p:attrNameLst>
                                          <p:attrName>style.visibility</p:attrName>
                                        </p:attrNameLst>
                                      </p:cBhvr>
                                      <p:to>
                                        <p:strVal val="visible"/>
                                      </p:to>
                                    </p:set>
                                    <p:anim calcmode="lin" valueType="num">
                                      <p:cBhvr additive="base">
                                        <p:cTn id="55" dur="500" fill="hold"/>
                                        <p:tgtEl>
                                          <p:spTgt spid="1132"/>
                                        </p:tgtEl>
                                        <p:attrNameLst>
                                          <p:attrName>ppt_x</p:attrName>
                                        </p:attrNameLst>
                                      </p:cBhvr>
                                      <p:tavLst>
                                        <p:tav tm="0">
                                          <p:val>
                                            <p:strVal val="#ppt_x"/>
                                          </p:val>
                                        </p:tav>
                                        <p:tav tm="100000">
                                          <p:val>
                                            <p:strVal val="#ppt_x"/>
                                          </p:val>
                                        </p:tav>
                                      </p:tavLst>
                                    </p:anim>
                                    <p:anim calcmode="lin" valueType="num">
                                      <p:cBhvr additive="base">
                                        <p:cTn id="56" dur="500" fill="hold"/>
                                        <p:tgtEl>
                                          <p:spTgt spid="113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133"/>
                                        </p:tgtEl>
                                        <p:attrNameLst>
                                          <p:attrName>style.visibility</p:attrName>
                                        </p:attrNameLst>
                                      </p:cBhvr>
                                      <p:to>
                                        <p:strVal val="visible"/>
                                      </p:to>
                                    </p:set>
                                    <p:anim calcmode="lin" valueType="num">
                                      <p:cBhvr additive="base">
                                        <p:cTn id="59" dur="500" fill="hold"/>
                                        <p:tgtEl>
                                          <p:spTgt spid="1133"/>
                                        </p:tgtEl>
                                        <p:attrNameLst>
                                          <p:attrName>ppt_x</p:attrName>
                                        </p:attrNameLst>
                                      </p:cBhvr>
                                      <p:tavLst>
                                        <p:tav tm="0">
                                          <p:val>
                                            <p:strVal val="#ppt_x"/>
                                          </p:val>
                                        </p:tav>
                                        <p:tav tm="100000">
                                          <p:val>
                                            <p:strVal val="#ppt_x"/>
                                          </p:val>
                                        </p:tav>
                                      </p:tavLst>
                                    </p:anim>
                                    <p:anim calcmode="lin" valueType="num">
                                      <p:cBhvr additive="base">
                                        <p:cTn id="60" dur="500" fill="hold"/>
                                        <p:tgtEl>
                                          <p:spTgt spid="11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42" name="图片 4"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4592C9A3-B2DD-4B07-B2DC-F01E2754FF60}"/>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8425326" y="1075662"/>
            <a:ext cx="3584533" cy="4989082"/>
          </a:xfrm>
          <a:prstGeom prst="rect">
            <a:avLst/>
          </a:prstGeom>
        </p:spPr>
      </p:pic>
      <p:sp>
        <p:nvSpPr>
          <p:cNvPr id="343" name="TextBox 342">
            <a:extLst>
              <a:ext uri="{FF2B5EF4-FFF2-40B4-BE49-F238E27FC236}">
                <a16:creationId xmlns:a16="http://schemas.microsoft.com/office/drawing/2014/main" id="{8AB765DB-5B81-4722-A635-A8947EE4AC82}"/>
              </a:ext>
            </a:extLst>
          </p:cNvPr>
          <p:cNvSpPr txBox="1"/>
          <p:nvPr/>
        </p:nvSpPr>
        <p:spPr>
          <a:xfrm>
            <a:off x="8757138" y="1853172"/>
            <a:ext cx="3059719" cy="3785652"/>
          </a:xfrm>
          <a:prstGeom prst="rect">
            <a:avLst/>
          </a:prstGeom>
          <a:noFill/>
        </p:spPr>
        <p:txBody>
          <a:bodyPr wrap="square" rtlCol="0">
            <a:spAutoFit/>
          </a:bodyPr>
          <a:lstStyle/>
          <a:p>
            <a:pPr algn="ctr"/>
            <a:r>
              <a:rPr lang="en-US" sz="6000" b="1" dirty="0" smtClean="0">
                <a:solidFill>
                  <a:srgbClr val="A46773"/>
                </a:solidFill>
                <a:latin typeface="Arial" panose="020B0604020202020204" pitchFamily="34" charset="0"/>
                <a:cs typeface="Arial" panose="020B0604020202020204" pitchFamily="34" charset="0"/>
              </a:rPr>
              <a:t>GÀ TRỐNG VÀ CÁO</a:t>
            </a:r>
            <a:endParaRPr lang="en-US" sz="6000" b="1" dirty="0">
              <a:solidFill>
                <a:srgbClr val="A46773"/>
              </a:solidFill>
              <a:latin typeface="Arial" panose="020B0604020202020204" pitchFamily="34" charset="0"/>
              <a:cs typeface="Arial" panose="020B0604020202020204" pitchFamily="34" charset="0"/>
            </a:endParaRPr>
          </a:p>
        </p:txBody>
      </p:sp>
      <p:pic>
        <p:nvPicPr>
          <p:cNvPr id="3" name="Picture 2" descr="A picture containing text, clipart&#10;&#10;Description automatically generated">
            <a:extLst>
              <a:ext uri="{FF2B5EF4-FFF2-40B4-BE49-F238E27FC236}">
                <a16:creationId xmlns:a16="http://schemas.microsoft.com/office/drawing/2014/main" id="{149229D4-001E-4742-966E-92683FFC82DD}"/>
              </a:ext>
            </a:extLst>
          </p:cNvPr>
          <p:cNvPicPr>
            <a:picLocks noChangeAspect="1"/>
          </p:cNvPicPr>
          <p:nvPr/>
        </p:nvPicPr>
        <p:blipFill rotWithShape="1">
          <a:blip r:embed="rId5">
            <a:extLst>
              <a:ext uri="{28A0092B-C50C-407E-A947-70E740481C1C}">
                <a14:useLocalDpi xmlns:a14="http://schemas.microsoft.com/office/drawing/2010/main" val="0"/>
              </a:ext>
            </a:extLst>
          </a:blip>
          <a:srcRect l="51560" t="47441"/>
          <a:stretch/>
        </p:blipFill>
        <p:spPr>
          <a:xfrm>
            <a:off x="4428781" y="3570203"/>
            <a:ext cx="3691154" cy="2708346"/>
          </a:xfrm>
          <a:prstGeom prst="rect">
            <a:avLst/>
          </a:prstGeom>
        </p:spPr>
      </p:pic>
      <p:pic>
        <p:nvPicPr>
          <p:cNvPr id="344" name="Picture 343" descr="A picture containing text, clipart&#10;&#10;Description automatically generated">
            <a:extLst>
              <a:ext uri="{FF2B5EF4-FFF2-40B4-BE49-F238E27FC236}">
                <a16:creationId xmlns:a16="http://schemas.microsoft.com/office/drawing/2014/main" id="{07E8B54F-2F60-4B85-B797-82FB3DF9D80E}"/>
              </a:ext>
            </a:extLst>
          </p:cNvPr>
          <p:cNvPicPr>
            <a:picLocks noChangeAspect="1"/>
          </p:cNvPicPr>
          <p:nvPr/>
        </p:nvPicPr>
        <p:blipFill rotWithShape="1">
          <a:blip r:embed="rId5">
            <a:extLst>
              <a:ext uri="{28A0092B-C50C-407E-A947-70E740481C1C}">
                <a14:useLocalDpi xmlns:a14="http://schemas.microsoft.com/office/drawing/2010/main" val="0"/>
              </a:ext>
            </a:extLst>
          </a:blip>
          <a:srcRect t="47441" r="48951"/>
          <a:stretch/>
        </p:blipFill>
        <p:spPr>
          <a:xfrm>
            <a:off x="538857" y="3570203"/>
            <a:ext cx="3889924" cy="2708346"/>
          </a:xfrm>
          <a:prstGeom prst="rect">
            <a:avLst/>
          </a:prstGeom>
        </p:spPr>
      </p:pic>
      <p:pic>
        <p:nvPicPr>
          <p:cNvPr id="347" name="Picture 346" descr="A picture containing text, clipart&#10;&#10;Description automatically generated">
            <a:extLst>
              <a:ext uri="{FF2B5EF4-FFF2-40B4-BE49-F238E27FC236}">
                <a16:creationId xmlns:a16="http://schemas.microsoft.com/office/drawing/2014/main" id="{FA44AB4C-884C-4428-AD2C-C56CAAE33656}"/>
              </a:ext>
            </a:extLst>
          </p:cNvPr>
          <p:cNvPicPr>
            <a:picLocks noChangeAspect="1"/>
          </p:cNvPicPr>
          <p:nvPr/>
        </p:nvPicPr>
        <p:blipFill rotWithShape="1">
          <a:blip r:embed="rId5">
            <a:extLst>
              <a:ext uri="{28A0092B-C50C-407E-A947-70E740481C1C}">
                <a14:useLocalDpi xmlns:a14="http://schemas.microsoft.com/office/drawing/2010/main" val="0"/>
              </a:ext>
            </a:extLst>
          </a:blip>
          <a:srcRect l="50879" r="-170" b="47441"/>
          <a:stretch/>
        </p:blipFill>
        <p:spPr>
          <a:xfrm>
            <a:off x="4363911" y="1125525"/>
            <a:ext cx="3756024" cy="2708346"/>
          </a:xfrm>
          <a:prstGeom prst="rect">
            <a:avLst/>
          </a:prstGeom>
        </p:spPr>
      </p:pic>
      <p:pic>
        <p:nvPicPr>
          <p:cNvPr id="348" name="Picture 347" descr="A picture containing text, clipart&#10;&#10;Description automatically generated">
            <a:extLst>
              <a:ext uri="{FF2B5EF4-FFF2-40B4-BE49-F238E27FC236}">
                <a16:creationId xmlns:a16="http://schemas.microsoft.com/office/drawing/2014/main" id="{8FB4FFC3-3FF1-4200-B6E2-57D5AD16C4DB}"/>
              </a:ext>
            </a:extLst>
          </p:cNvPr>
          <p:cNvPicPr>
            <a:picLocks noChangeAspect="1"/>
          </p:cNvPicPr>
          <p:nvPr/>
        </p:nvPicPr>
        <p:blipFill rotWithShape="1">
          <a:blip r:embed="rId5">
            <a:extLst>
              <a:ext uri="{28A0092B-C50C-407E-A947-70E740481C1C}">
                <a14:useLocalDpi xmlns:a14="http://schemas.microsoft.com/office/drawing/2010/main" val="0"/>
              </a:ext>
            </a:extLst>
          </a:blip>
          <a:srcRect r="49292" b="47441"/>
          <a:stretch/>
        </p:blipFill>
        <p:spPr>
          <a:xfrm>
            <a:off x="564805" y="1125525"/>
            <a:ext cx="3863976" cy="2708346"/>
          </a:xfrm>
          <a:prstGeom prst="rect">
            <a:avLst/>
          </a:prstGeom>
        </p:spPr>
      </p:pic>
    </p:spTree>
    <p:extLst>
      <p:ext uri="{BB962C8B-B14F-4D97-AF65-F5344CB8AC3E}">
        <p14:creationId xmlns:p14="http://schemas.microsoft.com/office/powerpoint/2010/main" val="22128901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7"/>
                                        </p:tgtEl>
                                        <p:attrNameLst>
                                          <p:attrName>style.visibility</p:attrName>
                                        </p:attrNameLst>
                                      </p:cBhvr>
                                      <p:to>
                                        <p:strVal val="visible"/>
                                      </p:to>
                                    </p:set>
                                  </p:childTnLst>
                                </p:cTn>
                              </p:par>
                              <p:par>
                                <p:cTn id="7" presetID="35" presetClass="emph" presetSubtype="0" fill="hold" nodeType="withEffect">
                                  <p:stCondLst>
                                    <p:cond delay="0"/>
                                  </p:stCondLst>
                                  <p:childTnLst>
                                    <p:anim calcmode="discrete" valueType="str">
                                      <p:cBhvr>
                                        <p:cTn id="8" dur="1000" fill="hold"/>
                                        <p:tgtEl>
                                          <p:spTgt spid="347"/>
                                        </p:tgtEl>
                                        <p:attrNameLst>
                                          <p:attrName>style.visibility</p:attrName>
                                        </p:attrNameLst>
                                      </p:cBhvr>
                                      <p:tavLst>
                                        <p:tav tm="0">
                                          <p:val>
                                            <p:strVal val="hidden"/>
                                          </p:val>
                                        </p:tav>
                                        <p:tav tm="50000">
                                          <p:val>
                                            <p:strVal val="visible"/>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4"/>
                                        </p:tgtEl>
                                        <p:attrNameLst>
                                          <p:attrName>style.visibility</p:attrName>
                                        </p:attrNameLst>
                                      </p:cBhvr>
                                      <p:to>
                                        <p:strVal val="visible"/>
                                      </p:to>
                                    </p:set>
                                  </p:childTnLst>
                                </p:cTn>
                              </p:par>
                              <p:par>
                                <p:cTn id="13" presetID="35" presetClass="emph" presetSubtype="0" fill="hold" nodeType="withEffect">
                                  <p:stCondLst>
                                    <p:cond delay="0"/>
                                  </p:stCondLst>
                                  <p:childTnLst>
                                    <p:anim calcmode="discrete" valueType="str">
                                      <p:cBhvr>
                                        <p:cTn id="14" dur="1000" fill="hold"/>
                                        <p:tgtEl>
                                          <p:spTgt spid="344"/>
                                        </p:tgtEl>
                                        <p:attrNameLst>
                                          <p:attrName>style.visibility</p:attrName>
                                        </p:attrNameLst>
                                      </p:cBhvr>
                                      <p:tavLst>
                                        <p:tav tm="0">
                                          <p:val>
                                            <p:strVal val="hidden"/>
                                          </p:val>
                                        </p:tav>
                                        <p:tav tm="50000">
                                          <p:val>
                                            <p:strVal val="visible"/>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35" presetClass="emph" presetSubtype="0" fill="hold" nodeType="withEffect">
                                  <p:stCondLst>
                                    <p:cond delay="0"/>
                                  </p:stCondLst>
                                  <p:childTnLst>
                                    <p:anim calcmode="discrete" valueType="str">
                                      <p:cBhvr>
                                        <p:cTn id="20" dur="1000" fill="hold"/>
                                        <p:tgtEl>
                                          <p:spTgt spid="3"/>
                                        </p:tgtEl>
                                        <p:attrNameLst>
                                          <p:attrName>style.visibility</p:attrName>
                                        </p:attrNameLst>
                                      </p:cBhvr>
                                      <p:tavLst>
                                        <p:tav tm="0">
                                          <p:val>
                                            <p:strVal val="hidden"/>
                                          </p:val>
                                        </p:tav>
                                        <p:tav tm="50000">
                                          <p:val>
                                            <p:strVal val="visible"/>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8"/>
                                        </p:tgtEl>
                                        <p:attrNameLst>
                                          <p:attrName>style.visibility</p:attrName>
                                        </p:attrNameLst>
                                      </p:cBhvr>
                                      <p:to>
                                        <p:strVal val="visible"/>
                                      </p:to>
                                    </p:set>
                                  </p:childTnLst>
                                </p:cTn>
                              </p:par>
                              <p:par>
                                <p:cTn id="25" presetID="35" presetClass="emph" presetSubtype="0" fill="hold" nodeType="withEffect">
                                  <p:stCondLst>
                                    <p:cond delay="0"/>
                                  </p:stCondLst>
                                  <p:childTnLst>
                                    <p:anim calcmode="discrete" valueType="str">
                                      <p:cBhvr>
                                        <p:cTn id="26" dur="1000" fill="hold"/>
                                        <p:tgtEl>
                                          <p:spTgt spid="348"/>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42"/>
                                        </p:tgtEl>
                                        <p:attrNameLst>
                                          <p:attrName>style.visibility</p:attrName>
                                        </p:attrNameLst>
                                      </p:cBhvr>
                                      <p:to>
                                        <p:strVal val="visible"/>
                                      </p:to>
                                    </p:set>
                                    <p:anim calcmode="lin" valueType="num">
                                      <p:cBhvr additive="base">
                                        <p:cTn id="31" dur="500" fill="hold"/>
                                        <p:tgtEl>
                                          <p:spTgt spid="342"/>
                                        </p:tgtEl>
                                        <p:attrNameLst>
                                          <p:attrName>ppt_x</p:attrName>
                                        </p:attrNameLst>
                                      </p:cBhvr>
                                      <p:tavLst>
                                        <p:tav tm="0">
                                          <p:val>
                                            <p:strVal val="#ppt_x"/>
                                          </p:val>
                                        </p:tav>
                                        <p:tav tm="100000">
                                          <p:val>
                                            <p:strVal val="#ppt_x"/>
                                          </p:val>
                                        </p:tav>
                                      </p:tavLst>
                                    </p:anim>
                                    <p:anim calcmode="lin" valueType="num">
                                      <p:cBhvr additive="base">
                                        <p:cTn id="32" dur="500" fill="hold"/>
                                        <p:tgtEl>
                                          <p:spTgt spid="34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43"/>
                                        </p:tgtEl>
                                        <p:attrNameLst>
                                          <p:attrName>style.visibility</p:attrName>
                                        </p:attrNameLst>
                                      </p:cBhvr>
                                      <p:to>
                                        <p:strVal val="visible"/>
                                      </p:to>
                                    </p:set>
                                    <p:anim calcmode="lin" valueType="num">
                                      <p:cBhvr additive="base">
                                        <p:cTn id="35" dur="500" fill="hold"/>
                                        <p:tgtEl>
                                          <p:spTgt spid="343"/>
                                        </p:tgtEl>
                                        <p:attrNameLst>
                                          <p:attrName>ppt_x</p:attrName>
                                        </p:attrNameLst>
                                      </p:cBhvr>
                                      <p:tavLst>
                                        <p:tav tm="0">
                                          <p:val>
                                            <p:strVal val="#ppt_x"/>
                                          </p:val>
                                        </p:tav>
                                        <p:tav tm="100000">
                                          <p:val>
                                            <p:strVal val="#ppt_x"/>
                                          </p:val>
                                        </p:tav>
                                      </p:tavLst>
                                    </p:anim>
                                    <p:anim calcmode="lin" valueType="num">
                                      <p:cBhvr additive="base">
                                        <p:cTn id="36" dur="500" fill="hold"/>
                                        <p:tgtEl>
                                          <p:spTgt spid="3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6" name="组合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F6463FC7-3B5E-4B84-BB88-71BE7CAB1A2E}"/>
              </a:ext>
            </a:extLst>
          </p:cNvPr>
          <p:cNvGrpSpPr/>
          <p:nvPr/>
        </p:nvGrpSpPr>
        <p:grpSpPr>
          <a:xfrm>
            <a:off x="1688360" y="2215896"/>
            <a:ext cx="5178669" cy="1213104"/>
            <a:chOff x="1001661" y="2898445"/>
            <a:chExt cx="5231989" cy="1530486"/>
          </a:xfrm>
        </p:grpSpPr>
        <p:sp>
          <p:nvSpPr>
            <p:cNvPr id="7" name="矩形: 圆角 6">
              <a:extLst>
                <a:ext uri="{FF2B5EF4-FFF2-40B4-BE49-F238E27FC236}">
                  <a16:creationId xmlns:a16="http://schemas.microsoft.com/office/drawing/2014/main" id="{C79CDA8C-62D7-4CEC-8741-ACA81311D6A8}"/>
                </a:ext>
              </a:extLst>
            </p:cNvPr>
            <p:cNvSpPr/>
            <p:nvPr/>
          </p:nvSpPr>
          <p:spPr>
            <a:xfrm>
              <a:off x="1001661" y="2898445"/>
              <a:ext cx="5231989" cy="1530486"/>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latin typeface="Arial" panose="020B0604020202020204" pitchFamily="34" charset="0"/>
                <a:ea typeface="汉仪跳跳体简" panose="00020600040101010101" pitchFamily="18" charset="-122"/>
                <a:cs typeface="Arial" panose="020B0604020202020204" pitchFamily="34" charset="0"/>
              </a:endParaRPr>
            </a:p>
          </p:txBody>
        </p:sp>
        <p:sp>
          <p:nvSpPr>
            <p:cNvPr id="8" name="TextBox 2">
              <a:extLst>
                <a:ext uri="{FF2B5EF4-FFF2-40B4-BE49-F238E27FC236}">
                  <a16:creationId xmlns:a16="http://schemas.microsoft.com/office/drawing/2014/main" id="{487BC675-D312-4D9D-B502-211A19F0B3F4}"/>
                </a:ext>
              </a:extLst>
            </p:cNvPr>
            <p:cNvSpPr txBox="1"/>
            <p:nvPr/>
          </p:nvSpPr>
          <p:spPr>
            <a:xfrm>
              <a:off x="1351792" y="3141833"/>
              <a:ext cx="4531719" cy="933294"/>
            </a:xfrm>
            <a:prstGeom prst="rect">
              <a:avLst/>
            </a:prstGeom>
            <a:noFill/>
          </p:spPr>
          <p:txBody>
            <a:bodyPr wrap="square" rtlCol="0">
              <a:spAutoFit/>
            </a:bodyPr>
            <a:lstStyle/>
            <a:p>
              <a:pPr algn="just">
                <a:lnSpc>
                  <a:spcPct val="150000"/>
                </a:lnSpc>
              </a:pPr>
              <a:r>
                <a:rPr lang="en-US" altLang="zh-CN" sz="3200" b="1" dirty="0" err="1">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rPr>
                <a:t>Tên</a:t>
              </a:r>
              <a:r>
                <a:rPr lang="en-US" altLang="zh-CN" sz="3200" b="1" dirty="0">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rPr>
                <a:t> </a:t>
              </a:r>
              <a:r>
                <a:rPr lang="en-US" altLang="zh-CN" sz="3200" b="1" dirty="0" err="1">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rPr>
                <a:t>câu</a:t>
              </a:r>
              <a:r>
                <a:rPr lang="en-US" altLang="zh-CN" sz="3200" b="1" dirty="0">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rPr>
                <a:t> </a:t>
              </a:r>
              <a:r>
                <a:rPr lang="en-US" altLang="zh-CN" sz="3200" b="1" dirty="0" err="1">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rPr>
                <a:t>chuyện</a:t>
              </a:r>
              <a:r>
                <a:rPr lang="en-US" altLang="zh-CN" sz="3200" b="1" dirty="0">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rPr>
                <a:t> là </a:t>
              </a:r>
              <a:r>
                <a:rPr lang="en-US" altLang="zh-CN" sz="3200" b="1" dirty="0" err="1">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rPr>
                <a:t>gì</a:t>
              </a:r>
              <a:r>
                <a:rPr lang="en-US" altLang="zh-CN" sz="3200" b="1" dirty="0">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rPr>
                <a:t>?</a:t>
              </a:r>
              <a:endParaRPr lang="zh-CN" altLang="en-US" sz="3200" b="1" dirty="0">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endParaRPr>
            </a:p>
          </p:txBody>
        </p:sp>
      </p:grpSp>
      <p:grpSp>
        <p:nvGrpSpPr>
          <p:cNvPr id="9" name="组合 8"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28603D56-66EF-4370-8729-AFDBC494F280}"/>
              </a:ext>
            </a:extLst>
          </p:cNvPr>
          <p:cNvGrpSpPr/>
          <p:nvPr/>
        </p:nvGrpSpPr>
        <p:grpSpPr>
          <a:xfrm>
            <a:off x="1688359" y="4047891"/>
            <a:ext cx="5178670" cy="2344290"/>
            <a:chOff x="1001661" y="2898445"/>
            <a:chExt cx="5231989" cy="2957622"/>
          </a:xfrm>
        </p:grpSpPr>
        <p:sp>
          <p:nvSpPr>
            <p:cNvPr id="10" name="矩形: 圆角 9">
              <a:extLst>
                <a:ext uri="{FF2B5EF4-FFF2-40B4-BE49-F238E27FC236}">
                  <a16:creationId xmlns:a16="http://schemas.microsoft.com/office/drawing/2014/main" id="{18B54BAC-C499-4536-A71D-D53C6F5C8EFC}"/>
                </a:ext>
              </a:extLst>
            </p:cNvPr>
            <p:cNvSpPr/>
            <p:nvPr/>
          </p:nvSpPr>
          <p:spPr>
            <a:xfrm>
              <a:off x="1001661" y="2898445"/>
              <a:ext cx="5231989" cy="2957622"/>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latin typeface="Arial" panose="020B0604020202020204" pitchFamily="34" charset="0"/>
                <a:ea typeface="汉仪跳跳体简" panose="00020600040101010101" pitchFamily="18" charset="-122"/>
                <a:cs typeface="Arial" panose="020B0604020202020204" pitchFamily="34" charset="0"/>
              </a:endParaRPr>
            </a:p>
          </p:txBody>
        </p:sp>
        <p:sp>
          <p:nvSpPr>
            <p:cNvPr id="11" name="TextBox 2">
              <a:extLst>
                <a:ext uri="{FF2B5EF4-FFF2-40B4-BE49-F238E27FC236}">
                  <a16:creationId xmlns:a16="http://schemas.microsoft.com/office/drawing/2014/main" id="{2471332F-1ED0-45D1-9BE4-CC7D152FD8D3}"/>
                </a:ext>
              </a:extLst>
            </p:cNvPr>
            <p:cNvSpPr txBox="1"/>
            <p:nvPr/>
          </p:nvSpPr>
          <p:spPr>
            <a:xfrm>
              <a:off x="1183714" y="3004432"/>
              <a:ext cx="4826955" cy="2797133"/>
            </a:xfrm>
            <a:prstGeom prst="rect">
              <a:avLst/>
            </a:prstGeom>
            <a:noFill/>
          </p:spPr>
          <p:txBody>
            <a:bodyPr wrap="square" rtlCol="0">
              <a:spAutoFit/>
            </a:bodyPr>
            <a:lstStyle/>
            <a:p>
              <a:pPr algn="just">
                <a:lnSpc>
                  <a:spcPct val="150000"/>
                </a:lnSpc>
              </a:pPr>
              <a:r>
                <a:rPr lang="en-US" altLang="zh-CN" sz="3200" b="1" dirty="0" err="1">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rPr>
                <a:t>Em</a:t>
              </a:r>
              <a:r>
                <a:rPr lang="en-US" altLang="zh-CN" sz="3200" b="1" dirty="0">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rPr>
                <a:t> </a:t>
              </a:r>
              <a:r>
                <a:rPr lang="en-US" altLang="zh-CN" sz="3200" b="1" dirty="0" err="1">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rPr>
                <a:t>đã</a:t>
              </a:r>
              <a:r>
                <a:rPr lang="en-US" altLang="zh-CN" sz="3200" b="1" dirty="0">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rPr>
                <a:t> </a:t>
              </a:r>
              <a:r>
                <a:rPr lang="en-US" altLang="zh-CN" sz="3200" b="1" dirty="0" err="1">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rPr>
                <a:t>đọc</a:t>
              </a:r>
              <a:r>
                <a:rPr lang="en-US" altLang="zh-CN" sz="3200" b="1" dirty="0">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rPr>
                <a:t> </a:t>
              </a:r>
              <a:r>
                <a:rPr lang="en-US" altLang="zh-CN" sz="3200" b="1" dirty="0" err="1">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rPr>
                <a:t>hoặc</a:t>
              </a:r>
              <a:r>
                <a:rPr lang="en-US" altLang="zh-CN" sz="3200" b="1" dirty="0">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rPr>
                <a:t> </a:t>
              </a:r>
              <a:r>
                <a:rPr lang="en-US" altLang="zh-CN" sz="3200" b="1" dirty="0" err="1">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rPr>
                <a:t>được</a:t>
              </a:r>
              <a:r>
                <a:rPr lang="en-US" altLang="zh-CN" sz="3200" b="1" dirty="0">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rPr>
                <a:t> </a:t>
              </a:r>
              <a:r>
                <a:rPr lang="en-US" altLang="zh-CN" sz="3200" b="1" dirty="0" err="1">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rPr>
                <a:t>nghe</a:t>
              </a:r>
              <a:r>
                <a:rPr lang="en-US" altLang="zh-CN" sz="3200" b="1" dirty="0">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rPr>
                <a:t> </a:t>
              </a:r>
              <a:r>
                <a:rPr lang="en-US" altLang="zh-CN" sz="3200" b="1" dirty="0" err="1">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rPr>
                <a:t>câu</a:t>
              </a:r>
              <a:r>
                <a:rPr lang="en-US" altLang="zh-CN" sz="3200" b="1" dirty="0">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rPr>
                <a:t> </a:t>
              </a:r>
              <a:r>
                <a:rPr lang="en-US" altLang="zh-CN" sz="3200" b="1" dirty="0" err="1">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rPr>
                <a:t>chuyện</a:t>
              </a:r>
              <a:r>
                <a:rPr lang="en-US" altLang="zh-CN" sz="3200" b="1" dirty="0">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rPr>
                <a:t> </a:t>
              </a:r>
              <a:r>
                <a:rPr lang="en-US" altLang="zh-CN" sz="3200" b="1" dirty="0" err="1">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rPr>
                <a:t>trong</a:t>
              </a:r>
              <a:r>
                <a:rPr lang="en-US" altLang="zh-CN" sz="3200" b="1" dirty="0">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rPr>
                <a:t> </a:t>
              </a:r>
              <a:r>
                <a:rPr lang="en-US" altLang="zh-CN" sz="3200" b="1" dirty="0" err="1">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rPr>
                <a:t>hoàn</a:t>
              </a:r>
              <a:r>
                <a:rPr lang="en-US" altLang="zh-CN" sz="3200" b="1" dirty="0">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rPr>
                <a:t> </a:t>
              </a:r>
              <a:r>
                <a:rPr lang="en-US" altLang="zh-CN" sz="3200" b="1" dirty="0" err="1">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rPr>
                <a:t>cảnh</a:t>
              </a:r>
              <a:r>
                <a:rPr lang="en-US" altLang="zh-CN" sz="3200" b="1" dirty="0">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rPr>
                <a:t> </a:t>
              </a:r>
              <a:r>
                <a:rPr lang="en-US" altLang="zh-CN" sz="3200" b="1" dirty="0" err="1">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rPr>
                <a:t>nào</a:t>
              </a:r>
              <a:r>
                <a:rPr lang="en-US" altLang="zh-CN" sz="3200" b="1" dirty="0">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rPr>
                <a:t>?</a:t>
              </a:r>
              <a:endParaRPr lang="zh-CN" altLang="en-US" sz="3200" b="1" dirty="0">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endParaRPr>
            </a:p>
          </p:txBody>
        </p:sp>
      </p:grpSp>
      <p:grpSp>
        <p:nvGrpSpPr>
          <p:cNvPr id="12" name="组合 11"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C1130533-F23B-4E3F-A656-28F06C7BEE7F}"/>
              </a:ext>
            </a:extLst>
          </p:cNvPr>
          <p:cNvGrpSpPr/>
          <p:nvPr/>
        </p:nvGrpSpPr>
        <p:grpSpPr>
          <a:xfrm>
            <a:off x="666596" y="2070198"/>
            <a:ext cx="1546121" cy="1553496"/>
            <a:chOff x="5601542" y="2483063"/>
            <a:chExt cx="1546121" cy="1553496"/>
          </a:xfrm>
        </p:grpSpPr>
        <p:pic>
          <p:nvPicPr>
            <p:cNvPr id="13" name="图片 12">
              <a:extLst>
                <a:ext uri="{FF2B5EF4-FFF2-40B4-BE49-F238E27FC236}">
                  <a16:creationId xmlns:a16="http://schemas.microsoft.com/office/drawing/2014/main" id="{96A2893B-A02B-44E5-B9C2-39106272C579}"/>
                </a:ext>
              </a:extLst>
            </p:cNvPr>
            <p:cNvPicPr>
              <a:picLocks noChangeAspect="1"/>
            </p:cNvPicPr>
            <p:nvPr/>
          </p:nvPicPr>
          <p:blipFill rotWithShape="1">
            <a:blip r:embed="rId4">
              <a:extLst>
                <a:ext uri="{28A0092B-C50C-407E-A947-70E740481C1C}">
                  <a14:useLocalDpi xmlns:a14="http://schemas.microsoft.com/office/drawing/2010/main" val="0"/>
                </a:ext>
              </a:extLst>
            </a:blip>
            <a:srcRect l="52021" t="23265" b="28528"/>
            <a:stretch/>
          </p:blipFill>
          <p:spPr>
            <a:xfrm>
              <a:off x="5601542" y="2483063"/>
              <a:ext cx="1546121" cy="1553496"/>
            </a:xfrm>
            <a:prstGeom prst="rect">
              <a:avLst/>
            </a:prstGeom>
          </p:spPr>
        </p:pic>
        <p:sp>
          <p:nvSpPr>
            <p:cNvPr id="14" name="文本框 13">
              <a:extLst>
                <a:ext uri="{FF2B5EF4-FFF2-40B4-BE49-F238E27FC236}">
                  <a16:creationId xmlns:a16="http://schemas.microsoft.com/office/drawing/2014/main" id="{0BB45E32-2660-4CE3-8FD3-5439726A08AD}"/>
                </a:ext>
              </a:extLst>
            </p:cNvPr>
            <p:cNvSpPr txBox="1"/>
            <p:nvPr/>
          </p:nvSpPr>
          <p:spPr>
            <a:xfrm>
              <a:off x="5952586" y="3016371"/>
              <a:ext cx="1103672" cy="769441"/>
            </a:xfrm>
            <a:prstGeom prst="rect">
              <a:avLst/>
            </a:prstGeom>
            <a:noFill/>
          </p:spPr>
          <p:txBody>
            <a:bodyPr wrap="square" rtlCol="0">
              <a:spAutoFit/>
            </a:bodyPr>
            <a:lstStyle/>
            <a:p>
              <a:r>
                <a:rPr lang="en-US" altLang="zh-CN" sz="4400" dirty="0">
                  <a:latin typeface="UVN Thang Vu" panose="03090702030407020404" pitchFamily="66" charset="0"/>
                  <a:ea typeface="汉仪跳跳体简" panose="00020600040101010101" pitchFamily="18" charset="-122"/>
                </a:rPr>
                <a:t>01</a:t>
              </a:r>
              <a:endParaRPr lang="zh-CN" altLang="en-US" sz="4400" dirty="0">
                <a:latin typeface="UVN Thang Vu" panose="03090702030407020404" pitchFamily="66" charset="0"/>
                <a:ea typeface="汉仪跳跳体简" panose="00020600040101010101" pitchFamily="18" charset="-122"/>
              </a:endParaRPr>
            </a:p>
          </p:txBody>
        </p:sp>
      </p:grpSp>
      <p:grpSp>
        <p:nvGrpSpPr>
          <p:cNvPr id="15" name="组合 14"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A24BFEB4-181C-4A65-A54D-CBE2F8CC45BD}"/>
              </a:ext>
            </a:extLst>
          </p:cNvPr>
          <p:cNvGrpSpPr/>
          <p:nvPr/>
        </p:nvGrpSpPr>
        <p:grpSpPr>
          <a:xfrm>
            <a:off x="575191" y="4294847"/>
            <a:ext cx="1546121" cy="1553496"/>
            <a:chOff x="5483048" y="4742883"/>
            <a:chExt cx="1546121" cy="1553496"/>
          </a:xfrm>
        </p:grpSpPr>
        <p:pic>
          <p:nvPicPr>
            <p:cNvPr id="16" name="图片 15">
              <a:extLst>
                <a:ext uri="{FF2B5EF4-FFF2-40B4-BE49-F238E27FC236}">
                  <a16:creationId xmlns:a16="http://schemas.microsoft.com/office/drawing/2014/main" id="{1F4A77C1-8D3D-45E8-85E0-07600E4ACFC2}"/>
                </a:ext>
              </a:extLst>
            </p:cNvPr>
            <p:cNvPicPr>
              <a:picLocks noChangeAspect="1"/>
            </p:cNvPicPr>
            <p:nvPr/>
          </p:nvPicPr>
          <p:blipFill rotWithShape="1">
            <a:blip r:embed="rId4">
              <a:extLst>
                <a:ext uri="{28A0092B-C50C-407E-A947-70E740481C1C}">
                  <a14:useLocalDpi xmlns:a14="http://schemas.microsoft.com/office/drawing/2010/main" val="0"/>
                </a:ext>
              </a:extLst>
            </a:blip>
            <a:srcRect l="52021" t="23265" b="28528"/>
            <a:stretch/>
          </p:blipFill>
          <p:spPr>
            <a:xfrm>
              <a:off x="5483048" y="4742883"/>
              <a:ext cx="1546121" cy="1553496"/>
            </a:xfrm>
            <a:prstGeom prst="rect">
              <a:avLst/>
            </a:prstGeom>
          </p:spPr>
        </p:pic>
        <p:sp>
          <p:nvSpPr>
            <p:cNvPr id="17" name="文本框 16">
              <a:extLst>
                <a:ext uri="{FF2B5EF4-FFF2-40B4-BE49-F238E27FC236}">
                  <a16:creationId xmlns:a16="http://schemas.microsoft.com/office/drawing/2014/main" id="{C517314C-1748-4A83-9CB8-34EF5D8CC566}"/>
                </a:ext>
              </a:extLst>
            </p:cNvPr>
            <p:cNvSpPr txBox="1"/>
            <p:nvPr/>
          </p:nvSpPr>
          <p:spPr>
            <a:xfrm>
              <a:off x="5802337" y="5324873"/>
              <a:ext cx="1103672" cy="769441"/>
            </a:xfrm>
            <a:prstGeom prst="rect">
              <a:avLst/>
            </a:prstGeom>
            <a:noFill/>
          </p:spPr>
          <p:txBody>
            <a:bodyPr wrap="square" rtlCol="0">
              <a:spAutoFit/>
            </a:bodyPr>
            <a:lstStyle/>
            <a:p>
              <a:r>
                <a:rPr lang="en-US" altLang="zh-CN" sz="4400" dirty="0">
                  <a:latin typeface="UVN Thang Vu" panose="03090702030407020404" pitchFamily="66" charset="0"/>
                  <a:ea typeface="汉仪跳跳体简" panose="00020600040101010101" pitchFamily="18" charset="-122"/>
                </a:rPr>
                <a:t>02</a:t>
              </a:r>
              <a:endParaRPr lang="zh-CN" altLang="en-US" sz="4400" dirty="0">
                <a:latin typeface="UVN Thang Vu" panose="03090702030407020404" pitchFamily="66" charset="0"/>
                <a:ea typeface="汉仪跳跳体简" panose="00020600040101010101" pitchFamily="18" charset="-122"/>
              </a:endParaRPr>
            </a:p>
          </p:txBody>
        </p:sp>
      </p:grpSp>
      <p:pic>
        <p:nvPicPr>
          <p:cNvPr id="19" name="图片 18">
            <a:extLst>
              <a:ext uri="{FF2B5EF4-FFF2-40B4-BE49-F238E27FC236}">
                <a16:creationId xmlns:a16="http://schemas.microsoft.com/office/drawing/2014/main" id="{BB39CA6B-DF36-487A-9703-0C034D6E9E40}"/>
              </a:ext>
            </a:extLst>
          </p:cNvPr>
          <p:cNvPicPr>
            <a:picLocks noChangeAspect="1"/>
          </p:cNvPicPr>
          <p:nvPr/>
        </p:nvPicPr>
        <p:blipFill>
          <a:blip r:embed="rId5"/>
          <a:stretch>
            <a:fillRect/>
          </a:stretch>
        </p:blipFill>
        <p:spPr>
          <a:xfrm>
            <a:off x="7413419" y="340811"/>
            <a:ext cx="3981033" cy="6517189"/>
          </a:xfrm>
          <a:prstGeom prst="rect">
            <a:avLst/>
          </a:prstGeom>
        </p:spPr>
      </p:pic>
      <p:sp>
        <p:nvSpPr>
          <p:cNvPr id="18" name="文本框 8">
            <a:extLst>
              <a:ext uri="{FF2B5EF4-FFF2-40B4-BE49-F238E27FC236}">
                <a16:creationId xmlns:a16="http://schemas.microsoft.com/office/drawing/2014/main" id="{F06DF668-81DC-4972-B3B6-6D7E9553463B}"/>
              </a:ext>
            </a:extLst>
          </p:cNvPr>
          <p:cNvSpPr txBox="1"/>
          <p:nvPr/>
        </p:nvSpPr>
        <p:spPr>
          <a:xfrm>
            <a:off x="281423" y="309465"/>
            <a:ext cx="2759089" cy="1400383"/>
          </a:xfrm>
          <a:prstGeom prst="rect">
            <a:avLst/>
          </a:prstGeom>
          <a:noFill/>
        </p:spPr>
        <p:txBody>
          <a:bodyPr wrap="none" rtlCol="0">
            <a:spAutoFit/>
          </a:bodyPr>
          <a:lstStyle/>
          <a:p>
            <a:r>
              <a:rPr lang="en-US" altLang="zh-CN" sz="8500" b="1" dirty="0" err="1">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Dàn</a:t>
            </a:r>
            <a:r>
              <a:rPr lang="en-US" altLang="zh-CN" sz="8500" b="1" dirty="0">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 ý</a:t>
            </a:r>
            <a:endParaRPr lang="zh-CN" altLang="en-US" sz="8500" b="1" dirty="0">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endParaRPr>
          </a:p>
        </p:txBody>
      </p:sp>
      <p:pic>
        <p:nvPicPr>
          <p:cNvPr id="20" name="Picture 2"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C2CDB380-316C-47CF-ADF9-3786FA7B3611}"/>
              </a:ext>
            </a:extLst>
          </p:cNvPr>
          <p:cNvPicPr>
            <a:picLocks noChangeAspect="1" noChangeArrowheads="1"/>
          </p:cNvPicPr>
          <p:nvPr/>
        </p:nvPicPr>
        <p:blipFill>
          <a:blip r:embed="rId6" cstate="email">
            <a:biLevel thresh="25000"/>
            <a:extLst>
              <a:ext uri="{28A0092B-C50C-407E-A947-70E740481C1C}">
                <a14:useLocalDpi xmlns:a14="http://schemas.microsoft.com/office/drawing/2010/main" val="0"/>
              </a:ext>
            </a:extLst>
          </a:blip>
          <a:srcRect/>
          <a:stretch>
            <a:fillRect/>
          </a:stretch>
        </p:blipFill>
        <p:spPr bwMode="auto">
          <a:xfrm>
            <a:off x="3287472" y="1631033"/>
            <a:ext cx="4643092" cy="4100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F2348BA-478C-4A66-89A4-1CFC8191316C}"/>
              </a:ext>
            </a:extLst>
          </p:cNvPr>
          <p:cNvSpPr txBox="1"/>
          <p:nvPr/>
        </p:nvSpPr>
        <p:spPr>
          <a:xfrm>
            <a:off x="3729517" y="1058211"/>
            <a:ext cx="4438437" cy="584775"/>
          </a:xfrm>
          <a:prstGeom prst="rect">
            <a:avLst/>
          </a:prstGeom>
          <a:noFill/>
        </p:spPr>
        <p:txBody>
          <a:bodyPr wrap="square" rtlCol="0">
            <a:spAutoFit/>
          </a:bodyPr>
          <a:lstStyle/>
          <a:p>
            <a:r>
              <a:rPr lang="en-US" sz="3200" b="1" dirty="0" err="1">
                <a:solidFill>
                  <a:schemeClr val="bg1"/>
                </a:solidFill>
                <a:latin typeface="Arial" panose="020B0604020202020204" pitchFamily="34" charset="0"/>
                <a:cs typeface="Arial" panose="020B0604020202020204" pitchFamily="34" charset="0"/>
              </a:rPr>
              <a:t>Giới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thiệu</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câu</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chuyện</a:t>
            </a:r>
            <a:endParaRPr lang="en-US"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631415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362">
                                          <p:stCondLst>
                                            <p:cond delay="0"/>
                                          </p:stCondLst>
                                        </p:cTn>
                                        <p:tgtEl>
                                          <p:spTgt spid="12"/>
                                        </p:tgtEl>
                                      </p:cBhvr>
                                    </p:animEffect>
                                    <p:anim calcmode="lin" valueType="num">
                                      <p:cBhvr>
                                        <p:cTn id="17"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8"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9"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20" dur="207" tmFilter="0, 0; 0.125,0.2665; 0.25,0.4; 0.375,0.465; 0.5,0.5;  0.625,0.535; 0.75,0.6; 0.875,0.7335; 1,1">
                                          <p:stCondLst>
                                            <p:cond delay="828"/>
                                          </p:stCondLst>
                                        </p:cTn>
                                        <p:tgtEl>
                                          <p:spTgt spid="12"/>
                                        </p:tgtEl>
                                        <p:attrNameLst>
                                          <p:attrName>ppt_y</p:attrName>
                                        </p:attrNameLst>
                                      </p:cBhvr>
                                      <p:tavLst>
                                        <p:tav tm="0" fmla="#ppt_y-sin(pi*$)/27">
                                          <p:val>
                                            <p:fltVal val="0"/>
                                          </p:val>
                                        </p:tav>
                                        <p:tav tm="100000">
                                          <p:val>
                                            <p:fltVal val="1"/>
                                          </p:val>
                                        </p:tav>
                                      </p:tavLst>
                                    </p:anim>
                                    <p:anim calcmode="lin" valueType="num">
                                      <p:cBhvr>
                                        <p:cTn id="21"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22" dur="16">
                                          <p:stCondLst>
                                            <p:cond delay="406"/>
                                          </p:stCondLst>
                                        </p:cTn>
                                        <p:tgtEl>
                                          <p:spTgt spid="12"/>
                                        </p:tgtEl>
                                      </p:cBhvr>
                                      <p:to x="100000" y="60000"/>
                                    </p:animScale>
                                    <p:animScale>
                                      <p:cBhvr>
                                        <p:cTn id="23" dur="104" decel="50000">
                                          <p:stCondLst>
                                            <p:cond delay="423"/>
                                          </p:stCondLst>
                                        </p:cTn>
                                        <p:tgtEl>
                                          <p:spTgt spid="12"/>
                                        </p:tgtEl>
                                      </p:cBhvr>
                                      <p:to x="100000" y="100000"/>
                                    </p:animScale>
                                    <p:animScale>
                                      <p:cBhvr>
                                        <p:cTn id="24" dur="16">
                                          <p:stCondLst>
                                            <p:cond delay="820"/>
                                          </p:stCondLst>
                                        </p:cTn>
                                        <p:tgtEl>
                                          <p:spTgt spid="12"/>
                                        </p:tgtEl>
                                      </p:cBhvr>
                                      <p:to x="100000" y="80000"/>
                                    </p:animScale>
                                    <p:animScale>
                                      <p:cBhvr>
                                        <p:cTn id="25" dur="104" decel="50000">
                                          <p:stCondLst>
                                            <p:cond delay="836"/>
                                          </p:stCondLst>
                                        </p:cTn>
                                        <p:tgtEl>
                                          <p:spTgt spid="12"/>
                                        </p:tgtEl>
                                      </p:cBhvr>
                                      <p:to x="100000" y="100000"/>
                                    </p:animScale>
                                    <p:animScale>
                                      <p:cBhvr>
                                        <p:cTn id="26" dur="16">
                                          <p:stCondLst>
                                            <p:cond delay="1026"/>
                                          </p:stCondLst>
                                        </p:cTn>
                                        <p:tgtEl>
                                          <p:spTgt spid="12"/>
                                        </p:tgtEl>
                                      </p:cBhvr>
                                      <p:to x="100000" y="90000"/>
                                    </p:animScale>
                                    <p:animScale>
                                      <p:cBhvr>
                                        <p:cTn id="27" dur="104" decel="50000">
                                          <p:stCondLst>
                                            <p:cond delay="1042"/>
                                          </p:stCondLst>
                                        </p:cTn>
                                        <p:tgtEl>
                                          <p:spTgt spid="12"/>
                                        </p:tgtEl>
                                      </p:cBhvr>
                                      <p:to x="100000" y="100000"/>
                                    </p:animScale>
                                    <p:animScale>
                                      <p:cBhvr>
                                        <p:cTn id="28" dur="16">
                                          <p:stCondLst>
                                            <p:cond delay="1130"/>
                                          </p:stCondLst>
                                        </p:cTn>
                                        <p:tgtEl>
                                          <p:spTgt spid="12"/>
                                        </p:tgtEl>
                                      </p:cBhvr>
                                      <p:to x="100000" y="95000"/>
                                    </p:animScale>
                                    <p:animScale>
                                      <p:cBhvr>
                                        <p:cTn id="29" dur="104" decel="50000">
                                          <p:stCondLst>
                                            <p:cond delay="1146"/>
                                          </p:stCondLst>
                                        </p:cTn>
                                        <p:tgtEl>
                                          <p:spTgt spid="12"/>
                                        </p:tgtEl>
                                      </p:cBhvr>
                                      <p:to x="100000" y="100000"/>
                                    </p:animScale>
                                  </p:childTnLst>
                                </p:cTn>
                              </p:par>
                            </p:childTnLst>
                          </p:cTn>
                        </p:par>
                        <p:par>
                          <p:cTn id="30" fill="hold">
                            <p:stCondLst>
                              <p:cond delay="1250"/>
                            </p:stCondLst>
                            <p:childTnLst>
                              <p:par>
                                <p:cTn id="31" presetID="42"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362">
                                          <p:stCondLst>
                                            <p:cond delay="0"/>
                                          </p:stCondLst>
                                        </p:cTn>
                                        <p:tgtEl>
                                          <p:spTgt spid="15"/>
                                        </p:tgtEl>
                                      </p:cBhvr>
                                    </p:animEffect>
                                    <p:anim calcmode="lin" valueType="num">
                                      <p:cBhvr>
                                        <p:cTn id="41" dur="1139"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2" dur="415"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3" dur="415" tmFilter="0, 0; 0.125,0.2665; 0.25,0.4; 0.375,0.465; 0.5,0.5;  0.625,0.535; 0.75,0.6; 0.875,0.7335; 1,1">
                                          <p:stCondLst>
                                            <p:cond delay="415"/>
                                          </p:stCondLst>
                                        </p:cTn>
                                        <p:tgtEl>
                                          <p:spTgt spid="15"/>
                                        </p:tgtEl>
                                        <p:attrNameLst>
                                          <p:attrName>ppt_y</p:attrName>
                                        </p:attrNameLst>
                                      </p:cBhvr>
                                      <p:tavLst>
                                        <p:tav tm="0" fmla="#ppt_y-sin(pi*$)/9">
                                          <p:val>
                                            <p:fltVal val="0"/>
                                          </p:val>
                                        </p:tav>
                                        <p:tav tm="100000">
                                          <p:val>
                                            <p:fltVal val="1"/>
                                          </p:val>
                                        </p:tav>
                                      </p:tavLst>
                                    </p:anim>
                                    <p:anim calcmode="lin" valueType="num">
                                      <p:cBhvr>
                                        <p:cTn id="44" dur="207" tmFilter="0, 0; 0.125,0.2665; 0.25,0.4; 0.375,0.465; 0.5,0.5;  0.625,0.535; 0.75,0.6; 0.875,0.7335; 1,1">
                                          <p:stCondLst>
                                            <p:cond delay="828"/>
                                          </p:stCondLst>
                                        </p:cTn>
                                        <p:tgtEl>
                                          <p:spTgt spid="15"/>
                                        </p:tgtEl>
                                        <p:attrNameLst>
                                          <p:attrName>ppt_y</p:attrName>
                                        </p:attrNameLst>
                                      </p:cBhvr>
                                      <p:tavLst>
                                        <p:tav tm="0" fmla="#ppt_y-sin(pi*$)/27">
                                          <p:val>
                                            <p:fltVal val="0"/>
                                          </p:val>
                                        </p:tav>
                                        <p:tav tm="100000">
                                          <p:val>
                                            <p:fltVal val="1"/>
                                          </p:val>
                                        </p:tav>
                                      </p:tavLst>
                                    </p:anim>
                                    <p:anim calcmode="lin" valueType="num">
                                      <p:cBhvr>
                                        <p:cTn id="45" dur="103" tmFilter="0, 0; 0.125,0.2665; 0.25,0.4; 0.375,0.465; 0.5,0.5;  0.625,0.535; 0.75,0.6; 0.875,0.7335; 1,1">
                                          <p:stCondLst>
                                            <p:cond delay="1035"/>
                                          </p:stCondLst>
                                        </p:cTn>
                                        <p:tgtEl>
                                          <p:spTgt spid="15"/>
                                        </p:tgtEl>
                                        <p:attrNameLst>
                                          <p:attrName>ppt_y</p:attrName>
                                        </p:attrNameLst>
                                      </p:cBhvr>
                                      <p:tavLst>
                                        <p:tav tm="0" fmla="#ppt_y-sin(pi*$)/81">
                                          <p:val>
                                            <p:fltVal val="0"/>
                                          </p:val>
                                        </p:tav>
                                        <p:tav tm="100000">
                                          <p:val>
                                            <p:fltVal val="1"/>
                                          </p:val>
                                        </p:tav>
                                      </p:tavLst>
                                    </p:anim>
                                    <p:animScale>
                                      <p:cBhvr>
                                        <p:cTn id="46" dur="16">
                                          <p:stCondLst>
                                            <p:cond delay="406"/>
                                          </p:stCondLst>
                                        </p:cTn>
                                        <p:tgtEl>
                                          <p:spTgt spid="15"/>
                                        </p:tgtEl>
                                      </p:cBhvr>
                                      <p:to x="100000" y="60000"/>
                                    </p:animScale>
                                    <p:animScale>
                                      <p:cBhvr>
                                        <p:cTn id="47" dur="104" decel="50000">
                                          <p:stCondLst>
                                            <p:cond delay="423"/>
                                          </p:stCondLst>
                                        </p:cTn>
                                        <p:tgtEl>
                                          <p:spTgt spid="15"/>
                                        </p:tgtEl>
                                      </p:cBhvr>
                                      <p:to x="100000" y="100000"/>
                                    </p:animScale>
                                    <p:animScale>
                                      <p:cBhvr>
                                        <p:cTn id="48" dur="16">
                                          <p:stCondLst>
                                            <p:cond delay="820"/>
                                          </p:stCondLst>
                                        </p:cTn>
                                        <p:tgtEl>
                                          <p:spTgt spid="15"/>
                                        </p:tgtEl>
                                      </p:cBhvr>
                                      <p:to x="100000" y="80000"/>
                                    </p:animScale>
                                    <p:animScale>
                                      <p:cBhvr>
                                        <p:cTn id="49" dur="104" decel="50000">
                                          <p:stCondLst>
                                            <p:cond delay="836"/>
                                          </p:stCondLst>
                                        </p:cTn>
                                        <p:tgtEl>
                                          <p:spTgt spid="15"/>
                                        </p:tgtEl>
                                      </p:cBhvr>
                                      <p:to x="100000" y="100000"/>
                                    </p:animScale>
                                    <p:animScale>
                                      <p:cBhvr>
                                        <p:cTn id="50" dur="16">
                                          <p:stCondLst>
                                            <p:cond delay="1026"/>
                                          </p:stCondLst>
                                        </p:cTn>
                                        <p:tgtEl>
                                          <p:spTgt spid="15"/>
                                        </p:tgtEl>
                                      </p:cBhvr>
                                      <p:to x="100000" y="90000"/>
                                    </p:animScale>
                                    <p:animScale>
                                      <p:cBhvr>
                                        <p:cTn id="51" dur="104" decel="50000">
                                          <p:stCondLst>
                                            <p:cond delay="1042"/>
                                          </p:stCondLst>
                                        </p:cTn>
                                        <p:tgtEl>
                                          <p:spTgt spid="15"/>
                                        </p:tgtEl>
                                      </p:cBhvr>
                                      <p:to x="100000" y="100000"/>
                                    </p:animScale>
                                    <p:animScale>
                                      <p:cBhvr>
                                        <p:cTn id="52" dur="16">
                                          <p:stCondLst>
                                            <p:cond delay="1130"/>
                                          </p:stCondLst>
                                        </p:cTn>
                                        <p:tgtEl>
                                          <p:spTgt spid="15"/>
                                        </p:tgtEl>
                                      </p:cBhvr>
                                      <p:to x="100000" y="95000"/>
                                    </p:animScale>
                                    <p:animScale>
                                      <p:cBhvr>
                                        <p:cTn id="53" dur="104" decel="50000">
                                          <p:stCondLst>
                                            <p:cond delay="1146"/>
                                          </p:stCondLst>
                                        </p:cTn>
                                        <p:tgtEl>
                                          <p:spTgt spid="15"/>
                                        </p:tgtEl>
                                      </p:cBhvr>
                                      <p:to x="100000" y="100000"/>
                                    </p:animScale>
                                  </p:childTnLst>
                                </p:cTn>
                              </p:par>
                            </p:childTnLst>
                          </p:cTn>
                        </p:par>
                        <p:par>
                          <p:cTn id="54" fill="hold">
                            <p:stCondLst>
                              <p:cond delay="1250"/>
                            </p:stCondLst>
                            <p:childTnLst>
                              <p:par>
                                <p:cTn id="55" presetID="42" presetClass="entr" presetSubtype="0" fill="hold" nodeType="after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1000"/>
                                        <p:tgtEl>
                                          <p:spTgt spid="9"/>
                                        </p:tgtEl>
                                      </p:cBhvr>
                                    </p:animEffect>
                                    <p:anim calcmode="lin" valueType="num">
                                      <p:cBhvr>
                                        <p:cTn id="58" dur="1000" fill="hold"/>
                                        <p:tgtEl>
                                          <p:spTgt spid="9"/>
                                        </p:tgtEl>
                                        <p:attrNameLst>
                                          <p:attrName>ppt_x</p:attrName>
                                        </p:attrNameLst>
                                      </p:cBhvr>
                                      <p:tavLst>
                                        <p:tav tm="0">
                                          <p:val>
                                            <p:strVal val="#ppt_x"/>
                                          </p:val>
                                        </p:tav>
                                        <p:tav tm="100000">
                                          <p:val>
                                            <p:strVal val="#ppt_x"/>
                                          </p:val>
                                        </p:tav>
                                      </p:tavLst>
                                    </p:anim>
                                    <p:anim calcmode="lin" valueType="num">
                                      <p:cBhvr>
                                        <p:cTn id="5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13" name="矩形: 圆角 112">
            <a:extLst>
              <a:ext uri="{FF2B5EF4-FFF2-40B4-BE49-F238E27FC236}">
                <a16:creationId xmlns:a16="http://schemas.microsoft.com/office/drawing/2014/main" id="{18ECBBE3-E0ED-4E0A-8454-E451C4DEE334}"/>
              </a:ext>
            </a:extLst>
          </p:cNvPr>
          <p:cNvSpPr/>
          <p:nvPr/>
        </p:nvSpPr>
        <p:spPr>
          <a:xfrm>
            <a:off x="4183108" y="3193636"/>
            <a:ext cx="3151668" cy="1788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圆角 113">
            <a:extLst>
              <a:ext uri="{FF2B5EF4-FFF2-40B4-BE49-F238E27FC236}">
                <a16:creationId xmlns:a16="http://schemas.microsoft.com/office/drawing/2014/main" id="{7FB6D8A3-576C-4277-85E7-D5E0A7D4DB06}"/>
              </a:ext>
            </a:extLst>
          </p:cNvPr>
          <p:cNvSpPr/>
          <p:nvPr/>
        </p:nvSpPr>
        <p:spPr>
          <a:xfrm>
            <a:off x="8006486" y="3139751"/>
            <a:ext cx="3089604" cy="19012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a:extLst>
              <a:ext uri="{FF2B5EF4-FFF2-40B4-BE49-F238E27FC236}">
                <a16:creationId xmlns:a16="http://schemas.microsoft.com/office/drawing/2014/main" id="{9659D135-CE19-49C6-B506-0CF79DF83A4B}"/>
              </a:ext>
            </a:extLst>
          </p:cNvPr>
          <p:cNvSpPr/>
          <p:nvPr/>
        </p:nvSpPr>
        <p:spPr>
          <a:xfrm>
            <a:off x="457152" y="3193636"/>
            <a:ext cx="3174267" cy="1788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4BE91136-ACAB-4796-949C-A97B9C127021}"/>
              </a:ext>
            </a:extLst>
          </p:cNvPr>
          <p:cNvGrpSpPr/>
          <p:nvPr/>
        </p:nvGrpSpPr>
        <p:grpSpPr>
          <a:xfrm>
            <a:off x="316321" y="3035245"/>
            <a:ext cx="3753338" cy="1943349"/>
            <a:chOff x="7203631" y="1235946"/>
            <a:chExt cx="3009171" cy="1788397"/>
          </a:xfrm>
        </p:grpSpPr>
        <p:pic>
          <p:nvPicPr>
            <p:cNvPr id="4" name="图片 3">
              <a:extLst>
                <a:ext uri="{FF2B5EF4-FFF2-40B4-BE49-F238E27FC236}">
                  <a16:creationId xmlns:a16="http://schemas.microsoft.com/office/drawing/2014/main" id="{75D0EF5F-342A-4806-9D58-EC9802107DA3}"/>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7203631" y="1235946"/>
              <a:ext cx="2826874" cy="1788397"/>
            </a:xfrm>
            <a:prstGeom prst="rect">
              <a:avLst/>
            </a:prstGeom>
          </p:spPr>
        </p:pic>
        <p:sp>
          <p:nvSpPr>
            <p:cNvPr id="5" name="矩形 4">
              <a:extLst>
                <a:ext uri="{FF2B5EF4-FFF2-40B4-BE49-F238E27FC236}">
                  <a16:creationId xmlns:a16="http://schemas.microsoft.com/office/drawing/2014/main" id="{35538095-E881-44D4-8953-E561D2AD2ADA}"/>
                </a:ext>
              </a:extLst>
            </p:cNvPr>
            <p:cNvSpPr/>
            <p:nvPr/>
          </p:nvSpPr>
          <p:spPr>
            <a:xfrm>
              <a:off x="7407495" y="1698471"/>
              <a:ext cx="2805307" cy="1077218"/>
            </a:xfrm>
            <a:prstGeom prst="rect">
              <a:avLst/>
            </a:prstGeom>
          </p:spPr>
          <p:txBody>
            <a:bodyPr wrap="square">
              <a:spAutoFit/>
            </a:bodyPr>
            <a:lstStyle/>
            <a:p>
              <a:r>
                <a:rPr lang="en-US" altLang="zh-CN" sz="3200" kern="0" dirty="0" err="1">
                  <a:solidFill>
                    <a:srgbClr val="08688C"/>
                  </a:solidFill>
                  <a:latin typeface="Arial" panose="020B0604020202020204" pitchFamily="34" charset="0"/>
                  <a:ea typeface="汉仪跳跳体简" panose="00020600040101010101" pitchFamily="18" charset="-122"/>
                  <a:cs typeface="Arial" panose="020B0604020202020204" pitchFamily="34" charset="0"/>
                  <a:sym typeface="+mn-lt"/>
                </a:rPr>
                <a:t>Câu</a:t>
              </a:r>
              <a:r>
                <a:rPr lang="en-US" altLang="zh-CN" sz="3200" kern="0" dirty="0">
                  <a:solidFill>
                    <a:srgbClr val="08688C"/>
                  </a:solidFill>
                  <a:latin typeface="Arial" panose="020B0604020202020204" pitchFamily="34" charset="0"/>
                  <a:ea typeface="汉仪跳跳体简" panose="00020600040101010101" pitchFamily="18" charset="-122"/>
                  <a:cs typeface="Arial" panose="020B0604020202020204" pitchFamily="34" charset="0"/>
                  <a:sym typeface="+mn-lt"/>
                </a:rPr>
                <a:t> </a:t>
              </a:r>
              <a:r>
                <a:rPr lang="en-US" altLang="zh-CN" sz="3200" kern="0" dirty="0" err="1">
                  <a:solidFill>
                    <a:srgbClr val="08688C"/>
                  </a:solidFill>
                  <a:latin typeface="Arial" panose="020B0604020202020204" pitchFamily="34" charset="0"/>
                  <a:ea typeface="汉仪跳跳体简" panose="00020600040101010101" pitchFamily="18" charset="-122"/>
                  <a:cs typeface="Arial" panose="020B0604020202020204" pitchFamily="34" charset="0"/>
                  <a:sym typeface="+mn-lt"/>
                </a:rPr>
                <a:t>chuyện</a:t>
              </a:r>
              <a:r>
                <a:rPr lang="en-US" altLang="zh-CN" sz="3200" kern="0" dirty="0">
                  <a:solidFill>
                    <a:srgbClr val="08688C"/>
                  </a:solidFill>
                  <a:latin typeface="Arial" panose="020B0604020202020204" pitchFamily="34" charset="0"/>
                  <a:ea typeface="汉仪跳跳体简" panose="00020600040101010101" pitchFamily="18" charset="-122"/>
                  <a:cs typeface="Arial" panose="020B0604020202020204" pitchFamily="34" charset="0"/>
                  <a:sym typeface="+mn-lt"/>
                </a:rPr>
                <a:t> </a:t>
              </a:r>
              <a:r>
                <a:rPr lang="en-US" altLang="zh-CN" sz="3200" kern="0" dirty="0" err="1">
                  <a:solidFill>
                    <a:srgbClr val="08688C"/>
                  </a:solidFill>
                  <a:latin typeface="Arial" panose="020B0604020202020204" pitchFamily="34" charset="0"/>
                  <a:ea typeface="汉仪跳跳体简" panose="00020600040101010101" pitchFamily="18" charset="-122"/>
                  <a:cs typeface="Arial" panose="020B0604020202020204" pitchFamily="34" charset="0"/>
                  <a:sym typeface="+mn-lt"/>
                </a:rPr>
                <a:t>bắt</a:t>
              </a:r>
              <a:r>
                <a:rPr lang="en-US" altLang="zh-CN" sz="3200" kern="0" dirty="0">
                  <a:solidFill>
                    <a:srgbClr val="08688C"/>
                  </a:solidFill>
                  <a:latin typeface="Arial" panose="020B0604020202020204" pitchFamily="34" charset="0"/>
                  <a:ea typeface="汉仪跳跳体简" panose="00020600040101010101" pitchFamily="18" charset="-122"/>
                  <a:cs typeface="Arial" panose="020B0604020202020204" pitchFamily="34" charset="0"/>
                  <a:sym typeface="+mn-lt"/>
                </a:rPr>
                <a:t> </a:t>
              </a:r>
              <a:r>
                <a:rPr lang="en-US" altLang="zh-CN" sz="3200" kern="0" dirty="0" err="1">
                  <a:solidFill>
                    <a:srgbClr val="08688C"/>
                  </a:solidFill>
                  <a:latin typeface="Arial" panose="020B0604020202020204" pitchFamily="34" charset="0"/>
                  <a:ea typeface="汉仪跳跳体简" panose="00020600040101010101" pitchFamily="18" charset="-122"/>
                  <a:cs typeface="Arial" panose="020B0604020202020204" pitchFamily="34" charset="0"/>
                  <a:sym typeface="+mn-lt"/>
                </a:rPr>
                <a:t>đầu</a:t>
              </a:r>
              <a:r>
                <a:rPr lang="en-US" altLang="zh-CN" sz="3200" kern="0" dirty="0">
                  <a:solidFill>
                    <a:srgbClr val="08688C"/>
                  </a:solidFill>
                  <a:latin typeface="Arial" panose="020B0604020202020204" pitchFamily="34" charset="0"/>
                  <a:ea typeface="汉仪跳跳体简" panose="00020600040101010101" pitchFamily="18" charset="-122"/>
                  <a:cs typeface="Arial" panose="020B0604020202020204" pitchFamily="34" charset="0"/>
                  <a:sym typeface="+mn-lt"/>
                </a:rPr>
                <a:t> ra </a:t>
              </a:r>
              <a:r>
                <a:rPr lang="en-US" altLang="zh-CN" sz="3200" kern="0" dirty="0" err="1">
                  <a:solidFill>
                    <a:srgbClr val="08688C"/>
                  </a:solidFill>
                  <a:latin typeface="Arial" panose="020B0604020202020204" pitchFamily="34" charset="0"/>
                  <a:ea typeface="汉仪跳跳体简" panose="00020600040101010101" pitchFamily="18" charset="-122"/>
                  <a:cs typeface="Arial" panose="020B0604020202020204" pitchFamily="34" charset="0"/>
                  <a:sym typeface="+mn-lt"/>
                </a:rPr>
                <a:t>sao</a:t>
              </a:r>
              <a:r>
                <a:rPr lang="en-US" altLang="zh-CN" sz="3200" kern="0" dirty="0">
                  <a:solidFill>
                    <a:srgbClr val="08688C"/>
                  </a:solidFill>
                  <a:latin typeface="Arial" panose="020B0604020202020204" pitchFamily="34" charset="0"/>
                  <a:ea typeface="汉仪跳跳体简" panose="00020600040101010101" pitchFamily="18" charset="-122"/>
                  <a:cs typeface="Arial" panose="020B0604020202020204" pitchFamily="34" charset="0"/>
                  <a:sym typeface="+mn-lt"/>
                </a:rPr>
                <a:t>? </a:t>
              </a:r>
              <a:endParaRPr lang="zh-CN" altLang="en-US" sz="3200" dirty="0">
                <a:solidFill>
                  <a:srgbClr val="08688C"/>
                </a:solidFill>
                <a:latin typeface="Arial" panose="020B0604020202020204" pitchFamily="34" charset="0"/>
                <a:ea typeface="汉仪跳跳体简" panose="00020600040101010101" pitchFamily="18" charset="-122"/>
                <a:cs typeface="Arial" panose="020B0604020202020204" pitchFamily="34" charset="0"/>
              </a:endParaRPr>
            </a:p>
          </p:txBody>
        </p:sp>
      </p:grpSp>
      <p:grpSp>
        <p:nvGrpSpPr>
          <p:cNvPr id="6" name="组合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DC3E046A-74B0-427E-BD7F-DA9A293B9079}"/>
              </a:ext>
            </a:extLst>
          </p:cNvPr>
          <p:cNvGrpSpPr/>
          <p:nvPr/>
        </p:nvGrpSpPr>
        <p:grpSpPr>
          <a:xfrm>
            <a:off x="4167260" y="3026909"/>
            <a:ext cx="3415067" cy="2014082"/>
            <a:chOff x="7312362" y="3659274"/>
            <a:chExt cx="2826874" cy="1788397"/>
          </a:xfrm>
        </p:grpSpPr>
        <p:pic>
          <p:nvPicPr>
            <p:cNvPr id="7" name="图片 6">
              <a:extLst>
                <a:ext uri="{FF2B5EF4-FFF2-40B4-BE49-F238E27FC236}">
                  <a16:creationId xmlns:a16="http://schemas.microsoft.com/office/drawing/2014/main" id="{EDBB4CC5-7EAD-4377-9736-64D86AA0B4D8}"/>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7312362" y="3659274"/>
              <a:ext cx="2826874" cy="1788397"/>
            </a:xfrm>
            <a:prstGeom prst="rect">
              <a:avLst/>
            </a:prstGeom>
          </p:spPr>
        </p:pic>
        <p:sp>
          <p:nvSpPr>
            <p:cNvPr id="8" name="矩形 7">
              <a:extLst>
                <a:ext uri="{FF2B5EF4-FFF2-40B4-BE49-F238E27FC236}">
                  <a16:creationId xmlns:a16="http://schemas.microsoft.com/office/drawing/2014/main" id="{4169F1C6-4688-46D4-98F6-D5B101D7DC5E}"/>
                </a:ext>
              </a:extLst>
            </p:cNvPr>
            <p:cNvSpPr/>
            <p:nvPr/>
          </p:nvSpPr>
          <p:spPr>
            <a:xfrm>
              <a:off x="7498892" y="4112958"/>
              <a:ext cx="2545215" cy="1077218"/>
            </a:xfrm>
            <a:prstGeom prst="rect">
              <a:avLst/>
            </a:prstGeom>
          </p:spPr>
          <p:txBody>
            <a:bodyPr wrap="square">
              <a:spAutoFit/>
            </a:bodyPr>
            <a:lstStyle/>
            <a:p>
              <a:r>
                <a:rPr lang="en-US" altLang="zh-CN" sz="3200" kern="0" dirty="0" err="1">
                  <a:solidFill>
                    <a:srgbClr val="08688C"/>
                  </a:solidFill>
                  <a:latin typeface="Arial" panose="020B0604020202020204" pitchFamily="34" charset="0"/>
                  <a:ea typeface="汉仪跳跳体简" panose="00020600040101010101" pitchFamily="18" charset="-122"/>
                  <a:cs typeface="Arial" panose="020B0604020202020204" pitchFamily="34" charset="0"/>
                  <a:sym typeface="+mn-lt"/>
                </a:rPr>
                <a:t>Diễn</a:t>
              </a:r>
              <a:r>
                <a:rPr lang="en-US" altLang="zh-CN" sz="3200" kern="0" dirty="0">
                  <a:solidFill>
                    <a:srgbClr val="08688C"/>
                  </a:solidFill>
                  <a:latin typeface="Arial" panose="020B0604020202020204" pitchFamily="34" charset="0"/>
                  <a:ea typeface="汉仪跳跳体简" panose="00020600040101010101" pitchFamily="18" charset="-122"/>
                  <a:cs typeface="Arial" panose="020B0604020202020204" pitchFamily="34" charset="0"/>
                  <a:sym typeface="+mn-lt"/>
                </a:rPr>
                <a:t> </a:t>
              </a:r>
              <a:r>
                <a:rPr lang="en-US" altLang="zh-CN" sz="3200" kern="0" dirty="0" err="1">
                  <a:solidFill>
                    <a:srgbClr val="08688C"/>
                  </a:solidFill>
                  <a:latin typeface="Arial" panose="020B0604020202020204" pitchFamily="34" charset="0"/>
                  <a:ea typeface="汉仪跳跳体简" panose="00020600040101010101" pitchFamily="18" charset="-122"/>
                  <a:cs typeface="Arial" panose="020B0604020202020204" pitchFamily="34" charset="0"/>
                  <a:sym typeface="+mn-lt"/>
                </a:rPr>
                <a:t>biến</a:t>
              </a:r>
              <a:r>
                <a:rPr lang="en-US" altLang="zh-CN" sz="3200" kern="0" dirty="0">
                  <a:solidFill>
                    <a:srgbClr val="08688C"/>
                  </a:solidFill>
                  <a:latin typeface="Arial" panose="020B0604020202020204" pitchFamily="34" charset="0"/>
                  <a:ea typeface="汉仪跳跳体简" panose="00020600040101010101" pitchFamily="18" charset="-122"/>
                  <a:cs typeface="Arial" panose="020B0604020202020204" pitchFamily="34" charset="0"/>
                  <a:sym typeface="+mn-lt"/>
                </a:rPr>
                <a:t> </a:t>
              </a:r>
              <a:r>
                <a:rPr lang="en-US" altLang="zh-CN" sz="3200" kern="0" dirty="0" err="1">
                  <a:solidFill>
                    <a:srgbClr val="08688C"/>
                  </a:solidFill>
                  <a:latin typeface="Arial" panose="020B0604020202020204" pitchFamily="34" charset="0"/>
                  <a:ea typeface="汉仪跳跳体简" panose="00020600040101010101" pitchFamily="18" charset="-122"/>
                  <a:cs typeface="Arial" panose="020B0604020202020204" pitchFamily="34" charset="0"/>
                  <a:sym typeface="+mn-lt"/>
                </a:rPr>
                <a:t>như</a:t>
              </a:r>
              <a:r>
                <a:rPr lang="en-US" altLang="zh-CN" sz="3200" kern="0" dirty="0">
                  <a:solidFill>
                    <a:srgbClr val="08688C"/>
                  </a:solidFill>
                  <a:latin typeface="Arial" panose="020B0604020202020204" pitchFamily="34" charset="0"/>
                  <a:ea typeface="汉仪跳跳体简" panose="00020600040101010101" pitchFamily="18" charset="-122"/>
                  <a:cs typeface="Arial" panose="020B0604020202020204" pitchFamily="34" charset="0"/>
                  <a:sym typeface="+mn-lt"/>
                </a:rPr>
                <a:t> </a:t>
              </a:r>
              <a:r>
                <a:rPr lang="en-US" altLang="zh-CN" sz="3200" kern="0" dirty="0" err="1">
                  <a:solidFill>
                    <a:srgbClr val="08688C"/>
                  </a:solidFill>
                  <a:latin typeface="Arial" panose="020B0604020202020204" pitchFamily="34" charset="0"/>
                  <a:ea typeface="汉仪跳跳体简" panose="00020600040101010101" pitchFamily="18" charset="-122"/>
                  <a:cs typeface="Arial" panose="020B0604020202020204" pitchFamily="34" charset="0"/>
                  <a:sym typeface="+mn-lt"/>
                </a:rPr>
                <a:t>thế</a:t>
              </a:r>
              <a:r>
                <a:rPr lang="en-US" altLang="zh-CN" sz="3200" kern="0" dirty="0">
                  <a:solidFill>
                    <a:srgbClr val="08688C"/>
                  </a:solidFill>
                  <a:latin typeface="Arial" panose="020B0604020202020204" pitchFamily="34" charset="0"/>
                  <a:ea typeface="汉仪跳跳体简" panose="00020600040101010101" pitchFamily="18" charset="-122"/>
                  <a:cs typeface="Arial" panose="020B0604020202020204" pitchFamily="34" charset="0"/>
                  <a:sym typeface="+mn-lt"/>
                </a:rPr>
                <a:t> </a:t>
              </a:r>
              <a:r>
                <a:rPr lang="en-US" altLang="zh-CN" sz="3200" kern="0" dirty="0" err="1">
                  <a:solidFill>
                    <a:srgbClr val="08688C"/>
                  </a:solidFill>
                  <a:latin typeface="Arial" panose="020B0604020202020204" pitchFamily="34" charset="0"/>
                  <a:ea typeface="汉仪跳跳体简" panose="00020600040101010101" pitchFamily="18" charset="-122"/>
                  <a:cs typeface="Arial" panose="020B0604020202020204" pitchFamily="34" charset="0"/>
                  <a:sym typeface="+mn-lt"/>
                </a:rPr>
                <a:t>nào</a:t>
              </a:r>
              <a:r>
                <a:rPr lang="en-US" altLang="zh-CN" sz="3200" kern="0" dirty="0">
                  <a:solidFill>
                    <a:srgbClr val="08688C"/>
                  </a:solidFill>
                  <a:latin typeface="Arial" panose="020B0604020202020204" pitchFamily="34" charset="0"/>
                  <a:ea typeface="汉仪跳跳体简" panose="00020600040101010101" pitchFamily="18" charset="-122"/>
                  <a:cs typeface="Arial" panose="020B0604020202020204" pitchFamily="34" charset="0"/>
                  <a:sym typeface="+mn-lt"/>
                </a:rPr>
                <a:t>? </a:t>
              </a:r>
              <a:endParaRPr lang="zh-CN" altLang="en-US" sz="3200" dirty="0">
                <a:solidFill>
                  <a:srgbClr val="08688C"/>
                </a:solidFill>
                <a:latin typeface="Arial" panose="020B0604020202020204" pitchFamily="34" charset="0"/>
                <a:ea typeface="汉仪跳跳体简" panose="00020600040101010101" pitchFamily="18" charset="-122"/>
                <a:cs typeface="Arial" panose="020B0604020202020204" pitchFamily="34" charset="0"/>
              </a:endParaRPr>
            </a:p>
          </p:txBody>
        </p:sp>
      </p:grpSp>
      <p:grpSp>
        <p:nvGrpSpPr>
          <p:cNvPr id="9" name="组合 8"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68272086-27DD-45B8-809E-51F1458B7AFC}"/>
              </a:ext>
            </a:extLst>
          </p:cNvPr>
          <p:cNvGrpSpPr/>
          <p:nvPr/>
        </p:nvGrpSpPr>
        <p:grpSpPr>
          <a:xfrm>
            <a:off x="7969993" y="3004107"/>
            <a:ext cx="3302083" cy="2036884"/>
            <a:chOff x="7108610" y="987459"/>
            <a:chExt cx="3302083" cy="2036884"/>
          </a:xfrm>
        </p:grpSpPr>
        <p:pic>
          <p:nvPicPr>
            <p:cNvPr id="10" name="图片 9">
              <a:extLst>
                <a:ext uri="{FF2B5EF4-FFF2-40B4-BE49-F238E27FC236}">
                  <a16:creationId xmlns:a16="http://schemas.microsoft.com/office/drawing/2014/main" id="{28BB03CD-005D-4073-96A0-9C9F89D6C0A3}"/>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7108610" y="987459"/>
              <a:ext cx="3302083" cy="2036884"/>
            </a:xfrm>
            <a:prstGeom prst="rect">
              <a:avLst/>
            </a:prstGeom>
          </p:spPr>
        </p:pic>
        <p:sp>
          <p:nvSpPr>
            <p:cNvPr id="11" name="矩形 10">
              <a:extLst>
                <a:ext uri="{FF2B5EF4-FFF2-40B4-BE49-F238E27FC236}">
                  <a16:creationId xmlns:a16="http://schemas.microsoft.com/office/drawing/2014/main" id="{FE209030-6252-4741-A86B-F3A2B297468D}"/>
                </a:ext>
              </a:extLst>
            </p:cNvPr>
            <p:cNvSpPr/>
            <p:nvPr/>
          </p:nvSpPr>
          <p:spPr>
            <a:xfrm>
              <a:off x="7400029" y="1521197"/>
              <a:ext cx="2667990" cy="1077218"/>
            </a:xfrm>
            <a:prstGeom prst="rect">
              <a:avLst/>
            </a:prstGeom>
          </p:spPr>
          <p:txBody>
            <a:bodyPr wrap="square">
              <a:spAutoFit/>
            </a:bodyPr>
            <a:lstStyle/>
            <a:p>
              <a:r>
                <a:rPr lang="en-US" altLang="zh-CN" sz="3200" kern="0" dirty="0" err="1">
                  <a:solidFill>
                    <a:srgbClr val="08688C"/>
                  </a:solidFill>
                  <a:latin typeface="Arial" panose="020B0604020202020204" pitchFamily="34" charset="0"/>
                  <a:ea typeface="汉仪跳跳体简" panose="00020600040101010101" pitchFamily="18" charset="-122"/>
                  <a:cs typeface="Arial" panose="020B0604020202020204" pitchFamily="34" charset="0"/>
                  <a:sym typeface="+mn-lt"/>
                </a:rPr>
                <a:t>Kết</a:t>
              </a:r>
              <a:r>
                <a:rPr lang="en-US" altLang="zh-CN" sz="3200" kern="0" dirty="0">
                  <a:solidFill>
                    <a:srgbClr val="08688C"/>
                  </a:solidFill>
                  <a:latin typeface="Arial" panose="020B0604020202020204" pitchFamily="34" charset="0"/>
                  <a:ea typeface="汉仪跳跳体简" panose="00020600040101010101" pitchFamily="18" charset="-122"/>
                  <a:cs typeface="Arial" panose="020B0604020202020204" pitchFamily="34" charset="0"/>
                  <a:sym typeface="+mn-lt"/>
                </a:rPr>
                <a:t> </a:t>
              </a:r>
              <a:r>
                <a:rPr lang="en-US" altLang="zh-CN" sz="3200" kern="0" dirty="0" err="1">
                  <a:solidFill>
                    <a:srgbClr val="08688C"/>
                  </a:solidFill>
                  <a:latin typeface="Arial" panose="020B0604020202020204" pitchFamily="34" charset="0"/>
                  <a:ea typeface="汉仪跳跳体简" panose="00020600040101010101" pitchFamily="18" charset="-122"/>
                  <a:cs typeface="Arial" panose="020B0604020202020204" pitchFamily="34" charset="0"/>
                  <a:sym typeface="+mn-lt"/>
                </a:rPr>
                <a:t>thúc</a:t>
              </a:r>
              <a:r>
                <a:rPr lang="en-US" altLang="zh-CN" sz="3200" kern="0" dirty="0">
                  <a:solidFill>
                    <a:srgbClr val="08688C"/>
                  </a:solidFill>
                  <a:latin typeface="Arial" panose="020B0604020202020204" pitchFamily="34" charset="0"/>
                  <a:ea typeface="汉仪跳跳体简" panose="00020600040101010101" pitchFamily="18" charset="-122"/>
                  <a:cs typeface="Arial" panose="020B0604020202020204" pitchFamily="34" charset="0"/>
                  <a:sym typeface="+mn-lt"/>
                </a:rPr>
                <a:t> </a:t>
              </a:r>
              <a:r>
                <a:rPr lang="en-US" altLang="zh-CN" sz="3200" kern="0" dirty="0" err="1">
                  <a:solidFill>
                    <a:srgbClr val="08688C"/>
                  </a:solidFill>
                  <a:latin typeface="Arial" panose="020B0604020202020204" pitchFamily="34" charset="0"/>
                  <a:ea typeface="汉仪跳跳体简" panose="00020600040101010101" pitchFamily="18" charset="-122"/>
                  <a:cs typeface="Arial" panose="020B0604020202020204" pitchFamily="34" charset="0"/>
                  <a:sym typeface="+mn-lt"/>
                </a:rPr>
                <a:t>truyện</a:t>
              </a:r>
              <a:r>
                <a:rPr lang="en-US" altLang="zh-CN" sz="3200" kern="0" dirty="0">
                  <a:solidFill>
                    <a:srgbClr val="08688C"/>
                  </a:solidFill>
                  <a:latin typeface="Arial" panose="020B0604020202020204" pitchFamily="34" charset="0"/>
                  <a:ea typeface="汉仪跳跳体简" panose="00020600040101010101" pitchFamily="18" charset="-122"/>
                  <a:cs typeface="Arial" panose="020B0604020202020204" pitchFamily="34" charset="0"/>
                  <a:sym typeface="+mn-lt"/>
                </a:rPr>
                <a:t> ra </a:t>
              </a:r>
              <a:r>
                <a:rPr lang="en-US" altLang="zh-CN" sz="3200" kern="0" dirty="0" err="1">
                  <a:solidFill>
                    <a:srgbClr val="08688C"/>
                  </a:solidFill>
                  <a:latin typeface="Arial" panose="020B0604020202020204" pitchFamily="34" charset="0"/>
                  <a:ea typeface="汉仪跳跳体简" panose="00020600040101010101" pitchFamily="18" charset="-122"/>
                  <a:cs typeface="Arial" panose="020B0604020202020204" pitchFamily="34" charset="0"/>
                  <a:sym typeface="+mn-lt"/>
                </a:rPr>
                <a:t>sao</a:t>
              </a:r>
              <a:r>
                <a:rPr lang="en-US" altLang="zh-CN" sz="3200" kern="0" dirty="0">
                  <a:solidFill>
                    <a:srgbClr val="08688C"/>
                  </a:solidFill>
                  <a:latin typeface="Arial" panose="020B0604020202020204" pitchFamily="34" charset="0"/>
                  <a:ea typeface="汉仪跳跳体简" panose="00020600040101010101" pitchFamily="18" charset="-122"/>
                  <a:cs typeface="Arial" panose="020B0604020202020204" pitchFamily="34" charset="0"/>
                  <a:sym typeface="+mn-lt"/>
                </a:rPr>
                <a:t>?</a:t>
              </a:r>
              <a:endParaRPr lang="zh-CN" altLang="en-US" sz="3200" dirty="0">
                <a:solidFill>
                  <a:srgbClr val="08688C"/>
                </a:solidFill>
                <a:latin typeface="Arial" panose="020B0604020202020204" pitchFamily="34" charset="0"/>
                <a:ea typeface="汉仪跳跳体简" panose="00020600040101010101" pitchFamily="18" charset="-122"/>
                <a:cs typeface="Arial" panose="020B0604020202020204" pitchFamily="34" charset="0"/>
              </a:endParaRPr>
            </a:p>
          </p:txBody>
        </p:sp>
      </p:grpSp>
      <p:pic>
        <p:nvPicPr>
          <p:cNvPr id="112" name="图片 111">
            <a:extLst>
              <a:ext uri="{FF2B5EF4-FFF2-40B4-BE49-F238E27FC236}">
                <a16:creationId xmlns:a16="http://schemas.microsoft.com/office/drawing/2014/main" id="{50A988B7-31EC-4D58-970E-EB9E97F85E4C}"/>
              </a:ext>
            </a:extLst>
          </p:cNvPr>
          <p:cNvPicPr>
            <a:picLocks noChangeAspect="1"/>
          </p:cNvPicPr>
          <p:nvPr/>
        </p:nvPicPr>
        <p:blipFill>
          <a:blip r:embed="rId5"/>
          <a:stretch>
            <a:fillRect/>
          </a:stretch>
        </p:blipFill>
        <p:spPr>
          <a:xfrm>
            <a:off x="9327569" y="-37543"/>
            <a:ext cx="2864431" cy="3348037"/>
          </a:xfrm>
          <a:prstGeom prst="rect">
            <a:avLst/>
          </a:prstGeom>
        </p:spPr>
      </p:pic>
      <p:sp>
        <p:nvSpPr>
          <p:cNvPr id="115" name="文本框 8">
            <a:extLst>
              <a:ext uri="{FF2B5EF4-FFF2-40B4-BE49-F238E27FC236}">
                <a16:creationId xmlns:a16="http://schemas.microsoft.com/office/drawing/2014/main" id="{6F27F76C-CC6E-4F14-BB79-6515AA3EF5E2}"/>
              </a:ext>
            </a:extLst>
          </p:cNvPr>
          <p:cNvSpPr txBox="1"/>
          <p:nvPr/>
        </p:nvSpPr>
        <p:spPr>
          <a:xfrm>
            <a:off x="558164" y="932377"/>
            <a:ext cx="2759089" cy="1400383"/>
          </a:xfrm>
          <a:prstGeom prst="rect">
            <a:avLst/>
          </a:prstGeom>
          <a:noFill/>
        </p:spPr>
        <p:txBody>
          <a:bodyPr wrap="none" rtlCol="0">
            <a:spAutoFit/>
          </a:bodyPr>
          <a:lstStyle/>
          <a:p>
            <a:r>
              <a:rPr lang="en-US" altLang="zh-CN" sz="8500" b="1" dirty="0" err="1">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Dàn</a:t>
            </a:r>
            <a:r>
              <a:rPr lang="en-US" altLang="zh-CN" sz="8500" b="1" dirty="0">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 ý</a:t>
            </a:r>
            <a:endParaRPr lang="zh-CN" altLang="en-US" sz="8500" b="1" dirty="0">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endParaRPr>
          </a:p>
        </p:txBody>
      </p:sp>
      <p:pic>
        <p:nvPicPr>
          <p:cNvPr id="116" name="Picture 2"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EA1FF1CF-0140-442B-AC22-5184D63C3A56}"/>
              </a:ext>
            </a:extLst>
          </p:cNvPr>
          <p:cNvPicPr>
            <a:picLocks noChangeAspect="1" noChangeArrowheads="1"/>
          </p:cNvPicPr>
          <p:nvPr/>
        </p:nvPicPr>
        <p:blipFill>
          <a:blip r:embed="rId6" cstate="email">
            <a:biLevel thresh="25000"/>
            <a:extLst>
              <a:ext uri="{28A0092B-C50C-407E-A947-70E740481C1C}">
                <a14:useLocalDpi xmlns:a14="http://schemas.microsoft.com/office/drawing/2010/main" val="0"/>
              </a:ext>
            </a:extLst>
          </a:blip>
          <a:srcRect/>
          <a:stretch>
            <a:fillRect/>
          </a:stretch>
        </p:blipFill>
        <p:spPr bwMode="auto">
          <a:xfrm>
            <a:off x="4211000" y="1875322"/>
            <a:ext cx="4643092" cy="410016"/>
          </a:xfrm>
          <a:prstGeom prst="rect">
            <a:avLst/>
          </a:prstGeom>
          <a:noFill/>
          <a:extLst>
            <a:ext uri="{909E8E84-426E-40DD-AFC4-6F175D3DCCD1}">
              <a14:hiddenFill xmlns:a14="http://schemas.microsoft.com/office/drawing/2010/main">
                <a:solidFill>
                  <a:srgbClr val="FFFFFF"/>
                </a:solidFill>
              </a14:hiddenFill>
            </a:ext>
          </a:extLst>
        </p:spPr>
      </p:pic>
      <p:sp>
        <p:nvSpPr>
          <p:cNvPr id="118" name="TextBox 117">
            <a:extLst>
              <a:ext uri="{FF2B5EF4-FFF2-40B4-BE49-F238E27FC236}">
                <a16:creationId xmlns:a16="http://schemas.microsoft.com/office/drawing/2014/main" id="{714CBE9B-8FF8-46C9-ACE7-787044B934FF}"/>
              </a:ext>
            </a:extLst>
          </p:cNvPr>
          <p:cNvSpPr txBox="1"/>
          <p:nvPr/>
        </p:nvSpPr>
        <p:spPr>
          <a:xfrm>
            <a:off x="4653045" y="1302500"/>
            <a:ext cx="4438437" cy="584775"/>
          </a:xfrm>
          <a:prstGeom prst="rect">
            <a:avLst/>
          </a:prstGeom>
          <a:noFill/>
        </p:spPr>
        <p:txBody>
          <a:bodyPr wrap="square" rtlCol="0">
            <a:spAutoFit/>
          </a:bodyPr>
          <a:lstStyle/>
          <a:p>
            <a:r>
              <a:rPr lang="en-US" sz="3200" b="1" dirty="0" err="1">
                <a:solidFill>
                  <a:schemeClr val="bg1"/>
                </a:solidFill>
                <a:latin typeface="Arial" panose="020B0604020202020204" pitchFamily="34" charset="0"/>
                <a:cs typeface="Arial" panose="020B0604020202020204" pitchFamily="34" charset="0"/>
              </a:rPr>
              <a:t>Kể</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lại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câu</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chuyện</a:t>
            </a:r>
            <a:endParaRPr lang="en-US" sz="3200" b="1" dirty="0">
              <a:solidFill>
                <a:schemeClr val="bg1"/>
              </a:solidFill>
              <a:latin typeface="Arial" panose="020B0604020202020204" pitchFamily="34" charset="0"/>
              <a:cs typeface="Arial" panose="020B0604020202020204" pitchFamily="34" charset="0"/>
            </a:endParaRPr>
          </a:p>
        </p:txBody>
      </p:sp>
      <p:sp>
        <p:nvSpPr>
          <p:cNvPr id="122" name="矩形: 圆角 9">
            <a:extLst>
              <a:ext uri="{FF2B5EF4-FFF2-40B4-BE49-F238E27FC236}">
                <a16:creationId xmlns:a16="http://schemas.microsoft.com/office/drawing/2014/main" id="{925DED22-E64C-4B33-A95C-7493DF1D2B25}"/>
              </a:ext>
            </a:extLst>
          </p:cNvPr>
          <p:cNvSpPr/>
          <p:nvPr/>
        </p:nvSpPr>
        <p:spPr>
          <a:xfrm>
            <a:off x="2759747" y="5374410"/>
            <a:ext cx="6230091" cy="1170551"/>
          </a:xfrm>
          <a:prstGeom prst="roundRect">
            <a:avLst/>
          </a:prstGeom>
          <a:solidFill>
            <a:srgbClr val="086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3" name="图片 337"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CF051AA5-60ED-40D3-B173-790654B359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7894" y="5106490"/>
            <a:ext cx="7442093" cy="1619040"/>
          </a:xfrm>
          <a:prstGeom prst="rect">
            <a:avLst/>
          </a:prstGeom>
        </p:spPr>
      </p:pic>
      <p:sp>
        <p:nvSpPr>
          <p:cNvPr id="12" name="TextBox 11">
            <a:extLst>
              <a:ext uri="{FF2B5EF4-FFF2-40B4-BE49-F238E27FC236}">
                <a16:creationId xmlns:a16="http://schemas.microsoft.com/office/drawing/2014/main" id="{CDE0443D-9BC8-4DA7-90C7-BE9D85F90BC7}"/>
              </a:ext>
            </a:extLst>
          </p:cNvPr>
          <p:cNvSpPr txBox="1"/>
          <p:nvPr/>
        </p:nvSpPr>
        <p:spPr>
          <a:xfrm>
            <a:off x="3026374" y="5406399"/>
            <a:ext cx="5465135" cy="1200329"/>
          </a:xfrm>
          <a:prstGeom prst="rect">
            <a:avLst/>
          </a:prstGeom>
          <a:noFill/>
        </p:spPr>
        <p:txBody>
          <a:bodyPr wrap="square" rtlCol="0">
            <a:spAutoFit/>
          </a:bodyPr>
          <a:lstStyle/>
          <a:p>
            <a:pPr algn="ctr"/>
            <a:r>
              <a:rPr lang="en-US" sz="3600" dirty="0">
                <a:solidFill>
                  <a:schemeClr val="bg1"/>
                </a:solidFill>
                <a:latin typeface="Arial" panose="020B0604020202020204" pitchFamily="34" charset="0"/>
                <a:cs typeface="Arial" panose="020B0604020202020204" pitchFamily="34" charset="0"/>
              </a:rPr>
              <a:t>Ý </a:t>
            </a:r>
            <a:r>
              <a:rPr lang="en-US" sz="3600" dirty="0" err="1">
                <a:solidFill>
                  <a:schemeClr val="bg1"/>
                </a:solidFill>
                <a:latin typeface="Arial" panose="020B0604020202020204" pitchFamily="34" charset="0"/>
                <a:cs typeface="Arial" panose="020B0604020202020204" pitchFamily="34" charset="0"/>
              </a:rPr>
              <a:t>nghĩa</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câu</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chuyện</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và</a:t>
            </a:r>
            <a:r>
              <a:rPr lang="en-US" sz="3600" dirty="0">
                <a:solidFill>
                  <a:schemeClr val="bg1"/>
                </a:solidFill>
                <a:latin typeface="Arial" panose="020B0604020202020204" pitchFamily="34" charset="0"/>
                <a:cs typeface="Arial" panose="020B0604020202020204" pitchFamily="34" charset="0"/>
              </a:rPr>
              <a:t> bài học </a:t>
            </a:r>
            <a:r>
              <a:rPr lang="en-US" sz="3600" dirty="0" err="1">
                <a:solidFill>
                  <a:schemeClr val="bg1"/>
                </a:solidFill>
                <a:latin typeface="Arial" panose="020B0604020202020204" pitchFamily="34" charset="0"/>
                <a:cs typeface="Arial" panose="020B0604020202020204" pitchFamily="34" charset="0"/>
              </a:rPr>
              <a:t>rút</a:t>
            </a:r>
            <a:r>
              <a:rPr lang="en-US" sz="3600" dirty="0">
                <a:solidFill>
                  <a:schemeClr val="bg1"/>
                </a:solidFill>
                <a:latin typeface="Arial" panose="020B0604020202020204" pitchFamily="34" charset="0"/>
                <a:cs typeface="Arial" panose="020B0604020202020204" pitchFamily="34" charset="0"/>
              </a:rPr>
              <a:t> ra.</a:t>
            </a:r>
          </a:p>
        </p:txBody>
      </p:sp>
    </p:spTree>
    <p:extLst>
      <p:ext uri="{BB962C8B-B14F-4D97-AF65-F5344CB8AC3E}">
        <p14:creationId xmlns:p14="http://schemas.microsoft.com/office/powerpoint/2010/main" val="17608123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wipe(down)">
                                      <p:cBhvr>
                                        <p:cTn id="7" dur="500"/>
                                        <p:tgtEl>
                                          <p:spTgt spid="1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6"/>
                                        </p:tgtEl>
                                        <p:attrNameLst>
                                          <p:attrName>style.visibility</p:attrName>
                                        </p:attrNameLst>
                                      </p:cBhvr>
                                      <p:to>
                                        <p:strVal val="visible"/>
                                      </p:to>
                                    </p:set>
                                    <p:animEffect transition="in" filter="wipe(left)">
                                      <p:cBhvr>
                                        <p:cTn id="11" dur="500"/>
                                        <p:tgtEl>
                                          <p:spTgt spid="1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par>
                          <p:cTn id="27" fill="hold">
                            <p:stCondLst>
                              <p:cond delay="500"/>
                            </p:stCondLst>
                            <p:childTnLst>
                              <p:par>
                                <p:cTn id="28" presetID="18" presetClass="entr" presetSubtype="12" fill="hold" nodeType="afterEffect">
                                  <p:stCondLst>
                                    <p:cond delay="0"/>
                                  </p:stCondLst>
                                  <p:childTnLst>
                                    <p:set>
                                      <p:cBhvr>
                                        <p:cTn id="29" dur="1" fill="hold">
                                          <p:stCondLst>
                                            <p:cond delay="0"/>
                                          </p:stCondLst>
                                        </p:cTn>
                                        <p:tgtEl>
                                          <p:spTgt spid="123"/>
                                        </p:tgtEl>
                                        <p:attrNameLst>
                                          <p:attrName>style.visibility</p:attrName>
                                        </p:attrNameLst>
                                      </p:cBhvr>
                                      <p:to>
                                        <p:strVal val="visible"/>
                                      </p:to>
                                    </p:set>
                                    <p:animEffect transition="in" filter="strips(downLeft)">
                                      <p:cBhvr>
                                        <p:cTn id="30" dur="500"/>
                                        <p:tgtEl>
                                          <p:spTgt spid="123"/>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1000" r="-1000"/>
          </a:stretch>
        </a:blipFill>
        <a:effectLst/>
      </p:bgPr>
    </p:bg>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18F9C0A2-DBD0-44C9-94C2-5B9C7C03A767}"/>
              </a:ext>
            </a:extLst>
          </p:cNvPr>
          <p:cNvSpPr/>
          <p:nvPr/>
        </p:nvSpPr>
        <p:spPr>
          <a:xfrm>
            <a:off x="8149434" y="2188407"/>
            <a:ext cx="2630476" cy="1619040"/>
          </a:xfrm>
          <a:prstGeom prst="roundRect">
            <a:avLst/>
          </a:prstGeom>
          <a:solidFill>
            <a:srgbClr val="086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81FC535F-2EAF-4917-A133-8D32D420BDA2}"/>
              </a:ext>
            </a:extLst>
          </p:cNvPr>
          <p:cNvSpPr/>
          <p:nvPr/>
        </p:nvSpPr>
        <p:spPr>
          <a:xfrm>
            <a:off x="811939" y="4659166"/>
            <a:ext cx="2630476" cy="1619040"/>
          </a:xfrm>
          <a:prstGeom prst="roundRect">
            <a:avLst/>
          </a:prstGeom>
          <a:solidFill>
            <a:srgbClr val="086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5" name="图片 334"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C743E0FE-2BEC-49C3-B11B-2C227753BA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110" y="4321863"/>
            <a:ext cx="3381375" cy="2305050"/>
          </a:xfrm>
          <a:prstGeom prst="rect">
            <a:avLst/>
          </a:prstGeom>
        </p:spPr>
      </p:pic>
      <p:pic>
        <p:nvPicPr>
          <p:cNvPr id="338" name="图片 337"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56C9885E-7F2C-499C-89F6-F86DE5619A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73985" y="1891987"/>
            <a:ext cx="3381375" cy="2305050"/>
          </a:xfrm>
          <a:prstGeom prst="rect">
            <a:avLst/>
          </a:prstGeom>
        </p:spPr>
      </p:pic>
      <p:pic>
        <p:nvPicPr>
          <p:cNvPr id="341" name="图片 340">
            <a:extLst>
              <a:ext uri="{FF2B5EF4-FFF2-40B4-BE49-F238E27FC236}">
                <a16:creationId xmlns:a16="http://schemas.microsoft.com/office/drawing/2014/main" id="{1C78BAD8-35CB-4CC8-99FE-BA7C4CC39066}"/>
              </a:ext>
            </a:extLst>
          </p:cNvPr>
          <p:cNvPicPr>
            <a:picLocks noChangeAspect="1"/>
          </p:cNvPicPr>
          <p:nvPr/>
        </p:nvPicPr>
        <p:blipFill>
          <a:blip r:embed="rId9"/>
          <a:stretch>
            <a:fillRect/>
          </a:stretch>
        </p:blipFill>
        <p:spPr>
          <a:xfrm>
            <a:off x="-1315201" y="1456660"/>
            <a:ext cx="8980186" cy="5401340"/>
          </a:xfrm>
          <a:prstGeom prst="rect">
            <a:avLst/>
          </a:prstGeom>
        </p:spPr>
      </p:pic>
      <p:sp>
        <p:nvSpPr>
          <p:cNvPr id="11" name="矩形: 圆角 9">
            <a:extLst>
              <a:ext uri="{FF2B5EF4-FFF2-40B4-BE49-F238E27FC236}">
                <a16:creationId xmlns:a16="http://schemas.microsoft.com/office/drawing/2014/main" id="{5134CA59-38BE-4F8D-BDCD-E0D60ABDAC80}"/>
              </a:ext>
            </a:extLst>
          </p:cNvPr>
          <p:cNvSpPr/>
          <p:nvPr/>
        </p:nvSpPr>
        <p:spPr>
          <a:xfrm>
            <a:off x="8171136" y="4764207"/>
            <a:ext cx="2630476" cy="1619040"/>
          </a:xfrm>
          <a:prstGeom prst="roundRect">
            <a:avLst/>
          </a:prstGeom>
          <a:solidFill>
            <a:srgbClr val="086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337"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71A26327-AD7B-4AFC-8BD7-31C6872D42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5687" y="4415500"/>
            <a:ext cx="3381375" cy="2305050"/>
          </a:xfrm>
          <a:prstGeom prst="rect">
            <a:avLst/>
          </a:prstGeom>
        </p:spPr>
      </p:pic>
      <p:sp>
        <p:nvSpPr>
          <p:cNvPr id="13" name="矩形: 圆角 8">
            <a:extLst>
              <a:ext uri="{FF2B5EF4-FFF2-40B4-BE49-F238E27FC236}">
                <a16:creationId xmlns:a16="http://schemas.microsoft.com/office/drawing/2014/main" id="{9BFA45F0-66DD-4FB0-AA0A-929A0E1B18C2}"/>
              </a:ext>
            </a:extLst>
          </p:cNvPr>
          <p:cNvSpPr/>
          <p:nvPr/>
        </p:nvSpPr>
        <p:spPr>
          <a:xfrm>
            <a:off x="1006869" y="2240924"/>
            <a:ext cx="2630476" cy="1619040"/>
          </a:xfrm>
          <a:prstGeom prst="roundRect">
            <a:avLst/>
          </a:prstGeom>
          <a:solidFill>
            <a:srgbClr val="086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334"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60C56984-BF81-462F-B524-73703F0DB0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305" y="1891987"/>
            <a:ext cx="3381375" cy="2305050"/>
          </a:xfrm>
          <a:prstGeom prst="rect">
            <a:avLst/>
          </a:prstGeom>
        </p:spPr>
      </p:pic>
      <p:sp>
        <p:nvSpPr>
          <p:cNvPr id="16" name="PA-文本框 9">
            <a:extLst>
              <a:ext uri="{FF2B5EF4-FFF2-40B4-BE49-F238E27FC236}">
                <a16:creationId xmlns:a16="http://schemas.microsoft.com/office/drawing/2014/main" id="{77BDFDD9-025F-4395-BF22-C4C8F6A2D55C}"/>
              </a:ext>
            </a:extLst>
          </p:cNvPr>
          <p:cNvSpPr txBox="1"/>
          <p:nvPr>
            <p:custDataLst>
              <p:tags r:id="rId1"/>
            </p:custDataLst>
          </p:nvPr>
        </p:nvSpPr>
        <p:spPr>
          <a:xfrm>
            <a:off x="1043314" y="2537385"/>
            <a:ext cx="2630476" cy="1077218"/>
          </a:xfrm>
          <a:prstGeom prst="rect">
            <a:avLst/>
          </a:prstGeom>
          <a:noFill/>
        </p:spPr>
        <p:txBody>
          <a:bodyPr wrap="square" rtlCol="0">
            <a:spAutoFit/>
          </a:bodyPr>
          <a:lstStyle/>
          <a:p>
            <a:pPr algn="ctr"/>
            <a:r>
              <a:rPr lang="en-US" altLang="zh-CN" sz="3200" b="1" dirty="0" err="1">
                <a:solidFill>
                  <a:schemeClr val="bg1"/>
                </a:solidFill>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Nội</a:t>
            </a:r>
            <a:r>
              <a:rPr lang="en-US" altLang="zh-CN" sz="3200" b="1" dirty="0">
                <a:solidFill>
                  <a:schemeClr val="bg1"/>
                </a:solidFill>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dung </a:t>
            </a:r>
            <a:r>
              <a:rPr lang="en-US" altLang="zh-CN" sz="3200" b="1" dirty="0" err="1">
                <a:solidFill>
                  <a:schemeClr val="bg1"/>
                </a:solidFill>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phù</a:t>
            </a:r>
            <a:r>
              <a:rPr lang="en-US" altLang="zh-CN" sz="3200" b="1" dirty="0">
                <a:solidFill>
                  <a:schemeClr val="bg1"/>
                </a:solidFill>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a:t>
            </a:r>
            <a:r>
              <a:rPr lang="en-US" altLang="zh-CN" sz="3200" b="1" dirty="0" err="1">
                <a:solidFill>
                  <a:schemeClr val="bg1"/>
                </a:solidFill>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hợp</a:t>
            </a:r>
            <a:endParaRPr lang="zh-CN" altLang="en-US" sz="3200" b="1" dirty="0">
              <a:solidFill>
                <a:schemeClr val="bg1"/>
              </a:solidFill>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endParaRPr>
          </a:p>
        </p:txBody>
      </p:sp>
      <p:sp>
        <p:nvSpPr>
          <p:cNvPr id="19" name="PA-文本框 9">
            <a:extLst>
              <a:ext uri="{FF2B5EF4-FFF2-40B4-BE49-F238E27FC236}">
                <a16:creationId xmlns:a16="http://schemas.microsoft.com/office/drawing/2014/main" id="{EEDAB71E-7B22-4756-9E5D-6B99E6EED56C}"/>
              </a:ext>
            </a:extLst>
          </p:cNvPr>
          <p:cNvSpPr txBox="1"/>
          <p:nvPr>
            <p:custDataLst>
              <p:tags r:id="rId2"/>
            </p:custDataLst>
          </p:nvPr>
        </p:nvSpPr>
        <p:spPr>
          <a:xfrm>
            <a:off x="8281274" y="2512521"/>
            <a:ext cx="2366795" cy="1077218"/>
          </a:xfrm>
          <a:prstGeom prst="rect">
            <a:avLst/>
          </a:prstGeom>
          <a:noFill/>
        </p:spPr>
        <p:txBody>
          <a:bodyPr wrap="square" rtlCol="0">
            <a:spAutoFit/>
          </a:bodyPr>
          <a:lstStyle/>
          <a:p>
            <a:pPr algn="ctr"/>
            <a:r>
              <a:rPr lang="en-US" altLang="zh-CN" sz="3200" b="1" dirty="0" err="1">
                <a:solidFill>
                  <a:schemeClr val="bg1"/>
                </a:solidFill>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Giọng</a:t>
            </a:r>
            <a:r>
              <a:rPr lang="en-US" altLang="zh-CN" sz="3200" b="1" dirty="0">
                <a:solidFill>
                  <a:schemeClr val="bg1"/>
                </a:solidFill>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a:t>
            </a:r>
            <a:r>
              <a:rPr lang="en-US" altLang="zh-CN" sz="3200" b="1" dirty="0" err="1">
                <a:solidFill>
                  <a:schemeClr val="bg1"/>
                </a:solidFill>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kể</a:t>
            </a:r>
            <a:r>
              <a:rPr lang="en-US" altLang="zh-CN" sz="3200" b="1" dirty="0">
                <a:solidFill>
                  <a:schemeClr val="bg1"/>
                </a:solidFill>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a:t>
            </a:r>
            <a:r>
              <a:rPr lang="en-US" altLang="zh-CN" sz="3200" b="1" dirty="0" err="1">
                <a:solidFill>
                  <a:schemeClr val="bg1"/>
                </a:solidFill>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lôi</a:t>
            </a:r>
            <a:r>
              <a:rPr lang="en-US" altLang="zh-CN" sz="3200" b="1" dirty="0">
                <a:solidFill>
                  <a:schemeClr val="bg1"/>
                </a:solidFill>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a:t>
            </a:r>
            <a:r>
              <a:rPr lang="en-US" altLang="zh-CN" sz="3200" b="1" dirty="0" err="1">
                <a:solidFill>
                  <a:schemeClr val="bg1"/>
                </a:solidFill>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cuốn</a:t>
            </a:r>
            <a:endParaRPr lang="zh-CN" altLang="en-US" sz="3200" b="1" dirty="0">
              <a:solidFill>
                <a:schemeClr val="bg1"/>
              </a:solidFill>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endParaRPr>
          </a:p>
        </p:txBody>
      </p:sp>
      <p:sp>
        <p:nvSpPr>
          <p:cNvPr id="22" name="PA-文本框 9">
            <a:extLst>
              <a:ext uri="{FF2B5EF4-FFF2-40B4-BE49-F238E27FC236}">
                <a16:creationId xmlns:a16="http://schemas.microsoft.com/office/drawing/2014/main" id="{241B5431-20AE-4EA8-9EA5-9572E8A54779}"/>
              </a:ext>
            </a:extLst>
          </p:cNvPr>
          <p:cNvSpPr txBox="1"/>
          <p:nvPr>
            <p:custDataLst>
              <p:tags r:id="rId3"/>
            </p:custDataLst>
          </p:nvPr>
        </p:nvSpPr>
        <p:spPr>
          <a:xfrm flipH="1">
            <a:off x="1110003" y="4930077"/>
            <a:ext cx="2332412" cy="1077218"/>
          </a:xfrm>
          <a:prstGeom prst="rect">
            <a:avLst/>
          </a:prstGeom>
          <a:noFill/>
        </p:spPr>
        <p:txBody>
          <a:bodyPr wrap="square" rtlCol="0">
            <a:spAutoFit/>
          </a:bodyPr>
          <a:lstStyle/>
          <a:p>
            <a:pPr algn="ctr"/>
            <a:r>
              <a:rPr lang="en-US" altLang="zh-CN" sz="3200" b="1" dirty="0" err="1">
                <a:solidFill>
                  <a:schemeClr val="bg1"/>
                </a:solidFill>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Kết</a:t>
            </a:r>
            <a:r>
              <a:rPr lang="en-US" altLang="zh-CN" sz="3200" b="1" dirty="0">
                <a:solidFill>
                  <a:schemeClr val="bg1"/>
                </a:solidFill>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a:t>
            </a:r>
            <a:r>
              <a:rPr lang="en-US" altLang="zh-CN" sz="3200" b="1" dirty="0" err="1">
                <a:solidFill>
                  <a:schemeClr val="bg1"/>
                </a:solidFill>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hợp</a:t>
            </a:r>
            <a:r>
              <a:rPr lang="en-US" altLang="zh-CN" sz="3200" b="1" dirty="0">
                <a:solidFill>
                  <a:schemeClr val="bg1"/>
                </a:solidFill>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a:t>
            </a:r>
            <a:r>
              <a:rPr lang="en-US" altLang="zh-CN" sz="3200" b="1" dirty="0" err="1">
                <a:solidFill>
                  <a:schemeClr val="bg1"/>
                </a:solidFill>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cử</a:t>
            </a:r>
            <a:r>
              <a:rPr lang="en-US" altLang="zh-CN" sz="3200" b="1" dirty="0">
                <a:solidFill>
                  <a:schemeClr val="bg1"/>
                </a:solidFill>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a:t>
            </a:r>
            <a:r>
              <a:rPr lang="en-US" altLang="zh-CN" sz="3200" b="1" dirty="0" err="1">
                <a:solidFill>
                  <a:schemeClr val="bg1"/>
                </a:solidFill>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chỉ</a:t>
            </a:r>
            <a:endParaRPr lang="zh-CN" altLang="en-US" sz="3200" b="1" dirty="0">
              <a:solidFill>
                <a:schemeClr val="bg1"/>
              </a:solidFill>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endParaRPr>
          </a:p>
        </p:txBody>
      </p:sp>
      <p:sp>
        <p:nvSpPr>
          <p:cNvPr id="25" name="PA-文本框 9">
            <a:extLst>
              <a:ext uri="{FF2B5EF4-FFF2-40B4-BE49-F238E27FC236}">
                <a16:creationId xmlns:a16="http://schemas.microsoft.com/office/drawing/2014/main" id="{0B582FC4-084E-4EAA-9993-A1EAC4C06E83}"/>
              </a:ext>
            </a:extLst>
          </p:cNvPr>
          <p:cNvSpPr txBox="1"/>
          <p:nvPr>
            <p:custDataLst>
              <p:tags r:id="rId4"/>
            </p:custDataLst>
          </p:nvPr>
        </p:nvSpPr>
        <p:spPr>
          <a:xfrm>
            <a:off x="7962474" y="4936072"/>
            <a:ext cx="3047800" cy="1077218"/>
          </a:xfrm>
          <a:prstGeom prst="rect">
            <a:avLst/>
          </a:prstGeom>
          <a:noFill/>
        </p:spPr>
        <p:txBody>
          <a:bodyPr wrap="square" rtlCol="0">
            <a:spAutoFit/>
          </a:bodyPr>
          <a:lstStyle/>
          <a:p>
            <a:pPr algn="ctr"/>
            <a:r>
              <a:rPr lang="en-US" altLang="zh-CN" sz="3200" b="1" dirty="0" err="1">
                <a:solidFill>
                  <a:schemeClr val="bg1"/>
                </a:solidFill>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Nêu</a:t>
            </a:r>
            <a:r>
              <a:rPr lang="en-US" altLang="zh-CN" sz="3200" b="1" dirty="0">
                <a:solidFill>
                  <a:schemeClr val="bg1"/>
                </a:solidFill>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ý </a:t>
            </a:r>
            <a:r>
              <a:rPr lang="en-US" altLang="zh-CN" sz="3200" b="1" dirty="0" err="1">
                <a:solidFill>
                  <a:schemeClr val="bg1"/>
                </a:solidFill>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nghĩa</a:t>
            </a:r>
            <a:r>
              <a:rPr lang="en-US" altLang="zh-CN" sz="3200" b="1" dirty="0">
                <a:solidFill>
                  <a:schemeClr val="bg1"/>
                </a:solidFill>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a:t>
            </a:r>
            <a:r>
              <a:rPr lang="en-US" altLang="zh-CN" sz="3200" b="1" dirty="0" err="1">
                <a:solidFill>
                  <a:schemeClr val="bg1"/>
                </a:solidFill>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câu</a:t>
            </a:r>
            <a:r>
              <a:rPr lang="en-US" altLang="zh-CN" sz="3200" b="1" dirty="0">
                <a:solidFill>
                  <a:schemeClr val="bg1"/>
                </a:solidFill>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a:t>
            </a:r>
            <a:r>
              <a:rPr lang="en-US" altLang="zh-CN" sz="3200" b="1" dirty="0" err="1">
                <a:solidFill>
                  <a:schemeClr val="bg1"/>
                </a:solidFill>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chuyện</a:t>
            </a:r>
            <a:endParaRPr lang="zh-CN" altLang="en-US" sz="3200" b="1" dirty="0">
              <a:solidFill>
                <a:schemeClr val="bg1"/>
              </a:solidFill>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endParaRPr>
          </a:p>
        </p:txBody>
      </p:sp>
      <p:pic>
        <p:nvPicPr>
          <p:cNvPr id="27" name="图片 11"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734BFD8C-D33B-426C-96F5-0BE7202690A3}"/>
              </a:ext>
            </a:extLst>
          </p:cNvPr>
          <p:cNvPicPr>
            <a:picLocks noChangeAspect="1"/>
          </p:cNvPicPr>
          <p:nvPr/>
        </p:nvPicPr>
        <p:blipFill>
          <a:blip r:embed="rId10">
            <a:lum bright="70000" contrast="-70000"/>
            <a:extLst>
              <a:ext uri="{28A0092B-C50C-407E-A947-70E740481C1C}">
                <a14:useLocalDpi xmlns:a14="http://schemas.microsoft.com/office/drawing/2010/main" val="0"/>
              </a:ext>
            </a:extLst>
          </a:blip>
          <a:stretch>
            <a:fillRect/>
          </a:stretch>
        </p:blipFill>
        <p:spPr>
          <a:xfrm>
            <a:off x="2488020" y="-1647983"/>
            <a:ext cx="7942520" cy="4455553"/>
          </a:xfrm>
          <a:prstGeom prst="rect">
            <a:avLst/>
          </a:prstGeom>
        </p:spPr>
      </p:pic>
      <p:sp>
        <p:nvSpPr>
          <p:cNvPr id="28" name="文本框 8">
            <a:extLst>
              <a:ext uri="{FF2B5EF4-FFF2-40B4-BE49-F238E27FC236}">
                <a16:creationId xmlns:a16="http://schemas.microsoft.com/office/drawing/2014/main" id="{E40693D0-C586-4938-B0D0-D4F6714A6589}"/>
              </a:ext>
            </a:extLst>
          </p:cNvPr>
          <p:cNvSpPr txBox="1"/>
          <p:nvPr/>
        </p:nvSpPr>
        <p:spPr>
          <a:xfrm>
            <a:off x="3204624" y="277824"/>
            <a:ext cx="5017720" cy="938719"/>
          </a:xfrm>
          <a:prstGeom prst="rect">
            <a:avLst/>
          </a:prstGeom>
          <a:noFill/>
        </p:spPr>
        <p:txBody>
          <a:bodyPr wrap="none" rtlCol="0">
            <a:spAutoFit/>
          </a:bodyPr>
          <a:lstStyle/>
          <a:p>
            <a:r>
              <a:rPr lang="en-US" altLang="zh-CN" sz="5500" dirty="0" err="1">
                <a:solidFill>
                  <a:srgbClr val="FFC000"/>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Tiêu</a:t>
            </a:r>
            <a:r>
              <a:rPr lang="en-US" altLang="zh-CN" sz="5500" dirty="0">
                <a:solidFill>
                  <a:srgbClr val="FFC000"/>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 </a:t>
            </a:r>
            <a:r>
              <a:rPr lang="en-US" altLang="zh-CN" sz="5500" dirty="0" err="1">
                <a:solidFill>
                  <a:srgbClr val="FFC000"/>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chí</a:t>
            </a:r>
            <a:r>
              <a:rPr lang="en-US" altLang="zh-CN" sz="5500" dirty="0">
                <a:solidFill>
                  <a:srgbClr val="FFC000"/>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 </a:t>
            </a:r>
            <a:r>
              <a:rPr lang="en-US" altLang="zh-CN" sz="5500" dirty="0" err="1">
                <a:solidFill>
                  <a:srgbClr val="FFC000"/>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đánh</a:t>
            </a:r>
            <a:r>
              <a:rPr lang="en-US" altLang="zh-CN" sz="5500" dirty="0">
                <a:solidFill>
                  <a:srgbClr val="FFC000"/>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 </a:t>
            </a:r>
            <a:r>
              <a:rPr lang="en-US" altLang="zh-CN" sz="5500" dirty="0" err="1">
                <a:solidFill>
                  <a:srgbClr val="FFC000"/>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giá</a:t>
            </a:r>
            <a:endParaRPr lang="zh-CN" altLang="en-US" sz="5500" dirty="0">
              <a:solidFill>
                <a:srgbClr val="FFC000"/>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endParaRPr>
          </a:p>
        </p:txBody>
      </p:sp>
    </p:spTree>
    <p:extLst>
      <p:ext uri="{BB962C8B-B14F-4D97-AF65-F5344CB8AC3E}">
        <p14:creationId xmlns:p14="http://schemas.microsoft.com/office/powerpoint/2010/main" val="4781619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1000" fill="hold"/>
                                        <p:tgtEl>
                                          <p:spTgt spid="28"/>
                                        </p:tgtEl>
                                        <p:attrNameLst>
                                          <p:attrName>ppt_w</p:attrName>
                                        </p:attrNameLst>
                                      </p:cBhvr>
                                      <p:tavLst>
                                        <p:tav tm="0">
                                          <p:val>
                                            <p:fltVal val="0"/>
                                          </p:val>
                                        </p:tav>
                                        <p:tav tm="100000">
                                          <p:val>
                                            <p:strVal val="#ppt_w"/>
                                          </p:val>
                                        </p:tav>
                                      </p:tavLst>
                                    </p:anim>
                                    <p:anim calcmode="lin" valueType="num">
                                      <p:cBhvr>
                                        <p:cTn id="12" dur="1000" fill="hold"/>
                                        <p:tgtEl>
                                          <p:spTgt spid="28"/>
                                        </p:tgtEl>
                                        <p:attrNameLst>
                                          <p:attrName>ppt_h</p:attrName>
                                        </p:attrNameLst>
                                      </p:cBhvr>
                                      <p:tavLst>
                                        <p:tav tm="0">
                                          <p:val>
                                            <p:fltVal val="0"/>
                                          </p:val>
                                        </p:tav>
                                        <p:tav tm="100000">
                                          <p:val>
                                            <p:strVal val="#ppt_h"/>
                                          </p:val>
                                        </p:tav>
                                      </p:tavLst>
                                    </p:anim>
                                    <p:anim calcmode="lin" valueType="num">
                                      <p:cBhvr>
                                        <p:cTn id="13" dur="1000" fill="hold"/>
                                        <p:tgtEl>
                                          <p:spTgt spid="28"/>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trips(downLeft)">
                                      <p:cBhvr>
                                        <p:cTn id="19" dur="500"/>
                                        <p:tgtEl>
                                          <p:spTgt spid="14"/>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335"/>
                                        </p:tgtEl>
                                        <p:attrNameLst>
                                          <p:attrName>style.visibility</p:attrName>
                                        </p:attrNameLst>
                                      </p:cBhvr>
                                      <p:to>
                                        <p:strVal val="visible"/>
                                      </p:to>
                                    </p:set>
                                    <p:animEffect transition="in" filter="strips(downLeft)">
                                      <p:cBhvr>
                                        <p:cTn id="28" dur="500"/>
                                        <p:tgtEl>
                                          <p:spTgt spid="335"/>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nodeType="clickEffect">
                                  <p:stCondLst>
                                    <p:cond delay="0"/>
                                  </p:stCondLst>
                                  <p:childTnLst>
                                    <p:set>
                                      <p:cBhvr>
                                        <p:cTn id="37" dur="1" fill="hold">
                                          <p:stCondLst>
                                            <p:cond delay="0"/>
                                          </p:stCondLst>
                                        </p:cTn>
                                        <p:tgtEl>
                                          <p:spTgt spid="338"/>
                                        </p:tgtEl>
                                        <p:attrNameLst>
                                          <p:attrName>style.visibility</p:attrName>
                                        </p:attrNameLst>
                                      </p:cBhvr>
                                      <p:to>
                                        <p:strVal val="visible"/>
                                      </p:to>
                                    </p:set>
                                    <p:animEffect transition="in" filter="strips(downLeft)">
                                      <p:cBhvr>
                                        <p:cTn id="38" dur="500"/>
                                        <p:tgtEl>
                                          <p:spTgt spid="338"/>
                                        </p:tgtEl>
                                      </p:cBhvr>
                                    </p:animEffect>
                                  </p:childTnLst>
                                </p:cTn>
                              </p:par>
                              <p:par>
                                <p:cTn id="39" presetID="42"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strips(downLeft)">
                                      <p:cBhvr>
                                        <p:cTn id="48" dur="500"/>
                                        <p:tgtEl>
                                          <p:spTgt spid="12"/>
                                        </p:tgtEl>
                                      </p:cBhvr>
                                    </p:animEffect>
                                  </p:childTnLst>
                                </p:cTn>
                              </p:par>
                              <p:par>
                                <p:cTn id="49" presetID="2" presetClass="entr" presetSubtype="4" fill="hold" nodeType="withEffect">
                                  <p:stCondLst>
                                    <p:cond delay="0"/>
                                  </p:stCondLst>
                                  <p:childTnLst>
                                    <p:set>
                                      <p:cBhvr>
                                        <p:cTn id="50" dur="1" fill="hold">
                                          <p:stCondLst>
                                            <p:cond delay="0"/>
                                          </p:stCondLst>
                                        </p:cTn>
                                        <p:tgtEl>
                                          <p:spTgt spid="25">
                                            <p:txEl>
                                              <p:pRg st="0" end="0"/>
                                            </p:txEl>
                                          </p:spTgt>
                                        </p:tgtEl>
                                        <p:attrNameLst>
                                          <p:attrName>style.visibility</p:attrName>
                                        </p:attrNameLst>
                                      </p:cBhvr>
                                      <p:to>
                                        <p:strVal val="visible"/>
                                      </p:to>
                                    </p:set>
                                    <p:anim calcmode="lin" valueType="num">
                                      <p:cBhvr additive="base">
                                        <p:cTn id="51"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2"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图片 1"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AA1B7C8A-B011-433C-B2B6-13B5E77ED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878" y="-963729"/>
            <a:ext cx="3546730" cy="5953238"/>
          </a:xfrm>
          <a:prstGeom prst="rect">
            <a:avLst/>
          </a:prstGeom>
        </p:spPr>
      </p:pic>
      <p:sp>
        <p:nvSpPr>
          <p:cNvPr id="3" name="文本框 2"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2FCF7446-1200-4750-ADE4-EC6F94DDA4C7}"/>
              </a:ext>
            </a:extLst>
          </p:cNvPr>
          <p:cNvSpPr txBox="1"/>
          <p:nvPr/>
        </p:nvSpPr>
        <p:spPr>
          <a:xfrm rot="151519">
            <a:off x="808534" y="1679088"/>
            <a:ext cx="2193934" cy="1446550"/>
          </a:xfrm>
          <a:prstGeom prst="rect">
            <a:avLst/>
          </a:prstGeom>
          <a:noFill/>
        </p:spPr>
        <p:txBody>
          <a:bodyPr wrap="none" rtlCol="0">
            <a:spAutoFit/>
          </a:bodyPr>
          <a:lstStyle/>
          <a:p>
            <a:r>
              <a:rPr lang="en-US" altLang="zh-CN" sz="4400" dirty="0" err="1" smtClean="0">
                <a:solidFill>
                  <a:srgbClr val="08688C"/>
                </a:solidFill>
                <a:latin typeface="#9Slide03 AmpleSoft Bold" panose="02000000000000000000" pitchFamily="2" charset="0"/>
                <a:ea typeface="汉仪跳跳体简" panose="00020600040101010101" pitchFamily="18" charset="-122"/>
              </a:rPr>
              <a:t>Yêu</a:t>
            </a:r>
            <a:r>
              <a:rPr lang="en-US" altLang="zh-CN" sz="4400" dirty="0" smtClean="0">
                <a:solidFill>
                  <a:srgbClr val="08688C"/>
                </a:solidFill>
                <a:latin typeface="#9Slide03 AmpleSoft Bold" panose="02000000000000000000" pitchFamily="2" charset="0"/>
                <a:ea typeface="汉仪跳跳体简" panose="00020600040101010101" pitchFamily="18" charset="-122"/>
              </a:rPr>
              <a:t> </a:t>
            </a:r>
            <a:r>
              <a:rPr lang="en-US" altLang="zh-CN" sz="4400" dirty="0" err="1" smtClean="0">
                <a:solidFill>
                  <a:srgbClr val="08688C"/>
                </a:solidFill>
                <a:latin typeface="#9Slide03 AmpleSoft Bold" panose="02000000000000000000" pitchFamily="2" charset="0"/>
                <a:ea typeface="汉仪跳跳体简" panose="00020600040101010101" pitchFamily="18" charset="-122"/>
              </a:rPr>
              <a:t>cầu</a:t>
            </a:r>
            <a:r>
              <a:rPr lang="en-US" altLang="zh-CN" sz="4400" dirty="0" smtClean="0">
                <a:solidFill>
                  <a:srgbClr val="08688C"/>
                </a:solidFill>
                <a:latin typeface="#9Slide03 AmpleSoft Bold" panose="02000000000000000000" pitchFamily="2" charset="0"/>
                <a:ea typeface="汉仪跳跳体简" panose="00020600040101010101" pitchFamily="18" charset="-122"/>
              </a:rPr>
              <a:t> </a:t>
            </a:r>
          </a:p>
          <a:p>
            <a:r>
              <a:rPr lang="en-US" altLang="zh-CN" sz="4400" dirty="0" err="1" smtClean="0">
                <a:solidFill>
                  <a:srgbClr val="08688C"/>
                </a:solidFill>
                <a:latin typeface="#9Slide03 AmpleSoft Bold" panose="02000000000000000000" pitchFamily="2" charset="0"/>
                <a:ea typeface="汉仪跳跳体简" panose="00020600040101010101" pitchFamily="18" charset="-122"/>
              </a:rPr>
              <a:t>cần</a:t>
            </a:r>
            <a:r>
              <a:rPr lang="en-US" altLang="zh-CN" sz="4400" dirty="0" smtClean="0">
                <a:solidFill>
                  <a:srgbClr val="08688C"/>
                </a:solidFill>
                <a:latin typeface="#9Slide03 AmpleSoft Bold" panose="02000000000000000000" pitchFamily="2" charset="0"/>
                <a:ea typeface="汉仪跳跳体简" panose="00020600040101010101" pitchFamily="18" charset="-122"/>
              </a:rPr>
              <a:t> </a:t>
            </a:r>
            <a:r>
              <a:rPr lang="en-US" altLang="zh-CN" sz="4400" dirty="0" err="1" smtClean="0">
                <a:solidFill>
                  <a:srgbClr val="08688C"/>
                </a:solidFill>
                <a:latin typeface="#9Slide03 AmpleSoft Bold" panose="02000000000000000000" pitchFamily="2" charset="0"/>
                <a:ea typeface="汉仪跳跳体简" panose="00020600040101010101" pitchFamily="18" charset="-122"/>
              </a:rPr>
              <a:t>đạt</a:t>
            </a:r>
            <a:endParaRPr lang="zh-CN" altLang="en-US" sz="4400" dirty="0">
              <a:solidFill>
                <a:srgbClr val="08688C"/>
              </a:solidFill>
              <a:latin typeface="#9Slide03 AmpleSoft Bold" panose="02000000000000000000" pitchFamily="2" charset="0"/>
              <a:ea typeface="汉仪跳跳体简" panose="00020600040101010101" pitchFamily="18" charset="-122"/>
            </a:endParaRPr>
          </a:p>
        </p:txBody>
      </p:sp>
      <p:grpSp>
        <p:nvGrpSpPr>
          <p:cNvPr id="4" name="组合 3"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694CA8CE-3BBB-4DB0-8C39-C8DDAE63D1C2}"/>
              </a:ext>
            </a:extLst>
          </p:cNvPr>
          <p:cNvGrpSpPr/>
          <p:nvPr/>
        </p:nvGrpSpPr>
        <p:grpSpPr>
          <a:xfrm>
            <a:off x="4840606" y="627863"/>
            <a:ext cx="6622049" cy="1929614"/>
            <a:chOff x="1001659" y="2754388"/>
            <a:chExt cx="7926835" cy="2633232"/>
          </a:xfrm>
        </p:grpSpPr>
        <p:sp>
          <p:nvSpPr>
            <p:cNvPr id="5" name="矩形: 圆角 4">
              <a:extLst>
                <a:ext uri="{FF2B5EF4-FFF2-40B4-BE49-F238E27FC236}">
                  <a16:creationId xmlns:a16="http://schemas.microsoft.com/office/drawing/2014/main" id="{29E95FD1-04F6-4380-8629-8F27EAB4CCED}"/>
                </a:ext>
              </a:extLst>
            </p:cNvPr>
            <p:cNvSpPr/>
            <p:nvPr/>
          </p:nvSpPr>
          <p:spPr>
            <a:xfrm>
              <a:off x="1001659" y="2754388"/>
              <a:ext cx="7926835" cy="2633232"/>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Arial" panose="020B0604020202020204" pitchFamily="34" charset="0"/>
                <a:ea typeface="汉仪跳跳体简" panose="00020600040101010101" pitchFamily="18" charset="-122"/>
                <a:cs typeface="Arial" panose="020B0604020202020204" pitchFamily="34" charset="0"/>
              </a:endParaRPr>
            </a:p>
          </p:txBody>
        </p:sp>
        <p:sp>
          <p:nvSpPr>
            <p:cNvPr id="6" name="TextBox 2">
              <a:extLst>
                <a:ext uri="{FF2B5EF4-FFF2-40B4-BE49-F238E27FC236}">
                  <a16:creationId xmlns:a16="http://schemas.microsoft.com/office/drawing/2014/main" id="{EFE70F2D-0AF5-4422-8DCA-8EB53F6B26CA}"/>
                </a:ext>
              </a:extLst>
            </p:cNvPr>
            <p:cNvSpPr txBox="1"/>
            <p:nvPr/>
          </p:nvSpPr>
          <p:spPr>
            <a:xfrm>
              <a:off x="1583837" y="2775781"/>
              <a:ext cx="7222590" cy="2568243"/>
            </a:xfrm>
            <a:prstGeom prst="rect">
              <a:avLst/>
            </a:prstGeom>
            <a:noFill/>
          </p:spPr>
          <p:txBody>
            <a:bodyPr wrap="square" rtlCol="0">
              <a:spAutoFit/>
            </a:bodyPr>
            <a:lstStyle/>
            <a:p>
              <a:pPr algn="just">
                <a:lnSpc>
                  <a:spcPct val="150000"/>
                </a:lnSpc>
              </a:pPr>
              <a:r>
                <a:rPr lang="nl-NL" sz="2000" b="1" dirty="0">
                  <a:effectLst/>
                  <a:latin typeface="Arial" panose="020B0604020202020204" pitchFamily="34" charset="0"/>
                  <a:ea typeface="Times New Roman" panose="02020603050405020304" pitchFamily="18" charset="0"/>
                  <a:cs typeface="Arial" panose="020B0604020202020204" pitchFamily="34" charset="0"/>
                </a:rPr>
                <a:t>Kiến thức:</a:t>
              </a:r>
              <a:r>
                <a:rPr lang="nl-NL" sz="2000" dirty="0">
                  <a:effectLst/>
                  <a:latin typeface="Arial" panose="020B0604020202020204" pitchFamily="34" charset="0"/>
                  <a:ea typeface="Times New Roman" panose="02020603050405020304" pitchFamily="18" charset="0"/>
                  <a:cs typeface="Arial" panose="020B0604020202020204" pitchFamily="34" charset="0"/>
                </a:rPr>
                <a:t> Dựa vào gợi ý trong SGK, chọn và kể lại được câu chuyện (đoạn truyện) đã nghe, đã đọc ca ngợi cái đẹp hay phản ánh cuộc đấu tranh giữa cái đẹp và cái xấu, cái thiện và cái ác.</a:t>
              </a:r>
              <a:endParaRPr lang="zh-CN" altLang="en-US" dirty="0">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endParaRPr>
            </a:p>
          </p:txBody>
        </p:sp>
      </p:grpSp>
      <p:grpSp>
        <p:nvGrpSpPr>
          <p:cNvPr id="7" name="组合 6"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F579D94B-69AC-41E6-909E-03116245553E}"/>
              </a:ext>
            </a:extLst>
          </p:cNvPr>
          <p:cNvGrpSpPr/>
          <p:nvPr/>
        </p:nvGrpSpPr>
        <p:grpSpPr>
          <a:xfrm>
            <a:off x="5361929" y="2910750"/>
            <a:ext cx="6100727" cy="990013"/>
            <a:chOff x="1001660" y="2898445"/>
            <a:chExt cx="7552440" cy="1530486"/>
          </a:xfrm>
        </p:grpSpPr>
        <p:sp>
          <p:nvSpPr>
            <p:cNvPr id="8" name="矩形: 圆角 7">
              <a:extLst>
                <a:ext uri="{FF2B5EF4-FFF2-40B4-BE49-F238E27FC236}">
                  <a16:creationId xmlns:a16="http://schemas.microsoft.com/office/drawing/2014/main" id="{D9A5209D-4E7C-4AC5-8217-E045F9C31F40}"/>
                </a:ext>
              </a:extLst>
            </p:cNvPr>
            <p:cNvSpPr/>
            <p:nvPr/>
          </p:nvSpPr>
          <p:spPr>
            <a:xfrm>
              <a:off x="1001660" y="2898445"/>
              <a:ext cx="7552440" cy="1530486"/>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Arial" panose="020B0604020202020204" pitchFamily="34" charset="0"/>
                <a:ea typeface="汉仪跳跳体简" panose="00020600040101010101" pitchFamily="18" charset="-122"/>
                <a:cs typeface="Arial" panose="020B0604020202020204" pitchFamily="34" charset="0"/>
              </a:endParaRPr>
            </a:p>
          </p:txBody>
        </p:sp>
        <p:sp>
          <p:nvSpPr>
            <p:cNvPr id="9" name="TextBox 2">
              <a:extLst>
                <a:ext uri="{FF2B5EF4-FFF2-40B4-BE49-F238E27FC236}">
                  <a16:creationId xmlns:a16="http://schemas.microsoft.com/office/drawing/2014/main" id="{C3B12D02-F7BF-4701-A000-97F766A1B17F}"/>
                </a:ext>
              </a:extLst>
            </p:cNvPr>
            <p:cNvSpPr txBox="1"/>
            <p:nvPr/>
          </p:nvSpPr>
          <p:spPr>
            <a:xfrm>
              <a:off x="1551634" y="2922679"/>
              <a:ext cx="6668936" cy="1482016"/>
            </a:xfrm>
            <a:prstGeom prst="rect">
              <a:avLst/>
            </a:prstGeom>
            <a:noFill/>
          </p:spPr>
          <p:txBody>
            <a:bodyPr wrap="square" rtlCol="0">
              <a:spAutoFit/>
            </a:bodyPr>
            <a:lstStyle/>
            <a:p>
              <a:pPr algn="just">
                <a:lnSpc>
                  <a:spcPct val="150000"/>
                </a:lnSpc>
              </a:pPr>
              <a:r>
                <a:rPr lang="nl-NL" sz="2000" b="1" dirty="0">
                  <a:effectLst/>
                  <a:latin typeface="Arial" panose="020B0604020202020204" pitchFamily="34" charset="0"/>
                  <a:ea typeface="Times New Roman" panose="02020603050405020304" pitchFamily="18" charset="0"/>
                  <a:cs typeface="Arial" panose="020B0604020202020204" pitchFamily="34" charset="0"/>
                </a:rPr>
                <a:t>Kĩ năng:</a:t>
              </a:r>
              <a:r>
                <a:rPr lang="nl-NL" sz="2000" dirty="0">
                  <a:effectLst/>
                  <a:latin typeface="Arial" panose="020B0604020202020204" pitchFamily="34" charset="0"/>
                  <a:ea typeface="Times New Roman" panose="02020603050405020304" pitchFamily="18" charset="0"/>
                  <a:cs typeface="Arial" panose="020B0604020202020204" pitchFamily="34" charset="0"/>
                </a:rPr>
                <a:t> Hiểu nội dung chính của câu chuyện (đoạn truyện) đã kể.</a:t>
              </a:r>
              <a:endParaRPr lang="zh-CN" altLang="en-US" dirty="0">
                <a:solidFill>
                  <a:schemeClr val="tx1">
                    <a:lumMod val="75000"/>
                    <a:lumOff val="25000"/>
                  </a:schemeClr>
                </a:solidFill>
                <a:latin typeface="Arial" panose="020B0604020202020204" pitchFamily="34" charset="0"/>
                <a:ea typeface="汉仪跳跳体简" panose="00020600040101010101" pitchFamily="18" charset="-122"/>
                <a:cs typeface="Arial" panose="020B0604020202020204" pitchFamily="34" charset="0"/>
              </a:endParaRPr>
            </a:p>
          </p:txBody>
        </p:sp>
      </p:grpSp>
      <p:grpSp>
        <p:nvGrpSpPr>
          <p:cNvPr id="10" name="组合 9"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35F51B7A-5270-4A36-91C7-E3DC26B7B91F}"/>
              </a:ext>
            </a:extLst>
          </p:cNvPr>
          <p:cNvGrpSpPr/>
          <p:nvPr/>
        </p:nvGrpSpPr>
        <p:grpSpPr>
          <a:xfrm>
            <a:off x="4174737" y="997554"/>
            <a:ext cx="1261788" cy="1267807"/>
            <a:chOff x="5601542" y="2483063"/>
            <a:chExt cx="1546121" cy="1553496"/>
          </a:xfrm>
        </p:grpSpPr>
        <p:pic>
          <p:nvPicPr>
            <p:cNvPr id="11" name="图片 10">
              <a:extLst>
                <a:ext uri="{FF2B5EF4-FFF2-40B4-BE49-F238E27FC236}">
                  <a16:creationId xmlns:a16="http://schemas.microsoft.com/office/drawing/2014/main" id="{3238A216-FD77-41EF-8FD6-0ECE7A02E99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2021" t="23265" b="28528"/>
            <a:stretch/>
          </p:blipFill>
          <p:spPr>
            <a:xfrm>
              <a:off x="5601542" y="2483063"/>
              <a:ext cx="1546121" cy="1553496"/>
            </a:xfrm>
            <a:prstGeom prst="rect">
              <a:avLst/>
            </a:prstGeom>
          </p:spPr>
        </p:pic>
        <p:sp>
          <p:nvSpPr>
            <p:cNvPr id="12" name="文本框 11">
              <a:extLst>
                <a:ext uri="{FF2B5EF4-FFF2-40B4-BE49-F238E27FC236}">
                  <a16:creationId xmlns:a16="http://schemas.microsoft.com/office/drawing/2014/main" id="{EA459096-427B-4828-9E77-161D4D188E62}"/>
                </a:ext>
              </a:extLst>
            </p:cNvPr>
            <p:cNvSpPr txBox="1"/>
            <p:nvPr/>
          </p:nvSpPr>
          <p:spPr>
            <a:xfrm>
              <a:off x="6040250" y="2901992"/>
              <a:ext cx="1103672" cy="867402"/>
            </a:xfrm>
            <a:prstGeom prst="rect">
              <a:avLst/>
            </a:prstGeom>
            <a:noFill/>
          </p:spPr>
          <p:txBody>
            <a:bodyPr wrap="square" rtlCol="0">
              <a:spAutoFit/>
            </a:bodyPr>
            <a:lstStyle/>
            <a:p>
              <a:r>
                <a:rPr lang="en-US" altLang="zh-CN" sz="4000" dirty="0">
                  <a:latin typeface="#9Slide05 Claudia" pitchFamily="2" charset="0"/>
                  <a:ea typeface="汉仪跳跳体简" panose="00020600040101010101" pitchFamily="18" charset="-122"/>
                </a:rPr>
                <a:t>01</a:t>
              </a:r>
              <a:endParaRPr lang="zh-CN" altLang="en-US" sz="4000" dirty="0">
                <a:latin typeface="#9Slide05 Claudia" pitchFamily="2" charset="0"/>
                <a:ea typeface="汉仪跳跳体简" panose="00020600040101010101" pitchFamily="18" charset="-122"/>
              </a:endParaRPr>
            </a:p>
          </p:txBody>
        </p:sp>
      </p:grpSp>
      <p:grpSp>
        <p:nvGrpSpPr>
          <p:cNvPr id="13" name="组合 12"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6FB01D5C-D8E5-4FDB-8786-F81BA1F849FA}"/>
              </a:ext>
            </a:extLst>
          </p:cNvPr>
          <p:cNvGrpSpPr/>
          <p:nvPr/>
        </p:nvGrpSpPr>
        <p:grpSpPr>
          <a:xfrm>
            <a:off x="4696061" y="2694849"/>
            <a:ext cx="1261788" cy="1267807"/>
            <a:chOff x="5574453" y="4217428"/>
            <a:chExt cx="1546121" cy="1553496"/>
          </a:xfrm>
        </p:grpSpPr>
        <p:pic>
          <p:nvPicPr>
            <p:cNvPr id="14" name="图片 13">
              <a:extLst>
                <a:ext uri="{FF2B5EF4-FFF2-40B4-BE49-F238E27FC236}">
                  <a16:creationId xmlns:a16="http://schemas.microsoft.com/office/drawing/2014/main" id="{1690DE79-5090-4178-95F4-4C81850D58E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2021" t="23265" b="28528"/>
            <a:stretch/>
          </p:blipFill>
          <p:spPr>
            <a:xfrm>
              <a:off x="5574453" y="4217428"/>
              <a:ext cx="1546121" cy="1553496"/>
            </a:xfrm>
            <a:prstGeom prst="rect">
              <a:avLst/>
            </a:prstGeom>
          </p:spPr>
        </p:pic>
        <p:sp>
          <p:nvSpPr>
            <p:cNvPr id="15" name="文本框 14">
              <a:extLst>
                <a:ext uri="{FF2B5EF4-FFF2-40B4-BE49-F238E27FC236}">
                  <a16:creationId xmlns:a16="http://schemas.microsoft.com/office/drawing/2014/main" id="{B4F96677-5CCA-4A32-A11F-74764ECE48AC}"/>
                </a:ext>
              </a:extLst>
            </p:cNvPr>
            <p:cNvSpPr txBox="1"/>
            <p:nvPr/>
          </p:nvSpPr>
          <p:spPr>
            <a:xfrm>
              <a:off x="5988175" y="4659355"/>
              <a:ext cx="1103672" cy="867402"/>
            </a:xfrm>
            <a:prstGeom prst="rect">
              <a:avLst/>
            </a:prstGeom>
            <a:noFill/>
          </p:spPr>
          <p:txBody>
            <a:bodyPr wrap="square" rtlCol="0">
              <a:spAutoFit/>
            </a:bodyPr>
            <a:lstStyle/>
            <a:p>
              <a:r>
                <a:rPr lang="en-US" altLang="zh-CN" sz="4000" dirty="0">
                  <a:latin typeface="#9Slide05 Claudia" pitchFamily="2" charset="0"/>
                  <a:ea typeface="汉仪跳跳体简" panose="00020600040101010101" pitchFamily="18" charset="-122"/>
                </a:rPr>
                <a:t>02</a:t>
              </a:r>
              <a:endParaRPr lang="zh-CN" altLang="en-US" sz="4000" dirty="0">
                <a:latin typeface="#9Slide05 Claudia" pitchFamily="2" charset="0"/>
                <a:ea typeface="汉仪跳跳体简" panose="00020600040101010101" pitchFamily="18" charset="-122"/>
              </a:endParaRPr>
            </a:p>
          </p:txBody>
        </p:sp>
      </p:grpSp>
      <p:grpSp>
        <p:nvGrpSpPr>
          <p:cNvPr id="16" name="组合 1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7977F77E-D520-4EAE-8BAC-E49D20D037E0}"/>
              </a:ext>
            </a:extLst>
          </p:cNvPr>
          <p:cNvGrpSpPr/>
          <p:nvPr/>
        </p:nvGrpSpPr>
        <p:grpSpPr>
          <a:xfrm>
            <a:off x="4568959" y="4362544"/>
            <a:ext cx="6248719" cy="990013"/>
            <a:chOff x="1001660" y="2898445"/>
            <a:chExt cx="7735647" cy="1530486"/>
          </a:xfrm>
        </p:grpSpPr>
        <p:sp>
          <p:nvSpPr>
            <p:cNvPr id="17" name="矩形: 圆角 16">
              <a:extLst>
                <a:ext uri="{FF2B5EF4-FFF2-40B4-BE49-F238E27FC236}">
                  <a16:creationId xmlns:a16="http://schemas.microsoft.com/office/drawing/2014/main" id="{1781DDE3-4D60-4E06-B7E0-837C9577C4A9}"/>
                </a:ext>
              </a:extLst>
            </p:cNvPr>
            <p:cNvSpPr/>
            <p:nvPr/>
          </p:nvSpPr>
          <p:spPr>
            <a:xfrm>
              <a:off x="1001660" y="2898445"/>
              <a:ext cx="7735647" cy="1530486"/>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Arial" panose="020B0604020202020204" pitchFamily="34" charset="0"/>
                <a:ea typeface="汉仪跳跳体简" panose="00020600040101010101" pitchFamily="18" charset="-122"/>
                <a:cs typeface="Arial" panose="020B0604020202020204" pitchFamily="34" charset="0"/>
              </a:endParaRPr>
            </a:p>
          </p:txBody>
        </p:sp>
        <p:sp>
          <p:nvSpPr>
            <p:cNvPr id="18" name="TextBox 2">
              <a:extLst>
                <a:ext uri="{FF2B5EF4-FFF2-40B4-BE49-F238E27FC236}">
                  <a16:creationId xmlns:a16="http://schemas.microsoft.com/office/drawing/2014/main" id="{F46DA85A-FC2D-4DA2-8A87-8EEB5EE32C07}"/>
                </a:ext>
              </a:extLst>
            </p:cNvPr>
            <p:cNvSpPr txBox="1"/>
            <p:nvPr/>
          </p:nvSpPr>
          <p:spPr>
            <a:xfrm>
              <a:off x="1576988" y="3421690"/>
              <a:ext cx="6644861" cy="618540"/>
            </a:xfrm>
            <a:prstGeom prst="rect">
              <a:avLst/>
            </a:prstGeom>
            <a:noFill/>
          </p:spPr>
          <p:txBody>
            <a:bodyPr wrap="square" rtlCol="0">
              <a:spAutoFit/>
            </a:bodyPr>
            <a:lstStyle/>
            <a:p>
              <a:pPr algn="just"/>
              <a:r>
                <a:rPr lang="nl-NL" sz="2000" b="1" dirty="0">
                  <a:effectLst/>
                  <a:latin typeface="Arial" panose="020B0604020202020204" pitchFamily="34" charset="0"/>
                  <a:ea typeface="Times New Roman" panose="02020603050405020304" pitchFamily="18" charset="0"/>
                  <a:cs typeface="Arial" panose="020B0604020202020204" pitchFamily="34" charset="0"/>
                </a:rPr>
                <a:t>Thái độ: </a:t>
              </a:r>
              <a:r>
                <a:rPr lang="nl-NL" sz="2000" dirty="0">
                  <a:effectLst/>
                  <a:latin typeface="Arial" panose="020B0604020202020204" pitchFamily="34" charset="0"/>
                  <a:ea typeface="Times New Roman" panose="02020603050405020304" pitchFamily="18" charset="0"/>
                  <a:cs typeface="Arial" panose="020B0604020202020204" pitchFamily="34" charset="0"/>
                </a:rPr>
                <a:t>Tích cực, tự giác học bài.</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9" name="组合 18"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1F19E854-CBED-4FE0-B3DD-36816C1029E4}"/>
              </a:ext>
            </a:extLst>
          </p:cNvPr>
          <p:cNvGrpSpPr/>
          <p:nvPr/>
        </p:nvGrpSpPr>
        <p:grpSpPr>
          <a:xfrm>
            <a:off x="5506477" y="5637511"/>
            <a:ext cx="6307244" cy="990013"/>
            <a:chOff x="1001661" y="2898445"/>
            <a:chExt cx="7808099" cy="1530486"/>
          </a:xfrm>
        </p:grpSpPr>
        <p:sp>
          <p:nvSpPr>
            <p:cNvPr id="20" name="矩形: 圆角 19">
              <a:extLst>
                <a:ext uri="{FF2B5EF4-FFF2-40B4-BE49-F238E27FC236}">
                  <a16:creationId xmlns:a16="http://schemas.microsoft.com/office/drawing/2014/main" id="{DB8E840D-5634-468D-B5B4-9D75D1E38357}"/>
                </a:ext>
              </a:extLst>
            </p:cNvPr>
            <p:cNvSpPr/>
            <p:nvPr/>
          </p:nvSpPr>
          <p:spPr>
            <a:xfrm>
              <a:off x="1001661" y="2898445"/>
              <a:ext cx="7808099" cy="1530486"/>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Arial" panose="020B0604020202020204" pitchFamily="34" charset="0"/>
                <a:ea typeface="汉仪跳跳体简" panose="00020600040101010101" pitchFamily="18" charset="-122"/>
                <a:cs typeface="Arial" panose="020B0604020202020204" pitchFamily="34" charset="0"/>
              </a:endParaRPr>
            </a:p>
          </p:txBody>
        </p:sp>
        <p:sp>
          <p:nvSpPr>
            <p:cNvPr id="21" name="TextBox 2">
              <a:extLst>
                <a:ext uri="{FF2B5EF4-FFF2-40B4-BE49-F238E27FC236}">
                  <a16:creationId xmlns:a16="http://schemas.microsoft.com/office/drawing/2014/main" id="{A2F11E6E-EC65-4C7D-ADF5-B96D90995AEF}"/>
                </a:ext>
              </a:extLst>
            </p:cNvPr>
            <p:cNvSpPr txBox="1"/>
            <p:nvPr/>
          </p:nvSpPr>
          <p:spPr>
            <a:xfrm>
              <a:off x="1531418" y="3168518"/>
              <a:ext cx="7005453" cy="999179"/>
            </a:xfrm>
            <a:prstGeom prst="rect">
              <a:avLst/>
            </a:prstGeom>
            <a:noFill/>
          </p:spPr>
          <p:txBody>
            <a:bodyPr wrap="square" rtlCol="0">
              <a:spAutoFit/>
            </a:bodyPr>
            <a:lstStyle/>
            <a:p>
              <a:pPr algn="just">
                <a:tabLst>
                  <a:tab pos="-152400" algn="l"/>
                </a:tabLst>
              </a:pPr>
              <a:r>
                <a:rPr lang="nl-NL" b="1" dirty="0">
                  <a:effectLst/>
                  <a:latin typeface="Arial" panose="020B0604020202020204" pitchFamily="34" charset="0"/>
                  <a:ea typeface="Times New Roman" panose="02020603050405020304" pitchFamily="18" charset="0"/>
                  <a:cs typeface="Arial" panose="020B0604020202020204" pitchFamily="34" charset="0"/>
                </a:rPr>
                <a:t>Góp phần bồi dưỡng các năng lực</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nl-NL"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NL giao tiếp và hợp tác, NL sáng tạo, NL ngôn ngữ.</a:t>
              </a:r>
              <a:endParaRPr lang="en-US"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2" name="组合 21"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CEA9B19F-97EF-410D-AC27-2410CB788139}"/>
              </a:ext>
            </a:extLst>
          </p:cNvPr>
          <p:cNvGrpSpPr/>
          <p:nvPr/>
        </p:nvGrpSpPr>
        <p:grpSpPr>
          <a:xfrm>
            <a:off x="3903089" y="4279444"/>
            <a:ext cx="1261788" cy="1267807"/>
            <a:chOff x="5601542" y="2483063"/>
            <a:chExt cx="1546121" cy="1553496"/>
          </a:xfrm>
        </p:grpSpPr>
        <p:pic>
          <p:nvPicPr>
            <p:cNvPr id="23" name="图片 22">
              <a:extLst>
                <a:ext uri="{FF2B5EF4-FFF2-40B4-BE49-F238E27FC236}">
                  <a16:creationId xmlns:a16="http://schemas.microsoft.com/office/drawing/2014/main" id="{10BE72A6-5AEC-4DE1-93F3-A3FD6723C06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2021" t="23265" b="28528"/>
            <a:stretch/>
          </p:blipFill>
          <p:spPr>
            <a:xfrm>
              <a:off x="5601542" y="2483063"/>
              <a:ext cx="1546121" cy="1553496"/>
            </a:xfrm>
            <a:prstGeom prst="rect">
              <a:avLst/>
            </a:prstGeom>
          </p:spPr>
        </p:pic>
        <p:sp>
          <p:nvSpPr>
            <p:cNvPr id="24" name="文本框 23">
              <a:extLst>
                <a:ext uri="{FF2B5EF4-FFF2-40B4-BE49-F238E27FC236}">
                  <a16:creationId xmlns:a16="http://schemas.microsoft.com/office/drawing/2014/main" id="{908A66FD-7927-42E3-B791-F1C4428D2196}"/>
                </a:ext>
              </a:extLst>
            </p:cNvPr>
            <p:cNvSpPr txBox="1"/>
            <p:nvPr/>
          </p:nvSpPr>
          <p:spPr>
            <a:xfrm>
              <a:off x="6021367" y="2919434"/>
              <a:ext cx="1103672" cy="867402"/>
            </a:xfrm>
            <a:prstGeom prst="rect">
              <a:avLst/>
            </a:prstGeom>
            <a:noFill/>
          </p:spPr>
          <p:txBody>
            <a:bodyPr wrap="square" rtlCol="0">
              <a:spAutoFit/>
            </a:bodyPr>
            <a:lstStyle/>
            <a:p>
              <a:r>
                <a:rPr lang="en-US" altLang="zh-CN" sz="4000" dirty="0">
                  <a:latin typeface="#9Slide05 Claudia" pitchFamily="2" charset="0"/>
                  <a:ea typeface="汉仪跳跳体简" panose="00020600040101010101" pitchFamily="18" charset="-122"/>
                </a:rPr>
                <a:t>03</a:t>
              </a:r>
              <a:endParaRPr lang="zh-CN" altLang="en-US" sz="4000" dirty="0">
                <a:latin typeface="#9Slide05 Claudia" pitchFamily="2" charset="0"/>
                <a:ea typeface="汉仪跳跳体简" panose="00020600040101010101" pitchFamily="18" charset="-122"/>
              </a:endParaRPr>
            </a:p>
          </p:txBody>
        </p:sp>
      </p:grpSp>
      <p:grpSp>
        <p:nvGrpSpPr>
          <p:cNvPr id="25" name="组合 24"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C9590D73-2A70-4249-BA97-104B92332C6A}"/>
              </a:ext>
            </a:extLst>
          </p:cNvPr>
          <p:cNvGrpSpPr/>
          <p:nvPr/>
        </p:nvGrpSpPr>
        <p:grpSpPr>
          <a:xfrm>
            <a:off x="4840608" y="5421610"/>
            <a:ext cx="1261788" cy="1267807"/>
            <a:chOff x="5574453" y="4217428"/>
            <a:chExt cx="1546121" cy="1553496"/>
          </a:xfrm>
        </p:grpSpPr>
        <p:pic>
          <p:nvPicPr>
            <p:cNvPr id="26" name="图片 25">
              <a:extLst>
                <a:ext uri="{FF2B5EF4-FFF2-40B4-BE49-F238E27FC236}">
                  <a16:creationId xmlns:a16="http://schemas.microsoft.com/office/drawing/2014/main" id="{1FACD385-BD43-4B2E-9347-31D84E4B542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2021" t="23265" b="28528"/>
            <a:stretch/>
          </p:blipFill>
          <p:spPr>
            <a:xfrm>
              <a:off x="5574453" y="4217428"/>
              <a:ext cx="1546121" cy="1553496"/>
            </a:xfrm>
            <a:prstGeom prst="rect">
              <a:avLst/>
            </a:prstGeom>
          </p:spPr>
        </p:pic>
        <p:sp>
          <p:nvSpPr>
            <p:cNvPr id="27" name="文本框 26">
              <a:extLst>
                <a:ext uri="{FF2B5EF4-FFF2-40B4-BE49-F238E27FC236}">
                  <a16:creationId xmlns:a16="http://schemas.microsoft.com/office/drawing/2014/main" id="{D21F2607-563F-4B99-BBED-A7582A0D26FC}"/>
                </a:ext>
              </a:extLst>
            </p:cNvPr>
            <p:cNvSpPr txBox="1"/>
            <p:nvPr/>
          </p:nvSpPr>
          <p:spPr>
            <a:xfrm>
              <a:off x="6009064" y="4696047"/>
              <a:ext cx="1103672" cy="867402"/>
            </a:xfrm>
            <a:prstGeom prst="rect">
              <a:avLst/>
            </a:prstGeom>
            <a:noFill/>
          </p:spPr>
          <p:txBody>
            <a:bodyPr wrap="square" rtlCol="0">
              <a:spAutoFit/>
            </a:bodyPr>
            <a:lstStyle/>
            <a:p>
              <a:r>
                <a:rPr lang="en-US" altLang="zh-CN" sz="4000" dirty="0">
                  <a:latin typeface="#9Slide05 Claudia" pitchFamily="2" charset="0"/>
                  <a:ea typeface="汉仪跳跳体简" panose="00020600040101010101" pitchFamily="18" charset="-122"/>
                </a:rPr>
                <a:t>04</a:t>
              </a:r>
              <a:endParaRPr lang="zh-CN" altLang="en-US" sz="4000" dirty="0">
                <a:latin typeface="#9Slide05 Claudia" pitchFamily="2" charset="0"/>
                <a:ea typeface="汉仪跳跳体简" panose="00020600040101010101" pitchFamily="18" charset="-122"/>
              </a:endParaRPr>
            </a:p>
          </p:txBody>
        </p:sp>
      </p:grpSp>
    </p:spTree>
    <p:extLst>
      <p:ext uri="{BB962C8B-B14F-4D97-AF65-F5344CB8AC3E}">
        <p14:creationId xmlns:p14="http://schemas.microsoft.com/office/powerpoint/2010/main" val="7773891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362">
                                          <p:stCondLst>
                                            <p:cond delay="0"/>
                                          </p:stCondLst>
                                        </p:cTn>
                                        <p:tgtEl>
                                          <p:spTgt spid="10"/>
                                        </p:tgtEl>
                                      </p:cBhvr>
                                    </p:animEffect>
                                    <p:anim calcmode="lin" valueType="num">
                                      <p:cBhvr>
                                        <p:cTn id="19" dur="1139"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0" dur="415"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1" dur="415" tmFilter="0, 0; 0.125,0.2665; 0.25,0.4; 0.375,0.465; 0.5,0.5;  0.625,0.535; 0.75,0.6; 0.875,0.7335; 1,1">
                                          <p:stCondLst>
                                            <p:cond delay="415"/>
                                          </p:stCondLst>
                                        </p:cTn>
                                        <p:tgtEl>
                                          <p:spTgt spid="10"/>
                                        </p:tgtEl>
                                        <p:attrNameLst>
                                          <p:attrName>ppt_y</p:attrName>
                                        </p:attrNameLst>
                                      </p:cBhvr>
                                      <p:tavLst>
                                        <p:tav tm="0" fmla="#ppt_y-sin(pi*$)/9">
                                          <p:val>
                                            <p:fltVal val="0"/>
                                          </p:val>
                                        </p:tav>
                                        <p:tav tm="100000">
                                          <p:val>
                                            <p:fltVal val="1"/>
                                          </p:val>
                                        </p:tav>
                                      </p:tavLst>
                                    </p:anim>
                                    <p:anim calcmode="lin" valueType="num">
                                      <p:cBhvr>
                                        <p:cTn id="22" dur="207" tmFilter="0, 0; 0.125,0.2665; 0.25,0.4; 0.375,0.465; 0.5,0.5;  0.625,0.535; 0.75,0.6; 0.875,0.7335; 1,1">
                                          <p:stCondLst>
                                            <p:cond delay="828"/>
                                          </p:stCondLst>
                                        </p:cTn>
                                        <p:tgtEl>
                                          <p:spTgt spid="10"/>
                                        </p:tgtEl>
                                        <p:attrNameLst>
                                          <p:attrName>ppt_y</p:attrName>
                                        </p:attrNameLst>
                                      </p:cBhvr>
                                      <p:tavLst>
                                        <p:tav tm="0" fmla="#ppt_y-sin(pi*$)/27">
                                          <p:val>
                                            <p:fltVal val="0"/>
                                          </p:val>
                                        </p:tav>
                                        <p:tav tm="100000">
                                          <p:val>
                                            <p:fltVal val="1"/>
                                          </p:val>
                                        </p:tav>
                                      </p:tavLst>
                                    </p:anim>
                                    <p:anim calcmode="lin" valueType="num">
                                      <p:cBhvr>
                                        <p:cTn id="23" dur="103" tmFilter="0, 0; 0.125,0.2665; 0.25,0.4; 0.375,0.465; 0.5,0.5;  0.625,0.535; 0.75,0.6; 0.875,0.7335; 1,1">
                                          <p:stCondLst>
                                            <p:cond delay="1035"/>
                                          </p:stCondLst>
                                        </p:cTn>
                                        <p:tgtEl>
                                          <p:spTgt spid="10"/>
                                        </p:tgtEl>
                                        <p:attrNameLst>
                                          <p:attrName>ppt_y</p:attrName>
                                        </p:attrNameLst>
                                      </p:cBhvr>
                                      <p:tavLst>
                                        <p:tav tm="0" fmla="#ppt_y-sin(pi*$)/81">
                                          <p:val>
                                            <p:fltVal val="0"/>
                                          </p:val>
                                        </p:tav>
                                        <p:tav tm="100000">
                                          <p:val>
                                            <p:fltVal val="1"/>
                                          </p:val>
                                        </p:tav>
                                      </p:tavLst>
                                    </p:anim>
                                    <p:animScale>
                                      <p:cBhvr>
                                        <p:cTn id="24" dur="16">
                                          <p:stCondLst>
                                            <p:cond delay="406"/>
                                          </p:stCondLst>
                                        </p:cTn>
                                        <p:tgtEl>
                                          <p:spTgt spid="10"/>
                                        </p:tgtEl>
                                      </p:cBhvr>
                                      <p:to x="100000" y="60000"/>
                                    </p:animScale>
                                    <p:animScale>
                                      <p:cBhvr>
                                        <p:cTn id="25" dur="104" decel="50000">
                                          <p:stCondLst>
                                            <p:cond delay="423"/>
                                          </p:stCondLst>
                                        </p:cTn>
                                        <p:tgtEl>
                                          <p:spTgt spid="10"/>
                                        </p:tgtEl>
                                      </p:cBhvr>
                                      <p:to x="100000" y="100000"/>
                                    </p:animScale>
                                    <p:animScale>
                                      <p:cBhvr>
                                        <p:cTn id="26" dur="16">
                                          <p:stCondLst>
                                            <p:cond delay="820"/>
                                          </p:stCondLst>
                                        </p:cTn>
                                        <p:tgtEl>
                                          <p:spTgt spid="10"/>
                                        </p:tgtEl>
                                      </p:cBhvr>
                                      <p:to x="100000" y="80000"/>
                                    </p:animScale>
                                    <p:animScale>
                                      <p:cBhvr>
                                        <p:cTn id="27" dur="104" decel="50000">
                                          <p:stCondLst>
                                            <p:cond delay="836"/>
                                          </p:stCondLst>
                                        </p:cTn>
                                        <p:tgtEl>
                                          <p:spTgt spid="10"/>
                                        </p:tgtEl>
                                      </p:cBhvr>
                                      <p:to x="100000" y="100000"/>
                                    </p:animScale>
                                    <p:animScale>
                                      <p:cBhvr>
                                        <p:cTn id="28" dur="16">
                                          <p:stCondLst>
                                            <p:cond delay="1026"/>
                                          </p:stCondLst>
                                        </p:cTn>
                                        <p:tgtEl>
                                          <p:spTgt spid="10"/>
                                        </p:tgtEl>
                                      </p:cBhvr>
                                      <p:to x="100000" y="90000"/>
                                    </p:animScale>
                                    <p:animScale>
                                      <p:cBhvr>
                                        <p:cTn id="29" dur="104" decel="50000">
                                          <p:stCondLst>
                                            <p:cond delay="1042"/>
                                          </p:stCondLst>
                                        </p:cTn>
                                        <p:tgtEl>
                                          <p:spTgt spid="10"/>
                                        </p:tgtEl>
                                      </p:cBhvr>
                                      <p:to x="100000" y="100000"/>
                                    </p:animScale>
                                    <p:animScale>
                                      <p:cBhvr>
                                        <p:cTn id="30" dur="16">
                                          <p:stCondLst>
                                            <p:cond delay="1130"/>
                                          </p:stCondLst>
                                        </p:cTn>
                                        <p:tgtEl>
                                          <p:spTgt spid="10"/>
                                        </p:tgtEl>
                                      </p:cBhvr>
                                      <p:to x="100000" y="95000"/>
                                    </p:animScale>
                                    <p:animScale>
                                      <p:cBhvr>
                                        <p:cTn id="31" dur="104" decel="50000">
                                          <p:stCondLst>
                                            <p:cond delay="1146"/>
                                          </p:stCondLst>
                                        </p:cTn>
                                        <p:tgtEl>
                                          <p:spTgt spid="10"/>
                                        </p:tgtEl>
                                      </p:cBhvr>
                                      <p:to x="100000" y="100000"/>
                                    </p:animScale>
                                  </p:childTnLst>
                                </p:cTn>
                              </p:par>
                            </p:childTnLst>
                          </p:cTn>
                        </p:par>
                        <p:par>
                          <p:cTn id="32" fill="hold">
                            <p:stCondLst>
                              <p:cond delay="1250"/>
                            </p:stCondLst>
                            <p:childTnLst>
                              <p:par>
                                <p:cTn id="33" presetID="42"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362">
                                          <p:stCondLst>
                                            <p:cond delay="0"/>
                                          </p:stCondLst>
                                        </p:cTn>
                                        <p:tgtEl>
                                          <p:spTgt spid="13"/>
                                        </p:tgtEl>
                                      </p:cBhvr>
                                    </p:animEffect>
                                    <p:anim calcmode="lin" valueType="num">
                                      <p:cBhvr>
                                        <p:cTn id="43" dur="1139"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4" dur="415"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5" dur="415" tmFilter="0, 0; 0.125,0.2665; 0.25,0.4; 0.375,0.465; 0.5,0.5;  0.625,0.535; 0.75,0.6; 0.875,0.7335; 1,1">
                                          <p:stCondLst>
                                            <p:cond delay="415"/>
                                          </p:stCondLst>
                                        </p:cTn>
                                        <p:tgtEl>
                                          <p:spTgt spid="13"/>
                                        </p:tgtEl>
                                        <p:attrNameLst>
                                          <p:attrName>ppt_y</p:attrName>
                                        </p:attrNameLst>
                                      </p:cBhvr>
                                      <p:tavLst>
                                        <p:tav tm="0" fmla="#ppt_y-sin(pi*$)/9">
                                          <p:val>
                                            <p:fltVal val="0"/>
                                          </p:val>
                                        </p:tav>
                                        <p:tav tm="100000">
                                          <p:val>
                                            <p:fltVal val="1"/>
                                          </p:val>
                                        </p:tav>
                                      </p:tavLst>
                                    </p:anim>
                                    <p:anim calcmode="lin" valueType="num">
                                      <p:cBhvr>
                                        <p:cTn id="46" dur="207" tmFilter="0, 0; 0.125,0.2665; 0.25,0.4; 0.375,0.465; 0.5,0.5;  0.625,0.535; 0.75,0.6; 0.875,0.7335; 1,1">
                                          <p:stCondLst>
                                            <p:cond delay="828"/>
                                          </p:stCondLst>
                                        </p:cTn>
                                        <p:tgtEl>
                                          <p:spTgt spid="13"/>
                                        </p:tgtEl>
                                        <p:attrNameLst>
                                          <p:attrName>ppt_y</p:attrName>
                                        </p:attrNameLst>
                                      </p:cBhvr>
                                      <p:tavLst>
                                        <p:tav tm="0" fmla="#ppt_y-sin(pi*$)/27">
                                          <p:val>
                                            <p:fltVal val="0"/>
                                          </p:val>
                                        </p:tav>
                                        <p:tav tm="100000">
                                          <p:val>
                                            <p:fltVal val="1"/>
                                          </p:val>
                                        </p:tav>
                                      </p:tavLst>
                                    </p:anim>
                                    <p:anim calcmode="lin" valueType="num">
                                      <p:cBhvr>
                                        <p:cTn id="47" dur="103" tmFilter="0, 0; 0.125,0.2665; 0.25,0.4; 0.375,0.465; 0.5,0.5;  0.625,0.535; 0.75,0.6; 0.875,0.7335; 1,1">
                                          <p:stCondLst>
                                            <p:cond delay="1035"/>
                                          </p:stCondLst>
                                        </p:cTn>
                                        <p:tgtEl>
                                          <p:spTgt spid="13"/>
                                        </p:tgtEl>
                                        <p:attrNameLst>
                                          <p:attrName>ppt_y</p:attrName>
                                        </p:attrNameLst>
                                      </p:cBhvr>
                                      <p:tavLst>
                                        <p:tav tm="0" fmla="#ppt_y-sin(pi*$)/81">
                                          <p:val>
                                            <p:fltVal val="0"/>
                                          </p:val>
                                        </p:tav>
                                        <p:tav tm="100000">
                                          <p:val>
                                            <p:fltVal val="1"/>
                                          </p:val>
                                        </p:tav>
                                      </p:tavLst>
                                    </p:anim>
                                    <p:animScale>
                                      <p:cBhvr>
                                        <p:cTn id="48" dur="16">
                                          <p:stCondLst>
                                            <p:cond delay="406"/>
                                          </p:stCondLst>
                                        </p:cTn>
                                        <p:tgtEl>
                                          <p:spTgt spid="13"/>
                                        </p:tgtEl>
                                      </p:cBhvr>
                                      <p:to x="100000" y="60000"/>
                                    </p:animScale>
                                    <p:animScale>
                                      <p:cBhvr>
                                        <p:cTn id="49" dur="104" decel="50000">
                                          <p:stCondLst>
                                            <p:cond delay="423"/>
                                          </p:stCondLst>
                                        </p:cTn>
                                        <p:tgtEl>
                                          <p:spTgt spid="13"/>
                                        </p:tgtEl>
                                      </p:cBhvr>
                                      <p:to x="100000" y="100000"/>
                                    </p:animScale>
                                    <p:animScale>
                                      <p:cBhvr>
                                        <p:cTn id="50" dur="16">
                                          <p:stCondLst>
                                            <p:cond delay="820"/>
                                          </p:stCondLst>
                                        </p:cTn>
                                        <p:tgtEl>
                                          <p:spTgt spid="13"/>
                                        </p:tgtEl>
                                      </p:cBhvr>
                                      <p:to x="100000" y="80000"/>
                                    </p:animScale>
                                    <p:animScale>
                                      <p:cBhvr>
                                        <p:cTn id="51" dur="104" decel="50000">
                                          <p:stCondLst>
                                            <p:cond delay="836"/>
                                          </p:stCondLst>
                                        </p:cTn>
                                        <p:tgtEl>
                                          <p:spTgt spid="13"/>
                                        </p:tgtEl>
                                      </p:cBhvr>
                                      <p:to x="100000" y="100000"/>
                                    </p:animScale>
                                    <p:animScale>
                                      <p:cBhvr>
                                        <p:cTn id="52" dur="16">
                                          <p:stCondLst>
                                            <p:cond delay="1026"/>
                                          </p:stCondLst>
                                        </p:cTn>
                                        <p:tgtEl>
                                          <p:spTgt spid="13"/>
                                        </p:tgtEl>
                                      </p:cBhvr>
                                      <p:to x="100000" y="90000"/>
                                    </p:animScale>
                                    <p:animScale>
                                      <p:cBhvr>
                                        <p:cTn id="53" dur="104" decel="50000">
                                          <p:stCondLst>
                                            <p:cond delay="1042"/>
                                          </p:stCondLst>
                                        </p:cTn>
                                        <p:tgtEl>
                                          <p:spTgt spid="13"/>
                                        </p:tgtEl>
                                      </p:cBhvr>
                                      <p:to x="100000" y="100000"/>
                                    </p:animScale>
                                    <p:animScale>
                                      <p:cBhvr>
                                        <p:cTn id="54" dur="16">
                                          <p:stCondLst>
                                            <p:cond delay="1130"/>
                                          </p:stCondLst>
                                        </p:cTn>
                                        <p:tgtEl>
                                          <p:spTgt spid="13"/>
                                        </p:tgtEl>
                                      </p:cBhvr>
                                      <p:to x="100000" y="95000"/>
                                    </p:animScale>
                                    <p:animScale>
                                      <p:cBhvr>
                                        <p:cTn id="55" dur="104" decel="50000">
                                          <p:stCondLst>
                                            <p:cond delay="1146"/>
                                          </p:stCondLst>
                                        </p:cTn>
                                        <p:tgtEl>
                                          <p:spTgt spid="13"/>
                                        </p:tgtEl>
                                      </p:cBhvr>
                                      <p:to x="100000" y="100000"/>
                                    </p:animScale>
                                  </p:childTnLst>
                                </p:cTn>
                              </p:par>
                            </p:childTnLst>
                          </p:cTn>
                        </p:par>
                        <p:par>
                          <p:cTn id="56" fill="hold">
                            <p:stCondLst>
                              <p:cond delay="1250"/>
                            </p:stCondLst>
                            <p:childTnLst>
                              <p:par>
                                <p:cTn id="57" presetID="42" presetClass="entr" presetSubtype="0" fill="hold" nodeType="after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1000"/>
                                        <p:tgtEl>
                                          <p:spTgt spid="7"/>
                                        </p:tgtEl>
                                      </p:cBhvr>
                                    </p:animEffect>
                                    <p:anim calcmode="lin" valueType="num">
                                      <p:cBhvr>
                                        <p:cTn id="60" dur="1000" fill="hold"/>
                                        <p:tgtEl>
                                          <p:spTgt spid="7"/>
                                        </p:tgtEl>
                                        <p:attrNameLst>
                                          <p:attrName>ppt_x</p:attrName>
                                        </p:attrNameLst>
                                      </p:cBhvr>
                                      <p:tavLst>
                                        <p:tav tm="0">
                                          <p:val>
                                            <p:strVal val="#ppt_x"/>
                                          </p:val>
                                        </p:tav>
                                        <p:tav tm="100000">
                                          <p:val>
                                            <p:strVal val="#ppt_x"/>
                                          </p:val>
                                        </p:tav>
                                      </p:tavLst>
                                    </p:anim>
                                    <p:anim calcmode="lin" valueType="num">
                                      <p:cBhvr>
                                        <p:cTn id="6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wipe(down)">
                                      <p:cBhvr>
                                        <p:cTn id="66" dur="362">
                                          <p:stCondLst>
                                            <p:cond delay="0"/>
                                          </p:stCondLst>
                                        </p:cTn>
                                        <p:tgtEl>
                                          <p:spTgt spid="22"/>
                                        </p:tgtEl>
                                      </p:cBhvr>
                                    </p:animEffect>
                                    <p:anim calcmode="lin" valueType="num">
                                      <p:cBhvr>
                                        <p:cTn id="67" dur="1139"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8" dur="415"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9" dur="415" tmFilter="0, 0; 0.125,0.2665; 0.25,0.4; 0.375,0.465; 0.5,0.5;  0.625,0.535; 0.75,0.6; 0.875,0.7335; 1,1">
                                          <p:stCondLst>
                                            <p:cond delay="415"/>
                                          </p:stCondLst>
                                        </p:cTn>
                                        <p:tgtEl>
                                          <p:spTgt spid="22"/>
                                        </p:tgtEl>
                                        <p:attrNameLst>
                                          <p:attrName>ppt_y</p:attrName>
                                        </p:attrNameLst>
                                      </p:cBhvr>
                                      <p:tavLst>
                                        <p:tav tm="0" fmla="#ppt_y-sin(pi*$)/9">
                                          <p:val>
                                            <p:fltVal val="0"/>
                                          </p:val>
                                        </p:tav>
                                        <p:tav tm="100000">
                                          <p:val>
                                            <p:fltVal val="1"/>
                                          </p:val>
                                        </p:tav>
                                      </p:tavLst>
                                    </p:anim>
                                    <p:anim calcmode="lin" valueType="num">
                                      <p:cBhvr>
                                        <p:cTn id="70" dur="207" tmFilter="0, 0; 0.125,0.2665; 0.25,0.4; 0.375,0.465; 0.5,0.5;  0.625,0.535; 0.75,0.6; 0.875,0.7335; 1,1">
                                          <p:stCondLst>
                                            <p:cond delay="828"/>
                                          </p:stCondLst>
                                        </p:cTn>
                                        <p:tgtEl>
                                          <p:spTgt spid="22"/>
                                        </p:tgtEl>
                                        <p:attrNameLst>
                                          <p:attrName>ppt_y</p:attrName>
                                        </p:attrNameLst>
                                      </p:cBhvr>
                                      <p:tavLst>
                                        <p:tav tm="0" fmla="#ppt_y-sin(pi*$)/27">
                                          <p:val>
                                            <p:fltVal val="0"/>
                                          </p:val>
                                        </p:tav>
                                        <p:tav tm="100000">
                                          <p:val>
                                            <p:fltVal val="1"/>
                                          </p:val>
                                        </p:tav>
                                      </p:tavLst>
                                    </p:anim>
                                    <p:anim calcmode="lin" valueType="num">
                                      <p:cBhvr>
                                        <p:cTn id="71" dur="103" tmFilter="0, 0; 0.125,0.2665; 0.25,0.4; 0.375,0.465; 0.5,0.5;  0.625,0.535; 0.75,0.6; 0.875,0.7335; 1,1">
                                          <p:stCondLst>
                                            <p:cond delay="1035"/>
                                          </p:stCondLst>
                                        </p:cTn>
                                        <p:tgtEl>
                                          <p:spTgt spid="22"/>
                                        </p:tgtEl>
                                        <p:attrNameLst>
                                          <p:attrName>ppt_y</p:attrName>
                                        </p:attrNameLst>
                                      </p:cBhvr>
                                      <p:tavLst>
                                        <p:tav tm="0" fmla="#ppt_y-sin(pi*$)/81">
                                          <p:val>
                                            <p:fltVal val="0"/>
                                          </p:val>
                                        </p:tav>
                                        <p:tav tm="100000">
                                          <p:val>
                                            <p:fltVal val="1"/>
                                          </p:val>
                                        </p:tav>
                                      </p:tavLst>
                                    </p:anim>
                                    <p:animScale>
                                      <p:cBhvr>
                                        <p:cTn id="72" dur="16">
                                          <p:stCondLst>
                                            <p:cond delay="406"/>
                                          </p:stCondLst>
                                        </p:cTn>
                                        <p:tgtEl>
                                          <p:spTgt spid="22"/>
                                        </p:tgtEl>
                                      </p:cBhvr>
                                      <p:to x="100000" y="60000"/>
                                    </p:animScale>
                                    <p:animScale>
                                      <p:cBhvr>
                                        <p:cTn id="73" dur="104" decel="50000">
                                          <p:stCondLst>
                                            <p:cond delay="423"/>
                                          </p:stCondLst>
                                        </p:cTn>
                                        <p:tgtEl>
                                          <p:spTgt spid="22"/>
                                        </p:tgtEl>
                                      </p:cBhvr>
                                      <p:to x="100000" y="100000"/>
                                    </p:animScale>
                                    <p:animScale>
                                      <p:cBhvr>
                                        <p:cTn id="74" dur="16">
                                          <p:stCondLst>
                                            <p:cond delay="820"/>
                                          </p:stCondLst>
                                        </p:cTn>
                                        <p:tgtEl>
                                          <p:spTgt spid="22"/>
                                        </p:tgtEl>
                                      </p:cBhvr>
                                      <p:to x="100000" y="80000"/>
                                    </p:animScale>
                                    <p:animScale>
                                      <p:cBhvr>
                                        <p:cTn id="75" dur="104" decel="50000">
                                          <p:stCondLst>
                                            <p:cond delay="836"/>
                                          </p:stCondLst>
                                        </p:cTn>
                                        <p:tgtEl>
                                          <p:spTgt spid="22"/>
                                        </p:tgtEl>
                                      </p:cBhvr>
                                      <p:to x="100000" y="100000"/>
                                    </p:animScale>
                                    <p:animScale>
                                      <p:cBhvr>
                                        <p:cTn id="76" dur="16">
                                          <p:stCondLst>
                                            <p:cond delay="1026"/>
                                          </p:stCondLst>
                                        </p:cTn>
                                        <p:tgtEl>
                                          <p:spTgt spid="22"/>
                                        </p:tgtEl>
                                      </p:cBhvr>
                                      <p:to x="100000" y="90000"/>
                                    </p:animScale>
                                    <p:animScale>
                                      <p:cBhvr>
                                        <p:cTn id="77" dur="104" decel="50000">
                                          <p:stCondLst>
                                            <p:cond delay="1042"/>
                                          </p:stCondLst>
                                        </p:cTn>
                                        <p:tgtEl>
                                          <p:spTgt spid="22"/>
                                        </p:tgtEl>
                                      </p:cBhvr>
                                      <p:to x="100000" y="100000"/>
                                    </p:animScale>
                                    <p:animScale>
                                      <p:cBhvr>
                                        <p:cTn id="78" dur="16">
                                          <p:stCondLst>
                                            <p:cond delay="1130"/>
                                          </p:stCondLst>
                                        </p:cTn>
                                        <p:tgtEl>
                                          <p:spTgt spid="22"/>
                                        </p:tgtEl>
                                      </p:cBhvr>
                                      <p:to x="100000" y="95000"/>
                                    </p:animScale>
                                    <p:animScale>
                                      <p:cBhvr>
                                        <p:cTn id="79" dur="104" decel="50000">
                                          <p:stCondLst>
                                            <p:cond delay="1146"/>
                                          </p:stCondLst>
                                        </p:cTn>
                                        <p:tgtEl>
                                          <p:spTgt spid="22"/>
                                        </p:tgtEl>
                                      </p:cBhvr>
                                      <p:to x="100000" y="100000"/>
                                    </p:animScale>
                                  </p:childTnLst>
                                </p:cTn>
                              </p:par>
                            </p:childTnLst>
                          </p:cTn>
                        </p:par>
                        <p:par>
                          <p:cTn id="80" fill="hold">
                            <p:stCondLst>
                              <p:cond delay="1250"/>
                            </p:stCondLst>
                            <p:childTnLst>
                              <p:par>
                                <p:cTn id="81" presetID="42" presetClass="entr" presetSubtype="0" fill="hold" nodeType="after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1000"/>
                                        <p:tgtEl>
                                          <p:spTgt spid="16"/>
                                        </p:tgtEl>
                                      </p:cBhvr>
                                    </p:animEffect>
                                    <p:anim calcmode="lin" valueType="num">
                                      <p:cBhvr>
                                        <p:cTn id="84" dur="1000" fill="hold"/>
                                        <p:tgtEl>
                                          <p:spTgt spid="16"/>
                                        </p:tgtEl>
                                        <p:attrNameLst>
                                          <p:attrName>ppt_x</p:attrName>
                                        </p:attrNameLst>
                                      </p:cBhvr>
                                      <p:tavLst>
                                        <p:tav tm="0">
                                          <p:val>
                                            <p:strVal val="#ppt_x"/>
                                          </p:val>
                                        </p:tav>
                                        <p:tav tm="100000">
                                          <p:val>
                                            <p:strVal val="#ppt_x"/>
                                          </p:val>
                                        </p:tav>
                                      </p:tavLst>
                                    </p:anim>
                                    <p:anim calcmode="lin" valueType="num">
                                      <p:cBhvr>
                                        <p:cTn id="8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6" presetClass="entr" presetSubtype="0" fill="hold" nodeType="click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wipe(down)">
                                      <p:cBhvr>
                                        <p:cTn id="90" dur="362">
                                          <p:stCondLst>
                                            <p:cond delay="0"/>
                                          </p:stCondLst>
                                        </p:cTn>
                                        <p:tgtEl>
                                          <p:spTgt spid="25"/>
                                        </p:tgtEl>
                                      </p:cBhvr>
                                    </p:animEffect>
                                    <p:anim calcmode="lin" valueType="num">
                                      <p:cBhvr>
                                        <p:cTn id="91" dur="1139"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2" dur="415"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93" dur="415" tmFilter="0, 0; 0.125,0.2665; 0.25,0.4; 0.375,0.465; 0.5,0.5;  0.625,0.535; 0.75,0.6; 0.875,0.7335; 1,1">
                                          <p:stCondLst>
                                            <p:cond delay="415"/>
                                          </p:stCondLst>
                                        </p:cTn>
                                        <p:tgtEl>
                                          <p:spTgt spid="25"/>
                                        </p:tgtEl>
                                        <p:attrNameLst>
                                          <p:attrName>ppt_y</p:attrName>
                                        </p:attrNameLst>
                                      </p:cBhvr>
                                      <p:tavLst>
                                        <p:tav tm="0" fmla="#ppt_y-sin(pi*$)/9">
                                          <p:val>
                                            <p:fltVal val="0"/>
                                          </p:val>
                                        </p:tav>
                                        <p:tav tm="100000">
                                          <p:val>
                                            <p:fltVal val="1"/>
                                          </p:val>
                                        </p:tav>
                                      </p:tavLst>
                                    </p:anim>
                                    <p:anim calcmode="lin" valueType="num">
                                      <p:cBhvr>
                                        <p:cTn id="94" dur="207" tmFilter="0, 0; 0.125,0.2665; 0.25,0.4; 0.375,0.465; 0.5,0.5;  0.625,0.535; 0.75,0.6; 0.875,0.7335; 1,1">
                                          <p:stCondLst>
                                            <p:cond delay="828"/>
                                          </p:stCondLst>
                                        </p:cTn>
                                        <p:tgtEl>
                                          <p:spTgt spid="25"/>
                                        </p:tgtEl>
                                        <p:attrNameLst>
                                          <p:attrName>ppt_y</p:attrName>
                                        </p:attrNameLst>
                                      </p:cBhvr>
                                      <p:tavLst>
                                        <p:tav tm="0" fmla="#ppt_y-sin(pi*$)/27">
                                          <p:val>
                                            <p:fltVal val="0"/>
                                          </p:val>
                                        </p:tav>
                                        <p:tav tm="100000">
                                          <p:val>
                                            <p:fltVal val="1"/>
                                          </p:val>
                                        </p:tav>
                                      </p:tavLst>
                                    </p:anim>
                                    <p:anim calcmode="lin" valueType="num">
                                      <p:cBhvr>
                                        <p:cTn id="95" dur="103" tmFilter="0, 0; 0.125,0.2665; 0.25,0.4; 0.375,0.465; 0.5,0.5;  0.625,0.535; 0.75,0.6; 0.875,0.7335; 1,1">
                                          <p:stCondLst>
                                            <p:cond delay="1035"/>
                                          </p:stCondLst>
                                        </p:cTn>
                                        <p:tgtEl>
                                          <p:spTgt spid="25"/>
                                        </p:tgtEl>
                                        <p:attrNameLst>
                                          <p:attrName>ppt_y</p:attrName>
                                        </p:attrNameLst>
                                      </p:cBhvr>
                                      <p:tavLst>
                                        <p:tav tm="0" fmla="#ppt_y-sin(pi*$)/81">
                                          <p:val>
                                            <p:fltVal val="0"/>
                                          </p:val>
                                        </p:tav>
                                        <p:tav tm="100000">
                                          <p:val>
                                            <p:fltVal val="1"/>
                                          </p:val>
                                        </p:tav>
                                      </p:tavLst>
                                    </p:anim>
                                    <p:animScale>
                                      <p:cBhvr>
                                        <p:cTn id="96" dur="16">
                                          <p:stCondLst>
                                            <p:cond delay="406"/>
                                          </p:stCondLst>
                                        </p:cTn>
                                        <p:tgtEl>
                                          <p:spTgt spid="25"/>
                                        </p:tgtEl>
                                      </p:cBhvr>
                                      <p:to x="100000" y="60000"/>
                                    </p:animScale>
                                    <p:animScale>
                                      <p:cBhvr>
                                        <p:cTn id="97" dur="104" decel="50000">
                                          <p:stCondLst>
                                            <p:cond delay="423"/>
                                          </p:stCondLst>
                                        </p:cTn>
                                        <p:tgtEl>
                                          <p:spTgt spid="25"/>
                                        </p:tgtEl>
                                      </p:cBhvr>
                                      <p:to x="100000" y="100000"/>
                                    </p:animScale>
                                    <p:animScale>
                                      <p:cBhvr>
                                        <p:cTn id="98" dur="16">
                                          <p:stCondLst>
                                            <p:cond delay="820"/>
                                          </p:stCondLst>
                                        </p:cTn>
                                        <p:tgtEl>
                                          <p:spTgt spid="25"/>
                                        </p:tgtEl>
                                      </p:cBhvr>
                                      <p:to x="100000" y="80000"/>
                                    </p:animScale>
                                    <p:animScale>
                                      <p:cBhvr>
                                        <p:cTn id="99" dur="104" decel="50000">
                                          <p:stCondLst>
                                            <p:cond delay="836"/>
                                          </p:stCondLst>
                                        </p:cTn>
                                        <p:tgtEl>
                                          <p:spTgt spid="25"/>
                                        </p:tgtEl>
                                      </p:cBhvr>
                                      <p:to x="100000" y="100000"/>
                                    </p:animScale>
                                    <p:animScale>
                                      <p:cBhvr>
                                        <p:cTn id="100" dur="16">
                                          <p:stCondLst>
                                            <p:cond delay="1026"/>
                                          </p:stCondLst>
                                        </p:cTn>
                                        <p:tgtEl>
                                          <p:spTgt spid="25"/>
                                        </p:tgtEl>
                                      </p:cBhvr>
                                      <p:to x="100000" y="90000"/>
                                    </p:animScale>
                                    <p:animScale>
                                      <p:cBhvr>
                                        <p:cTn id="101" dur="104" decel="50000">
                                          <p:stCondLst>
                                            <p:cond delay="1042"/>
                                          </p:stCondLst>
                                        </p:cTn>
                                        <p:tgtEl>
                                          <p:spTgt spid="25"/>
                                        </p:tgtEl>
                                      </p:cBhvr>
                                      <p:to x="100000" y="100000"/>
                                    </p:animScale>
                                    <p:animScale>
                                      <p:cBhvr>
                                        <p:cTn id="102" dur="16">
                                          <p:stCondLst>
                                            <p:cond delay="1130"/>
                                          </p:stCondLst>
                                        </p:cTn>
                                        <p:tgtEl>
                                          <p:spTgt spid="25"/>
                                        </p:tgtEl>
                                      </p:cBhvr>
                                      <p:to x="100000" y="95000"/>
                                    </p:animScale>
                                    <p:animScale>
                                      <p:cBhvr>
                                        <p:cTn id="103" dur="104" decel="50000">
                                          <p:stCondLst>
                                            <p:cond delay="1146"/>
                                          </p:stCondLst>
                                        </p:cTn>
                                        <p:tgtEl>
                                          <p:spTgt spid="25"/>
                                        </p:tgtEl>
                                      </p:cBhvr>
                                      <p:to x="100000" y="100000"/>
                                    </p:animScale>
                                  </p:childTnLst>
                                </p:cTn>
                              </p:par>
                            </p:childTnLst>
                          </p:cTn>
                        </p:par>
                        <p:par>
                          <p:cTn id="104" fill="hold">
                            <p:stCondLst>
                              <p:cond delay="1250"/>
                            </p:stCondLst>
                            <p:childTnLst>
                              <p:par>
                                <p:cTn id="105" presetID="42" presetClass="entr" presetSubtype="0" fill="hold" nodeType="after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1000"/>
                                        <p:tgtEl>
                                          <p:spTgt spid="19"/>
                                        </p:tgtEl>
                                      </p:cBhvr>
                                    </p:animEffect>
                                    <p:anim calcmode="lin" valueType="num">
                                      <p:cBhvr>
                                        <p:cTn id="108" dur="1000" fill="hold"/>
                                        <p:tgtEl>
                                          <p:spTgt spid="19"/>
                                        </p:tgtEl>
                                        <p:attrNameLst>
                                          <p:attrName>ppt_x</p:attrName>
                                        </p:attrNameLst>
                                      </p:cBhvr>
                                      <p:tavLst>
                                        <p:tav tm="0">
                                          <p:val>
                                            <p:strVal val="#ppt_x"/>
                                          </p:val>
                                        </p:tav>
                                        <p:tav tm="100000">
                                          <p:val>
                                            <p:strVal val="#ppt_x"/>
                                          </p:val>
                                        </p:tav>
                                      </p:tavLst>
                                    </p:anim>
                                    <p:anim calcmode="lin" valueType="num">
                                      <p:cBhvr>
                                        <p:cTn id="10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1" y="1"/>
            <a:ext cx="12192000" cy="500912"/>
          </a:xfrm>
          <a:prstGeom prst="rect">
            <a:avLst/>
          </a:prstGeom>
        </p:spPr>
      </p:pic>
      <p:pic>
        <p:nvPicPr>
          <p:cNvPr id="3" name="图片 2" descr="be63a2bb084e4dcc6af2fd21eb4c43b0"/>
          <p:cNvPicPr>
            <a:picLocks noChangeAspect="1"/>
          </p:cNvPicPr>
          <p:nvPr/>
        </p:nvPicPr>
        <p:blipFill>
          <a:blip r:embed="rId5"/>
          <a:stretch>
            <a:fillRect/>
          </a:stretch>
        </p:blipFill>
        <p:spPr>
          <a:xfrm rot="540000">
            <a:off x="9163685" y="701040"/>
            <a:ext cx="2524125" cy="2300605"/>
          </a:xfrm>
          <a:prstGeom prst="rect">
            <a:avLst/>
          </a:prstGeom>
        </p:spPr>
      </p:pic>
      <p:sp>
        <p:nvSpPr>
          <p:cNvPr id="4" name="云形 3"/>
          <p:cNvSpPr/>
          <p:nvPr/>
        </p:nvSpPr>
        <p:spPr>
          <a:xfrm rot="180000">
            <a:off x="950595" y="1173480"/>
            <a:ext cx="10113010" cy="4309745"/>
          </a:xfrm>
          <a:prstGeom prst="cloud">
            <a:avLst/>
          </a:prstGeom>
          <a:solidFill>
            <a:schemeClr val="bg1"/>
          </a:solidFill>
          <a:ln w="92075">
            <a:solidFill>
              <a:srgbClr val="A9CA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147751" y="1961530"/>
            <a:ext cx="7123430" cy="1954381"/>
          </a:xfrm>
          <a:prstGeom prst="rect">
            <a:avLst/>
          </a:prstGeom>
          <a:solidFill>
            <a:schemeClr val="bg1"/>
          </a:solidFill>
        </p:spPr>
        <p:txBody>
          <a:bodyPr wrap="square" rtlCol="0" anchor="t">
            <a:spAutoFit/>
          </a:bodyPr>
          <a:lstStyle/>
          <a:p>
            <a:pPr>
              <a:lnSpc>
                <a:spcPct val="150000"/>
              </a:lnSpc>
            </a:pPr>
            <a:r>
              <a:rPr lang="en-US" altLang="zh-CN" sz="8800" dirty="0" err="1">
                <a:solidFill>
                  <a:schemeClr val="bg2">
                    <a:lumMod val="50000"/>
                  </a:schemeClr>
                </a:solidFill>
                <a:effectLst>
                  <a:glow rad="63500">
                    <a:schemeClr val="accent2">
                      <a:satMod val="175000"/>
                      <a:alpha val="40000"/>
                    </a:schemeClr>
                  </a:glow>
                  <a:reflection blurRad="6350" stA="60000" endA="900" endPos="58000" dir="5400000" sy="-100000" algn="bl" rotWithShape="0"/>
                </a:effectLst>
                <a:latin typeface="UTM Alpine KT" panose="02040603050506020204" pitchFamily="18" charset="0"/>
                <a:ea typeface="汉仪跳跳体简" panose="00020600040101010101" pitchFamily="18" charset="-122"/>
              </a:rPr>
              <a:t>Thi</a:t>
            </a:r>
            <a:r>
              <a:rPr lang="en-US" altLang="zh-CN" sz="8800" dirty="0">
                <a:solidFill>
                  <a:schemeClr val="bg2">
                    <a:lumMod val="50000"/>
                  </a:schemeClr>
                </a:solidFill>
                <a:effectLst>
                  <a:glow rad="63500">
                    <a:schemeClr val="accent2">
                      <a:satMod val="175000"/>
                      <a:alpha val="40000"/>
                    </a:schemeClr>
                  </a:glow>
                  <a:reflection blurRad="6350" stA="60000" endA="900" endPos="58000" dir="5400000" sy="-100000" algn="bl" rotWithShape="0"/>
                </a:effectLst>
                <a:latin typeface="UTM Alpine KT" panose="02040603050506020204" pitchFamily="18" charset="0"/>
                <a:ea typeface="汉仪跳跳体简" panose="00020600040101010101" pitchFamily="18" charset="-122"/>
              </a:rPr>
              <a:t> </a:t>
            </a:r>
            <a:r>
              <a:rPr lang="en-US" altLang="zh-CN" sz="8800" dirty="0" err="1">
                <a:solidFill>
                  <a:schemeClr val="bg2">
                    <a:lumMod val="50000"/>
                  </a:schemeClr>
                </a:solidFill>
                <a:effectLst>
                  <a:glow rad="63500">
                    <a:schemeClr val="accent2">
                      <a:satMod val="175000"/>
                      <a:alpha val="40000"/>
                    </a:schemeClr>
                  </a:glow>
                  <a:reflection blurRad="6350" stA="60000" endA="900" endPos="58000" dir="5400000" sy="-100000" algn="bl" rotWithShape="0"/>
                </a:effectLst>
                <a:latin typeface="UTM Alpine KT" panose="02040603050506020204" pitchFamily="18" charset="0"/>
                <a:ea typeface="汉仪跳跳体简" panose="00020600040101010101" pitchFamily="18" charset="-122"/>
              </a:rPr>
              <a:t>kể</a:t>
            </a:r>
            <a:r>
              <a:rPr lang="en-US" altLang="zh-CN" sz="8800" dirty="0">
                <a:solidFill>
                  <a:schemeClr val="bg2">
                    <a:lumMod val="50000"/>
                  </a:schemeClr>
                </a:solidFill>
                <a:effectLst>
                  <a:glow rad="63500">
                    <a:schemeClr val="accent2">
                      <a:satMod val="175000"/>
                      <a:alpha val="40000"/>
                    </a:schemeClr>
                  </a:glow>
                  <a:reflection blurRad="6350" stA="60000" endA="900" endPos="58000" dir="5400000" sy="-100000" algn="bl" rotWithShape="0"/>
                </a:effectLst>
                <a:latin typeface="UTM Alpine KT" panose="02040603050506020204" pitchFamily="18" charset="0"/>
                <a:ea typeface="汉仪跳跳体简" panose="00020600040101010101" pitchFamily="18" charset="-122"/>
              </a:rPr>
              <a:t> </a:t>
            </a:r>
            <a:r>
              <a:rPr lang="en-US" altLang="zh-CN" sz="8800" dirty="0" err="1">
                <a:solidFill>
                  <a:schemeClr val="bg2">
                    <a:lumMod val="50000"/>
                  </a:schemeClr>
                </a:solidFill>
                <a:effectLst>
                  <a:glow rad="63500">
                    <a:schemeClr val="accent2">
                      <a:satMod val="175000"/>
                      <a:alpha val="40000"/>
                    </a:schemeClr>
                  </a:glow>
                  <a:reflection blurRad="6350" stA="60000" endA="900" endPos="58000" dir="5400000" sy="-100000" algn="bl" rotWithShape="0"/>
                </a:effectLst>
                <a:latin typeface="UTM Alpine KT" panose="02040603050506020204" pitchFamily="18" charset="0"/>
                <a:ea typeface="汉仪跳跳体简" panose="00020600040101010101" pitchFamily="18" charset="-122"/>
              </a:rPr>
              <a:t>chuyện</a:t>
            </a:r>
            <a:endParaRPr lang="zh-CN" altLang="en-US" sz="8800" dirty="0">
              <a:solidFill>
                <a:schemeClr val="bg2">
                  <a:lumMod val="50000"/>
                </a:schemeClr>
              </a:solidFill>
              <a:effectLst>
                <a:glow rad="63500">
                  <a:schemeClr val="accent2">
                    <a:satMod val="175000"/>
                    <a:alpha val="40000"/>
                  </a:schemeClr>
                </a:glow>
                <a:reflection blurRad="6350" stA="60000" endA="900" endPos="58000" dir="5400000" sy="-100000" algn="bl" rotWithShape="0"/>
              </a:effectLst>
              <a:latin typeface="UTM Alpine KT" panose="02040603050506020204" pitchFamily="18" charset="0"/>
              <a:ea typeface="汉仪跳跳体简" panose="00020600040101010101" pitchFamily="18" charset="-122"/>
            </a:endParaRPr>
          </a:p>
        </p:txBody>
      </p:sp>
      <p:pic>
        <p:nvPicPr>
          <p:cNvPr id="6" name="图片 5" descr="248288a694d7a183367fb0367a596b10"/>
          <p:cNvPicPr>
            <a:picLocks noChangeAspect="1"/>
          </p:cNvPicPr>
          <p:nvPr/>
        </p:nvPicPr>
        <p:blipFill rotWithShape="1">
          <a:blip r:embed="rId6"/>
          <a:srcRect t="2930" r="47641"/>
          <a:stretch/>
        </p:blipFill>
        <p:spPr>
          <a:xfrm>
            <a:off x="-27940" y="5297213"/>
            <a:ext cx="12219941" cy="1579201"/>
          </a:xfrm>
          <a:prstGeom prst="rect">
            <a:avLst/>
          </a:prstGeom>
        </p:spPr>
      </p:pic>
      <p:pic>
        <p:nvPicPr>
          <p:cNvPr id="7" name="图片 6" descr="1a960b73464c3b6a9b2d71b3a40e4850"/>
          <p:cNvPicPr>
            <a:picLocks noChangeAspect="1"/>
          </p:cNvPicPr>
          <p:nvPr/>
        </p:nvPicPr>
        <p:blipFill>
          <a:blip r:embed="rId7"/>
          <a:stretch>
            <a:fillRect/>
          </a:stretch>
        </p:blipFill>
        <p:spPr>
          <a:xfrm flipH="1">
            <a:off x="182880" y="2859405"/>
            <a:ext cx="2632075" cy="3941445"/>
          </a:xfrm>
          <a:prstGeom prst="rect">
            <a:avLst/>
          </a:prstGeom>
        </p:spPr>
      </p:pic>
      <p:pic>
        <p:nvPicPr>
          <p:cNvPr id="8" name="图片 7" descr="1a960b73464c3b6a9b2d71b3a40e4850"/>
          <p:cNvPicPr>
            <a:picLocks noChangeAspect="1"/>
          </p:cNvPicPr>
          <p:nvPr/>
        </p:nvPicPr>
        <p:blipFill>
          <a:blip r:embed="rId7"/>
          <a:stretch>
            <a:fillRect/>
          </a:stretch>
        </p:blipFill>
        <p:spPr>
          <a:xfrm>
            <a:off x="8540796" y="2859405"/>
            <a:ext cx="2774986" cy="4154568"/>
          </a:xfrm>
          <a:prstGeom prst="rect">
            <a:avLst/>
          </a:prstGeom>
        </p:spPr>
      </p:pic>
    </p:spTree>
    <p:extLst>
      <p:ext uri="{BB962C8B-B14F-4D97-AF65-F5344CB8AC3E}">
        <p14:creationId xmlns:p14="http://schemas.microsoft.com/office/powerpoint/2010/main" val="340814803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3"/>
                                        </p:tgtEl>
                                        <p:attrNameLst>
                                          <p:attrName>r</p:attrName>
                                        </p:attrNameLst>
                                      </p:cBhvr>
                                    </p:animRot>
                                    <p:animRot by="-240000">
                                      <p:cBhvr>
                                        <p:cTn id="7" dur="1000" fill="hold">
                                          <p:stCondLst>
                                            <p:cond delay="1000"/>
                                          </p:stCondLst>
                                        </p:cTn>
                                        <p:tgtEl>
                                          <p:spTgt spid="3"/>
                                        </p:tgtEl>
                                        <p:attrNameLst>
                                          <p:attrName>r</p:attrName>
                                        </p:attrNameLst>
                                      </p:cBhvr>
                                    </p:animRot>
                                    <p:animRot by="240000">
                                      <p:cBhvr>
                                        <p:cTn id="8" dur="1000" fill="hold">
                                          <p:stCondLst>
                                            <p:cond delay="2000"/>
                                          </p:stCondLst>
                                        </p:cTn>
                                        <p:tgtEl>
                                          <p:spTgt spid="3"/>
                                        </p:tgtEl>
                                        <p:attrNameLst>
                                          <p:attrName>r</p:attrName>
                                        </p:attrNameLst>
                                      </p:cBhvr>
                                    </p:animRot>
                                    <p:animRot by="-240000">
                                      <p:cBhvr>
                                        <p:cTn id="9" dur="1000" fill="hold">
                                          <p:stCondLst>
                                            <p:cond delay="3000"/>
                                          </p:stCondLst>
                                        </p:cTn>
                                        <p:tgtEl>
                                          <p:spTgt spid="3"/>
                                        </p:tgtEl>
                                        <p:attrNameLst>
                                          <p:attrName>r</p:attrName>
                                        </p:attrNameLst>
                                      </p:cBhvr>
                                    </p:animRot>
                                    <p:animRot by="120000">
                                      <p:cBhvr>
                                        <p:cTn id="10" dur="1000" fill="hold">
                                          <p:stCondLst>
                                            <p:cond delay="40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par>
                          <p:cTn id="18" fill="hold">
                            <p:stCondLst>
                              <p:cond delay="500"/>
                            </p:stCondLst>
                            <p:childTnLst>
                              <p:par>
                                <p:cTn id="19" presetID="27" presetClass="entr" presetSubtype="0" fill="hold" grpId="0" nodeType="afterEffect">
                                  <p:stCondLst>
                                    <p:cond delay="0"/>
                                  </p:stCondLst>
                                  <p:iterate type="lt">
                                    <p:tmPct val="50000"/>
                                  </p:iterate>
                                  <p:childTnLst>
                                    <p:set>
                                      <p:cBhvr>
                                        <p:cTn id="20" dur="1" fill="hold">
                                          <p:stCondLst>
                                            <p:cond delay="0"/>
                                          </p:stCondLst>
                                        </p:cTn>
                                        <p:tgtEl>
                                          <p:spTgt spid="5"/>
                                        </p:tgtEl>
                                        <p:attrNameLst>
                                          <p:attrName>style.visibility</p:attrName>
                                        </p:attrNameLst>
                                      </p:cBhvr>
                                      <p:to>
                                        <p:strVal val="visible"/>
                                      </p:to>
                                    </p:set>
                                    <p:anim calcmode="discrete" valueType="clr">
                                      <p:cBhvr override="childStyle">
                                        <p:cTn id="21"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
                                        </p:tgtEl>
                                        <p:attrNameLst>
                                          <p:attrName>fillcolor</p:attrName>
                                        </p:attrNameLst>
                                      </p:cBhvr>
                                      <p:tavLst>
                                        <p:tav tm="0">
                                          <p:val>
                                            <p:clrVal>
                                              <a:schemeClr val="accent2"/>
                                            </p:clrVal>
                                          </p:val>
                                        </p:tav>
                                        <p:tav tm="50000">
                                          <p:val>
                                            <p:clrVal>
                                              <a:schemeClr val="hlink"/>
                                            </p:clrVal>
                                          </p:val>
                                        </p:tav>
                                      </p:tavLst>
                                    </p:anim>
                                    <p:set>
                                      <p:cBhvr>
                                        <p:cTn id="23"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D4139C77-7409-4A43-943A-1D2B8A7468B8}"/>
              </a:ext>
            </a:extLst>
          </p:cNvPr>
          <p:cNvPicPr>
            <a:picLocks noChangeAspect="1" noChangeArrowheads="1"/>
          </p:cNvPicPr>
          <p:nvPr/>
        </p:nvPicPr>
        <p:blipFill>
          <a:blip r:embed="rId4" cstate="email">
            <a:biLevel thresh="25000"/>
            <a:extLst>
              <a:ext uri="{28A0092B-C50C-407E-A947-70E740481C1C}">
                <a14:useLocalDpi xmlns:a14="http://schemas.microsoft.com/office/drawing/2010/main" val="0"/>
              </a:ext>
            </a:extLst>
          </a:blip>
          <a:srcRect/>
          <a:stretch>
            <a:fillRect/>
          </a:stretch>
        </p:blipFill>
        <p:spPr bwMode="auto">
          <a:xfrm>
            <a:off x="1452908" y="2139670"/>
            <a:ext cx="4643092" cy="4100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33C98170-DC03-42B1-8C69-7BFEDEE4E537}"/>
              </a:ext>
            </a:extLst>
          </p:cNvPr>
          <p:cNvPicPr>
            <a:picLocks noChangeAspect="1" noChangeArrowheads="1"/>
          </p:cNvPicPr>
          <p:nvPr/>
        </p:nvPicPr>
        <p:blipFill>
          <a:blip r:embed="rId4" cstate="email">
            <a:biLevel thresh="25000"/>
            <a:extLst>
              <a:ext uri="{28A0092B-C50C-407E-A947-70E740481C1C}">
                <a14:useLocalDpi xmlns:a14="http://schemas.microsoft.com/office/drawing/2010/main" val="0"/>
              </a:ext>
            </a:extLst>
          </a:blip>
          <a:srcRect/>
          <a:stretch>
            <a:fillRect/>
          </a:stretch>
        </p:blipFill>
        <p:spPr bwMode="auto">
          <a:xfrm>
            <a:off x="1452908" y="3503011"/>
            <a:ext cx="4643092" cy="4100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E7BA18BA-695A-49F8-AC4B-31BF181CC1C1}"/>
              </a:ext>
            </a:extLst>
          </p:cNvPr>
          <p:cNvPicPr>
            <a:picLocks noChangeAspect="1" noChangeArrowheads="1"/>
          </p:cNvPicPr>
          <p:nvPr/>
        </p:nvPicPr>
        <p:blipFill>
          <a:blip r:embed="rId4" cstate="email">
            <a:biLevel thresh="25000"/>
            <a:extLst>
              <a:ext uri="{28A0092B-C50C-407E-A947-70E740481C1C}">
                <a14:useLocalDpi xmlns:a14="http://schemas.microsoft.com/office/drawing/2010/main" val="0"/>
              </a:ext>
            </a:extLst>
          </a:blip>
          <a:srcRect/>
          <a:stretch>
            <a:fillRect/>
          </a:stretch>
        </p:blipFill>
        <p:spPr bwMode="auto">
          <a:xfrm>
            <a:off x="1452908" y="4880993"/>
            <a:ext cx="4643092" cy="410016"/>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a:extLst>
              <a:ext uri="{FF2B5EF4-FFF2-40B4-BE49-F238E27FC236}">
                <a16:creationId xmlns:a16="http://schemas.microsoft.com/office/drawing/2014/main" id="{8F2FEF7A-D86C-4732-B1F6-02B8A3430B10}"/>
              </a:ext>
            </a:extLst>
          </p:cNvPr>
          <p:cNvPicPr>
            <a:picLocks noChangeAspect="1"/>
          </p:cNvPicPr>
          <p:nvPr/>
        </p:nvPicPr>
        <p:blipFill>
          <a:blip r:embed="rId5"/>
          <a:stretch>
            <a:fillRect/>
          </a:stretch>
        </p:blipFill>
        <p:spPr>
          <a:xfrm flipH="1">
            <a:off x="7591533" y="24089"/>
            <a:ext cx="4566300" cy="6809822"/>
          </a:xfrm>
          <a:prstGeom prst="rect">
            <a:avLst/>
          </a:prstGeom>
        </p:spPr>
      </p:pic>
      <p:sp>
        <p:nvSpPr>
          <p:cNvPr id="12" name="文本框 8">
            <a:extLst>
              <a:ext uri="{FF2B5EF4-FFF2-40B4-BE49-F238E27FC236}">
                <a16:creationId xmlns:a16="http://schemas.microsoft.com/office/drawing/2014/main" id="{06E0595A-B3CC-46A8-B1B5-F6BE0BB1EE65}"/>
              </a:ext>
            </a:extLst>
          </p:cNvPr>
          <p:cNvSpPr txBox="1"/>
          <p:nvPr/>
        </p:nvSpPr>
        <p:spPr>
          <a:xfrm>
            <a:off x="397796" y="144031"/>
            <a:ext cx="3897349" cy="1400383"/>
          </a:xfrm>
          <a:prstGeom prst="rect">
            <a:avLst/>
          </a:prstGeom>
          <a:noFill/>
        </p:spPr>
        <p:txBody>
          <a:bodyPr wrap="none" rtlCol="0">
            <a:spAutoFit/>
          </a:bodyPr>
          <a:lstStyle/>
          <a:p>
            <a:r>
              <a:rPr lang="en-US" altLang="zh-CN" sz="85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latin typeface="#9Slide03 AllRoundGothic" panose="020B0703020202020104" pitchFamily="34" charset="0"/>
                <a:ea typeface="字魂39号-快乐肥宅体" panose="00000500000000000000" pitchFamily="2" charset="-122"/>
                <a:cs typeface="Arial" panose="020B0604020202020204" pitchFamily="34" charset="0"/>
              </a:rPr>
              <a:t>DẶN DÒ</a:t>
            </a:r>
            <a:endParaRPr lang="zh-CN" altLang="en-US" sz="85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latin typeface="#9Slide03 AllRoundGothic" panose="020B0703020202020104" pitchFamily="34" charset="0"/>
              <a:ea typeface="字魂39号-快乐肥宅体" panose="00000500000000000000" pitchFamily="2" charset="-122"/>
              <a:cs typeface="Arial" panose="020B0604020202020204" pitchFamily="34" charset="0"/>
            </a:endParaRPr>
          </a:p>
        </p:txBody>
      </p:sp>
    </p:spTree>
    <p:extLst>
      <p:ext uri="{BB962C8B-B14F-4D97-AF65-F5344CB8AC3E}">
        <p14:creationId xmlns:p14="http://schemas.microsoft.com/office/powerpoint/2010/main" val="8089288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1" y="1"/>
            <a:ext cx="12192000" cy="500912"/>
          </a:xfrm>
          <a:prstGeom prst="rect">
            <a:avLst/>
          </a:prstGeom>
        </p:spPr>
      </p:pic>
      <p:pic>
        <p:nvPicPr>
          <p:cNvPr id="3" name="图片 2" descr="127e29b28b6108d66ab4d34f9ea18ce5"/>
          <p:cNvPicPr>
            <a:picLocks noChangeAspect="1"/>
          </p:cNvPicPr>
          <p:nvPr/>
        </p:nvPicPr>
        <p:blipFill>
          <a:blip r:embed="rId5"/>
          <a:stretch>
            <a:fillRect/>
          </a:stretch>
        </p:blipFill>
        <p:spPr>
          <a:xfrm>
            <a:off x="6822039" y="2723935"/>
            <a:ext cx="2764333" cy="3350035"/>
          </a:xfrm>
          <a:prstGeom prst="rect">
            <a:avLst/>
          </a:prstGeom>
        </p:spPr>
      </p:pic>
      <p:pic>
        <p:nvPicPr>
          <p:cNvPr id="4" name="图片 3" descr="248288a694d7a183367fb0367a596b10"/>
          <p:cNvPicPr>
            <a:picLocks noChangeAspect="1"/>
          </p:cNvPicPr>
          <p:nvPr/>
        </p:nvPicPr>
        <p:blipFill rotWithShape="1">
          <a:blip r:embed="rId6"/>
          <a:srcRect t="2930" r="47641"/>
          <a:stretch/>
        </p:blipFill>
        <p:spPr>
          <a:xfrm>
            <a:off x="-27940" y="5297213"/>
            <a:ext cx="12219941" cy="1579201"/>
          </a:xfrm>
          <a:prstGeom prst="rect">
            <a:avLst/>
          </a:prstGeom>
        </p:spPr>
      </p:pic>
      <p:pic>
        <p:nvPicPr>
          <p:cNvPr id="5" name="图片 4" descr="1a960b73464c3b6a9b2d71b3a40e4850"/>
          <p:cNvPicPr>
            <a:picLocks noChangeAspect="1"/>
          </p:cNvPicPr>
          <p:nvPr/>
        </p:nvPicPr>
        <p:blipFill>
          <a:blip r:embed="rId7"/>
          <a:stretch>
            <a:fillRect/>
          </a:stretch>
        </p:blipFill>
        <p:spPr>
          <a:xfrm flipH="1">
            <a:off x="182880" y="2859405"/>
            <a:ext cx="2632075" cy="3941445"/>
          </a:xfrm>
          <a:prstGeom prst="rect">
            <a:avLst/>
          </a:prstGeom>
        </p:spPr>
      </p:pic>
      <p:pic>
        <p:nvPicPr>
          <p:cNvPr id="6" name="图片 5" descr="1a960b73464c3b6a9b2d71b3a40e4850"/>
          <p:cNvPicPr>
            <a:picLocks noChangeAspect="1"/>
          </p:cNvPicPr>
          <p:nvPr/>
        </p:nvPicPr>
        <p:blipFill>
          <a:blip r:embed="rId7"/>
          <a:stretch>
            <a:fillRect/>
          </a:stretch>
        </p:blipFill>
        <p:spPr>
          <a:xfrm>
            <a:off x="8747210" y="1691258"/>
            <a:ext cx="3636792" cy="5444818"/>
          </a:xfrm>
          <a:prstGeom prst="rect">
            <a:avLst/>
          </a:prstGeom>
        </p:spPr>
      </p:pic>
      <p:pic>
        <p:nvPicPr>
          <p:cNvPr id="7" name="图片 6" descr="6f86b8e1ad79e21eb6177f02b8627981"/>
          <p:cNvPicPr>
            <a:picLocks noChangeAspect="1"/>
          </p:cNvPicPr>
          <p:nvPr/>
        </p:nvPicPr>
        <p:blipFill>
          <a:blip r:embed="rId8"/>
          <a:stretch>
            <a:fillRect/>
          </a:stretch>
        </p:blipFill>
        <p:spPr>
          <a:xfrm rot="720000" flipH="1">
            <a:off x="7513763" y="693587"/>
            <a:ext cx="704850" cy="704850"/>
          </a:xfrm>
          <a:prstGeom prst="rect">
            <a:avLst/>
          </a:prstGeom>
        </p:spPr>
      </p:pic>
      <p:sp>
        <p:nvSpPr>
          <p:cNvPr id="8" name="品 10"/>
          <p:cNvSpPr txBox="1"/>
          <p:nvPr/>
        </p:nvSpPr>
        <p:spPr>
          <a:xfrm>
            <a:off x="2320355" y="831109"/>
            <a:ext cx="4844430" cy="3785652"/>
          </a:xfrm>
          <a:prstGeom prst="rect">
            <a:avLst/>
          </a:prstGeom>
          <a:noFill/>
        </p:spPr>
        <p:txBody>
          <a:bodyPr wrap="square" rtlCol="0">
            <a:spAutoFit/>
          </a:bodyPr>
          <a:lstStyle/>
          <a:p>
            <a:r>
              <a:rPr lang="en-US" altLang="zh-CN" sz="8000" dirty="0">
                <a:solidFill>
                  <a:srgbClr val="FFC000"/>
                </a:solidFill>
                <a:effectLst>
                  <a:glow rad="101600">
                    <a:schemeClr val="accent2">
                      <a:satMod val="175000"/>
                      <a:alpha val="40000"/>
                    </a:schemeClr>
                  </a:glow>
                </a:effectLst>
                <a:latin typeface="#9Slide07 IcielCrocante" panose="02000000000000000000" pitchFamily="2" charset="0"/>
                <a:ea typeface="851tegakizatsu" panose="02000600000000000000" pitchFamily="2" charset="-122"/>
              </a:rPr>
              <a:t>CHÚC CÁC EM HỌC TỐT!</a:t>
            </a:r>
            <a:endParaRPr lang="zh-CN" altLang="en-US" sz="8000" dirty="0">
              <a:solidFill>
                <a:srgbClr val="FFC000"/>
              </a:solidFill>
              <a:effectLst>
                <a:glow rad="101600">
                  <a:schemeClr val="accent2">
                    <a:satMod val="175000"/>
                    <a:alpha val="40000"/>
                  </a:schemeClr>
                </a:glow>
              </a:effectLst>
              <a:latin typeface="#9Slide07 IcielCrocante" panose="02000000000000000000" pitchFamily="2" charset="0"/>
              <a:ea typeface="851tegakizatsu" panose="02000600000000000000" pitchFamily="2" charset="-122"/>
            </a:endParaRPr>
          </a:p>
        </p:txBody>
      </p:sp>
    </p:spTree>
    <p:extLst>
      <p:ext uri="{BB962C8B-B14F-4D97-AF65-F5344CB8AC3E}">
        <p14:creationId xmlns:p14="http://schemas.microsoft.com/office/powerpoint/2010/main" val="39103518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964477"/>
            <a:ext cx="12496800" cy="6205842"/>
          </a:xfrm>
        </p:spPr>
        <p:txBody>
          <a:bodyPr>
            <a:normAutofit/>
          </a:bodyPr>
          <a:lstStyle/>
          <a:p>
            <a:pPr algn="ct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Những quà tặng tiếp theo sẽ được MĂNG NON cập nhật tại nhóm Măng Non – Tài liệu Tiểu học sau:</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hlinkClick r:id="rId3"/>
              </a:rPr>
              <a:t>https://www.facebook.com/groups/629898828017053</a:t>
            </a: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4000" b="1" i="1" dirty="0">
                <a:solidFill>
                  <a:srgbClr val="F06E8A"/>
                </a:solidFill>
                <a:latin typeface="Times New Roman" panose="02020603050405020304" pitchFamily="18" charset="0"/>
                <a:cs typeface="Times New Roman" panose="02020603050405020304" pitchFamily="18" charset="0"/>
              </a:rPr>
              <a:t/>
            </a:r>
            <a:br>
              <a:rPr lang="en-US" sz="4000" b="1" i="1" dirty="0">
                <a:solidFill>
                  <a:srgbClr val="F06E8A"/>
                </a:solidFill>
                <a:latin typeface="Times New Roman" panose="02020603050405020304" pitchFamily="18"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Mời thầy cô tham gia nhóm để chủ động cập nhật bài giảng điện tử lớp 4 và quà tặng hằng tuần </a:t>
            </a:r>
            <a:b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mới nhất nhé!</a:t>
            </a:r>
            <a:r>
              <a:rPr lang="en-US" b="1" i="1" dirty="0">
                <a:solidFill>
                  <a:srgbClr val="F06E8A"/>
                </a:solidFill>
                <a:latin typeface="Times New Roman" panose="02020603050405020304" pitchFamily="18" charset="0"/>
                <a:ea typeface="Arabia" pitchFamily="2" charset="0"/>
                <a:cs typeface="Times New Roman" panose="02020603050405020304" pitchFamily="18" charset="0"/>
              </a:rPr>
              <a:t/>
            </a: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r>
              <a:rPr lang="en-US" b="1" i="1" dirty="0">
                <a:solidFill>
                  <a:srgbClr val="F06E8A"/>
                </a:solidFill>
                <a:latin typeface="Times New Roman" panose="02020603050405020304" pitchFamily="18" charset="0"/>
                <a:ea typeface="Arabia" pitchFamily="2" charset="0"/>
                <a:cs typeface="Times New Roman" panose="02020603050405020304" pitchFamily="18" charset="0"/>
              </a:rPr>
              <a:t/>
            </a: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endParaRPr lang="en-US" dirty="0">
              <a:solidFill>
                <a:srgbClr val="F06E8A"/>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191" y="-2039137"/>
            <a:ext cx="3113783" cy="4615353"/>
          </a:xfrm>
          <a:prstGeom prst="rect">
            <a:avLst/>
          </a:prstGeom>
        </p:spPr>
      </p:pic>
      <p:sp>
        <p:nvSpPr>
          <p:cNvPr id="5" name="Rounded Rectangle 4"/>
          <p:cNvSpPr/>
          <p:nvPr/>
        </p:nvSpPr>
        <p:spPr>
          <a:xfrm>
            <a:off x="2097024" y="0"/>
            <a:ext cx="10094976" cy="2767584"/>
          </a:xfrm>
          <a:prstGeom prst="roundRect">
            <a:avLst/>
          </a:prstGeom>
          <a:solidFill>
            <a:schemeClr val="bg1"/>
          </a:solidFill>
          <a:ln w="38100">
            <a:solidFill>
              <a:srgbClr val="F06E8A"/>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a:solidFill>
                <a:srgbClr val="002060"/>
              </a:solidFill>
              <a:latin typeface="Times New Roman" panose="02020603050405020304" pitchFamily="18" charset="0"/>
              <a:cs typeface="Times New Roman" panose="02020603050405020304" pitchFamily="18" charset="0"/>
            </a:endParaRPr>
          </a:p>
          <a:p>
            <a:pPr algn="ctr"/>
            <a:r>
              <a:rPr lang="en-US" sz="2400" b="1" dirty="0">
                <a:solidFill>
                  <a:srgbClr val="002060"/>
                </a:solidFill>
                <a:latin typeface="Times New Roman" panose="02020603050405020304" pitchFamily="18" charset="0"/>
                <a:cs typeface="Times New Roman" panose="02020603050405020304" pitchFamily="18" charset="0"/>
              </a:rPr>
              <a:t>MĂNG NON – TÀI LIỆU TIỂU HỌC</a:t>
            </a:r>
          </a:p>
          <a:p>
            <a:pPr algn="ctr"/>
            <a:r>
              <a:rPr lang="en-US" sz="2400" b="1" dirty="0">
                <a:solidFill>
                  <a:srgbClr val="002060"/>
                </a:solidFill>
                <a:latin typeface="Times New Roman" panose="02020603050405020304" pitchFamily="18" charset="0"/>
                <a:cs typeface="Times New Roman" panose="02020603050405020304" pitchFamily="18" charset="0"/>
              </a:rPr>
              <a:t>CHUYÊN GIÁO ÁN ĐIỆN TỬ THEO TUẦN KHỐI 4 </a:t>
            </a:r>
          </a:p>
          <a:p>
            <a:pPr algn="ctr"/>
            <a:r>
              <a:rPr lang="en-US" sz="2400" b="1" dirty="0">
                <a:solidFill>
                  <a:srgbClr val="002060"/>
                </a:solidFill>
                <a:latin typeface="Times New Roman" panose="02020603050405020304" pitchFamily="18" charset="0"/>
                <a:cs typeface="Times New Roman" panose="02020603050405020304" pitchFamily="18" charset="0"/>
              </a:rPr>
              <a:t>BÀI THAO GIẢNG – ELEARNING</a:t>
            </a:r>
          </a:p>
          <a:p>
            <a:pPr algn="ctr"/>
            <a:r>
              <a:rPr lang="en-US" sz="2400" dirty="0">
                <a:solidFill>
                  <a:srgbClr val="002060"/>
                </a:solidFill>
                <a:latin typeface="Times New Roman" panose="02020603050405020304" pitchFamily="18" charset="0"/>
                <a:cs typeface="Times New Roman" panose="02020603050405020304" pitchFamily="18" charset="0"/>
              </a:rPr>
              <a:t>Nhóm chia sẻ tài liệu - Qùa tặng: Măng Non – Tài liệu Tiểu học</a:t>
            </a:r>
          </a:p>
          <a:p>
            <a:pPr algn="ctr"/>
            <a:r>
              <a:rPr lang="en-US" sz="2400" dirty="0">
                <a:solidFill>
                  <a:srgbClr val="002060"/>
                </a:solidFill>
                <a:latin typeface="Times New Roman" panose="02020603050405020304" pitchFamily="18" charset="0"/>
                <a:cs typeface="Times New Roman" panose="02020603050405020304" pitchFamily="18" charset="0"/>
              </a:rPr>
              <a:t>Page: Măng Non – Tài liệu Tiểu học </a:t>
            </a:r>
          </a:p>
          <a:p>
            <a:pPr algn="ctr"/>
            <a:r>
              <a:rPr lang="en-US" sz="2400" dirty="0">
                <a:solidFill>
                  <a:srgbClr val="002060"/>
                </a:solidFill>
                <a:latin typeface="Times New Roman" panose="02020603050405020304" pitchFamily="18" charset="0"/>
                <a:cs typeface="Times New Roman" panose="02020603050405020304" pitchFamily="18" charset="0"/>
              </a:rPr>
              <a:t>SĐT ZALO : </a:t>
            </a:r>
            <a:r>
              <a:rPr lang="en-US" sz="2400" u="sng" dirty="0">
                <a:solidFill>
                  <a:srgbClr val="002060"/>
                </a:solidFill>
              </a:rPr>
              <a:t>0382348780</a:t>
            </a:r>
            <a:r>
              <a:rPr lang="en-US" sz="2400" dirty="0">
                <a:solidFill>
                  <a:srgbClr val="002060"/>
                </a:solidFill>
              </a:rPr>
              <a:t> - </a:t>
            </a:r>
            <a:r>
              <a:rPr lang="en-US" sz="2400" u="sng" dirty="0">
                <a:solidFill>
                  <a:srgbClr val="002060"/>
                </a:solidFill>
              </a:rPr>
              <a:t>0984848929</a:t>
            </a:r>
            <a:endParaRPr lang="en-US" sz="2400" dirty="0">
              <a:solidFill>
                <a:srgbClr val="002060"/>
              </a:solidFill>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86771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50102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9" name="图片 8"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C1C54C51-846E-45AD-B275-F44BFBE8384A}"/>
              </a:ext>
            </a:extLst>
          </p:cNvPr>
          <p:cNvPicPr>
            <a:picLocks noChangeAspect="1"/>
          </p:cNvPicPr>
          <p:nvPr/>
        </p:nvPicPr>
        <p:blipFill>
          <a:blip r:embed="rId4"/>
          <a:stretch>
            <a:fillRect/>
          </a:stretch>
        </p:blipFill>
        <p:spPr>
          <a:xfrm>
            <a:off x="1278957" y="2910294"/>
            <a:ext cx="9747006" cy="3417028"/>
          </a:xfrm>
          <a:prstGeom prst="rect">
            <a:avLst/>
          </a:prstGeom>
        </p:spPr>
      </p:pic>
      <p:pic>
        <p:nvPicPr>
          <p:cNvPr id="1032" name="图片 1031">
            <a:extLst>
              <a:ext uri="{FF2B5EF4-FFF2-40B4-BE49-F238E27FC236}">
                <a16:creationId xmlns:a16="http://schemas.microsoft.com/office/drawing/2014/main" id="{542D6093-836C-42AC-B3E1-1A8A3EE32763}"/>
              </a:ext>
            </a:extLst>
          </p:cNvPr>
          <p:cNvPicPr>
            <a:picLocks noChangeAspect="1"/>
          </p:cNvPicPr>
          <p:nvPr/>
        </p:nvPicPr>
        <p:blipFill>
          <a:blip r:embed="rId5"/>
          <a:stretch>
            <a:fillRect/>
          </a:stretch>
        </p:blipFill>
        <p:spPr>
          <a:xfrm>
            <a:off x="0" y="0"/>
            <a:ext cx="8315665" cy="4090771"/>
          </a:xfrm>
          <a:prstGeom prst="rect">
            <a:avLst/>
          </a:prstGeom>
        </p:spPr>
      </p:pic>
      <p:sp>
        <p:nvSpPr>
          <p:cNvPr id="11" name="TextBox 10">
            <a:extLst>
              <a:ext uri="{FF2B5EF4-FFF2-40B4-BE49-F238E27FC236}">
                <a16:creationId xmlns:a16="http://schemas.microsoft.com/office/drawing/2014/main" id="{D73E5EC7-46EB-4F8C-B651-389A0180C5FB}"/>
              </a:ext>
            </a:extLst>
          </p:cNvPr>
          <p:cNvSpPr txBox="1"/>
          <p:nvPr/>
        </p:nvSpPr>
        <p:spPr>
          <a:xfrm>
            <a:off x="1861417" y="3491457"/>
            <a:ext cx="8675448" cy="2246769"/>
          </a:xfrm>
          <a:prstGeom prst="rect">
            <a:avLst/>
          </a:prstGeom>
          <a:noFill/>
        </p:spPr>
        <p:txBody>
          <a:bodyPr wrap="square" rtlCol="0">
            <a:spAutoFit/>
          </a:bodyPr>
          <a:lstStyle/>
          <a:p>
            <a:r>
              <a:rPr lang="en-US" altLang="en-US" sz="3500" b="1" dirty="0" err="1">
                <a:solidFill>
                  <a:srgbClr val="A46773"/>
                </a:solidFill>
                <a:latin typeface="Arial" panose="020B0604020202020204" pitchFamily="34" charset="0"/>
                <a:cs typeface="Arial" panose="020B0604020202020204" pitchFamily="34" charset="0"/>
              </a:rPr>
              <a:t>Đề</a:t>
            </a:r>
            <a:r>
              <a:rPr lang="en-US" altLang="en-US" sz="3500" b="1" dirty="0">
                <a:solidFill>
                  <a:srgbClr val="A46773"/>
                </a:solidFill>
                <a:latin typeface="Arial" panose="020B0604020202020204" pitchFamily="34" charset="0"/>
                <a:cs typeface="Arial" panose="020B0604020202020204" pitchFamily="34" charset="0"/>
              </a:rPr>
              <a:t> bài: </a:t>
            </a:r>
            <a:r>
              <a:rPr lang="en-US" altLang="en-US" sz="3500" b="1" dirty="0" err="1">
                <a:solidFill>
                  <a:schemeClr val="bg2">
                    <a:lumMod val="50000"/>
                  </a:schemeClr>
                </a:solidFill>
                <a:latin typeface="Arial" panose="020B0604020202020204" pitchFamily="34" charset="0"/>
                <a:cs typeface="Arial" panose="020B0604020202020204" pitchFamily="34" charset="0"/>
              </a:rPr>
              <a:t>Kể</a:t>
            </a:r>
            <a:r>
              <a:rPr lang="en-US" altLang="en-US" sz="3500" b="1" dirty="0">
                <a:solidFill>
                  <a:schemeClr val="bg2">
                    <a:lumMod val="50000"/>
                  </a:schemeClr>
                </a:solidFill>
                <a:latin typeface="Arial" panose="020B0604020202020204" pitchFamily="34" charset="0"/>
                <a:cs typeface="Arial" panose="020B0604020202020204" pitchFamily="34" charset="0"/>
              </a:rPr>
              <a:t> </a:t>
            </a:r>
            <a:r>
              <a:rPr lang="en-US" altLang="en-US" sz="3500" b="1" dirty="0" err="1">
                <a:solidFill>
                  <a:schemeClr val="bg2">
                    <a:lumMod val="50000"/>
                  </a:schemeClr>
                </a:solidFill>
                <a:latin typeface="Arial" panose="020B0604020202020204" pitchFamily="34" charset="0"/>
                <a:cs typeface="Arial" panose="020B0604020202020204" pitchFamily="34" charset="0"/>
              </a:rPr>
              <a:t>một</a:t>
            </a:r>
            <a:r>
              <a:rPr lang="en-US" altLang="en-US" sz="3500" b="1" dirty="0">
                <a:solidFill>
                  <a:schemeClr val="bg2">
                    <a:lumMod val="50000"/>
                  </a:schemeClr>
                </a:solidFill>
                <a:latin typeface="Arial" panose="020B0604020202020204" pitchFamily="34" charset="0"/>
                <a:cs typeface="Arial" panose="020B0604020202020204" pitchFamily="34" charset="0"/>
              </a:rPr>
              <a:t> </a:t>
            </a:r>
            <a:r>
              <a:rPr lang="en-US" altLang="en-US" sz="3500" b="1" dirty="0" err="1">
                <a:solidFill>
                  <a:schemeClr val="bg2">
                    <a:lumMod val="50000"/>
                  </a:schemeClr>
                </a:solidFill>
                <a:latin typeface="Arial" panose="020B0604020202020204" pitchFamily="34" charset="0"/>
                <a:cs typeface="Arial" panose="020B0604020202020204" pitchFamily="34" charset="0"/>
              </a:rPr>
              <a:t>câu</a:t>
            </a:r>
            <a:r>
              <a:rPr lang="en-US" altLang="en-US" sz="3500" b="1" dirty="0">
                <a:solidFill>
                  <a:schemeClr val="bg2">
                    <a:lumMod val="50000"/>
                  </a:schemeClr>
                </a:solidFill>
                <a:latin typeface="Arial" panose="020B0604020202020204" pitchFamily="34" charset="0"/>
                <a:cs typeface="Arial" panose="020B0604020202020204" pitchFamily="34" charset="0"/>
              </a:rPr>
              <a:t> </a:t>
            </a:r>
            <a:r>
              <a:rPr lang="en-US" altLang="en-US" sz="3500" b="1" dirty="0" err="1">
                <a:solidFill>
                  <a:schemeClr val="bg2">
                    <a:lumMod val="50000"/>
                  </a:schemeClr>
                </a:solidFill>
                <a:latin typeface="Arial" panose="020B0604020202020204" pitchFamily="34" charset="0"/>
                <a:cs typeface="Arial" panose="020B0604020202020204" pitchFamily="34" charset="0"/>
              </a:rPr>
              <a:t>chuyện</a:t>
            </a:r>
            <a:r>
              <a:rPr lang="en-US" altLang="en-US" sz="3500" b="1" dirty="0">
                <a:solidFill>
                  <a:schemeClr val="bg2">
                    <a:lumMod val="50000"/>
                  </a:schemeClr>
                </a:solidFill>
                <a:latin typeface="Arial" panose="020B0604020202020204" pitchFamily="34" charset="0"/>
                <a:cs typeface="Arial" panose="020B0604020202020204" pitchFamily="34" charset="0"/>
              </a:rPr>
              <a:t> </a:t>
            </a:r>
            <a:r>
              <a:rPr lang="en-US" altLang="en-US" sz="3500" b="1" dirty="0" err="1">
                <a:solidFill>
                  <a:schemeClr val="bg2">
                    <a:lumMod val="50000"/>
                  </a:schemeClr>
                </a:solidFill>
                <a:latin typeface="Arial" panose="020B0604020202020204" pitchFamily="34" charset="0"/>
                <a:cs typeface="Arial" panose="020B0604020202020204" pitchFamily="34" charset="0"/>
              </a:rPr>
              <a:t>em</a:t>
            </a:r>
            <a:r>
              <a:rPr lang="en-US" altLang="en-US" sz="3500" b="1" dirty="0">
                <a:solidFill>
                  <a:schemeClr val="bg2">
                    <a:lumMod val="50000"/>
                  </a:schemeClr>
                </a:solidFill>
                <a:latin typeface="Arial" panose="020B0604020202020204" pitchFamily="34" charset="0"/>
                <a:cs typeface="Arial" panose="020B0604020202020204" pitchFamily="34" charset="0"/>
              </a:rPr>
              <a:t> </a:t>
            </a:r>
            <a:r>
              <a:rPr lang="en-US" altLang="en-US" sz="3500" b="1" dirty="0" err="1">
                <a:solidFill>
                  <a:schemeClr val="bg2">
                    <a:lumMod val="50000"/>
                  </a:schemeClr>
                </a:solidFill>
                <a:latin typeface="Arial" panose="020B0604020202020204" pitchFamily="34" charset="0"/>
                <a:cs typeface="Arial" panose="020B0604020202020204" pitchFamily="34" charset="0"/>
              </a:rPr>
              <a:t>đã</a:t>
            </a:r>
            <a:r>
              <a:rPr lang="en-US" altLang="en-US" sz="3500" b="1" dirty="0">
                <a:solidFill>
                  <a:schemeClr val="bg2">
                    <a:lumMod val="50000"/>
                  </a:schemeClr>
                </a:solidFill>
                <a:latin typeface="Arial" panose="020B0604020202020204" pitchFamily="34" charset="0"/>
                <a:cs typeface="Arial" panose="020B0604020202020204" pitchFamily="34" charset="0"/>
              </a:rPr>
              <a:t> </a:t>
            </a:r>
            <a:r>
              <a:rPr lang="en-US" altLang="en-US" sz="3500" b="1" dirty="0" err="1">
                <a:solidFill>
                  <a:schemeClr val="bg2">
                    <a:lumMod val="50000"/>
                  </a:schemeClr>
                </a:solidFill>
                <a:latin typeface="Arial" panose="020B0604020202020204" pitchFamily="34" charset="0"/>
                <a:cs typeface="Arial" panose="020B0604020202020204" pitchFamily="34" charset="0"/>
              </a:rPr>
              <a:t>được</a:t>
            </a:r>
            <a:r>
              <a:rPr lang="en-US" altLang="en-US" sz="3500" b="1" dirty="0">
                <a:solidFill>
                  <a:schemeClr val="bg2">
                    <a:lumMod val="50000"/>
                  </a:schemeClr>
                </a:solidFill>
                <a:latin typeface="Arial" panose="020B0604020202020204" pitchFamily="34" charset="0"/>
                <a:cs typeface="Arial" panose="020B0604020202020204" pitchFamily="34" charset="0"/>
              </a:rPr>
              <a:t> </a:t>
            </a:r>
            <a:r>
              <a:rPr lang="en-US" altLang="en-US" sz="3500" b="1" dirty="0" err="1">
                <a:solidFill>
                  <a:schemeClr val="bg2">
                    <a:lumMod val="50000"/>
                  </a:schemeClr>
                </a:solidFill>
                <a:latin typeface="Arial" panose="020B0604020202020204" pitchFamily="34" charset="0"/>
                <a:cs typeface="Arial" panose="020B0604020202020204" pitchFamily="34" charset="0"/>
              </a:rPr>
              <a:t>nghe</a:t>
            </a:r>
            <a:r>
              <a:rPr lang="en-US" altLang="en-US" sz="3500" b="1" dirty="0">
                <a:solidFill>
                  <a:schemeClr val="bg2">
                    <a:lumMod val="50000"/>
                  </a:schemeClr>
                </a:solidFill>
                <a:latin typeface="Arial" panose="020B0604020202020204" pitchFamily="34" charset="0"/>
                <a:cs typeface="Arial" panose="020B0604020202020204" pitchFamily="34" charset="0"/>
              </a:rPr>
              <a:t> </a:t>
            </a:r>
            <a:r>
              <a:rPr lang="en-US" altLang="en-US" sz="3500" b="1" dirty="0" err="1">
                <a:solidFill>
                  <a:schemeClr val="bg2">
                    <a:lumMod val="50000"/>
                  </a:schemeClr>
                </a:solidFill>
                <a:latin typeface="Arial" panose="020B0604020202020204" pitchFamily="34" charset="0"/>
                <a:cs typeface="Arial" panose="020B0604020202020204" pitchFamily="34" charset="0"/>
              </a:rPr>
              <a:t>hoặc</a:t>
            </a:r>
            <a:r>
              <a:rPr lang="en-US" altLang="en-US" sz="3500" b="1" dirty="0">
                <a:solidFill>
                  <a:schemeClr val="bg2">
                    <a:lumMod val="50000"/>
                  </a:schemeClr>
                </a:solidFill>
                <a:latin typeface="Arial" panose="020B0604020202020204" pitchFamily="34" charset="0"/>
                <a:cs typeface="Arial" panose="020B0604020202020204" pitchFamily="34" charset="0"/>
              </a:rPr>
              <a:t> </a:t>
            </a:r>
            <a:r>
              <a:rPr lang="en-US" altLang="en-US" sz="3500" b="1" dirty="0" err="1">
                <a:solidFill>
                  <a:schemeClr val="bg2">
                    <a:lumMod val="50000"/>
                  </a:schemeClr>
                </a:solidFill>
                <a:latin typeface="Arial" panose="020B0604020202020204" pitchFamily="34" charset="0"/>
                <a:cs typeface="Arial" panose="020B0604020202020204" pitchFamily="34" charset="0"/>
              </a:rPr>
              <a:t>được</a:t>
            </a:r>
            <a:r>
              <a:rPr lang="en-US" altLang="en-US" sz="3500" b="1" dirty="0">
                <a:solidFill>
                  <a:schemeClr val="bg2">
                    <a:lumMod val="50000"/>
                  </a:schemeClr>
                </a:solidFill>
                <a:latin typeface="Arial" panose="020B0604020202020204" pitchFamily="34" charset="0"/>
                <a:cs typeface="Arial" panose="020B0604020202020204" pitchFamily="34" charset="0"/>
              </a:rPr>
              <a:t> </a:t>
            </a:r>
            <a:r>
              <a:rPr lang="en-US" altLang="en-US" sz="3500" b="1" dirty="0" err="1">
                <a:solidFill>
                  <a:schemeClr val="bg2">
                    <a:lumMod val="50000"/>
                  </a:schemeClr>
                </a:solidFill>
                <a:latin typeface="Arial" panose="020B0604020202020204" pitchFamily="34" charset="0"/>
                <a:cs typeface="Arial" panose="020B0604020202020204" pitchFamily="34" charset="0"/>
              </a:rPr>
              <a:t>đọc</a:t>
            </a:r>
            <a:r>
              <a:rPr lang="en-US" altLang="en-US" sz="3500" b="1" dirty="0">
                <a:solidFill>
                  <a:schemeClr val="bg2">
                    <a:lumMod val="50000"/>
                  </a:schemeClr>
                </a:solidFill>
                <a:latin typeface="Arial" panose="020B0604020202020204" pitchFamily="34" charset="0"/>
                <a:cs typeface="Arial" panose="020B0604020202020204" pitchFamily="34" charset="0"/>
              </a:rPr>
              <a:t> ca </a:t>
            </a:r>
            <a:r>
              <a:rPr lang="en-US" altLang="en-US" sz="3500" b="1" dirty="0" err="1">
                <a:solidFill>
                  <a:schemeClr val="bg2">
                    <a:lumMod val="50000"/>
                  </a:schemeClr>
                </a:solidFill>
                <a:latin typeface="Arial" panose="020B0604020202020204" pitchFamily="34" charset="0"/>
                <a:cs typeface="Arial" panose="020B0604020202020204" pitchFamily="34" charset="0"/>
              </a:rPr>
              <a:t>ngợi</a:t>
            </a:r>
            <a:r>
              <a:rPr lang="en-US" altLang="en-US" sz="3500" b="1" dirty="0">
                <a:solidFill>
                  <a:schemeClr val="bg2">
                    <a:lumMod val="50000"/>
                  </a:schemeClr>
                </a:solidFill>
                <a:latin typeface="Arial" panose="020B0604020202020204" pitchFamily="34" charset="0"/>
                <a:cs typeface="Arial" panose="020B0604020202020204" pitchFamily="34" charset="0"/>
              </a:rPr>
              <a:t> </a:t>
            </a:r>
            <a:r>
              <a:rPr lang="en-US" altLang="en-US" sz="3500" b="1" dirty="0" err="1">
                <a:solidFill>
                  <a:schemeClr val="bg2">
                    <a:lumMod val="50000"/>
                  </a:schemeClr>
                </a:solidFill>
                <a:latin typeface="Arial" panose="020B0604020202020204" pitchFamily="34" charset="0"/>
                <a:cs typeface="Arial" panose="020B0604020202020204" pitchFamily="34" charset="0"/>
              </a:rPr>
              <a:t>cái</a:t>
            </a:r>
            <a:r>
              <a:rPr lang="en-US" altLang="en-US" sz="3500" b="1" dirty="0">
                <a:solidFill>
                  <a:schemeClr val="bg2">
                    <a:lumMod val="50000"/>
                  </a:schemeClr>
                </a:solidFill>
                <a:latin typeface="Arial" panose="020B0604020202020204" pitchFamily="34" charset="0"/>
                <a:cs typeface="Arial" panose="020B0604020202020204" pitchFamily="34" charset="0"/>
              </a:rPr>
              <a:t> </a:t>
            </a:r>
            <a:r>
              <a:rPr lang="en-US" altLang="en-US" sz="3500" b="1" dirty="0" err="1">
                <a:solidFill>
                  <a:schemeClr val="bg2">
                    <a:lumMod val="50000"/>
                  </a:schemeClr>
                </a:solidFill>
                <a:latin typeface="Arial" panose="020B0604020202020204" pitchFamily="34" charset="0"/>
                <a:cs typeface="Arial" panose="020B0604020202020204" pitchFamily="34" charset="0"/>
              </a:rPr>
              <a:t>đẹp</a:t>
            </a:r>
            <a:r>
              <a:rPr lang="en-US" altLang="en-US" sz="3500" b="1" dirty="0">
                <a:solidFill>
                  <a:schemeClr val="bg2">
                    <a:lumMod val="50000"/>
                  </a:schemeClr>
                </a:solidFill>
                <a:latin typeface="Arial" panose="020B0604020202020204" pitchFamily="34" charset="0"/>
                <a:cs typeface="Arial" panose="020B0604020202020204" pitchFamily="34" charset="0"/>
              </a:rPr>
              <a:t> </a:t>
            </a:r>
            <a:r>
              <a:rPr lang="en-US" altLang="en-US" sz="3500" b="1" dirty="0" err="1">
                <a:solidFill>
                  <a:schemeClr val="bg2">
                    <a:lumMod val="50000"/>
                  </a:schemeClr>
                </a:solidFill>
                <a:latin typeface="Arial" panose="020B0604020202020204" pitchFamily="34" charset="0"/>
                <a:cs typeface="Arial" panose="020B0604020202020204" pitchFamily="34" charset="0"/>
              </a:rPr>
              <a:t>cái</a:t>
            </a:r>
            <a:r>
              <a:rPr lang="en-US" altLang="en-US" sz="3500" b="1" dirty="0">
                <a:solidFill>
                  <a:schemeClr val="bg2">
                    <a:lumMod val="50000"/>
                  </a:schemeClr>
                </a:solidFill>
                <a:latin typeface="Arial" panose="020B0604020202020204" pitchFamily="34" charset="0"/>
                <a:cs typeface="Arial" panose="020B0604020202020204" pitchFamily="34" charset="0"/>
              </a:rPr>
              <a:t> hay, </a:t>
            </a:r>
            <a:r>
              <a:rPr lang="en-US" altLang="en-US" sz="3500" b="1" dirty="0" err="1">
                <a:solidFill>
                  <a:schemeClr val="bg2">
                    <a:lumMod val="50000"/>
                  </a:schemeClr>
                </a:solidFill>
                <a:latin typeface="Arial" panose="020B0604020202020204" pitchFamily="34" charset="0"/>
                <a:cs typeface="Arial" panose="020B0604020202020204" pitchFamily="34" charset="0"/>
              </a:rPr>
              <a:t>phản</a:t>
            </a:r>
            <a:r>
              <a:rPr lang="en-US" altLang="en-US" sz="3500" b="1" dirty="0">
                <a:solidFill>
                  <a:schemeClr val="bg2">
                    <a:lumMod val="50000"/>
                  </a:schemeClr>
                </a:solidFill>
                <a:latin typeface="Arial" panose="020B0604020202020204" pitchFamily="34" charset="0"/>
                <a:cs typeface="Arial" panose="020B0604020202020204" pitchFamily="34" charset="0"/>
              </a:rPr>
              <a:t> </a:t>
            </a:r>
            <a:r>
              <a:rPr lang="en-US" altLang="en-US" sz="3500" b="1" dirty="0" err="1">
                <a:solidFill>
                  <a:schemeClr val="bg2">
                    <a:lumMod val="50000"/>
                  </a:schemeClr>
                </a:solidFill>
                <a:latin typeface="Arial" panose="020B0604020202020204" pitchFamily="34" charset="0"/>
                <a:cs typeface="Arial" panose="020B0604020202020204" pitchFamily="34" charset="0"/>
              </a:rPr>
              <a:t>ánh</a:t>
            </a:r>
            <a:r>
              <a:rPr lang="en-US" altLang="en-US" sz="3500" b="1" dirty="0">
                <a:solidFill>
                  <a:schemeClr val="bg2">
                    <a:lumMod val="50000"/>
                  </a:schemeClr>
                </a:solidFill>
                <a:latin typeface="Arial" panose="020B0604020202020204" pitchFamily="34" charset="0"/>
                <a:cs typeface="Arial" panose="020B0604020202020204" pitchFamily="34" charset="0"/>
              </a:rPr>
              <a:t> </a:t>
            </a:r>
            <a:r>
              <a:rPr lang="en-US" altLang="en-US" sz="3500" b="1" dirty="0" err="1">
                <a:solidFill>
                  <a:schemeClr val="bg2">
                    <a:lumMod val="50000"/>
                  </a:schemeClr>
                </a:solidFill>
                <a:latin typeface="Arial" panose="020B0604020202020204" pitchFamily="34" charset="0"/>
                <a:cs typeface="Arial" panose="020B0604020202020204" pitchFamily="34" charset="0"/>
              </a:rPr>
              <a:t>cuộc</a:t>
            </a:r>
            <a:r>
              <a:rPr lang="en-US" altLang="en-US" sz="3500" b="1" dirty="0">
                <a:solidFill>
                  <a:schemeClr val="bg2">
                    <a:lumMod val="50000"/>
                  </a:schemeClr>
                </a:solidFill>
                <a:latin typeface="Arial" panose="020B0604020202020204" pitchFamily="34" charset="0"/>
                <a:cs typeface="Arial" panose="020B0604020202020204" pitchFamily="34" charset="0"/>
              </a:rPr>
              <a:t> </a:t>
            </a:r>
            <a:r>
              <a:rPr lang="en-US" altLang="en-US" sz="3500" b="1" dirty="0" err="1">
                <a:solidFill>
                  <a:schemeClr val="bg2">
                    <a:lumMod val="50000"/>
                  </a:schemeClr>
                </a:solidFill>
                <a:latin typeface="Arial" panose="020B0604020202020204" pitchFamily="34" charset="0"/>
                <a:cs typeface="Arial" panose="020B0604020202020204" pitchFamily="34" charset="0"/>
              </a:rPr>
              <a:t>đấu</a:t>
            </a:r>
            <a:r>
              <a:rPr lang="en-US" altLang="en-US" sz="3500" b="1" dirty="0">
                <a:solidFill>
                  <a:schemeClr val="bg2">
                    <a:lumMod val="50000"/>
                  </a:schemeClr>
                </a:solidFill>
                <a:latin typeface="Arial" panose="020B0604020202020204" pitchFamily="34" charset="0"/>
                <a:cs typeface="Arial" panose="020B0604020202020204" pitchFamily="34" charset="0"/>
              </a:rPr>
              <a:t> </a:t>
            </a:r>
            <a:r>
              <a:rPr lang="en-US" altLang="en-US" sz="3500" b="1" dirty="0" err="1">
                <a:solidFill>
                  <a:schemeClr val="bg2">
                    <a:lumMod val="50000"/>
                  </a:schemeClr>
                </a:solidFill>
                <a:latin typeface="Arial" panose="020B0604020202020204" pitchFamily="34" charset="0"/>
                <a:cs typeface="Arial" panose="020B0604020202020204" pitchFamily="34" charset="0"/>
              </a:rPr>
              <a:t>tranh</a:t>
            </a:r>
            <a:r>
              <a:rPr lang="en-US" altLang="en-US" sz="3500" b="1" dirty="0">
                <a:solidFill>
                  <a:schemeClr val="bg2">
                    <a:lumMod val="50000"/>
                  </a:schemeClr>
                </a:solidFill>
                <a:latin typeface="Arial" panose="020B0604020202020204" pitchFamily="34" charset="0"/>
                <a:cs typeface="Arial" panose="020B0604020202020204" pitchFamily="34" charset="0"/>
              </a:rPr>
              <a:t> </a:t>
            </a:r>
            <a:r>
              <a:rPr lang="en-US" altLang="en-US" sz="3500" b="1" dirty="0" err="1">
                <a:solidFill>
                  <a:schemeClr val="bg2">
                    <a:lumMod val="50000"/>
                  </a:schemeClr>
                </a:solidFill>
                <a:latin typeface="Arial" panose="020B0604020202020204" pitchFamily="34" charset="0"/>
                <a:cs typeface="Arial" panose="020B0604020202020204" pitchFamily="34" charset="0"/>
              </a:rPr>
              <a:t>giữa</a:t>
            </a:r>
            <a:r>
              <a:rPr lang="en-US" altLang="en-US" sz="3500" b="1" dirty="0">
                <a:solidFill>
                  <a:schemeClr val="bg2">
                    <a:lumMod val="50000"/>
                  </a:schemeClr>
                </a:solidFill>
                <a:latin typeface="Arial" panose="020B0604020202020204" pitchFamily="34" charset="0"/>
                <a:cs typeface="Arial" panose="020B0604020202020204" pitchFamily="34" charset="0"/>
              </a:rPr>
              <a:t> </a:t>
            </a:r>
            <a:r>
              <a:rPr lang="en-US" altLang="en-US" sz="3500" b="1" dirty="0" err="1">
                <a:solidFill>
                  <a:schemeClr val="bg2">
                    <a:lumMod val="50000"/>
                  </a:schemeClr>
                </a:solidFill>
                <a:latin typeface="Arial" panose="020B0604020202020204" pitchFamily="34" charset="0"/>
                <a:cs typeface="Arial" panose="020B0604020202020204" pitchFamily="34" charset="0"/>
              </a:rPr>
              <a:t>cái</a:t>
            </a:r>
            <a:r>
              <a:rPr lang="en-US" altLang="en-US" sz="3500" b="1" dirty="0">
                <a:solidFill>
                  <a:schemeClr val="bg2">
                    <a:lumMod val="50000"/>
                  </a:schemeClr>
                </a:solidFill>
                <a:latin typeface="Arial" panose="020B0604020202020204" pitchFamily="34" charset="0"/>
                <a:cs typeface="Arial" panose="020B0604020202020204" pitchFamily="34" charset="0"/>
              </a:rPr>
              <a:t> </a:t>
            </a:r>
            <a:r>
              <a:rPr lang="en-US" altLang="en-US" sz="3500" b="1" dirty="0" err="1">
                <a:solidFill>
                  <a:schemeClr val="bg2">
                    <a:lumMod val="50000"/>
                  </a:schemeClr>
                </a:solidFill>
                <a:latin typeface="Arial" panose="020B0604020202020204" pitchFamily="34" charset="0"/>
                <a:cs typeface="Arial" panose="020B0604020202020204" pitchFamily="34" charset="0"/>
              </a:rPr>
              <a:t>đẹp</a:t>
            </a:r>
            <a:r>
              <a:rPr lang="en-US" altLang="en-US" sz="3500" b="1" dirty="0">
                <a:solidFill>
                  <a:schemeClr val="bg2">
                    <a:lumMod val="50000"/>
                  </a:schemeClr>
                </a:solidFill>
                <a:latin typeface="Arial" panose="020B0604020202020204" pitchFamily="34" charset="0"/>
                <a:cs typeface="Arial" panose="020B0604020202020204" pitchFamily="34" charset="0"/>
              </a:rPr>
              <a:t> </a:t>
            </a:r>
            <a:r>
              <a:rPr lang="en-US" altLang="en-US" sz="3500" b="1" dirty="0" err="1">
                <a:solidFill>
                  <a:schemeClr val="bg2">
                    <a:lumMod val="50000"/>
                  </a:schemeClr>
                </a:solidFill>
                <a:latin typeface="Arial" panose="020B0604020202020204" pitchFamily="34" charset="0"/>
                <a:cs typeface="Arial" panose="020B0604020202020204" pitchFamily="34" charset="0"/>
              </a:rPr>
              <a:t>với</a:t>
            </a:r>
            <a:r>
              <a:rPr lang="en-US" altLang="en-US" sz="3500" b="1" dirty="0">
                <a:solidFill>
                  <a:schemeClr val="bg2">
                    <a:lumMod val="50000"/>
                  </a:schemeClr>
                </a:solidFill>
                <a:latin typeface="Arial" panose="020B0604020202020204" pitchFamily="34" charset="0"/>
                <a:cs typeface="Arial" panose="020B0604020202020204" pitchFamily="34" charset="0"/>
              </a:rPr>
              <a:t> </a:t>
            </a:r>
            <a:r>
              <a:rPr lang="en-US" altLang="en-US" sz="3500" b="1" dirty="0" err="1">
                <a:solidFill>
                  <a:schemeClr val="bg2">
                    <a:lumMod val="50000"/>
                  </a:schemeClr>
                </a:solidFill>
                <a:latin typeface="Arial" panose="020B0604020202020204" pitchFamily="34" charset="0"/>
                <a:cs typeface="Arial" panose="020B0604020202020204" pitchFamily="34" charset="0"/>
              </a:rPr>
              <a:t>cái</a:t>
            </a:r>
            <a:r>
              <a:rPr lang="en-US" altLang="en-US" sz="3500" b="1" dirty="0">
                <a:solidFill>
                  <a:schemeClr val="bg2">
                    <a:lumMod val="50000"/>
                  </a:schemeClr>
                </a:solidFill>
                <a:latin typeface="Arial" panose="020B0604020202020204" pitchFamily="34" charset="0"/>
                <a:cs typeface="Arial" panose="020B0604020202020204" pitchFamily="34" charset="0"/>
              </a:rPr>
              <a:t> </a:t>
            </a:r>
            <a:r>
              <a:rPr lang="en-US" altLang="en-US" sz="3500" b="1" dirty="0" err="1">
                <a:solidFill>
                  <a:schemeClr val="bg2">
                    <a:lumMod val="50000"/>
                  </a:schemeClr>
                </a:solidFill>
                <a:latin typeface="Arial" panose="020B0604020202020204" pitchFamily="34" charset="0"/>
                <a:cs typeface="Arial" panose="020B0604020202020204" pitchFamily="34" charset="0"/>
              </a:rPr>
              <a:t>xấu</a:t>
            </a:r>
            <a:r>
              <a:rPr lang="en-US" altLang="en-US" sz="3500" b="1" dirty="0">
                <a:solidFill>
                  <a:schemeClr val="bg2">
                    <a:lumMod val="50000"/>
                  </a:schemeClr>
                </a:solidFill>
                <a:latin typeface="Arial" panose="020B0604020202020204" pitchFamily="34" charset="0"/>
                <a:cs typeface="Arial" panose="020B0604020202020204" pitchFamily="34" charset="0"/>
              </a:rPr>
              <a:t>, </a:t>
            </a:r>
            <a:r>
              <a:rPr lang="en-US" altLang="en-US" sz="3500" b="1" dirty="0" err="1">
                <a:solidFill>
                  <a:schemeClr val="bg2">
                    <a:lumMod val="50000"/>
                  </a:schemeClr>
                </a:solidFill>
                <a:latin typeface="Arial" panose="020B0604020202020204" pitchFamily="34" charset="0"/>
                <a:cs typeface="Arial" panose="020B0604020202020204" pitchFamily="34" charset="0"/>
              </a:rPr>
              <a:t>cái</a:t>
            </a:r>
            <a:r>
              <a:rPr lang="en-US" altLang="en-US" sz="3500" b="1" dirty="0">
                <a:solidFill>
                  <a:schemeClr val="bg2">
                    <a:lumMod val="50000"/>
                  </a:schemeClr>
                </a:solidFill>
                <a:latin typeface="Arial" panose="020B0604020202020204" pitchFamily="34" charset="0"/>
                <a:cs typeface="Arial" panose="020B0604020202020204" pitchFamily="34" charset="0"/>
              </a:rPr>
              <a:t> </a:t>
            </a:r>
            <a:r>
              <a:rPr lang="en-US" altLang="en-US" sz="3500" b="1" dirty="0" err="1">
                <a:solidFill>
                  <a:schemeClr val="bg2">
                    <a:lumMod val="50000"/>
                  </a:schemeClr>
                </a:solidFill>
                <a:latin typeface="Arial" panose="020B0604020202020204" pitchFamily="34" charset="0"/>
                <a:cs typeface="Arial" panose="020B0604020202020204" pitchFamily="34" charset="0"/>
              </a:rPr>
              <a:t>thiện</a:t>
            </a:r>
            <a:r>
              <a:rPr lang="en-US" altLang="en-US" sz="3500" b="1" dirty="0">
                <a:solidFill>
                  <a:schemeClr val="bg2">
                    <a:lumMod val="50000"/>
                  </a:schemeClr>
                </a:solidFill>
                <a:latin typeface="Arial" panose="020B0604020202020204" pitchFamily="34" charset="0"/>
                <a:cs typeface="Arial" panose="020B0604020202020204" pitchFamily="34" charset="0"/>
              </a:rPr>
              <a:t> </a:t>
            </a:r>
            <a:r>
              <a:rPr lang="en-US" altLang="en-US" sz="3500" b="1" dirty="0" err="1">
                <a:solidFill>
                  <a:schemeClr val="bg2">
                    <a:lumMod val="50000"/>
                  </a:schemeClr>
                </a:solidFill>
                <a:latin typeface="Arial" panose="020B0604020202020204" pitchFamily="34" charset="0"/>
                <a:cs typeface="Arial" panose="020B0604020202020204" pitchFamily="34" charset="0"/>
              </a:rPr>
              <a:t>với</a:t>
            </a:r>
            <a:r>
              <a:rPr lang="en-US" altLang="en-US" sz="3500" b="1" dirty="0">
                <a:solidFill>
                  <a:schemeClr val="bg2">
                    <a:lumMod val="50000"/>
                  </a:schemeClr>
                </a:solidFill>
                <a:latin typeface="Arial" panose="020B0604020202020204" pitchFamily="34" charset="0"/>
                <a:cs typeface="Arial" panose="020B0604020202020204" pitchFamily="34" charset="0"/>
              </a:rPr>
              <a:t> </a:t>
            </a:r>
            <a:r>
              <a:rPr lang="en-US" altLang="en-US" sz="3500" b="1" dirty="0" err="1">
                <a:solidFill>
                  <a:schemeClr val="bg2">
                    <a:lumMod val="50000"/>
                  </a:schemeClr>
                </a:solidFill>
                <a:latin typeface="Arial" panose="020B0604020202020204" pitchFamily="34" charset="0"/>
                <a:cs typeface="Arial" panose="020B0604020202020204" pitchFamily="34" charset="0"/>
              </a:rPr>
              <a:t>cái</a:t>
            </a:r>
            <a:r>
              <a:rPr lang="en-US" altLang="en-US" sz="3500" b="1" dirty="0">
                <a:solidFill>
                  <a:schemeClr val="bg2">
                    <a:lumMod val="50000"/>
                  </a:schemeClr>
                </a:solidFill>
                <a:latin typeface="Arial" panose="020B0604020202020204" pitchFamily="34" charset="0"/>
                <a:cs typeface="Arial" panose="020B0604020202020204" pitchFamily="34" charset="0"/>
              </a:rPr>
              <a:t> </a:t>
            </a:r>
            <a:r>
              <a:rPr lang="en-US" altLang="en-US" sz="3500" b="1" dirty="0" err="1">
                <a:solidFill>
                  <a:schemeClr val="bg2">
                    <a:lumMod val="50000"/>
                  </a:schemeClr>
                </a:solidFill>
                <a:latin typeface="Arial" panose="020B0604020202020204" pitchFamily="34" charset="0"/>
                <a:cs typeface="Arial" panose="020B0604020202020204" pitchFamily="34" charset="0"/>
              </a:rPr>
              <a:t>ác</a:t>
            </a:r>
            <a:r>
              <a:rPr lang="en-US" altLang="en-US" sz="3500" b="1" dirty="0">
                <a:solidFill>
                  <a:schemeClr val="bg2">
                    <a:lumMod val="50000"/>
                  </a:schemeClr>
                </a:solidFill>
                <a:latin typeface="Arial" panose="020B0604020202020204" pitchFamily="34" charset="0"/>
                <a:cs typeface="Arial" panose="020B0604020202020204" pitchFamily="34" charset="0"/>
              </a:rPr>
              <a:t>.</a:t>
            </a:r>
            <a:endParaRPr lang="en-US" sz="3500" dirty="0">
              <a:solidFill>
                <a:schemeClr val="bg2">
                  <a:lumMod val="50000"/>
                </a:schemeClr>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F82D7A3-8F45-4156-AFB8-6D900A4AE666}"/>
              </a:ext>
            </a:extLst>
          </p:cNvPr>
          <p:cNvSpPr txBox="1"/>
          <p:nvPr/>
        </p:nvSpPr>
        <p:spPr>
          <a:xfrm>
            <a:off x="8427943" y="3491457"/>
            <a:ext cx="1996643" cy="646331"/>
          </a:xfrm>
          <a:prstGeom prst="rect">
            <a:avLst/>
          </a:prstGeom>
          <a:noFill/>
        </p:spPr>
        <p:txBody>
          <a:bodyPr wrap="square">
            <a:spAutoFit/>
          </a:bodyPr>
          <a:lstStyle/>
          <a:p>
            <a:r>
              <a:rPr lang="en-US" altLang="en-US" sz="3500" b="1" dirty="0" err="1">
                <a:latin typeface="Arial" panose="020B0604020202020204" pitchFamily="34" charset="0"/>
                <a:cs typeface="Arial" panose="020B0604020202020204" pitchFamily="34" charset="0"/>
              </a:rPr>
              <a:t>đã</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được</a:t>
            </a:r>
            <a:r>
              <a:rPr lang="en-US" altLang="en-US" sz="3500" b="1" dirty="0">
                <a:latin typeface="Arial" panose="020B0604020202020204" pitchFamily="34" charset="0"/>
                <a:cs typeface="Arial" panose="020B0604020202020204" pitchFamily="34" charset="0"/>
              </a:rPr>
              <a:t> </a:t>
            </a:r>
          </a:p>
        </p:txBody>
      </p:sp>
      <p:sp>
        <p:nvSpPr>
          <p:cNvPr id="17" name="TextBox 16">
            <a:extLst>
              <a:ext uri="{FF2B5EF4-FFF2-40B4-BE49-F238E27FC236}">
                <a16:creationId xmlns:a16="http://schemas.microsoft.com/office/drawing/2014/main" id="{5D29BDBE-F1FA-40D2-91BB-A125FC3B3D4B}"/>
              </a:ext>
            </a:extLst>
          </p:cNvPr>
          <p:cNvSpPr txBox="1"/>
          <p:nvPr/>
        </p:nvSpPr>
        <p:spPr>
          <a:xfrm>
            <a:off x="1861417" y="4040993"/>
            <a:ext cx="4770783" cy="630942"/>
          </a:xfrm>
          <a:prstGeom prst="rect">
            <a:avLst/>
          </a:prstGeom>
          <a:noFill/>
        </p:spPr>
        <p:txBody>
          <a:bodyPr wrap="square">
            <a:spAutoFit/>
          </a:bodyPr>
          <a:lstStyle/>
          <a:p>
            <a:r>
              <a:rPr lang="en-US" altLang="en-US" sz="3500" b="1" dirty="0" err="1">
                <a:latin typeface="Arial" panose="020B0604020202020204" pitchFamily="34" charset="0"/>
                <a:cs typeface="Arial" panose="020B0604020202020204" pitchFamily="34" charset="0"/>
              </a:rPr>
              <a:t>nghe</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hoặc</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được</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đọc</a:t>
            </a:r>
            <a:endParaRPr lang="en-US" sz="3500" dirty="0"/>
          </a:p>
        </p:txBody>
      </p:sp>
      <p:sp>
        <p:nvSpPr>
          <p:cNvPr id="18" name="TextBox 17">
            <a:extLst>
              <a:ext uri="{FF2B5EF4-FFF2-40B4-BE49-F238E27FC236}">
                <a16:creationId xmlns:a16="http://schemas.microsoft.com/office/drawing/2014/main" id="{808FB649-6D5B-4B0E-9462-73F71D84D377}"/>
              </a:ext>
            </a:extLst>
          </p:cNvPr>
          <p:cNvSpPr txBox="1"/>
          <p:nvPr/>
        </p:nvSpPr>
        <p:spPr>
          <a:xfrm>
            <a:off x="8141779" y="4049293"/>
            <a:ext cx="1917732" cy="630942"/>
          </a:xfrm>
          <a:prstGeom prst="rect">
            <a:avLst/>
          </a:prstGeom>
          <a:noFill/>
        </p:spPr>
        <p:txBody>
          <a:bodyPr wrap="square">
            <a:spAutoFit/>
          </a:bodyPr>
          <a:lstStyle/>
          <a:p>
            <a:r>
              <a:rPr lang="en-US" altLang="en-US" sz="3500" b="1" dirty="0" err="1">
                <a:latin typeface="Arial" panose="020B0604020202020204" pitchFamily="34" charset="0"/>
                <a:cs typeface="Arial" panose="020B0604020202020204" pitchFamily="34" charset="0"/>
              </a:rPr>
              <a:t>cái</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đẹp</a:t>
            </a:r>
            <a:endParaRPr lang="en-US" sz="3500" dirty="0"/>
          </a:p>
        </p:txBody>
      </p:sp>
      <p:sp>
        <p:nvSpPr>
          <p:cNvPr id="19" name="TextBox 18">
            <a:extLst>
              <a:ext uri="{FF2B5EF4-FFF2-40B4-BE49-F238E27FC236}">
                <a16:creationId xmlns:a16="http://schemas.microsoft.com/office/drawing/2014/main" id="{BDF104BD-EFC0-47A4-B62C-930C20F49E32}"/>
              </a:ext>
            </a:extLst>
          </p:cNvPr>
          <p:cNvSpPr txBox="1"/>
          <p:nvPr/>
        </p:nvSpPr>
        <p:spPr>
          <a:xfrm>
            <a:off x="1861417" y="4561274"/>
            <a:ext cx="1820826" cy="630942"/>
          </a:xfrm>
          <a:prstGeom prst="rect">
            <a:avLst/>
          </a:prstGeom>
          <a:noFill/>
        </p:spPr>
        <p:txBody>
          <a:bodyPr wrap="square">
            <a:spAutoFit/>
          </a:bodyPr>
          <a:lstStyle/>
          <a:p>
            <a:r>
              <a:rPr lang="en-US" altLang="en-US" sz="3500" b="1" dirty="0" err="1">
                <a:latin typeface="Arial" panose="020B0604020202020204" pitchFamily="34" charset="0"/>
                <a:cs typeface="Arial" panose="020B0604020202020204" pitchFamily="34" charset="0"/>
              </a:rPr>
              <a:t>cái</a:t>
            </a:r>
            <a:r>
              <a:rPr lang="en-US" altLang="en-US" sz="3500" b="1" dirty="0">
                <a:latin typeface="Arial" panose="020B0604020202020204" pitchFamily="34" charset="0"/>
                <a:cs typeface="Arial" panose="020B0604020202020204" pitchFamily="34" charset="0"/>
              </a:rPr>
              <a:t> hay</a:t>
            </a:r>
            <a:endParaRPr lang="en-US" sz="3500" dirty="0"/>
          </a:p>
        </p:txBody>
      </p:sp>
      <p:sp>
        <p:nvSpPr>
          <p:cNvPr id="20" name="TextBox 19">
            <a:extLst>
              <a:ext uri="{FF2B5EF4-FFF2-40B4-BE49-F238E27FC236}">
                <a16:creationId xmlns:a16="http://schemas.microsoft.com/office/drawing/2014/main" id="{D4735FBF-A740-41CC-BB4C-F041C8E91C6C}"/>
              </a:ext>
            </a:extLst>
          </p:cNvPr>
          <p:cNvSpPr txBox="1"/>
          <p:nvPr/>
        </p:nvSpPr>
        <p:spPr>
          <a:xfrm>
            <a:off x="6064873" y="5126391"/>
            <a:ext cx="2076906" cy="630942"/>
          </a:xfrm>
          <a:prstGeom prst="rect">
            <a:avLst/>
          </a:prstGeom>
          <a:noFill/>
        </p:spPr>
        <p:txBody>
          <a:bodyPr wrap="square">
            <a:spAutoFit/>
          </a:bodyPr>
          <a:lstStyle/>
          <a:p>
            <a:r>
              <a:rPr lang="en-US" altLang="en-US" sz="3500" b="1" dirty="0" err="1">
                <a:latin typeface="Arial" panose="020B0604020202020204" pitchFamily="34" charset="0"/>
                <a:cs typeface="Arial" panose="020B0604020202020204" pitchFamily="34" charset="0"/>
              </a:rPr>
              <a:t>cái</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thiện</a:t>
            </a:r>
            <a:endParaRPr lang="en-US" sz="3500" dirty="0"/>
          </a:p>
        </p:txBody>
      </p:sp>
      <p:sp>
        <p:nvSpPr>
          <p:cNvPr id="21" name="TextBox 20">
            <a:extLst>
              <a:ext uri="{FF2B5EF4-FFF2-40B4-BE49-F238E27FC236}">
                <a16:creationId xmlns:a16="http://schemas.microsoft.com/office/drawing/2014/main" id="{47E06F69-A87F-4096-903A-73E478D3DD8B}"/>
              </a:ext>
            </a:extLst>
          </p:cNvPr>
          <p:cNvSpPr txBox="1"/>
          <p:nvPr/>
        </p:nvSpPr>
        <p:spPr>
          <a:xfrm>
            <a:off x="1861417" y="5090286"/>
            <a:ext cx="1743020" cy="647939"/>
          </a:xfrm>
          <a:prstGeom prst="rect">
            <a:avLst/>
          </a:prstGeom>
          <a:noFill/>
        </p:spPr>
        <p:txBody>
          <a:bodyPr wrap="square">
            <a:spAutoFit/>
          </a:bodyPr>
          <a:lstStyle/>
          <a:p>
            <a:r>
              <a:rPr lang="en-US" altLang="en-US" sz="3500" b="1" dirty="0" err="1">
                <a:latin typeface="Arial" panose="020B0604020202020204" pitchFamily="34" charset="0"/>
                <a:cs typeface="Arial" panose="020B0604020202020204" pitchFamily="34" charset="0"/>
              </a:rPr>
              <a:t>cái</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đẹp</a:t>
            </a:r>
            <a:r>
              <a:rPr lang="en-US" altLang="en-US" sz="3500" b="1" dirty="0">
                <a:latin typeface="Arial" panose="020B0604020202020204" pitchFamily="34" charset="0"/>
                <a:cs typeface="Arial" panose="020B0604020202020204" pitchFamily="34" charset="0"/>
              </a:rPr>
              <a:t> </a:t>
            </a:r>
            <a:endParaRPr lang="en-US" sz="3500" dirty="0"/>
          </a:p>
        </p:txBody>
      </p:sp>
      <p:sp>
        <p:nvSpPr>
          <p:cNvPr id="23" name="TextBox 22">
            <a:extLst>
              <a:ext uri="{FF2B5EF4-FFF2-40B4-BE49-F238E27FC236}">
                <a16:creationId xmlns:a16="http://schemas.microsoft.com/office/drawing/2014/main" id="{833AA596-55A6-4051-A11E-60CCC3EF60B3}"/>
              </a:ext>
            </a:extLst>
          </p:cNvPr>
          <p:cNvSpPr txBox="1"/>
          <p:nvPr/>
        </p:nvSpPr>
        <p:spPr>
          <a:xfrm>
            <a:off x="4322541" y="5127267"/>
            <a:ext cx="1714500" cy="630942"/>
          </a:xfrm>
          <a:prstGeom prst="rect">
            <a:avLst/>
          </a:prstGeom>
          <a:noFill/>
        </p:spPr>
        <p:txBody>
          <a:bodyPr wrap="square">
            <a:spAutoFit/>
          </a:bodyPr>
          <a:lstStyle/>
          <a:p>
            <a:r>
              <a:rPr lang="en-US" altLang="en-US" sz="3500" b="1" dirty="0" err="1">
                <a:latin typeface="Arial" panose="020B0604020202020204" pitchFamily="34" charset="0"/>
                <a:cs typeface="Arial" panose="020B0604020202020204" pitchFamily="34" charset="0"/>
              </a:rPr>
              <a:t>cái</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xấu</a:t>
            </a:r>
            <a:endParaRPr lang="en-US" sz="3500" dirty="0"/>
          </a:p>
        </p:txBody>
      </p:sp>
      <p:sp>
        <p:nvSpPr>
          <p:cNvPr id="25" name="TextBox 24">
            <a:extLst>
              <a:ext uri="{FF2B5EF4-FFF2-40B4-BE49-F238E27FC236}">
                <a16:creationId xmlns:a16="http://schemas.microsoft.com/office/drawing/2014/main" id="{CFDF3964-CC29-4951-9821-C96975FFFBF3}"/>
              </a:ext>
            </a:extLst>
          </p:cNvPr>
          <p:cNvSpPr txBox="1"/>
          <p:nvPr/>
        </p:nvSpPr>
        <p:spPr>
          <a:xfrm>
            <a:off x="8812093" y="5126080"/>
            <a:ext cx="1501849" cy="630942"/>
          </a:xfrm>
          <a:prstGeom prst="rect">
            <a:avLst/>
          </a:prstGeom>
          <a:noFill/>
        </p:spPr>
        <p:txBody>
          <a:bodyPr wrap="square">
            <a:spAutoFit/>
          </a:bodyPr>
          <a:lstStyle/>
          <a:p>
            <a:r>
              <a:rPr lang="en-US" altLang="en-US" sz="3500" b="1" dirty="0" err="1">
                <a:latin typeface="Arial" panose="020B0604020202020204" pitchFamily="34" charset="0"/>
                <a:cs typeface="Arial" panose="020B0604020202020204" pitchFamily="34" charset="0"/>
              </a:rPr>
              <a:t>cái</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ác</a:t>
            </a:r>
            <a:endParaRPr lang="en-US" sz="3500" dirty="0"/>
          </a:p>
        </p:txBody>
      </p:sp>
    </p:spTree>
    <p:extLst>
      <p:ext uri="{BB962C8B-B14F-4D97-AF65-F5344CB8AC3E}">
        <p14:creationId xmlns:p14="http://schemas.microsoft.com/office/powerpoint/2010/main" val="22167682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1" nodeType="clickEffect">
                                  <p:stCondLst>
                                    <p:cond delay="0"/>
                                  </p:stCondLst>
                                  <p:iterate type="lt">
                                    <p:tmAbs val="0"/>
                                  </p:iterate>
                                  <p:childTnLst>
                                    <p:set>
                                      <p:cBhvr>
                                        <p:cTn id="13" dur="1" fill="hold">
                                          <p:stCondLst>
                                            <p:cond delay="0"/>
                                          </p:stCondLst>
                                        </p:cTn>
                                        <p:tgtEl>
                                          <p:spTgt spid="17"/>
                                        </p:tgtEl>
                                        <p:attrNameLst>
                                          <p:attrName>style.visibility</p:attrName>
                                        </p:attrNameLst>
                                      </p:cBhvr>
                                      <p:to>
                                        <p:strVal val="visible"/>
                                      </p:to>
                                    </p:set>
                                  </p:childTnLst>
                                </p:cTn>
                              </p:par>
                              <p:par>
                                <p:cTn id="14" presetID="1" presetClass="entr" presetSubtype="0" fill="hold" grpId="1" nodeType="withEffect">
                                  <p:stCondLst>
                                    <p:cond delay="0"/>
                                  </p:stCondLst>
                                  <p:iterate type="lt">
                                    <p:tmAbs val="0"/>
                                  </p:iterate>
                                  <p:childTnLst>
                                    <p:set>
                                      <p:cBhvr>
                                        <p:cTn id="15" dur="1" fill="hold">
                                          <p:stCondLst>
                                            <p:cond delay="0"/>
                                          </p:stCondLst>
                                        </p:cTn>
                                        <p:tgtEl>
                                          <p:spTgt spid="16"/>
                                        </p:tgtEl>
                                        <p:attrNameLst>
                                          <p:attrName>style.visibility</p:attrName>
                                        </p:attrNameLst>
                                      </p:cBhvr>
                                      <p:to>
                                        <p:strVal val="visible"/>
                                      </p:to>
                                    </p:set>
                                  </p:childTnLst>
                                </p:cTn>
                              </p:par>
                              <p:par>
                                <p:cTn id="16" presetID="16" presetClass="emph" presetSubtype="0" fill="hold" grpId="0" nodeType="withEffect">
                                  <p:stCondLst>
                                    <p:cond delay="0"/>
                                  </p:stCondLst>
                                  <p:iterate type="lt">
                                    <p:tmPct val="4000"/>
                                  </p:iterate>
                                  <p:childTnLst>
                                    <p:set>
                                      <p:cBhvr override="childStyle">
                                        <p:cTn id="17" dur="500" fill="hold"/>
                                        <p:tgtEl>
                                          <p:spTgt spid="16"/>
                                        </p:tgtEl>
                                        <p:attrNameLst>
                                          <p:attrName>style.color</p:attrName>
                                        </p:attrNameLst>
                                      </p:cBhvr>
                                      <p:to>
                                        <p:clrVal>
                                          <a:schemeClr val="accent2"/>
                                        </p:clrVal>
                                      </p:to>
                                    </p:set>
                                    <p:set>
                                      <p:cBhvr>
                                        <p:cTn id="18" dur="500" fill="hold"/>
                                        <p:tgtEl>
                                          <p:spTgt spid="16"/>
                                        </p:tgtEl>
                                        <p:attrNameLst>
                                          <p:attrName>fillcolor</p:attrName>
                                        </p:attrNameLst>
                                      </p:cBhvr>
                                      <p:to>
                                        <p:clrVal>
                                          <a:schemeClr val="accent2"/>
                                        </p:clrVal>
                                      </p:to>
                                    </p:set>
                                    <p:set>
                                      <p:cBhvr>
                                        <p:cTn id="19" dur="500" fill="hold"/>
                                        <p:tgtEl>
                                          <p:spTgt spid="16"/>
                                        </p:tgtEl>
                                        <p:attrNameLst>
                                          <p:attrName>fill.type</p:attrName>
                                        </p:attrNameLst>
                                      </p:cBhvr>
                                      <p:to>
                                        <p:strVal val="solid"/>
                                      </p:to>
                                    </p:set>
                                  </p:childTnLst>
                                </p:cTn>
                              </p:par>
                              <p:par>
                                <p:cTn id="20" presetID="16" presetClass="emph" presetSubtype="0" fill="hold" grpId="0" nodeType="withEffect">
                                  <p:stCondLst>
                                    <p:cond delay="0"/>
                                  </p:stCondLst>
                                  <p:iterate type="lt">
                                    <p:tmPct val="4000"/>
                                  </p:iterate>
                                  <p:childTnLst>
                                    <p:set>
                                      <p:cBhvr override="childStyle">
                                        <p:cTn id="21" dur="500" fill="hold"/>
                                        <p:tgtEl>
                                          <p:spTgt spid="17"/>
                                        </p:tgtEl>
                                        <p:attrNameLst>
                                          <p:attrName>style.color</p:attrName>
                                        </p:attrNameLst>
                                      </p:cBhvr>
                                      <p:to>
                                        <p:clrVal>
                                          <a:schemeClr val="accent2"/>
                                        </p:clrVal>
                                      </p:to>
                                    </p:set>
                                    <p:set>
                                      <p:cBhvr>
                                        <p:cTn id="22" dur="500" fill="hold"/>
                                        <p:tgtEl>
                                          <p:spTgt spid="17"/>
                                        </p:tgtEl>
                                        <p:attrNameLst>
                                          <p:attrName>fillcolor</p:attrName>
                                        </p:attrNameLst>
                                      </p:cBhvr>
                                      <p:to>
                                        <p:clrVal>
                                          <a:schemeClr val="accent2"/>
                                        </p:clrVal>
                                      </p:to>
                                    </p:set>
                                    <p:set>
                                      <p:cBhvr>
                                        <p:cTn id="23" dur="500" fill="hold"/>
                                        <p:tgtEl>
                                          <p:spTgt spid="17"/>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1" nodeType="clickEffect">
                                  <p:stCondLst>
                                    <p:cond delay="0"/>
                                  </p:stCondLst>
                                  <p:iterate type="lt">
                                    <p:tmAbs val="0"/>
                                  </p:iterate>
                                  <p:childTnLst>
                                    <p:set>
                                      <p:cBhvr>
                                        <p:cTn id="27" dur="1" fill="hold">
                                          <p:stCondLst>
                                            <p:cond delay="0"/>
                                          </p:stCondLst>
                                        </p:cTn>
                                        <p:tgtEl>
                                          <p:spTgt spid="18"/>
                                        </p:tgtEl>
                                        <p:attrNameLst>
                                          <p:attrName>style.visibility</p:attrName>
                                        </p:attrNameLst>
                                      </p:cBhvr>
                                      <p:to>
                                        <p:strVal val="visible"/>
                                      </p:to>
                                    </p:set>
                                  </p:childTnLst>
                                </p:cTn>
                              </p:par>
                              <p:par>
                                <p:cTn id="28" presetID="1" presetClass="entr" presetSubtype="0" fill="hold" grpId="1" nodeType="withEffect">
                                  <p:stCondLst>
                                    <p:cond delay="0"/>
                                  </p:stCondLst>
                                  <p:iterate type="lt">
                                    <p:tmAbs val="0"/>
                                  </p:iterate>
                                  <p:childTnLst>
                                    <p:set>
                                      <p:cBhvr>
                                        <p:cTn id="29" dur="1" fill="hold">
                                          <p:stCondLst>
                                            <p:cond delay="0"/>
                                          </p:stCondLst>
                                        </p:cTn>
                                        <p:tgtEl>
                                          <p:spTgt spid="19"/>
                                        </p:tgtEl>
                                        <p:attrNameLst>
                                          <p:attrName>style.visibility</p:attrName>
                                        </p:attrNameLst>
                                      </p:cBhvr>
                                      <p:to>
                                        <p:strVal val="visible"/>
                                      </p:to>
                                    </p:set>
                                  </p:childTnLst>
                                </p:cTn>
                              </p:par>
                              <p:par>
                                <p:cTn id="30" presetID="16" presetClass="emph" presetSubtype="0" fill="hold" grpId="0" nodeType="withEffect">
                                  <p:stCondLst>
                                    <p:cond delay="0"/>
                                  </p:stCondLst>
                                  <p:iterate type="lt">
                                    <p:tmPct val="4000"/>
                                  </p:iterate>
                                  <p:childTnLst>
                                    <p:set>
                                      <p:cBhvr override="childStyle">
                                        <p:cTn id="31" dur="500" fill="hold"/>
                                        <p:tgtEl>
                                          <p:spTgt spid="18"/>
                                        </p:tgtEl>
                                        <p:attrNameLst>
                                          <p:attrName>style.color</p:attrName>
                                        </p:attrNameLst>
                                      </p:cBhvr>
                                      <p:to>
                                        <p:clrVal>
                                          <a:schemeClr val="accent2"/>
                                        </p:clrVal>
                                      </p:to>
                                    </p:set>
                                    <p:set>
                                      <p:cBhvr>
                                        <p:cTn id="32" dur="500" fill="hold"/>
                                        <p:tgtEl>
                                          <p:spTgt spid="18"/>
                                        </p:tgtEl>
                                        <p:attrNameLst>
                                          <p:attrName>fillcolor</p:attrName>
                                        </p:attrNameLst>
                                      </p:cBhvr>
                                      <p:to>
                                        <p:clrVal>
                                          <a:schemeClr val="accent2"/>
                                        </p:clrVal>
                                      </p:to>
                                    </p:set>
                                    <p:set>
                                      <p:cBhvr>
                                        <p:cTn id="33" dur="500" fill="hold"/>
                                        <p:tgtEl>
                                          <p:spTgt spid="18"/>
                                        </p:tgtEl>
                                        <p:attrNameLst>
                                          <p:attrName>fill.type</p:attrName>
                                        </p:attrNameLst>
                                      </p:cBhvr>
                                      <p:to>
                                        <p:strVal val="solid"/>
                                      </p:to>
                                    </p:set>
                                  </p:childTnLst>
                                </p:cTn>
                              </p:par>
                              <p:par>
                                <p:cTn id="34" presetID="16" presetClass="emph" presetSubtype="0" fill="hold" grpId="0" nodeType="withEffect">
                                  <p:stCondLst>
                                    <p:cond delay="0"/>
                                  </p:stCondLst>
                                  <p:iterate type="lt">
                                    <p:tmPct val="4000"/>
                                  </p:iterate>
                                  <p:childTnLst>
                                    <p:set>
                                      <p:cBhvr override="childStyle">
                                        <p:cTn id="35" dur="500" fill="hold"/>
                                        <p:tgtEl>
                                          <p:spTgt spid="19"/>
                                        </p:tgtEl>
                                        <p:attrNameLst>
                                          <p:attrName>style.color</p:attrName>
                                        </p:attrNameLst>
                                      </p:cBhvr>
                                      <p:to>
                                        <p:clrVal>
                                          <a:schemeClr val="accent2"/>
                                        </p:clrVal>
                                      </p:to>
                                    </p:set>
                                    <p:set>
                                      <p:cBhvr>
                                        <p:cTn id="36" dur="500" fill="hold"/>
                                        <p:tgtEl>
                                          <p:spTgt spid="19"/>
                                        </p:tgtEl>
                                        <p:attrNameLst>
                                          <p:attrName>fillcolor</p:attrName>
                                        </p:attrNameLst>
                                      </p:cBhvr>
                                      <p:to>
                                        <p:clrVal>
                                          <a:schemeClr val="accent2"/>
                                        </p:clrVal>
                                      </p:to>
                                    </p:set>
                                    <p:set>
                                      <p:cBhvr>
                                        <p:cTn id="37" dur="500" fill="hold"/>
                                        <p:tgtEl>
                                          <p:spTgt spid="19"/>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1" nodeType="clickEffect">
                                  <p:stCondLst>
                                    <p:cond delay="0"/>
                                  </p:stCondLst>
                                  <p:iterate type="lt">
                                    <p:tmAbs val="0"/>
                                  </p:iterate>
                                  <p:childTnLst>
                                    <p:set>
                                      <p:cBhvr>
                                        <p:cTn id="41" dur="1" fill="hold">
                                          <p:stCondLst>
                                            <p:cond delay="0"/>
                                          </p:stCondLst>
                                        </p:cTn>
                                        <p:tgtEl>
                                          <p:spTgt spid="21"/>
                                        </p:tgtEl>
                                        <p:attrNameLst>
                                          <p:attrName>style.visibility</p:attrName>
                                        </p:attrNameLst>
                                      </p:cBhvr>
                                      <p:to>
                                        <p:strVal val="visible"/>
                                      </p:to>
                                    </p:set>
                                  </p:childTnLst>
                                </p:cTn>
                              </p:par>
                              <p:par>
                                <p:cTn id="42" presetID="16" presetClass="emph" presetSubtype="0" fill="hold" grpId="0" nodeType="withEffect">
                                  <p:stCondLst>
                                    <p:cond delay="0"/>
                                  </p:stCondLst>
                                  <p:iterate type="lt">
                                    <p:tmPct val="4000"/>
                                  </p:iterate>
                                  <p:childTnLst>
                                    <p:set>
                                      <p:cBhvr override="childStyle">
                                        <p:cTn id="43" dur="500" fill="hold"/>
                                        <p:tgtEl>
                                          <p:spTgt spid="21"/>
                                        </p:tgtEl>
                                        <p:attrNameLst>
                                          <p:attrName>style.color</p:attrName>
                                        </p:attrNameLst>
                                      </p:cBhvr>
                                      <p:to>
                                        <p:clrVal>
                                          <a:schemeClr val="accent2"/>
                                        </p:clrVal>
                                      </p:to>
                                    </p:set>
                                    <p:set>
                                      <p:cBhvr>
                                        <p:cTn id="44" dur="500" fill="hold"/>
                                        <p:tgtEl>
                                          <p:spTgt spid="21"/>
                                        </p:tgtEl>
                                        <p:attrNameLst>
                                          <p:attrName>fillcolor</p:attrName>
                                        </p:attrNameLst>
                                      </p:cBhvr>
                                      <p:to>
                                        <p:clrVal>
                                          <a:schemeClr val="accent2"/>
                                        </p:clrVal>
                                      </p:to>
                                    </p:set>
                                    <p:set>
                                      <p:cBhvr>
                                        <p:cTn id="45" dur="500" fill="hold"/>
                                        <p:tgtEl>
                                          <p:spTgt spid="21"/>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iterate type="lt">
                                    <p:tmAbs val="0"/>
                                  </p:iterate>
                                  <p:childTnLst>
                                    <p:set>
                                      <p:cBhvr>
                                        <p:cTn id="49" dur="1" fill="hold">
                                          <p:stCondLst>
                                            <p:cond delay="0"/>
                                          </p:stCondLst>
                                        </p:cTn>
                                        <p:tgtEl>
                                          <p:spTgt spid="23">
                                            <p:txEl>
                                              <p:pRg st="0" end="0"/>
                                            </p:txEl>
                                          </p:spTgt>
                                        </p:tgtEl>
                                        <p:attrNameLst>
                                          <p:attrName>style.visibility</p:attrName>
                                        </p:attrNameLst>
                                      </p:cBhvr>
                                      <p:to>
                                        <p:strVal val="visible"/>
                                      </p:to>
                                    </p:set>
                                  </p:childTnLst>
                                </p:cTn>
                              </p:par>
                              <p:par>
                                <p:cTn id="50" presetID="16" presetClass="emph" presetSubtype="0" fill="hold" nodeType="withEffect">
                                  <p:stCondLst>
                                    <p:cond delay="0"/>
                                  </p:stCondLst>
                                  <p:iterate type="lt">
                                    <p:tmPct val="4000"/>
                                  </p:iterate>
                                  <p:childTnLst>
                                    <p:set>
                                      <p:cBhvr override="childStyle">
                                        <p:cTn id="51" dur="500" fill="hold"/>
                                        <p:tgtEl>
                                          <p:spTgt spid="23">
                                            <p:txEl>
                                              <p:pRg st="0" end="0"/>
                                            </p:txEl>
                                          </p:spTgt>
                                        </p:tgtEl>
                                        <p:attrNameLst>
                                          <p:attrName>style.color</p:attrName>
                                        </p:attrNameLst>
                                      </p:cBhvr>
                                      <p:to>
                                        <p:clrVal>
                                          <a:schemeClr val="accent2"/>
                                        </p:clrVal>
                                      </p:to>
                                    </p:set>
                                    <p:set>
                                      <p:cBhvr>
                                        <p:cTn id="52" dur="500" fill="hold"/>
                                        <p:tgtEl>
                                          <p:spTgt spid="23">
                                            <p:txEl>
                                              <p:pRg st="0" end="0"/>
                                            </p:txEl>
                                          </p:spTgt>
                                        </p:tgtEl>
                                        <p:attrNameLst>
                                          <p:attrName>fillcolor</p:attrName>
                                        </p:attrNameLst>
                                      </p:cBhvr>
                                      <p:to>
                                        <p:clrVal>
                                          <a:schemeClr val="accent2"/>
                                        </p:clrVal>
                                      </p:to>
                                    </p:set>
                                    <p:set>
                                      <p:cBhvr>
                                        <p:cTn id="53" dur="500" fill="hold"/>
                                        <p:tgtEl>
                                          <p:spTgt spid="23">
                                            <p:txEl>
                                              <p:pRg st="0" end="0"/>
                                            </p:txEl>
                                          </p:spTgt>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1" nodeType="clickEffect">
                                  <p:stCondLst>
                                    <p:cond delay="0"/>
                                  </p:stCondLst>
                                  <p:iterate type="lt">
                                    <p:tmAbs val="0"/>
                                  </p:iterate>
                                  <p:childTnLst>
                                    <p:set>
                                      <p:cBhvr>
                                        <p:cTn id="57" dur="1" fill="hold">
                                          <p:stCondLst>
                                            <p:cond delay="0"/>
                                          </p:stCondLst>
                                        </p:cTn>
                                        <p:tgtEl>
                                          <p:spTgt spid="20"/>
                                        </p:tgtEl>
                                        <p:attrNameLst>
                                          <p:attrName>style.visibility</p:attrName>
                                        </p:attrNameLst>
                                      </p:cBhvr>
                                      <p:to>
                                        <p:strVal val="visible"/>
                                      </p:to>
                                    </p:set>
                                  </p:childTnLst>
                                </p:cTn>
                              </p:par>
                              <p:par>
                                <p:cTn id="58" presetID="16" presetClass="emph" presetSubtype="0" fill="hold" grpId="0" nodeType="withEffect">
                                  <p:stCondLst>
                                    <p:cond delay="0"/>
                                  </p:stCondLst>
                                  <p:iterate type="lt">
                                    <p:tmPct val="4000"/>
                                  </p:iterate>
                                  <p:childTnLst>
                                    <p:set>
                                      <p:cBhvr override="childStyle">
                                        <p:cTn id="59" dur="500" fill="hold"/>
                                        <p:tgtEl>
                                          <p:spTgt spid="20"/>
                                        </p:tgtEl>
                                        <p:attrNameLst>
                                          <p:attrName>style.color</p:attrName>
                                        </p:attrNameLst>
                                      </p:cBhvr>
                                      <p:to>
                                        <p:clrVal>
                                          <a:schemeClr val="accent2"/>
                                        </p:clrVal>
                                      </p:to>
                                    </p:set>
                                    <p:set>
                                      <p:cBhvr>
                                        <p:cTn id="60" dur="500" fill="hold"/>
                                        <p:tgtEl>
                                          <p:spTgt spid="20"/>
                                        </p:tgtEl>
                                        <p:attrNameLst>
                                          <p:attrName>fillcolor</p:attrName>
                                        </p:attrNameLst>
                                      </p:cBhvr>
                                      <p:to>
                                        <p:clrVal>
                                          <a:schemeClr val="accent2"/>
                                        </p:clrVal>
                                      </p:to>
                                    </p:set>
                                    <p:set>
                                      <p:cBhvr>
                                        <p:cTn id="61" dur="500" fill="hold"/>
                                        <p:tgtEl>
                                          <p:spTgt spid="20"/>
                                        </p:tgtEl>
                                        <p:attrNameLst>
                                          <p:attrName>fill.type</p:attrName>
                                        </p:attrNameLst>
                                      </p:cBhvr>
                                      <p:to>
                                        <p:strVal val="solid"/>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iterate type="lt">
                                    <p:tmAbs val="0"/>
                                  </p:iterate>
                                  <p:childTnLst>
                                    <p:set>
                                      <p:cBhvr>
                                        <p:cTn id="65" dur="1" fill="hold">
                                          <p:stCondLst>
                                            <p:cond delay="0"/>
                                          </p:stCondLst>
                                        </p:cTn>
                                        <p:tgtEl>
                                          <p:spTgt spid="25">
                                            <p:txEl>
                                              <p:pRg st="0" end="0"/>
                                            </p:txEl>
                                          </p:spTgt>
                                        </p:tgtEl>
                                        <p:attrNameLst>
                                          <p:attrName>style.visibility</p:attrName>
                                        </p:attrNameLst>
                                      </p:cBhvr>
                                      <p:to>
                                        <p:strVal val="visible"/>
                                      </p:to>
                                    </p:set>
                                  </p:childTnLst>
                                </p:cTn>
                              </p:par>
                              <p:par>
                                <p:cTn id="66" presetID="16" presetClass="emph" presetSubtype="0" fill="hold" nodeType="withEffect">
                                  <p:stCondLst>
                                    <p:cond delay="0"/>
                                  </p:stCondLst>
                                  <p:iterate type="lt">
                                    <p:tmPct val="4000"/>
                                  </p:iterate>
                                  <p:childTnLst>
                                    <p:set>
                                      <p:cBhvr override="childStyle">
                                        <p:cTn id="67" dur="500" fill="hold"/>
                                        <p:tgtEl>
                                          <p:spTgt spid="25">
                                            <p:txEl>
                                              <p:pRg st="0" end="0"/>
                                            </p:txEl>
                                          </p:spTgt>
                                        </p:tgtEl>
                                        <p:attrNameLst>
                                          <p:attrName>style.color</p:attrName>
                                        </p:attrNameLst>
                                      </p:cBhvr>
                                      <p:to>
                                        <p:clrVal>
                                          <a:schemeClr val="accent2"/>
                                        </p:clrVal>
                                      </p:to>
                                    </p:set>
                                    <p:set>
                                      <p:cBhvr>
                                        <p:cTn id="68" dur="500" fill="hold"/>
                                        <p:tgtEl>
                                          <p:spTgt spid="25">
                                            <p:txEl>
                                              <p:pRg st="0" end="0"/>
                                            </p:txEl>
                                          </p:spTgt>
                                        </p:tgtEl>
                                        <p:attrNameLst>
                                          <p:attrName>fillcolor</p:attrName>
                                        </p:attrNameLst>
                                      </p:cBhvr>
                                      <p:to>
                                        <p:clrVal>
                                          <a:schemeClr val="accent2"/>
                                        </p:clrVal>
                                      </p:to>
                                    </p:set>
                                    <p:set>
                                      <p:cBhvr>
                                        <p:cTn id="69" dur="500" fill="hold"/>
                                        <p:tgtEl>
                                          <p:spTgt spid="2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P spid="18" grpId="0"/>
      <p:bldP spid="18" grpId="1"/>
      <p:bldP spid="19" grpId="0"/>
      <p:bldP spid="19" grpId="1"/>
      <p:bldP spid="20" grpId="0"/>
      <p:bldP spid="20" grpId="1"/>
      <p:bldP spid="21" grpId="0"/>
      <p:bldP spid="21" grpId="1"/>
      <p:bldP spid="23" grpId="0" build="allAtOnce"/>
      <p:bldP spid="25"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67" name="图片 66"/>
          <p:cNvPicPr>
            <a:picLocks noChangeAspect="1"/>
          </p:cNvPicPr>
          <p:nvPr/>
        </p:nvPicPr>
        <p:blipFill>
          <a:blip r:embed="rId6"/>
          <a:stretch>
            <a:fillRect/>
          </a:stretch>
        </p:blipFill>
        <p:spPr>
          <a:xfrm>
            <a:off x="1" y="1"/>
            <a:ext cx="12192000" cy="500912"/>
          </a:xfrm>
          <a:prstGeom prst="rect">
            <a:avLst/>
          </a:prstGeom>
        </p:spPr>
      </p:pic>
      <p:pic>
        <p:nvPicPr>
          <p:cNvPr id="69" name="图片 8"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7EBBCF39-DB41-42B2-991A-7DF292DA86AD}"/>
              </a:ext>
            </a:extLst>
          </p:cNvPr>
          <p:cNvPicPr>
            <a:picLocks noChangeAspect="1"/>
          </p:cNvPicPr>
          <p:nvPr/>
        </p:nvPicPr>
        <p:blipFill>
          <a:blip r:embed="rId7"/>
          <a:stretch>
            <a:fillRect/>
          </a:stretch>
        </p:blipFill>
        <p:spPr>
          <a:xfrm>
            <a:off x="2917256" y="396138"/>
            <a:ext cx="9008043" cy="2947137"/>
          </a:xfrm>
          <a:prstGeom prst="rect">
            <a:avLst/>
          </a:prstGeom>
        </p:spPr>
      </p:pic>
      <p:sp>
        <p:nvSpPr>
          <p:cNvPr id="70" name="TextBox 69">
            <a:extLst>
              <a:ext uri="{FF2B5EF4-FFF2-40B4-BE49-F238E27FC236}">
                <a16:creationId xmlns:a16="http://schemas.microsoft.com/office/drawing/2014/main" id="{E8B6CD23-9FCA-44B7-B540-A405BD8873C5}"/>
              </a:ext>
            </a:extLst>
          </p:cNvPr>
          <p:cNvSpPr txBox="1"/>
          <p:nvPr/>
        </p:nvSpPr>
        <p:spPr>
          <a:xfrm>
            <a:off x="3098947" y="747172"/>
            <a:ext cx="8644659" cy="2246769"/>
          </a:xfrm>
          <a:prstGeom prst="rect">
            <a:avLst/>
          </a:prstGeom>
          <a:noFill/>
        </p:spPr>
        <p:txBody>
          <a:bodyPr wrap="square" rtlCol="0">
            <a:spAutoFit/>
          </a:bodyPr>
          <a:lstStyle/>
          <a:p>
            <a:r>
              <a:rPr lang="en-US" altLang="en-US" sz="3500" b="1" dirty="0" err="1">
                <a:solidFill>
                  <a:srgbClr val="FF0066"/>
                </a:solidFill>
                <a:latin typeface="Arial" panose="020B0604020202020204" pitchFamily="34" charset="0"/>
                <a:cs typeface="Arial" panose="020B0604020202020204" pitchFamily="34" charset="0"/>
              </a:rPr>
              <a:t>Đề</a:t>
            </a:r>
            <a:r>
              <a:rPr lang="en-US" altLang="en-US" sz="3500" b="1" dirty="0">
                <a:solidFill>
                  <a:srgbClr val="FF0066"/>
                </a:solidFill>
                <a:latin typeface="Arial" panose="020B0604020202020204" pitchFamily="34" charset="0"/>
                <a:cs typeface="Arial" panose="020B0604020202020204" pitchFamily="34" charset="0"/>
              </a:rPr>
              <a:t> bài: </a:t>
            </a:r>
            <a:r>
              <a:rPr lang="en-US" altLang="en-US" sz="3500" b="1" dirty="0" err="1">
                <a:latin typeface="Arial" panose="020B0604020202020204" pitchFamily="34" charset="0"/>
                <a:cs typeface="Arial" panose="020B0604020202020204" pitchFamily="34" charset="0"/>
              </a:rPr>
              <a:t>Kể</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một</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câu</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chuyện</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em</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đã</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được</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nghe</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hoặc</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được</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đọc</a:t>
            </a:r>
            <a:r>
              <a:rPr lang="en-US" altLang="en-US" sz="3500" b="1" dirty="0">
                <a:latin typeface="Arial" panose="020B0604020202020204" pitchFamily="34" charset="0"/>
                <a:cs typeface="Arial" panose="020B0604020202020204" pitchFamily="34" charset="0"/>
              </a:rPr>
              <a:t> ca </a:t>
            </a:r>
            <a:r>
              <a:rPr lang="en-US" altLang="en-US" sz="3500" b="1" dirty="0" err="1">
                <a:latin typeface="Arial" panose="020B0604020202020204" pitchFamily="34" charset="0"/>
                <a:cs typeface="Arial" panose="020B0604020202020204" pitchFamily="34" charset="0"/>
              </a:rPr>
              <a:t>ngợi</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cái</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đẹp</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cái</a:t>
            </a:r>
            <a:r>
              <a:rPr lang="en-US" altLang="en-US" sz="3500" b="1" dirty="0">
                <a:latin typeface="Arial" panose="020B0604020202020204" pitchFamily="34" charset="0"/>
                <a:cs typeface="Arial" panose="020B0604020202020204" pitchFamily="34" charset="0"/>
              </a:rPr>
              <a:t> hay, </a:t>
            </a:r>
            <a:r>
              <a:rPr lang="en-US" altLang="en-US" sz="3500" b="1" dirty="0" err="1">
                <a:latin typeface="Arial" panose="020B0604020202020204" pitchFamily="34" charset="0"/>
                <a:cs typeface="Arial" panose="020B0604020202020204" pitchFamily="34" charset="0"/>
              </a:rPr>
              <a:t>phản</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ánh</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cuộc</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đấu</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tranh</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giữa</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cái</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đẹp</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với</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cái</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xấu</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cái</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thiện</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với</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cái</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ác</a:t>
            </a:r>
            <a:r>
              <a:rPr lang="en-US" altLang="en-US" sz="3500" b="1" dirty="0">
                <a:latin typeface="Arial" panose="020B0604020202020204" pitchFamily="34"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p:txBody>
      </p:sp>
      <p:grpSp>
        <p:nvGrpSpPr>
          <p:cNvPr id="73" name="Group 72">
            <a:extLst>
              <a:ext uri="{FF2B5EF4-FFF2-40B4-BE49-F238E27FC236}">
                <a16:creationId xmlns:a16="http://schemas.microsoft.com/office/drawing/2014/main" id="{8263C502-2D84-487B-ADA8-F737CAAB8C6E}"/>
              </a:ext>
            </a:extLst>
          </p:cNvPr>
          <p:cNvGrpSpPr/>
          <p:nvPr/>
        </p:nvGrpSpPr>
        <p:grpSpPr>
          <a:xfrm>
            <a:off x="745556" y="3409950"/>
            <a:ext cx="2171700" cy="861774"/>
            <a:chOff x="6263741" y="2495550"/>
            <a:chExt cx="1432459" cy="861774"/>
          </a:xfrm>
        </p:grpSpPr>
        <p:sp>
          <p:nvSpPr>
            <p:cNvPr id="74" name="TextBox 73">
              <a:extLst>
                <a:ext uri="{FF2B5EF4-FFF2-40B4-BE49-F238E27FC236}">
                  <a16:creationId xmlns:a16="http://schemas.microsoft.com/office/drawing/2014/main" id="{E5011389-B401-4B50-9879-A0281E7F683C}"/>
                </a:ext>
              </a:extLst>
            </p:cNvPr>
            <p:cNvSpPr txBox="1"/>
            <p:nvPr/>
          </p:nvSpPr>
          <p:spPr>
            <a:xfrm>
              <a:off x="6301841" y="2495550"/>
              <a:ext cx="1394359" cy="861774"/>
            </a:xfrm>
            <a:prstGeom prst="rect">
              <a:avLst/>
            </a:prstGeom>
            <a:noFill/>
          </p:spPr>
          <p:txBody>
            <a:bodyPr wrap="square" rtlCol="0">
              <a:spAutoFit/>
            </a:bodyPr>
            <a:lstStyle/>
            <a:p>
              <a:r>
                <a:rPr lang="en-US" altLang="en-US" sz="5000" b="1" dirty="0" err="1">
                  <a:solidFill>
                    <a:schemeClr val="bg1"/>
                  </a:solidFill>
                  <a:latin typeface="#9Slide06 SVNClementine" panose="020F0502020204030203" pitchFamily="34" charset="0"/>
                  <a:cs typeface="Arial" panose="020B0604020202020204" pitchFamily="34" charset="0"/>
                </a:rPr>
                <a:t>Gợi</a:t>
              </a:r>
              <a:r>
                <a:rPr lang="en-US" altLang="en-US" sz="5000" b="1" dirty="0">
                  <a:solidFill>
                    <a:schemeClr val="bg1"/>
                  </a:solidFill>
                  <a:latin typeface="#9Slide06 SVNClementine" panose="020F0502020204030203" pitchFamily="34" charset="0"/>
                  <a:cs typeface="Arial" panose="020B0604020202020204" pitchFamily="34" charset="0"/>
                </a:rPr>
                <a:t> ý</a:t>
              </a:r>
              <a:endParaRPr lang="en-US" sz="5000" dirty="0">
                <a:solidFill>
                  <a:schemeClr val="bg1"/>
                </a:solidFill>
                <a:latin typeface="#9Slide06 SVNClementine" panose="020F0502020204030203" pitchFamily="34" charset="0"/>
                <a:cs typeface="Arial" panose="020B0604020202020204" pitchFamily="34" charset="0"/>
              </a:endParaRPr>
            </a:p>
          </p:txBody>
        </p:sp>
        <p:sp>
          <p:nvSpPr>
            <p:cNvPr id="75" name="TextBox 74">
              <a:extLst>
                <a:ext uri="{FF2B5EF4-FFF2-40B4-BE49-F238E27FC236}">
                  <a16:creationId xmlns:a16="http://schemas.microsoft.com/office/drawing/2014/main" id="{36F44492-4C74-4080-AC1F-C5A4EE24822A}"/>
                </a:ext>
              </a:extLst>
            </p:cNvPr>
            <p:cNvSpPr txBox="1"/>
            <p:nvPr/>
          </p:nvSpPr>
          <p:spPr>
            <a:xfrm>
              <a:off x="6263741" y="2495550"/>
              <a:ext cx="1394359" cy="861774"/>
            </a:xfrm>
            <a:prstGeom prst="rect">
              <a:avLst/>
            </a:prstGeom>
            <a:noFill/>
          </p:spPr>
          <p:txBody>
            <a:bodyPr wrap="square" rtlCol="0">
              <a:spAutoFit/>
            </a:bodyPr>
            <a:lstStyle/>
            <a:p>
              <a:r>
                <a:rPr lang="en-US" altLang="en-US" sz="5000" b="1" dirty="0" err="1">
                  <a:solidFill>
                    <a:srgbClr val="FFFF00"/>
                  </a:solidFill>
                  <a:effectLst>
                    <a:outerShdw blurRad="38100" dist="38100" dir="2700000" algn="tl">
                      <a:srgbClr val="000000">
                        <a:alpha val="43137"/>
                      </a:srgbClr>
                    </a:outerShdw>
                  </a:effectLst>
                  <a:latin typeface="#9Slide06 SVNClementine" panose="020F0502020204030203" pitchFamily="34" charset="0"/>
                  <a:cs typeface="Arial" panose="020B0604020202020204" pitchFamily="34" charset="0"/>
                </a:rPr>
                <a:t>Gợi</a:t>
              </a:r>
              <a:r>
                <a:rPr lang="en-US" altLang="en-US" sz="5000" b="1" dirty="0">
                  <a:solidFill>
                    <a:srgbClr val="FFFF00"/>
                  </a:solidFill>
                  <a:effectLst>
                    <a:outerShdw blurRad="38100" dist="38100" dir="2700000" algn="tl">
                      <a:srgbClr val="000000">
                        <a:alpha val="43137"/>
                      </a:srgbClr>
                    </a:outerShdw>
                  </a:effectLst>
                  <a:latin typeface="#9Slide06 SVNClementine" panose="020F0502020204030203" pitchFamily="34" charset="0"/>
                  <a:cs typeface="Arial" panose="020B0604020202020204" pitchFamily="34" charset="0"/>
                </a:rPr>
                <a:t> ý</a:t>
              </a:r>
              <a:endParaRPr lang="en-US" sz="5000" dirty="0">
                <a:solidFill>
                  <a:srgbClr val="FFFF00"/>
                </a:solidFill>
                <a:effectLst>
                  <a:outerShdw blurRad="38100" dist="38100" dir="2700000" algn="tl">
                    <a:srgbClr val="000000">
                      <a:alpha val="43137"/>
                    </a:srgbClr>
                  </a:outerShdw>
                </a:effectLst>
                <a:latin typeface="#9Slide06 SVNClementine" panose="020F0502020204030203" pitchFamily="34" charset="0"/>
                <a:cs typeface="Arial" panose="020B0604020202020204" pitchFamily="34" charset="0"/>
              </a:endParaRPr>
            </a:p>
          </p:txBody>
        </p:sp>
      </p:grpSp>
      <p:pic>
        <p:nvPicPr>
          <p:cNvPr id="76" name="Picture 75">
            <a:extLst>
              <a:ext uri="{FF2B5EF4-FFF2-40B4-BE49-F238E27FC236}">
                <a16:creationId xmlns:a16="http://schemas.microsoft.com/office/drawing/2014/main" id="{73C32765-3982-417F-A6ED-FA883A2AB06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200024" y="2993941"/>
            <a:ext cx="781050" cy="781050"/>
          </a:xfrm>
          <a:prstGeom prst="rect">
            <a:avLst/>
          </a:prstGeom>
        </p:spPr>
      </p:pic>
      <p:pic>
        <p:nvPicPr>
          <p:cNvPr id="77" name="PA_图片 3"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DC27FBB1-318A-48CD-97CD-DF529AA2E3FA}"/>
              </a:ext>
            </a:extLst>
          </p:cNvPr>
          <p:cNvPicPr>
            <a:picLocks noChangeAspect="1"/>
          </p:cNvPicPr>
          <p:nvPr>
            <p:custDataLst>
              <p:tags r:id="rId1"/>
            </p:custDataLst>
          </p:nvPr>
        </p:nvPicPr>
        <p:blipFill rotWithShape="1">
          <a:blip r:embed="rId9"/>
          <a:srcRect l="-1204" t="34510" r="-2856" b="32379"/>
          <a:stretch/>
        </p:blipFill>
        <p:spPr>
          <a:xfrm>
            <a:off x="2538792" y="3263406"/>
            <a:ext cx="7138608" cy="1670938"/>
          </a:xfrm>
          <a:prstGeom prst="rect">
            <a:avLst/>
          </a:prstGeom>
        </p:spPr>
      </p:pic>
      <p:pic>
        <p:nvPicPr>
          <p:cNvPr id="78" name="PA_图片 3"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88D203A7-7E52-48B2-B05B-12AC165F79ED}"/>
              </a:ext>
            </a:extLst>
          </p:cNvPr>
          <p:cNvPicPr>
            <a:picLocks noChangeAspect="1"/>
          </p:cNvPicPr>
          <p:nvPr>
            <p:custDataLst>
              <p:tags r:id="rId2"/>
            </p:custDataLst>
          </p:nvPr>
        </p:nvPicPr>
        <p:blipFill rotWithShape="1">
          <a:blip r:embed="rId9"/>
          <a:srcRect l="-1204" t="34510" r="-2856" b="32379"/>
          <a:stretch/>
        </p:blipFill>
        <p:spPr>
          <a:xfrm>
            <a:off x="2417158" y="4680066"/>
            <a:ext cx="7507892" cy="2445824"/>
          </a:xfrm>
          <a:prstGeom prst="rect">
            <a:avLst/>
          </a:prstGeom>
        </p:spPr>
      </p:pic>
      <p:sp>
        <p:nvSpPr>
          <p:cNvPr id="66" name="TextBox 65">
            <a:extLst>
              <a:ext uri="{FF2B5EF4-FFF2-40B4-BE49-F238E27FC236}">
                <a16:creationId xmlns:a16="http://schemas.microsoft.com/office/drawing/2014/main" id="{8426AD21-2AA4-4BB5-82ED-D1A052643C3B}"/>
              </a:ext>
            </a:extLst>
          </p:cNvPr>
          <p:cNvSpPr txBox="1"/>
          <p:nvPr/>
        </p:nvSpPr>
        <p:spPr>
          <a:xfrm>
            <a:off x="3127082" y="3886356"/>
            <a:ext cx="5829300" cy="553998"/>
          </a:xfrm>
          <a:prstGeom prst="rect">
            <a:avLst/>
          </a:prstGeom>
          <a:noFill/>
        </p:spPr>
        <p:txBody>
          <a:bodyPr wrap="square" rtlCol="0">
            <a:spAutoFit/>
          </a:bodyPr>
          <a:lstStyle/>
          <a:p>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truyện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nói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đẹp</a:t>
            </a:r>
            <a:r>
              <a:rPr lang="en-US" sz="3000" dirty="0">
                <a:latin typeface="Arial" panose="020B0604020202020204" pitchFamily="34" charset="0"/>
                <a:cs typeface="Arial" panose="020B0604020202020204" pitchFamily="34" charset="0"/>
              </a:rPr>
              <a:t>.</a:t>
            </a:r>
          </a:p>
        </p:txBody>
      </p:sp>
      <p:sp>
        <p:nvSpPr>
          <p:cNvPr id="80" name="TextBox 79">
            <a:extLst>
              <a:ext uri="{FF2B5EF4-FFF2-40B4-BE49-F238E27FC236}">
                <a16:creationId xmlns:a16="http://schemas.microsoft.com/office/drawing/2014/main" id="{F9EFE426-87FC-4C7B-8525-19EDDDA1EB9B}"/>
              </a:ext>
            </a:extLst>
          </p:cNvPr>
          <p:cNvSpPr txBox="1"/>
          <p:nvPr/>
        </p:nvSpPr>
        <p:spPr>
          <a:xfrm>
            <a:off x="3140249" y="5291453"/>
            <a:ext cx="6537151" cy="1477328"/>
          </a:xfrm>
          <a:prstGeom prst="rect">
            <a:avLst/>
          </a:prstGeom>
          <a:noFill/>
        </p:spPr>
        <p:txBody>
          <a:bodyPr wrap="square" rtlCol="0">
            <a:spAutoFit/>
          </a:bodyPr>
          <a:lstStyle/>
          <a:p>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truyện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nói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cuộc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đấu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giữa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đẹp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xấu</a:t>
            </a:r>
            <a:r>
              <a:rPr lang="en-US" sz="3000" dirty="0">
                <a:latin typeface="Arial" panose="020B0604020202020204" pitchFamily="34" charset="0"/>
                <a:cs typeface="Arial" panose="020B0604020202020204" pitchFamily="34" charset="0"/>
              </a:rPr>
              <a:t> , </a:t>
            </a:r>
            <a:r>
              <a:rPr lang="en-US" sz="3000" dirty="0" err="1">
                <a:latin typeface="Arial" panose="020B0604020202020204" pitchFamily="34" charset="0"/>
                <a:cs typeface="Arial" panose="020B0604020202020204" pitchFamily="34" charset="0"/>
              </a:rPr>
              <a:t>cái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thiện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ác</a:t>
            </a:r>
            <a:r>
              <a:rPr lang="en-US" sz="3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767478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70">
                                                <p:txEl>
                                                  <p:pRg st="0" end="0"/>
                                                </p:txEl>
                                              </p:spTgt>
                                            </p:tgtEl>
                                            <p:attrNameLst>
                                              <p:attrName>style.color</p:attrName>
                                            </p:attrNameLst>
                                          </p:cBhvr>
                                          <p:to>
                                            <a:schemeClr val="accent2"/>
                                          </p:to>
                                        </p:animClr>
                                        <p:animClr clrSpc="rgb" dir="cw">
                                          <p:cBhvr>
                                            <p:cTn id="14" dur="500" fill="hold"/>
                                            <p:tgtEl>
                                              <p:spTgt spid="70">
                                                <p:txEl>
                                                  <p:pRg st="0" end="0"/>
                                                </p:txEl>
                                              </p:spTgt>
                                            </p:tgtEl>
                                            <p:attrNameLst>
                                              <p:attrName>fillcolor</p:attrName>
                                            </p:attrNameLst>
                                          </p:cBhvr>
                                          <p:to>
                                            <a:schemeClr val="accent2"/>
                                          </p:to>
                                        </p:animClr>
                                        <p:set>
                                          <p:cBhvr>
                                            <p:cTn id="15" dur="500" fill="hold"/>
                                            <p:tgtEl>
                                              <p:spTgt spid="70">
                                                <p:txEl>
                                                  <p:pRg st="0" end="0"/>
                                                </p:txEl>
                                              </p:spTgt>
                                            </p:tgtEl>
                                            <p:attrNameLst>
                                              <p:attrName>fill.type</p:attrName>
                                            </p:attrNameLst>
                                          </p:cBhvr>
                                          <p:to>
                                            <p:strVal val="solid"/>
                                          </p:to>
                                        </p:set>
                                        <p:set>
                                          <p:cBhvr>
                                            <p:cTn id="16" dur="500" fill="hold"/>
                                            <p:tgtEl>
                                              <p:spTgt spid="70">
                                                <p:txEl>
                                                  <p:pRg st="0" end="0"/>
                                                </p:txEl>
                                              </p:spTgt>
                                            </p:tgtEl>
                                            <p:attrNameLst>
                                              <p:attrName>fill.on</p:attrName>
                                            </p:attrNameLst>
                                          </p:cBhvr>
                                          <p:to>
                                            <p:strVal val="true"/>
                                          </p:to>
                                        </p:set>
                                      </p:childTnLst>
                                    </p:cTn>
                                  </p:par>
                                  <p:par>
                                    <p:cTn id="17" presetID="2" presetClass="entr" presetSubtype="4" fill="hold" nodeType="withEffect" p14:presetBounceEnd="70000">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14:bounceEnd="70000">
                                          <p:cBhvr additive="base">
                                            <p:cTn id="19" dur="500" fill="hold"/>
                                            <p:tgtEl>
                                              <p:spTgt spid="73"/>
                                            </p:tgtEl>
                                            <p:attrNameLst>
                                              <p:attrName>ppt_x</p:attrName>
                                            </p:attrNameLst>
                                          </p:cBhvr>
                                          <p:tavLst>
                                            <p:tav tm="0">
                                              <p:val>
                                                <p:strVal val="#ppt_x"/>
                                              </p:val>
                                            </p:tav>
                                            <p:tav tm="100000">
                                              <p:val>
                                                <p:strVal val="#ppt_x"/>
                                              </p:val>
                                            </p:tav>
                                          </p:tavLst>
                                        </p:anim>
                                        <p:anim calcmode="lin" valueType="num" p14:bounceEnd="70000">
                                          <p:cBhvr additive="base">
                                            <p:cTn id="20"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14:presetBounceEnd="70000">
                                      <p:stCondLst>
                                        <p:cond delay="0"/>
                                      </p:stCondLst>
                                      <p:childTnLst>
                                        <p:set>
                                          <p:cBhvr>
                                            <p:cTn id="24" dur="1" fill="hold">
                                              <p:stCondLst>
                                                <p:cond delay="0"/>
                                              </p:stCondLst>
                                            </p:cTn>
                                            <p:tgtEl>
                                              <p:spTgt spid="76"/>
                                            </p:tgtEl>
                                            <p:attrNameLst>
                                              <p:attrName>style.visibility</p:attrName>
                                            </p:attrNameLst>
                                          </p:cBhvr>
                                          <p:to>
                                            <p:strVal val="visible"/>
                                          </p:to>
                                        </p:set>
                                        <p:anim calcmode="lin" valueType="num" p14:bounceEnd="70000">
                                          <p:cBhvr additive="base">
                                            <p:cTn id="25" dur="500" fill="hold"/>
                                            <p:tgtEl>
                                              <p:spTgt spid="76"/>
                                            </p:tgtEl>
                                            <p:attrNameLst>
                                              <p:attrName>ppt_x</p:attrName>
                                            </p:attrNameLst>
                                          </p:cBhvr>
                                          <p:tavLst>
                                            <p:tav tm="0">
                                              <p:val>
                                                <p:strVal val="#ppt_x"/>
                                              </p:val>
                                            </p:tav>
                                            <p:tav tm="100000">
                                              <p:val>
                                                <p:strVal val="#ppt_x"/>
                                              </p:val>
                                            </p:tav>
                                          </p:tavLst>
                                        </p:anim>
                                        <p:anim calcmode="lin" valueType="num" p14:bounceEnd="70000">
                                          <p:cBhvr additive="base">
                                            <p:cTn id="26"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7"/>
                                            </p:tgtEl>
                                            <p:attrNameLst>
                                              <p:attrName>style.visibility</p:attrName>
                                            </p:attrNameLst>
                                          </p:cBhvr>
                                          <p:to>
                                            <p:strVal val="visible"/>
                                          </p:to>
                                        </p:set>
                                        <p:anim calcmode="lin" valueType="num">
                                          <p:cBhvr additive="base">
                                            <p:cTn id="31" dur="500" fill="hold"/>
                                            <p:tgtEl>
                                              <p:spTgt spid="77"/>
                                            </p:tgtEl>
                                            <p:attrNameLst>
                                              <p:attrName>ppt_x</p:attrName>
                                            </p:attrNameLst>
                                          </p:cBhvr>
                                          <p:tavLst>
                                            <p:tav tm="0">
                                              <p:val>
                                                <p:strVal val="#ppt_x"/>
                                              </p:val>
                                            </p:tav>
                                            <p:tav tm="100000">
                                              <p:val>
                                                <p:strVal val="#ppt_x"/>
                                              </p:val>
                                            </p:tav>
                                          </p:tavLst>
                                        </p:anim>
                                        <p:anim calcmode="lin" valueType="num">
                                          <p:cBhvr additive="base">
                                            <p:cTn id="32" dur="500" fill="hold"/>
                                            <p:tgtEl>
                                              <p:spTgt spid="7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anim calcmode="lin" valueType="num">
                                          <p:cBhvr additive="base">
                                            <p:cTn id="35" dur="500" fill="hold"/>
                                            <p:tgtEl>
                                              <p:spTgt spid="66"/>
                                            </p:tgtEl>
                                            <p:attrNameLst>
                                              <p:attrName>ppt_x</p:attrName>
                                            </p:attrNameLst>
                                          </p:cBhvr>
                                          <p:tavLst>
                                            <p:tav tm="0">
                                              <p:val>
                                                <p:strVal val="#ppt_x"/>
                                              </p:val>
                                            </p:tav>
                                            <p:tav tm="100000">
                                              <p:val>
                                                <p:strVal val="#ppt_x"/>
                                              </p:val>
                                            </p:tav>
                                          </p:tavLst>
                                        </p:anim>
                                        <p:anim calcmode="lin" valueType="num">
                                          <p:cBhvr additive="base">
                                            <p:cTn id="36"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8"/>
                                            </p:tgtEl>
                                            <p:attrNameLst>
                                              <p:attrName>style.visibility</p:attrName>
                                            </p:attrNameLst>
                                          </p:cBhvr>
                                          <p:to>
                                            <p:strVal val="visible"/>
                                          </p:to>
                                        </p:set>
                                        <p:anim calcmode="lin" valueType="num">
                                          <p:cBhvr additive="base">
                                            <p:cTn id="41" dur="500" fill="hold"/>
                                            <p:tgtEl>
                                              <p:spTgt spid="78"/>
                                            </p:tgtEl>
                                            <p:attrNameLst>
                                              <p:attrName>ppt_x</p:attrName>
                                            </p:attrNameLst>
                                          </p:cBhvr>
                                          <p:tavLst>
                                            <p:tav tm="0">
                                              <p:val>
                                                <p:strVal val="#ppt_x"/>
                                              </p:val>
                                            </p:tav>
                                            <p:tav tm="100000">
                                              <p:val>
                                                <p:strVal val="#ppt_x"/>
                                              </p:val>
                                            </p:tav>
                                          </p:tavLst>
                                        </p:anim>
                                        <p:anim calcmode="lin" valueType="num">
                                          <p:cBhvr additive="base">
                                            <p:cTn id="42" dur="500" fill="hold"/>
                                            <p:tgtEl>
                                              <p:spTgt spid="7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80"/>
                                            </p:tgtEl>
                                            <p:attrNameLst>
                                              <p:attrName>style.visibility</p:attrName>
                                            </p:attrNameLst>
                                          </p:cBhvr>
                                          <p:to>
                                            <p:strVal val="visible"/>
                                          </p:to>
                                        </p:set>
                                        <p:anim calcmode="lin" valueType="num">
                                          <p:cBhvr additive="base">
                                            <p:cTn id="45" dur="500" fill="hold"/>
                                            <p:tgtEl>
                                              <p:spTgt spid="80"/>
                                            </p:tgtEl>
                                            <p:attrNameLst>
                                              <p:attrName>ppt_x</p:attrName>
                                            </p:attrNameLst>
                                          </p:cBhvr>
                                          <p:tavLst>
                                            <p:tav tm="0">
                                              <p:val>
                                                <p:strVal val="#ppt_x"/>
                                              </p:val>
                                            </p:tav>
                                            <p:tav tm="100000">
                                              <p:val>
                                                <p:strVal val="#ppt_x"/>
                                              </p:val>
                                            </p:tav>
                                          </p:tavLst>
                                        </p:anim>
                                        <p:anim calcmode="lin" valueType="num">
                                          <p:cBhvr additive="base">
                                            <p:cTn id="46"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8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70">
                                                <p:txEl>
                                                  <p:pRg st="0" end="0"/>
                                                </p:txEl>
                                              </p:spTgt>
                                            </p:tgtEl>
                                            <p:attrNameLst>
                                              <p:attrName>style.color</p:attrName>
                                            </p:attrNameLst>
                                          </p:cBhvr>
                                          <p:to>
                                            <a:schemeClr val="accent2"/>
                                          </p:to>
                                        </p:animClr>
                                        <p:animClr clrSpc="rgb" dir="cw">
                                          <p:cBhvr>
                                            <p:cTn id="14" dur="500" fill="hold"/>
                                            <p:tgtEl>
                                              <p:spTgt spid="70">
                                                <p:txEl>
                                                  <p:pRg st="0" end="0"/>
                                                </p:txEl>
                                              </p:spTgt>
                                            </p:tgtEl>
                                            <p:attrNameLst>
                                              <p:attrName>fillcolor</p:attrName>
                                            </p:attrNameLst>
                                          </p:cBhvr>
                                          <p:to>
                                            <a:schemeClr val="accent2"/>
                                          </p:to>
                                        </p:animClr>
                                        <p:set>
                                          <p:cBhvr>
                                            <p:cTn id="15" dur="500" fill="hold"/>
                                            <p:tgtEl>
                                              <p:spTgt spid="70">
                                                <p:txEl>
                                                  <p:pRg st="0" end="0"/>
                                                </p:txEl>
                                              </p:spTgt>
                                            </p:tgtEl>
                                            <p:attrNameLst>
                                              <p:attrName>fill.type</p:attrName>
                                            </p:attrNameLst>
                                          </p:cBhvr>
                                          <p:to>
                                            <p:strVal val="solid"/>
                                          </p:to>
                                        </p:set>
                                        <p:set>
                                          <p:cBhvr>
                                            <p:cTn id="16" dur="500" fill="hold"/>
                                            <p:tgtEl>
                                              <p:spTgt spid="70">
                                                <p:txEl>
                                                  <p:pRg st="0" end="0"/>
                                                </p:txEl>
                                              </p:spTgt>
                                            </p:tgtEl>
                                            <p:attrNameLst>
                                              <p:attrName>fill.on</p:attrName>
                                            </p:attrNameLst>
                                          </p:cBhvr>
                                          <p:to>
                                            <p:strVal val="true"/>
                                          </p:to>
                                        </p:set>
                                      </p:childTnLst>
                                    </p:cTn>
                                  </p:par>
                                  <p:par>
                                    <p:cTn id="17" presetID="2" presetClass="entr" presetSubtype="4" fill="hold" nodeType="with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additive="base">
                                            <p:cTn id="19" dur="500" fill="hold"/>
                                            <p:tgtEl>
                                              <p:spTgt spid="73"/>
                                            </p:tgtEl>
                                            <p:attrNameLst>
                                              <p:attrName>ppt_x</p:attrName>
                                            </p:attrNameLst>
                                          </p:cBhvr>
                                          <p:tavLst>
                                            <p:tav tm="0">
                                              <p:val>
                                                <p:strVal val="#ppt_x"/>
                                              </p:val>
                                            </p:tav>
                                            <p:tav tm="100000">
                                              <p:val>
                                                <p:strVal val="#ppt_x"/>
                                              </p:val>
                                            </p:tav>
                                          </p:tavLst>
                                        </p:anim>
                                        <p:anim calcmode="lin" valueType="num">
                                          <p:cBhvr additive="base">
                                            <p:cTn id="20"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6"/>
                                            </p:tgtEl>
                                            <p:attrNameLst>
                                              <p:attrName>style.visibility</p:attrName>
                                            </p:attrNameLst>
                                          </p:cBhvr>
                                          <p:to>
                                            <p:strVal val="visible"/>
                                          </p:to>
                                        </p:set>
                                        <p:anim calcmode="lin" valueType="num">
                                          <p:cBhvr additive="base">
                                            <p:cTn id="25" dur="500" fill="hold"/>
                                            <p:tgtEl>
                                              <p:spTgt spid="76"/>
                                            </p:tgtEl>
                                            <p:attrNameLst>
                                              <p:attrName>ppt_x</p:attrName>
                                            </p:attrNameLst>
                                          </p:cBhvr>
                                          <p:tavLst>
                                            <p:tav tm="0">
                                              <p:val>
                                                <p:strVal val="#ppt_x"/>
                                              </p:val>
                                            </p:tav>
                                            <p:tav tm="100000">
                                              <p:val>
                                                <p:strVal val="#ppt_x"/>
                                              </p:val>
                                            </p:tav>
                                          </p:tavLst>
                                        </p:anim>
                                        <p:anim calcmode="lin" valueType="num">
                                          <p:cBhvr additive="base">
                                            <p:cTn id="26"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7"/>
                                            </p:tgtEl>
                                            <p:attrNameLst>
                                              <p:attrName>style.visibility</p:attrName>
                                            </p:attrNameLst>
                                          </p:cBhvr>
                                          <p:to>
                                            <p:strVal val="visible"/>
                                          </p:to>
                                        </p:set>
                                        <p:anim calcmode="lin" valueType="num">
                                          <p:cBhvr additive="base">
                                            <p:cTn id="31" dur="500" fill="hold"/>
                                            <p:tgtEl>
                                              <p:spTgt spid="77"/>
                                            </p:tgtEl>
                                            <p:attrNameLst>
                                              <p:attrName>ppt_x</p:attrName>
                                            </p:attrNameLst>
                                          </p:cBhvr>
                                          <p:tavLst>
                                            <p:tav tm="0">
                                              <p:val>
                                                <p:strVal val="#ppt_x"/>
                                              </p:val>
                                            </p:tav>
                                            <p:tav tm="100000">
                                              <p:val>
                                                <p:strVal val="#ppt_x"/>
                                              </p:val>
                                            </p:tav>
                                          </p:tavLst>
                                        </p:anim>
                                        <p:anim calcmode="lin" valueType="num">
                                          <p:cBhvr additive="base">
                                            <p:cTn id="32" dur="500" fill="hold"/>
                                            <p:tgtEl>
                                              <p:spTgt spid="7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anim calcmode="lin" valueType="num">
                                          <p:cBhvr additive="base">
                                            <p:cTn id="35" dur="500" fill="hold"/>
                                            <p:tgtEl>
                                              <p:spTgt spid="66"/>
                                            </p:tgtEl>
                                            <p:attrNameLst>
                                              <p:attrName>ppt_x</p:attrName>
                                            </p:attrNameLst>
                                          </p:cBhvr>
                                          <p:tavLst>
                                            <p:tav tm="0">
                                              <p:val>
                                                <p:strVal val="#ppt_x"/>
                                              </p:val>
                                            </p:tav>
                                            <p:tav tm="100000">
                                              <p:val>
                                                <p:strVal val="#ppt_x"/>
                                              </p:val>
                                            </p:tav>
                                          </p:tavLst>
                                        </p:anim>
                                        <p:anim calcmode="lin" valueType="num">
                                          <p:cBhvr additive="base">
                                            <p:cTn id="36"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8"/>
                                            </p:tgtEl>
                                            <p:attrNameLst>
                                              <p:attrName>style.visibility</p:attrName>
                                            </p:attrNameLst>
                                          </p:cBhvr>
                                          <p:to>
                                            <p:strVal val="visible"/>
                                          </p:to>
                                        </p:set>
                                        <p:anim calcmode="lin" valueType="num">
                                          <p:cBhvr additive="base">
                                            <p:cTn id="41" dur="500" fill="hold"/>
                                            <p:tgtEl>
                                              <p:spTgt spid="78"/>
                                            </p:tgtEl>
                                            <p:attrNameLst>
                                              <p:attrName>ppt_x</p:attrName>
                                            </p:attrNameLst>
                                          </p:cBhvr>
                                          <p:tavLst>
                                            <p:tav tm="0">
                                              <p:val>
                                                <p:strVal val="#ppt_x"/>
                                              </p:val>
                                            </p:tav>
                                            <p:tav tm="100000">
                                              <p:val>
                                                <p:strVal val="#ppt_x"/>
                                              </p:val>
                                            </p:tav>
                                          </p:tavLst>
                                        </p:anim>
                                        <p:anim calcmode="lin" valueType="num">
                                          <p:cBhvr additive="base">
                                            <p:cTn id="42" dur="500" fill="hold"/>
                                            <p:tgtEl>
                                              <p:spTgt spid="7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80"/>
                                            </p:tgtEl>
                                            <p:attrNameLst>
                                              <p:attrName>style.visibility</p:attrName>
                                            </p:attrNameLst>
                                          </p:cBhvr>
                                          <p:to>
                                            <p:strVal val="visible"/>
                                          </p:to>
                                        </p:set>
                                        <p:anim calcmode="lin" valueType="num">
                                          <p:cBhvr additive="base">
                                            <p:cTn id="45" dur="500" fill="hold"/>
                                            <p:tgtEl>
                                              <p:spTgt spid="80"/>
                                            </p:tgtEl>
                                            <p:attrNameLst>
                                              <p:attrName>ppt_x</p:attrName>
                                            </p:attrNameLst>
                                          </p:cBhvr>
                                          <p:tavLst>
                                            <p:tav tm="0">
                                              <p:val>
                                                <p:strVal val="#ppt_x"/>
                                              </p:val>
                                            </p:tav>
                                            <p:tav tm="100000">
                                              <p:val>
                                                <p:strVal val="#ppt_x"/>
                                              </p:val>
                                            </p:tav>
                                          </p:tavLst>
                                        </p:anim>
                                        <p:anim calcmode="lin" valueType="num">
                                          <p:cBhvr additive="base">
                                            <p:cTn id="46"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80"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4"/>
          <a:stretch>
            <a:fillRect/>
          </a:stretch>
        </p:blipFill>
        <p:spPr>
          <a:xfrm>
            <a:off x="1" y="1"/>
            <a:ext cx="12192000" cy="500912"/>
          </a:xfrm>
          <a:prstGeom prst="rect">
            <a:avLst/>
          </a:prstGeom>
        </p:spPr>
      </p:pic>
      <p:pic>
        <p:nvPicPr>
          <p:cNvPr id="491" name="图片 18">
            <a:extLst>
              <a:ext uri="{FF2B5EF4-FFF2-40B4-BE49-F238E27FC236}">
                <a16:creationId xmlns:a16="http://schemas.microsoft.com/office/drawing/2014/main" id="{105C0B22-DC57-44B3-B142-3D19CFBC00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4158"/>
            <a:ext cx="6267450" cy="2793838"/>
          </a:xfrm>
          <a:prstGeom prst="rect">
            <a:avLst/>
          </a:prstGeom>
        </p:spPr>
      </p:pic>
      <p:sp>
        <p:nvSpPr>
          <p:cNvPr id="492" name="TextBox 491">
            <a:extLst>
              <a:ext uri="{FF2B5EF4-FFF2-40B4-BE49-F238E27FC236}">
                <a16:creationId xmlns:a16="http://schemas.microsoft.com/office/drawing/2014/main" id="{E5D5BCF1-DE6A-4254-A3E7-8078344351AC}"/>
              </a:ext>
            </a:extLst>
          </p:cNvPr>
          <p:cNvSpPr txBox="1"/>
          <p:nvPr/>
        </p:nvSpPr>
        <p:spPr>
          <a:xfrm rot="21372940">
            <a:off x="718600" y="922502"/>
            <a:ext cx="4501099" cy="1015663"/>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1. </a:t>
            </a:r>
            <a:r>
              <a:rPr lang="en-US" sz="3000" b="1" dirty="0" err="1">
                <a:latin typeface="Arial" panose="020B0604020202020204" pitchFamily="34" charset="0"/>
                <a:cs typeface="Arial" panose="020B0604020202020204" pitchFamily="34" charset="0"/>
              </a:rPr>
              <a:t>Những</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truyện</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nói</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về</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cái</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đẹp</a:t>
            </a:r>
            <a:r>
              <a:rPr lang="en-US" sz="3000" b="1" dirty="0">
                <a:latin typeface="Arial" panose="020B0604020202020204" pitchFamily="34" charset="0"/>
                <a:cs typeface="Arial" panose="020B0604020202020204" pitchFamily="34" charset="0"/>
              </a:rPr>
              <a:t>.</a:t>
            </a:r>
          </a:p>
        </p:txBody>
      </p:sp>
      <p:pic>
        <p:nvPicPr>
          <p:cNvPr id="496" name="Picture 495" descr="Diagram&#10;&#10;Description automatically generated with low confidence">
            <a:extLst>
              <a:ext uri="{FF2B5EF4-FFF2-40B4-BE49-F238E27FC236}">
                <a16:creationId xmlns:a16="http://schemas.microsoft.com/office/drawing/2014/main" id="{5CBDF48A-A0A8-4648-A4B2-CF4286672267}"/>
              </a:ext>
            </a:extLst>
          </p:cNvPr>
          <p:cNvPicPr>
            <a:picLocks noChangeAspect="1"/>
          </p:cNvPicPr>
          <p:nvPr/>
        </p:nvPicPr>
        <p:blipFill rotWithShape="1">
          <a:blip r:embed="rId6">
            <a:extLst>
              <a:ext uri="{28A0092B-C50C-407E-A947-70E740481C1C}">
                <a14:useLocalDpi xmlns:a14="http://schemas.microsoft.com/office/drawing/2010/main" val="0"/>
              </a:ext>
            </a:extLst>
          </a:blip>
          <a:srcRect l="26417" r="26393"/>
          <a:stretch/>
        </p:blipFill>
        <p:spPr>
          <a:xfrm>
            <a:off x="5658391" y="391759"/>
            <a:ext cx="3752528" cy="39173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98" name="图片 1">
            <a:extLst>
              <a:ext uri="{FF2B5EF4-FFF2-40B4-BE49-F238E27FC236}">
                <a16:creationId xmlns:a16="http://schemas.microsoft.com/office/drawing/2014/main" id="{438CBD2F-FF01-490F-98AE-BE5C48F2E73C}"/>
              </a:ext>
            </a:extLst>
          </p:cNvPr>
          <p:cNvPicPr>
            <a:picLocks noChangeAspect="1"/>
          </p:cNvPicPr>
          <p:nvPr/>
        </p:nvPicPr>
        <p:blipFill>
          <a:blip r:embed="rId7"/>
          <a:stretch>
            <a:fillRect/>
          </a:stretch>
        </p:blipFill>
        <p:spPr>
          <a:xfrm>
            <a:off x="312099" y="3454648"/>
            <a:ext cx="6532567" cy="3155472"/>
          </a:xfrm>
          <a:prstGeom prst="rect">
            <a:avLst/>
          </a:prstGeom>
        </p:spPr>
      </p:pic>
      <p:sp>
        <p:nvSpPr>
          <p:cNvPr id="499" name="TextBox 498">
            <a:extLst>
              <a:ext uri="{FF2B5EF4-FFF2-40B4-BE49-F238E27FC236}">
                <a16:creationId xmlns:a16="http://schemas.microsoft.com/office/drawing/2014/main" id="{71ABC64E-2D9D-4059-AA92-EB8C64DBDEC7}"/>
              </a:ext>
            </a:extLst>
          </p:cNvPr>
          <p:cNvSpPr txBox="1"/>
          <p:nvPr/>
        </p:nvSpPr>
        <p:spPr>
          <a:xfrm>
            <a:off x="525693" y="4309109"/>
            <a:ext cx="4373091" cy="1446550"/>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Ca </a:t>
            </a:r>
            <a:r>
              <a:rPr lang="en-US" sz="4400" b="1" dirty="0" err="1">
                <a:latin typeface="Arial" panose="020B0604020202020204" pitchFamily="34" charset="0"/>
                <a:cs typeface="Arial" panose="020B0604020202020204" pitchFamily="34" charset="0"/>
              </a:rPr>
              <a:t>ngợi</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cái</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đẹp</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tự</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nhiên</a:t>
            </a:r>
            <a:endParaRPr lang="en-US" sz="4400" b="1" dirty="0">
              <a:latin typeface="Arial" panose="020B0604020202020204" pitchFamily="34" charset="0"/>
              <a:cs typeface="Arial" panose="020B0604020202020204" pitchFamily="34" charset="0"/>
            </a:endParaRPr>
          </a:p>
        </p:txBody>
      </p:sp>
      <p:pic>
        <p:nvPicPr>
          <p:cNvPr id="494" name="Picture 493" descr="A picture containing text, book&#10;&#10;Description automatically generated">
            <a:extLst>
              <a:ext uri="{FF2B5EF4-FFF2-40B4-BE49-F238E27FC236}">
                <a16:creationId xmlns:a16="http://schemas.microsoft.com/office/drawing/2014/main" id="{6D7EEAD0-8BA7-4C8F-BA1C-92FD168746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90447" y="3173844"/>
            <a:ext cx="3309257" cy="362067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90093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91"/>
                                        </p:tgtEl>
                                        <p:attrNameLst>
                                          <p:attrName>style.visibility</p:attrName>
                                        </p:attrNameLst>
                                      </p:cBhvr>
                                      <p:to>
                                        <p:strVal val="visible"/>
                                      </p:to>
                                    </p:set>
                                    <p:anim calcmode="lin" valueType="num">
                                      <p:cBhvr>
                                        <p:cTn id="7" dur="500" fill="hold"/>
                                        <p:tgtEl>
                                          <p:spTgt spid="491"/>
                                        </p:tgtEl>
                                        <p:attrNameLst>
                                          <p:attrName>ppt_w</p:attrName>
                                        </p:attrNameLst>
                                      </p:cBhvr>
                                      <p:tavLst>
                                        <p:tav tm="0">
                                          <p:val>
                                            <p:fltVal val="0"/>
                                          </p:val>
                                        </p:tav>
                                        <p:tav tm="100000">
                                          <p:val>
                                            <p:strVal val="#ppt_w"/>
                                          </p:val>
                                        </p:tav>
                                      </p:tavLst>
                                    </p:anim>
                                    <p:anim calcmode="lin" valueType="num">
                                      <p:cBhvr>
                                        <p:cTn id="8" dur="500" fill="hold"/>
                                        <p:tgtEl>
                                          <p:spTgt spid="491"/>
                                        </p:tgtEl>
                                        <p:attrNameLst>
                                          <p:attrName>ppt_h</p:attrName>
                                        </p:attrNameLst>
                                      </p:cBhvr>
                                      <p:tavLst>
                                        <p:tav tm="0">
                                          <p:val>
                                            <p:fltVal val="0"/>
                                          </p:val>
                                        </p:tav>
                                        <p:tav tm="100000">
                                          <p:val>
                                            <p:strVal val="#ppt_h"/>
                                          </p:val>
                                        </p:tav>
                                      </p:tavLst>
                                    </p:anim>
                                    <p:animEffect transition="in" filter="fade">
                                      <p:cBhvr>
                                        <p:cTn id="9" dur="500"/>
                                        <p:tgtEl>
                                          <p:spTgt spid="49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92"/>
                                        </p:tgtEl>
                                        <p:attrNameLst>
                                          <p:attrName>style.visibility</p:attrName>
                                        </p:attrNameLst>
                                      </p:cBhvr>
                                      <p:to>
                                        <p:strVal val="visible"/>
                                      </p:to>
                                    </p:set>
                                    <p:anim calcmode="lin" valueType="num">
                                      <p:cBhvr>
                                        <p:cTn id="12" dur="500" fill="hold"/>
                                        <p:tgtEl>
                                          <p:spTgt spid="492"/>
                                        </p:tgtEl>
                                        <p:attrNameLst>
                                          <p:attrName>ppt_w</p:attrName>
                                        </p:attrNameLst>
                                      </p:cBhvr>
                                      <p:tavLst>
                                        <p:tav tm="0">
                                          <p:val>
                                            <p:fltVal val="0"/>
                                          </p:val>
                                        </p:tav>
                                        <p:tav tm="100000">
                                          <p:val>
                                            <p:strVal val="#ppt_w"/>
                                          </p:val>
                                        </p:tav>
                                      </p:tavLst>
                                    </p:anim>
                                    <p:anim calcmode="lin" valueType="num">
                                      <p:cBhvr>
                                        <p:cTn id="13" dur="500" fill="hold"/>
                                        <p:tgtEl>
                                          <p:spTgt spid="492"/>
                                        </p:tgtEl>
                                        <p:attrNameLst>
                                          <p:attrName>ppt_h</p:attrName>
                                        </p:attrNameLst>
                                      </p:cBhvr>
                                      <p:tavLst>
                                        <p:tav tm="0">
                                          <p:val>
                                            <p:fltVal val="0"/>
                                          </p:val>
                                        </p:tav>
                                        <p:tav tm="100000">
                                          <p:val>
                                            <p:strVal val="#ppt_h"/>
                                          </p:val>
                                        </p:tav>
                                      </p:tavLst>
                                    </p:anim>
                                    <p:animEffect transition="in" filter="fade">
                                      <p:cBhvr>
                                        <p:cTn id="14" dur="500"/>
                                        <p:tgtEl>
                                          <p:spTgt spid="49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98"/>
                                        </p:tgtEl>
                                        <p:attrNameLst>
                                          <p:attrName>style.visibility</p:attrName>
                                        </p:attrNameLst>
                                      </p:cBhvr>
                                      <p:to>
                                        <p:strVal val="visible"/>
                                      </p:to>
                                    </p:set>
                                    <p:anim calcmode="lin" valueType="num">
                                      <p:cBhvr>
                                        <p:cTn id="19" dur="500" fill="hold"/>
                                        <p:tgtEl>
                                          <p:spTgt spid="498"/>
                                        </p:tgtEl>
                                        <p:attrNameLst>
                                          <p:attrName>ppt_w</p:attrName>
                                        </p:attrNameLst>
                                      </p:cBhvr>
                                      <p:tavLst>
                                        <p:tav tm="0">
                                          <p:val>
                                            <p:fltVal val="0"/>
                                          </p:val>
                                        </p:tav>
                                        <p:tav tm="100000">
                                          <p:val>
                                            <p:strVal val="#ppt_w"/>
                                          </p:val>
                                        </p:tav>
                                      </p:tavLst>
                                    </p:anim>
                                    <p:anim calcmode="lin" valueType="num">
                                      <p:cBhvr>
                                        <p:cTn id="20" dur="500" fill="hold"/>
                                        <p:tgtEl>
                                          <p:spTgt spid="498"/>
                                        </p:tgtEl>
                                        <p:attrNameLst>
                                          <p:attrName>ppt_h</p:attrName>
                                        </p:attrNameLst>
                                      </p:cBhvr>
                                      <p:tavLst>
                                        <p:tav tm="0">
                                          <p:val>
                                            <p:fltVal val="0"/>
                                          </p:val>
                                        </p:tav>
                                        <p:tav tm="100000">
                                          <p:val>
                                            <p:strVal val="#ppt_h"/>
                                          </p:val>
                                        </p:tav>
                                      </p:tavLst>
                                    </p:anim>
                                    <p:animEffect transition="in" filter="fade">
                                      <p:cBhvr>
                                        <p:cTn id="21" dur="500"/>
                                        <p:tgtEl>
                                          <p:spTgt spid="4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499"/>
                                        </p:tgtEl>
                                        <p:attrNameLst>
                                          <p:attrName>style.visibility</p:attrName>
                                        </p:attrNameLst>
                                      </p:cBhvr>
                                      <p:to>
                                        <p:strVal val="visible"/>
                                      </p:to>
                                    </p:set>
                                    <p:anim calcmode="lin" valueType="num">
                                      <p:cBhvr>
                                        <p:cTn id="24" dur="500" fill="hold"/>
                                        <p:tgtEl>
                                          <p:spTgt spid="499"/>
                                        </p:tgtEl>
                                        <p:attrNameLst>
                                          <p:attrName>ppt_w</p:attrName>
                                        </p:attrNameLst>
                                      </p:cBhvr>
                                      <p:tavLst>
                                        <p:tav tm="0">
                                          <p:val>
                                            <p:fltVal val="0"/>
                                          </p:val>
                                        </p:tav>
                                        <p:tav tm="100000">
                                          <p:val>
                                            <p:strVal val="#ppt_w"/>
                                          </p:val>
                                        </p:tav>
                                      </p:tavLst>
                                    </p:anim>
                                    <p:anim calcmode="lin" valueType="num">
                                      <p:cBhvr>
                                        <p:cTn id="25" dur="500" fill="hold"/>
                                        <p:tgtEl>
                                          <p:spTgt spid="499"/>
                                        </p:tgtEl>
                                        <p:attrNameLst>
                                          <p:attrName>ppt_h</p:attrName>
                                        </p:attrNameLst>
                                      </p:cBhvr>
                                      <p:tavLst>
                                        <p:tav tm="0">
                                          <p:val>
                                            <p:fltVal val="0"/>
                                          </p:val>
                                        </p:tav>
                                        <p:tav tm="100000">
                                          <p:val>
                                            <p:strVal val="#ppt_h"/>
                                          </p:val>
                                        </p:tav>
                                      </p:tavLst>
                                    </p:anim>
                                    <p:animEffect transition="in" filter="fade">
                                      <p:cBhvr>
                                        <p:cTn id="26" dur="500"/>
                                        <p:tgtEl>
                                          <p:spTgt spid="49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96"/>
                                        </p:tgtEl>
                                        <p:attrNameLst>
                                          <p:attrName>style.visibility</p:attrName>
                                        </p:attrNameLst>
                                      </p:cBhvr>
                                      <p:to>
                                        <p:strVal val="visible"/>
                                      </p:to>
                                    </p:set>
                                    <p:anim calcmode="lin" valueType="num">
                                      <p:cBhvr additive="base">
                                        <p:cTn id="31" dur="500" fill="hold"/>
                                        <p:tgtEl>
                                          <p:spTgt spid="496"/>
                                        </p:tgtEl>
                                        <p:attrNameLst>
                                          <p:attrName>ppt_x</p:attrName>
                                        </p:attrNameLst>
                                      </p:cBhvr>
                                      <p:tavLst>
                                        <p:tav tm="0">
                                          <p:val>
                                            <p:strVal val="#ppt_x"/>
                                          </p:val>
                                        </p:tav>
                                        <p:tav tm="100000">
                                          <p:val>
                                            <p:strVal val="#ppt_x"/>
                                          </p:val>
                                        </p:tav>
                                      </p:tavLst>
                                    </p:anim>
                                    <p:anim calcmode="lin" valueType="num">
                                      <p:cBhvr additive="base">
                                        <p:cTn id="32" dur="500" fill="hold"/>
                                        <p:tgtEl>
                                          <p:spTgt spid="49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94"/>
                                        </p:tgtEl>
                                        <p:attrNameLst>
                                          <p:attrName>style.visibility</p:attrName>
                                        </p:attrNameLst>
                                      </p:cBhvr>
                                      <p:to>
                                        <p:strVal val="visible"/>
                                      </p:to>
                                    </p:set>
                                    <p:anim calcmode="lin" valueType="num">
                                      <p:cBhvr additive="base">
                                        <p:cTn id="37" dur="500" fill="hold"/>
                                        <p:tgtEl>
                                          <p:spTgt spid="494"/>
                                        </p:tgtEl>
                                        <p:attrNameLst>
                                          <p:attrName>ppt_x</p:attrName>
                                        </p:attrNameLst>
                                      </p:cBhvr>
                                      <p:tavLst>
                                        <p:tav tm="0">
                                          <p:val>
                                            <p:strVal val="#ppt_x"/>
                                          </p:val>
                                        </p:tav>
                                        <p:tav tm="100000">
                                          <p:val>
                                            <p:strVal val="#ppt_x"/>
                                          </p:val>
                                        </p:tav>
                                      </p:tavLst>
                                    </p:anim>
                                    <p:anim calcmode="lin" valueType="num">
                                      <p:cBhvr additive="base">
                                        <p:cTn id="38" dur="500" fill="hold"/>
                                        <p:tgtEl>
                                          <p:spTgt spid="4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 grpId="0"/>
      <p:bldP spid="49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4"/>
          <a:stretch>
            <a:fillRect/>
          </a:stretch>
        </p:blipFill>
        <p:spPr>
          <a:xfrm>
            <a:off x="1" y="1"/>
            <a:ext cx="12192000" cy="500912"/>
          </a:xfrm>
          <a:prstGeom prst="rect">
            <a:avLst/>
          </a:prstGeom>
        </p:spPr>
      </p:pic>
      <p:pic>
        <p:nvPicPr>
          <p:cNvPr id="23" name="图片 7">
            <a:extLst>
              <a:ext uri="{FF2B5EF4-FFF2-40B4-BE49-F238E27FC236}">
                <a16:creationId xmlns:a16="http://schemas.microsoft.com/office/drawing/2014/main" id="{3E4009E5-AD89-4A29-AF54-97DED233543C}"/>
              </a:ext>
            </a:extLst>
          </p:cNvPr>
          <p:cNvPicPr>
            <a:picLocks noChangeAspect="1"/>
          </p:cNvPicPr>
          <p:nvPr/>
        </p:nvPicPr>
        <p:blipFill>
          <a:blip r:embed="rId4"/>
          <a:stretch>
            <a:fillRect/>
          </a:stretch>
        </p:blipFill>
        <p:spPr>
          <a:xfrm>
            <a:off x="1" y="1"/>
            <a:ext cx="12192000" cy="500912"/>
          </a:xfrm>
          <a:prstGeom prst="rect">
            <a:avLst/>
          </a:prstGeom>
        </p:spPr>
      </p:pic>
      <p:pic>
        <p:nvPicPr>
          <p:cNvPr id="24" name="图片 18">
            <a:extLst>
              <a:ext uri="{FF2B5EF4-FFF2-40B4-BE49-F238E27FC236}">
                <a16:creationId xmlns:a16="http://schemas.microsoft.com/office/drawing/2014/main" id="{22E8AA17-B703-477E-85CB-74A9DC8B3E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4158"/>
            <a:ext cx="6267450" cy="2793838"/>
          </a:xfrm>
          <a:prstGeom prst="rect">
            <a:avLst/>
          </a:prstGeom>
        </p:spPr>
      </p:pic>
      <p:sp>
        <p:nvSpPr>
          <p:cNvPr id="25" name="TextBox 24">
            <a:extLst>
              <a:ext uri="{FF2B5EF4-FFF2-40B4-BE49-F238E27FC236}">
                <a16:creationId xmlns:a16="http://schemas.microsoft.com/office/drawing/2014/main" id="{9A2934A9-ADFC-4B1B-A652-D1EFC48BB766}"/>
              </a:ext>
            </a:extLst>
          </p:cNvPr>
          <p:cNvSpPr txBox="1"/>
          <p:nvPr/>
        </p:nvSpPr>
        <p:spPr>
          <a:xfrm rot="21372940">
            <a:off x="718600" y="922502"/>
            <a:ext cx="4501099" cy="1015663"/>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1. </a:t>
            </a:r>
            <a:r>
              <a:rPr lang="en-US" sz="3000" b="1" dirty="0" err="1">
                <a:latin typeface="Arial" panose="020B0604020202020204" pitchFamily="34" charset="0"/>
                <a:cs typeface="Arial" panose="020B0604020202020204" pitchFamily="34" charset="0"/>
              </a:rPr>
              <a:t>Những</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truyện</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nói</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về</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cái</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đẹp</a:t>
            </a:r>
            <a:r>
              <a:rPr lang="en-US" sz="3000" b="1" dirty="0">
                <a:latin typeface="Arial" panose="020B0604020202020204" pitchFamily="34" charset="0"/>
                <a:cs typeface="Arial" panose="020B0604020202020204" pitchFamily="34" charset="0"/>
              </a:rPr>
              <a:t>.</a:t>
            </a:r>
          </a:p>
        </p:txBody>
      </p:sp>
      <p:pic>
        <p:nvPicPr>
          <p:cNvPr id="28" name="图片 1">
            <a:extLst>
              <a:ext uri="{FF2B5EF4-FFF2-40B4-BE49-F238E27FC236}">
                <a16:creationId xmlns:a16="http://schemas.microsoft.com/office/drawing/2014/main" id="{58976B42-E0DC-4437-9925-E799206D9B5D}"/>
              </a:ext>
            </a:extLst>
          </p:cNvPr>
          <p:cNvPicPr>
            <a:picLocks noChangeAspect="1"/>
          </p:cNvPicPr>
          <p:nvPr/>
        </p:nvPicPr>
        <p:blipFill>
          <a:blip r:embed="rId6"/>
          <a:stretch>
            <a:fillRect/>
          </a:stretch>
        </p:blipFill>
        <p:spPr>
          <a:xfrm>
            <a:off x="102779" y="3095739"/>
            <a:ext cx="6970050" cy="3492347"/>
          </a:xfrm>
          <a:prstGeom prst="rect">
            <a:avLst/>
          </a:prstGeom>
        </p:spPr>
      </p:pic>
      <p:sp>
        <p:nvSpPr>
          <p:cNvPr id="29" name="TextBox 28">
            <a:extLst>
              <a:ext uri="{FF2B5EF4-FFF2-40B4-BE49-F238E27FC236}">
                <a16:creationId xmlns:a16="http://schemas.microsoft.com/office/drawing/2014/main" id="{7ECAEB5B-9267-4F5D-A5F7-C0F5C8C7319B}"/>
              </a:ext>
            </a:extLst>
          </p:cNvPr>
          <p:cNvSpPr txBox="1"/>
          <p:nvPr/>
        </p:nvSpPr>
        <p:spPr>
          <a:xfrm>
            <a:off x="289321" y="3721308"/>
            <a:ext cx="4373091" cy="2123658"/>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Ca </a:t>
            </a:r>
            <a:r>
              <a:rPr lang="en-US" sz="4400" b="1" dirty="0" err="1">
                <a:latin typeface="Arial" panose="020B0604020202020204" pitchFamily="34" charset="0"/>
                <a:cs typeface="Arial" panose="020B0604020202020204" pitchFamily="34" charset="0"/>
              </a:rPr>
              <a:t>ngợi</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những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cô</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gái</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đẹp</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nết</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đẹp</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người</a:t>
            </a:r>
            <a:endParaRPr lang="en-US" sz="4400" b="1" dirty="0">
              <a:latin typeface="Arial" panose="020B0604020202020204" pitchFamily="34" charset="0"/>
              <a:cs typeface="Arial" panose="020B0604020202020204" pitchFamily="34" charset="0"/>
            </a:endParaRPr>
          </a:p>
        </p:txBody>
      </p:sp>
      <p:pic>
        <p:nvPicPr>
          <p:cNvPr id="12" name="Picture 11" descr="A picture containing logo&#10;&#10;Description automatically generated">
            <a:extLst>
              <a:ext uri="{FF2B5EF4-FFF2-40B4-BE49-F238E27FC236}">
                <a16:creationId xmlns:a16="http://schemas.microsoft.com/office/drawing/2014/main" id="{4E5E6556-C6F1-4136-8405-A80A793BDF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7234340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4"/>
          <a:stretch>
            <a:fillRect/>
          </a:stretch>
        </p:blipFill>
        <p:spPr>
          <a:xfrm>
            <a:off x="1" y="1"/>
            <a:ext cx="12192000" cy="500912"/>
          </a:xfrm>
          <a:prstGeom prst="rect">
            <a:avLst/>
          </a:prstGeom>
        </p:spPr>
      </p:pic>
      <p:pic>
        <p:nvPicPr>
          <p:cNvPr id="145" name="图片 15">
            <a:extLst>
              <a:ext uri="{FF2B5EF4-FFF2-40B4-BE49-F238E27FC236}">
                <a16:creationId xmlns:a16="http://schemas.microsoft.com/office/drawing/2014/main" id="{A5AA1997-6E00-4963-B992-EAC36BB88E21}"/>
              </a:ext>
            </a:extLst>
          </p:cNvPr>
          <p:cNvPicPr>
            <a:picLocks noChangeAspect="1"/>
          </p:cNvPicPr>
          <p:nvPr/>
        </p:nvPicPr>
        <p:blipFill>
          <a:blip r:embed="rId4"/>
          <a:stretch>
            <a:fillRect/>
          </a:stretch>
        </p:blipFill>
        <p:spPr>
          <a:xfrm>
            <a:off x="1" y="1"/>
            <a:ext cx="12192000" cy="500912"/>
          </a:xfrm>
          <a:prstGeom prst="rect">
            <a:avLst/>
          </a:prstGeom>
        </p:spPr>
      </p:pic>
      <p:pic>
        <p:nvPicPr>
          <p:cNvPr id="146" name="图片 7">
            <a:extLst>
              <a:ext uri="{FF2B5EF4-FFF2-40B4-BE49-F238E27FC236}">
                <a16:creationId xmlns:a16="http://schemas.microsoft.com/office/drawing/2014/main" id="{71EA4281-1DAA-48FF-9447-BDCCEF121B58}"/>
              </a:ext>
            </a:extLst>
          </p:cNvPr>
          <p:cNvPicPr>
            <a:picLocks noChangeAspect="1"/>
          </p:cNvPicPr>
          <p:nvPr/>
        </p:nvPicPr>
        <p:blipFill>
          <a:blip r:embed="rId4"/>
          <a:stretch>
            <a:fillRect/>
          </a:stretch>
        </p:blipFill>
        <p:spPr>
          <a:xfrm>
            <a:off x="1" y="1"/>
            <a:ext cx="12192000" cy="500912"/>
          </a:xfrm>
          <a:prstGeom prst="rect">
            <a:avLst/>
          </a:prstGeom>
        </p:spPr>
      </p:pic>
      <p:pic>
        <p:nvPicPr>
          <p:cNvPr id="147" name="图片 18">
            <a:extLst>
              <a:ext uri="{FF2B5EF4-FFF2-40B4-BE49-F238E27FC236}">
                <a16:creationId xmlns:a16="http://schemas.microsoft.com/office/drawing/2014/main" id="{76198E57-AC04-4157-A0EF-0824A8531C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823" y="-282951"/>
            <a:ext cx="6267450" cy="2793838"/>
          </a:xfrm>
          <a:prstGeom prst="rect">
            <a:avLst/>
          </a:prstGeom>
        </p:spPr>
      </p:pic>
      <p:sp>
        <p:nvSpPr>
          <p:cNvPr id="148" name="TextBox 147">
            <a:extLst>
              <a:ext uri="{FF2B5EF4-FFF2-40B4-BE49-F238E27FC236}">
                <a16:creationId xmlns:a16="http://schemas.microsoft.com/office/drawing/2014/main" id="{C6DF3B7E-1EC6-4658-B0C2-CAE4EFFFA78A}"/>
              </a:ext>
            </a:extLst>
          </p:cNvPr>
          <p:cNvSpPr txBox="1"/>
          <p:nvPr/>
        </p:nvSpPr>
        <p:spPr>
          <a:xfrm rot="21372940">
            <a:off x="281705" y="855232"/>
            <a:ext cx="4501099" cy="1015663"/>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1. </a:t>
            </a:r>
            <a:r>
              <a:rPr lang="en-US" sz="3000" b="1" dirty="0" err="1">
                <a:latin typeface="Arial" panose="020B0604020202020204" pitchFamily="34" charset="0"/>
                <a:cs typeface="Arial" panose="020B0604020202020204" pitchFamily="34" charset="0"/>
              </a:rPr>
              <a:t>Những</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truyện</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nói</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về</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cái</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đẹp</a:t>
            </a:r>
            <a:r>
              <a:rPr lang="en-US" sz="3000" b="1" dirty="0">
                <a:latin typeface="Arial" panose="020B0604020202020204" pitchFamily="34" charset="0"/>
                <a:cs typeface="Arial" panose="020B0604020202020204" pitchFamily="34" charset="0"/>
              </a:rPr>
              <a:t>.</a:t>
            </a:r>
          </a:p>
        </p:txBody>
      </p:sp>
      <p:pic>
        <p:nvPicPr>
          <p:cNvPr id="149" name="图片 1">
            <a:extLst>
              <a:ext uri="{FF2B5EF4-FFF2-40B4-BE49-F238E27FC236}">
                <a16:creationId xmlns:a16="http://schemas.microsoft.com/office/drawing/2014/main" id="{B6E84724-0C87-4ED7-A5D7-94EC2C52731A}"/>
              </a:ext>
            </a:extLst>
          </p:cNvPr>
          <p:cNvPicPr>
            <a:picLocks noChangeAspect="1"/>
          </p:cNvPicPr>
          <p:nvPr/>
        </p:nvPicPr>
        <p:blipFill>
          <a:blip r:embed="rId6"/>
          <a:stretch>
            <a:fillRect/>
          </a:stretch>
        </p:blipFill>
        <p:spPr>
          <a:xfrm>
            <a:off x="102779" y="3095739"/>
            <a:ext cx="6970050" cy="3492347"/>
          </a:xfrm>
          <a:prstGeom prst="rect">
            <a:avLst/>
          </a:prstGeom>
        </p:spPr>
      </p:pic>
      <p:sp>
        <p:nvSpPr>
          <p:cNvPr id="150" name="TextBox 149">
            <a:extLst>
              <a:ext uri="{FF2B5EF4-FFF2-40B4-BE49-F238E27FC236}">
                <a16:creationId xmlns:a16="http://schemas.microsoft.com/office/drawing/2014/main" id="{1C0E6F8E-304B-4352-AD4F-99F68D36E680}"/>
              </a:ext>
            </a:extLst>
          </p:cNvPr>
          <p:cNvSpPr txBox="1"/>
          <p:nvPr/>
        </p:nvSpPr>
        <p:spPr>
          <a:xfrm>
            <a:off x="289321" y="3721308"/>
            <a:ext cx="4373091" cy="2123658"/>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Ca </a:t>
            </a:r>
            <a:r>
              <a:rPr lang="en-US" sz="4400" b="1" dirty="0" err="1">
                <a:latin typeface="Arial" panose="020B0604020202020204" pitchFamily="34" charset="0"/>
                <a:cs typeface="Arial" panose="020B0604020202020204" pitchFamily="34" charset="0"/>
              </a:rPr>
              <a:t>ngợi</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những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cô</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gái</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đẹp</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nết</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đẹp</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người</a:t>
            </a:r>
            <a:endParaRPr lang="en-US" sz="4400" b="1" dirty="0">
              <a:latin typeface="Arial" panose="020B0604020202020204" pitchFamily="34" charset="0"/>
              <a:cs typeface="Arial" panose="020B0604020202020204" pitchFamily="34" charset="0"/>
            </a:endParaRPr>
          </a:p>
        </p:txBody>
      </p:sp>
      <p:pic>
        <p:nvPicPr>
          <p:cNvPr id="151" name="Picture 150" descr="A picture containing logo&#10;&#10;Description automatically generated">
            <a:extLst>
              <a:ext uri="{FF2B5EF4-FFF2-40B4-BE49-F238E27FC236}">
                <a16:creationId xmlns:a16="http://schemas.microsoft.com/office/drawing/2014/main" id="{181A14E9-7915-4670-A7F5-730C407AB9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7439" y="250457"/>
            <a:ext cx="4927618" cy="26383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cover of a book&#10;&#10;Description automatically generated with low confidence">
            <a:extLst>
              <a:ext uri="{FF2B5EF4-FFF2-40B4-BE49-F238E27FC236}">
                <a16:creationId xmlns:a16="http://schemas.microsoft.com/office/drawing/2014/main" id="{D8B77543-45A1-4EE3-9A4E-F7A7B1DBF3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51595" y="120435"/>
            <a:ext cx="6943690" cy="66406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365287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1" y="1"/>
            <a:ext cx="12192000" cy="500912"/>
          </a:xfrm>
          <a:prstGeom prst="rect">
            <a:avLst/>
          </a:prstGeom>
        </p:spPr>
      </p:pic>
      <p:pic>
        <p:nvPicPr>
          <p:cNvPr id="17" name="图片 16"/>
          <p:cNvPicPr>
            <a:picLocks noChangeAspect="1"/>
          </p:cNvPicPr>
          <p:nvPr/>
        </p:nvPicPr>
        <p:blipFill>
          <a:blip r:embed="rId5"/>
          <a:stretch>
            <a:fillRect/>
          </a:stretch>
        </p:blipFill>
        <p:spPr>
          <a:xfrm>
            <a:off x="0" y="4232182"/>
            <a:ext cx="11422501" cy="2025265"/>
          </a:xfrm>
          <a:prstGeom prst="rect">
            <a:avLst/>
          </a:prstGeom>
        </p:spPr>
      </p:pic>
      <p:pic>
        <p:nvPicPr>
          <p:cNvPr id="8" name="图片 11">
            <a:extLst>
              <a:ext uri="{FF2B5EF4-FFF2-40B4-BE49-F238E27FC236}">
                <a16:creationId xmlns:a16="http://schemas.microsoft.com/office/drawing/2014/main" id="{74B8A85D-5FC2-4601-9A9E-ACEC54487BF5}"/>
              </a:ext>
            </a:extLst>
          </p:cNvPr>
          <p:cNvPicPr>
            <a:picLocks noChangeAspect="1"/>
          </p:cNvPicPr>
          <p:nvPr/>
        </p:nvPicPr>
        <p:blipFill>
          <a:blip r:embed="rId4"/>
          <a:stretch>
            <a:fillRect/>
          </a:stretch>
        </p:blipFill>
        <p:spPr>
          <a:xfrm>
            <a:off x="1" y="1"/>
            <a:ext cx="12192000" cy="500912"/>
          </a:xfrm>
          <a:prstGeom prst="rect">
            <a:avLst/>
          </a:prstGeom>
        </p:spPr>
      </p:pic>
      <p:pic>
        <p:nvPicPr>
          <p:cNvPr id="10" name="图片 15">
            <a:extLst>
              <a:ext uri="{FF2B5EF4-FFF2-40B4-BE49-F238E27FC236}">
                <a16:creationId xmlns:a16="http://schemas.microsoft.com/office/drawing/2014/main" id="{F7B6C64C-AF4E-4823-9A99-6C10C9811E4E}"/>
              </a:ext>
            </a:extLst>
          </p:cNvPr>
          <p:cNvPicPr>
            <a:picLocks noChangeAspect="1"/>
          </p:cNvPicPr>
          <p:nvPr/>
        </p:nvPicPr>
        <p:blipFill>
          <a:blip r:embed="rId4"/>
          <a:stretch>
            <a:fillRect/>
          </a:stretch>
        </p:blipFill>
        <p:spPr>
          <a:xfrm>
            <a:off x="1" y="1"/>
            <a:ext cx="12192000" cy="500912"/>
          </a:xfrm>
          <a:prstGeom prst="rect">
            <a:avLst/>
          </a:prstGeom>
        </p:spPr>
      </p:pic>
      <p:pic>
        <p:nvPicPr>
          <p:cNvPr id="11" name="图片 7">
            <a:extLst>
              <a:ext uri="{FF2B5EF4-FFF2-40B4-BE49-F238E27FC236}">
                <a16:creationId xmlns:a16="http://schemas.microsoft.com/office/drawing/2014/main" id="{63326C5E-B98B-4BA1-86D9-D10FF3B385A6}"/>
              </a:ext>
            </a:extLst>
          </p:cNvPr>
          <p:cNvPicPr>
            <a:picLocks noChangeAspect="1"/>
          </p:cNvPicPr>
          <p:nvPr/>
        </p:nvPicPr>
        <p:blipFill>
          <a:blip r:embed="rId4"/>
          <a:stretch>
            <a:fillRect/>
          </a:stretch>
        </p:blipFill>
        <p:spPr>
          <a:xfrm>
            <a:off x="1" y="1"/>
            <a:ext cx="12192000" cy="500912"/>
          </a:xfrm>
          <a:prstGeom prst="rect">
            <a:avLst/>
          </a:prstGeom>
        </p:spPr>
      </p:pic>
      <p:pic>
        <p:nvPicPr>
          <p:cNvPr id="12" name="图片 18">
            <a:extLst>
              <a:ext uri="{FF2B5EF4-FFF2-40B4-BE49-F238E27FC236}">
                <a16:creationId xmlns:a16="http://schemas.microsoft.com/office/drawing/2014/main" id="{DF7A0EDB-12FD-485D-8DA8-3C2CBE5931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4158"/>
            <a:ext cx="6267450" cy="2793838"/>
          </a:xfrm>
          <a:prstGeom prst="rect">
            <a:avLst/>
          </a:prstGeom>
        </p:spPr>
      </p:pic>
      <p:sp>
        <p:nvSpPr>
          <p:cNvPr id="16" name="TextBox 15">
            <a:extLst>
              <a:ext uri="{FF2B5EF4-FFF2-40B4-BE49-F238E27FC236}">
                <a16:creationId xmlns:a16="http://schemas.microsoft.com/office/drawing/2014/main" id="{4FAD9C47-1C01-4F11-A5CF-B80D6F4157A4}"/>
              </a:ext>
            </a:extLst>
          </p:cNvPr>
          <p:cNvSpPr txBox="1"/>
          <p:nvPr/>
        </p:nvSpPr>
        <p:spPr>
          <a:xfrm rot="21372940">
            <a:off x="718600" y="922502"/>
            <a:ext cx="4501099" cy="1015663"/>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1. </a:t>
            </a:r>
            <a:r>
              <a:rPr lang="en-US" sz="3000" b="1" dirty="0" err="1">
                <a:latin typeface="Arial" panose="020B0604020202020204" pitchFamily="34" charset="0"/>
                <a:cs typeface="Arial" panose="020B0604020202020204" pitchFamily="34" charset="0"/>
              </a:rPr>
              <a:t>Những</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truyện</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nói</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về</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cái</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đẹp</a:t>
            </a:r>
            <a:r>
              <a:rPr lang="en-US" sz="3000" b="1" dirty="0">
                <a:latin typeface="Arial" panose="020B0604020202020204" pitchFamily="34" charset="0"/>
                <a:cs typeface="Arial" panose="020B0604020202020204" pitchFamily="34" charset="0"/>
              </a:rPr>
              <a:t>.</a:t>
            </a:r>
          </a:p>
        </p:txBody>
      </p:sp>
      <p:pic>
        <p:nvPicPr>
          <p:cNvPr id="18" name="图片 1">
            <a:extLst>
              <a:ext uri="{FF2B5EF4-FFF2-40B4-BE49-F238E27FC236}">
                <a16:creationId xmlns:a16="http://schemas.microsoft.com/office/drawing/2014/main" id="{DAC3E07E-97B5-4A77-B504-C4B5A1F3FCFF}"/>
              </a:ext>
            </a:extLst>
          </p:cNvPr>
          <p:cNvPicPr>
            <a:picLocks noChangeAspect="1"/>
          </p:cNvPicPr>
          <p:nvPr/>
        </p:nvPicPr>
        <p:blipFill rotWithShape="1">
          <a:blip r:embed="rId7"/>
          <a:srcRect r="19757" b="5363"/>
          <a:stretch/>
        </p:blipFill>
        <p:spPr>
          <a:xfrm>
            <a:off x="0" y="3130606"/>
            <a:ext cx="5592941" cy="3305061"/>
          </a:xfrm>
          <a:prstGeom prst="rect">
            <a:avLst/>
          </a:prstGeom>
        </p:spPr>
      </p:pic>
      <p:sp>
        <p:nvSpPr>
          <p:cNvPr id="19" name="TextBox 18">
            <a:extLst>
              <a:ext uri="{FF2B5EF4-FFF2-40B4-BE49-F238E27FC236}">
                <a16:creationId xmlns:a16="http://schemas.microsoft.com/office/drawing/2014/main" id="{0430D0AD-2C8B-43B0-A61F-26E5243FC1B5}"/>
              </a:ext>
            </a:extLst>
          </p:cNvPr>
          <p:cNvSpPr txBox="1"/>
          <p:nvPr/>
        </p:nvSpPr>
        <p:spPr>
          <a:xfrm>
            <a:off x="289321" y="3721308"/>
            <a:ext cx="4373091" cy="2123658"/>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Ca </a:t>
            </a:r>
            <a:r>
              <a:rPr lang="en-US" sz="4400" b="1" dirty="0" err="1">
                <a:latin typeface="Arial" panose="020B0604020202020204" pitchFamily="34" charset="0"/>
                <a:cs typeface="Arial" panose="020B0604020202020204" pitchFamily="34" charset="0"/>
              </a:rPr>
              <a:t>ngợi</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những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cô</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gái</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đẹp</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nết</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đẹp</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người</a:t>
            </a:r>
            <a:endParaRPr lang="en-US" sz="4400" b="1" dirty="0">
              <a:latin typeface="Arial" panose="020B0604020202020204" pitchFamily="34" charset="0"/>
              <a:cs typeface="Arial" panose="020B0604020202020204" pitchFamily="34" charset="0"/>
            </a:endParaRPr>
          </a:p>
        </p:txBody>
      </p:sp>
      <p:pic>
        <p:nvPicPr>
          <p:cNvPr id="20" name="Picture 19" descr="A picture containing logo&#10;&#10;Description automatically generated">
            <a:extLst>
              <a:ext uri="{FF2B5EF4-FFF2-40B4-BE49-F238E27FC236}">
                <a16:creationId xmlns:a16="http://schemas.microsoft.com/office/drawing/2014/main" id="{248FB2C4-FC7F-4C35-9E9B-CD47B547D3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17609">
            <a:off x="6957439" y="404137"/>
            <a:ext cx="4927618" cy="26383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descr="A cover of a book&#10;&#10;Description automatically generated with low confidence">
            <a:extLst>
              <a:ext uri="{FF2B5EF4-FFF2-40B4-BE49-F238E27FC236}">
                <a16:creationId xmlns:a16="http://schemas.microsoft.com/office/drawing/2014/main" id="{7032DB55-C34E-4513-B8DB-9820D5E736C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1217276">
            <a:off x="6531219" y="3130606"/>
            <a:ext cx="3521590" cy="3480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410212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237A8FF-4948-4058-B81F-DEA2B238927E}"/>
              </a:ext>
            </a:extLst>
          </p:cNvPr>
          <p:cNvPicPr>
            <a:picLocks noChangeAspect="1"/>
          </p:cNvPicPr>
          <p:nvPr/>
        </p:nvPicPr>
        <p:blipFill>
          <a:blip r:embed="rId4"/>
          <a:stretch>
            <a:fillRect/>
          </a:stretch>
        </p:blipFill>
        <p:spPr>
          <a:xfrm>
            <a:off x="9844837" y="-37542"/>
            <a:ext cx="2347163" cy="2743438"/>
          </a:xfrm>
          <a:prstGeom prst="rect">
            <a:avLst/>
          </a:prstGeom>
        </p:spPr>
      </p:pic>
      <p:pic>
        <p:nvPicPr>
          <p:cNvPr id="12" name="图片 7">
            <a:extLst>
              <a:ext uri="{FF2B5EF4-FFF2-40B4-BE49-F238E27FC236}">
                <a16:creationId xmlns:a16="http://schemas.microsoft.com/office/drawing/2014/main" id="{476DBEB9-6456-4005-951F-DA45120989E1}"/>
              </a:ext>
            </a:extLst>
          </p:cNvPr>
          <p:cNvPicPr>
            <a:picLocks noChangeAspect="1"/>
          </p:cNvPicPr>
          <p:nvPr/>
        </p:nvPicPr>
        <p:blipFill>
          <a:blip r:embed="rId5"/>
          <a:stretch>
            <a:fillRect/>
          </a:stretch>
        </p:blipFill>
        <p:spPr>
          <a:xfrm>
            <a:off x="1" y="1"/>
            <a:ext cx="12192000" cy="500912"/>
          </a:xfrm>
          <a:prstGeom prst="rect">
            <a:avLst/>
          </a:prstGeom>
        </p:spPr>
      </p:pic>
      <p:pic>
        <p:nvPicPr>
          <p:cNvPr id="14" name="图片 18">
            <a:extLst>
              <a:ext uri="{FF2B5EF4-FFF2-40B4-BE49-F238E27FC236}">
                <a16:creationId xmlns:a16="http://schemas.microsoft.com/office/drawing/2014/main" id="{D41BE4DD-D62E-43F4-B9C7-559FC8165E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4158"/>
            <a:ext cx="6267450" cy="2793838"/>
          </a:xfrm>
          <a:prstGeom prst="rect">
            <a:avLst/>
          </a:prstGeom>
        </p:spPr>
      </p:pic>
      <p:sp>
        <p:nvSpPr>
          <p:cNvPr id="15" name="TextBox 14">
            <a:extLst>
              <a:ext uri="{FF2B5EF4-FFF2-40B4-BE49-F238E27FC236}">
                <a16:creationId xmlns:a16="http://schemas.microsoft.com/office/drawing/2014/main" id="{AE0756B7-7728-4991-A85D-538A9C860896}"/>
              </a:ext>
            </a:extLst>
          </p:cNvPr>
          <p:cNvSpPr txBox="1"/>
          <p:nvPr/>
        </p:nvSpPr>
        <p:spPr>
          <a:xfrm rot="21372940">
            <a:off x="718600" y="922502"/>
            <a:ext cx="4501099" cy="1015663"/>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1. </a:t>
            </a:r>
            <a:r>
              <a:rPr lang="en-US" sz="3000" b="1" dirty="0" err="1">
                <a:latin typeface="Arial" panose="020B0604020202020204" pitchFamily="34" charset="0"/>
                <a:cs typeface="Arial" panose="020B0604020202020204" pitchFamily="34" charset="0"/>
              </a:rPr>
              <a:t>Những</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truyện</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nói</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về</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cái</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đẹp</a:t>
            </a:r>
            <a:r>
              <a:rPr lang="en-US" sz="3000" b="1" dirty="0">
                <a:latin typeface="Arial" panose="020B0604020202020204" pitchFamily="34" charset="0"/>
                <a:cs typeface="Arial" panose="020B0604020202020204" pitchFamily="34" charset="0"/>
              </a:rPr>
              <a:t>.</a:t>
            </a:r>
          </a:p>
        </p:txBody>
      </p:sp>
      <p:pic>
        <p:nvPicPr>
          <p:cNvPr id="16" name="图片 1">
            <a:extLst>
              <a:ext uri="{FF2B5EF4-FFF2-40B4-BE49-F238E27FC236}">
                <a16:creationId xmlns:a16="http://schemas.microsoft.com/office/drawing/2014/main" id="{998148DC-2D4D-4504-8440-BD26F5F1F869}"/>
              </a:ext>
            </a:extLst>
          </p:cNvPr>
          <p:cNvPicPr>
            <a:picLocks noChangeAspect="1"/>
          </p:cNvPicPr>
          <p:nvPr/>
        </p:nvPicPr>
        <p:blipFill rotWithShape="1">
          <a:blip r:embed="rId7"/>
          <a:srcRect r="19757" b="5363"/>
          <a:stretch/>
        </p:blipFill>
        <p:spPr>
          <a:xfrm>
            <a:off x="0" y="3130606"/>
            <a:ext cx="5592941" cy="3305061"/>
          </a:xfrm>
          <a:prstGeom prst="rect">
            <a:avLst/>
          </a:prstGeom>
        </p:spPr>
      </p:pic>
      <p:sp>
        <p:nvSpPr>
          <p:cNvPr id="17" name="TextBox 16">
            <a:extLst>
              <a:ext uri="{FF2B5EF4-FFF2-40B4-BE49-F238E27FC236}">
                <a16:creationId xmlns:a16="http://schemas.microsoft.com/office/drawing/2014/main" id="{4A13CBEB-BA00-4AC1-B393-A15DB52A6C69}"/>
              </a:ext>
            </a:extLst>
          </p:cNvPr>
          <p:cNvSpPr txBox="1"/>
          <p:nvPr/>
        </p:nvSpPr>
        <p:spPr>
          <a:xfrm>
            <a:off x="377456" y="3853511"/>
            <a:ext cx="4373091" cy="1446550"/>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Giáo</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quan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niệm</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về</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cái</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đẹp</a:t>
            </a:r>
            <a:endParaRPr lang="en-US" sz="4400" b="1" dirty="0">
              <a:latin typeface="Arial" panose="020B0604020202020204" pitchFamily="34" charset="0"/>
              <a:cs typeface="Arial" panose="020B0604020202020204" pitchFamily="34" charset="0"/>
            </a:endParaRPr>
          </a:p>
        </p:txBody>
      </p:sp>
      <p:pic>
        <p:nvPicPr>
          <p:cNvPr id="18" name="Picture 17" descr="A picture containing text, sign, several&#10;&#10;Description automatically generated">
            <a:extLst>
              <a:ext uri="{FF2B5EF4-FFF2-40B4-BE49-F238E27FC236}">
                <a16:creationId xmlns:a16="http://schemas.microsoft.com/office/drawing/2014/main" id="{0765662F-7B30-458C-BF3A-8531128D3F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25143" y="77119"/>
            <a:ext cx="6381030" cy="6577069"/>
          </a:xfrm>
          <a:prstGeom prst="rect">
            <a:avLst/>
          </a:prstGeom>
        </p:spPr>
      </p:pic>
    </p:spTree>
    <p:extLst>
      <p:ext uri="{BB962C8B-B14F-4D97-AF65-F5344CB8AC3E}">
        <p14:creationId xmlns:p14="http://schemas.microsoft.com/office/powerpoint/2010/main" val="11172888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儿童视频"/>
</p:tagLst>
</file>

<file path=ppt/tags/tag10.xml><?xml version="1.0" encoding="utf-8"?>
<p:tagLst xmlns:a="http://schemas.openxmlformats.org/drawingml/2006/main" xmlns:r="http://schemas.openxmlformats.org/officeDocument/2006/relationships" xmlns:p="http://schemas.openxmlformats.org/presentationml/2006/main">
  <p:tag name="PA" val="v5.2.4"/>
</p:tagLst>
</file>

<file path=ppt/tags/tag11.xml><?xml version="1.0" encoding="utf-8"?>
<p:tagLst xmlns:a="http://schemas.openxmlformats.org/drawingml/2006/main" xmlns:r="http://schemas.openxmlformats.org/officeDocument/2006/relationships" xmlns:p="http://schemas.openxmlformats.org/presentationml/2006/main">
  <p:tag name="PA" val="v5.2.4"/>
</p:tagLst>
</file>

<file path=ppt/tags/tag12.xml><?xml version="1.0" encoding="utf-8"?>
<p:tagLst xmlns:a="http://schemas.openxmlformats.org/drawingml/2006/main" xmlns:r="http://schemas.openxmlformats.org/officeDocument/2006/relationships" xmlns:p="http://schemas.openxmlformats.org/presentationml/2006/main">
  <p:tag name="PA" val="v5.2.4"/>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5.2.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868</Words>
  <Application>Microsoft Office PowerPoint</Application>
  <PresentationFormat>Widescreen</PresentationFormat>
  <Paragraphs>110</Paragraphs>
  <Slides>24</Slides>
  <Notes>23</Notes>
  <HiddenSlides>0</HiddenSlides>
  <MMClips>1</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24</vt:i4>
      </vt:variant>
    </vt:vector>
  </HeadingPairs>
  <TitlesOfParts>
    <vt:vector size="46" baseType="lpstr">
      <vt:lpstr>汉仪跳跳体简</vt:lpstr>
      <vt:lpstr>UTM Flavour</vt:lpstr>
      <vt:lpstr>UTM Androgyne</vt:lpstr>
      <vt:lpstr>851tegakizatsu</vt:lpstr>
      <vt:lpstr>#9Slide03 AllRoundGothic</vt:lpstr>
      <vt:lpstr>Arial</vt:lpstr>
      <vt:lpstr>等线</vt:lpstr>
      <vt:lpstr>UTM Alpine KT</vt:lpstr>
      <vt:lpstr>UVN Thang Vu</vt:lpstr>
      <vt:lpstr>字魂39号-快乐肥宅体</vt:lpstr>
      <vt:lpstr>#9Slide06 SVNClementine</vt:lpstr>
      <vt:lpstr>#9Slide07 IcielCrocante</vt:lpstr>
      <vt:lpstr>Quicksand</vt:lpstr>
      <vt:lpstr>等线 Light</vt:lpstr>
      <vt:lpstr>#9Slide05 Claudia</vt:lpstr>
      <vt:lpstr>Arabia</vt:lpstr>
      <vt:lpstr>#9Slide03 AmpleSoft Bold</vt:lpstr>
      <vt:lpstr>Roboto</vt:lpstr>
      <vt:lpstr>UVN Bay Buom Nang</vt:lpstr>
      <vt:lpstr>Times New Roman</vt:lpstr>
      <vt:lpstr>Arial-Rounded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quà tặng tiếp theo sẽ được MĂNG NON cập nhật tại nhóm Măng Non – Tài liệu Tiểu học sau: https://www.facebook.com/groups/629898828017053  Mời thầy cô tham gia nhóm để chủ động cập nhật bài giảng điện tử lớp 4 và quà tặng hằng tuần  mới nhất nhé!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儿童视频</dc:title>
  <dc:creator>1</dc:creator>
  <cp:lastModifiedBy>Nguyễn Thị Hồng Linh</cp:lastModifiedBy>
  <cp:revision>25</cp:revision>
  <dcterms:created xsi:type="dcterms:W3CDTF">2018-11-15T09:56:32Z</dcterms:created>
  <dcterms:modified xsi:type="dcterms:W3CDTF">2022-02-10T13:40:44Z</dcterms:modified>
</cp:coreProperties>
</file>