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82" r:id="rId3"/>
    <p:sldId id="256" r:id="rId4"/>
    <p:sldId id="258" r:id="rId5"/>
    <p:sldId id="302" r:id="rId6"/>
    <p:sldId id="263" r:id="rId7"/>
    <p:sldId id="264" r:id="rId8"/>
    <p:sldId id="265" r:id="rId9"/>
    <p:sldId id="290" r:id="rId10"/>
    <p:sldId id="288" r:id="rId11"/>
    <p:sldId id="289" r:id="rId12"/>
    <p:sldId id="285" r:id="rId13"/>
    <p:sldId id="284" r:id="rId14"/>
    <p:sldId id="291" r:id="rId15"/>
    <p:sldId id="303" r:id="rId16"/>
    <p:sldId id="267" r:id="rId17"/>
    <p:sldId id="293" r:id="rId18"/>
    <p:sldId id="296" r:id="rId19"/>
    <p:sldId id="294" r:id="rId20"/>
    <p:sldId id="295" r:id="rId21"/>
    <p:sldId id="297" r:id="rId22"/>
    <p:sldId id="304" r:id="rId23"/>
    <p:sldId id="299" r:id="rId24"/>
    <p:sldId id="301" r:id="rId25"/>
    <p:sldId id="300" r:id="rId26"/>
    <p:sldId id="257" r:id="rId27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等线 Light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nstantia" panose="02030602050306030303" pitchFamily="18" charset="0"/>
      <p:regular r:id="rId38"/>
      <p:bold r:id="rId39"/>
      <p:italic r:id="rId40"/>
      <p:boldItalic r:id="rId41"/>
    </p:embeddedFont>
    <p:embeddedFont>
      <p:font typeface="UVF Saint-Andrew Queen" panose="02000500000000000000" pitchFamily="2" charset="0"/>
      <p:regular r:id="rId42"/>
    </p:embeddedFont>
    <p:embeddedFont>
      <p:font typeface="UVF Slim Tony" panose="02000000000000000000" pitchFamily="2" charset="0"/>
      <p:regular r:id="rId43"/>
    </p:embeddedFont>
    <p:embeddedFont>
      <p:font typeface="UVN Saigon" panose="00000400000000000000" pitchFamily="2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9DF"/>
    <a:srgbClr val="D5E09C"/>
    <a:srgbClr val="C6E6D9"/>
    <a:srgbClr val="D1E3B3"/>
    <a:srgbClr val="525414"/>
    <a:srgbClr val="EBC75B"/>
    <a:srgbClr val="C3A310"/>
    <a:srgbClr val="FF8B8B"/>
    <a:srgbClr val="92D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39A61B-AB1E-430C-BD55-9CDFC53363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6D875-B3DA-4C5A-94AE-F9426F2E8F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1C14-D945-4513-82F7-17C6622626C4}" type="datetimeFigureOut">
              <a:rPr lang="vi-VN" smtClean="0"/>
              <a:t>09/02/2022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9AB7F-A186-4110-A0FC-4FE72D1574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A36F6-FBF3-4E5B-AF9C-095A821F2E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10158-3A81-4567-A539-6E7D329A6B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118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99E51-E336-4F2C-998E-0DCDB280198C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3CE21-C113-45C3-BAE4-979D8C0F34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0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3CE21-C113-45C3-BAE4-979D8C0F348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85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58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6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35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29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70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52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69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3CE21-C113-45C3-BAE4-979D8C0F348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4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2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3CE21-C113-45C3-BAE4-979D8C0F348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00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3CE21-C113-45C3-BAE4-979D8C0F348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96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3CE21-C113-45C3-BAE4-979D8C0F348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53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3CE21-C113-45C3-BAE4-979D8C0F348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7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CE21-C113-45C3-BAE4-979D8C0F34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26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AC9B5-AFE3-46C2-8FD5-11A302EC6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B234381-4758-48DD-ADA7-1DDB51C2A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CFB1BA-9295-44B8-8B5D-6BEE62EA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48C35-26D5-4E5B-87BF-7184B6C3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200D3-3E32-41C8-A282-538D0C64A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CF87D-A8AE-4896-91CC-57C8C635DFB9}"/>
              </a:ext>
            </a:extLst>
          </p:cNvPr>
          <p:cNvSpPr txBox="1"/>
          <p:nvPr userDrawn="1"/>
        </p:nvSpPr>
        <p:spPr>
          <a:xfrm>
            <a:off x="11121771" y="-63319"/>
            <a:ext cx="13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Măng</a:t>
            </a:r>
            <a:r>
              <a:rPr lang="en-US" sz="1600" b="1" dirty="0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D5E09C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5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366D8-2A2F-454A-8C26-BE477940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9027B3-5687-4461-AA5B-9B2344114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32EDF-851E-4671-AC0A-DD71AAB0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0854E7-C33C-4CC2-A4C6-06516C33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CEBD6-8BEE-465B-BFC4-2289CF6D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6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3AA7BA2-9D86-4D22-9462-923340B8D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ED708-50B3-4557-9338-84C22D04D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04746-5367-4A0E-BD3E-EBC5ED87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827E0D-7847-4B9D-8E53-B2C72DD5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8F7A9E-2B0B-4344-82C5-DB8D93F2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248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4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3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9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9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36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80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5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3F293F-5E4F-45DD-9294-E5494D8E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9226BC-D1D6-4863-B817-0868004FC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4D48FB-F231-41AC-B246-17C38FE8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2BA9F9-4162-47D4-997F-7A0FC0458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9A49E8-E599-44C9-84FF-0DFA33C4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0E6A2-5109-46D9-BF8D-59FCC295FCF3}"/>
              </a:ext>
            </a:extLst>
          </p:cNvPr>
          <p:cNvSpPr txBox="1"/>
          <p:nvPr userDrawn="1"/>
        </p:nvSpPr>
        <p:spPr>
          <a:xfrm>
            <a:off x="11121771" y="-63319"/>
            <a:ext cx="13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Măng</a:t>
            </a:r>
            <a:r>
              <a:rPr lang="en-US" sz="1600" b="1" dirty="0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D5E09C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6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1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78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8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37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034C6-A06F-418C-9366-B03CEBFB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02076C-E939-442E-A731-5C1CFA4C7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17AB18-7B9B-4799-B66A-7A1D2F71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C69E1-3ACE-40F4-A970-D212708A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ABF807-D2F1-4E55-AA7F-6348920B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3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D833AC-36C6-4150-86AB-F632C4F0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F5747-9E22-4629-A5EC-F54C1DD95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21D2D3-DF44-4B37-AACF-174422DD5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8067D-B8BC-4D1D-BF17-99E8F35D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945EC8-73A5-4A8F-9EB1-4B7F3972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6D9A60-6D54-46C2-88DD-B55BF139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8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B003C2-2359-447F-B37E-11897DA7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9BA125-EBCE-41F6-95CB-B9F9562FE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71F38-D3D0-4B0D-8645-FB7198A94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611ED2-8EB8-4AE4-9AE0-E19322886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1D02B7-16AC-4414-B8A1-085DD45B4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8E666F-198D-4458-A508-5962ABFB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D75D7F-FCC8-4A6B-A28D-8461E3EE3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50BF7-BCD5-4245-9637-FEC8C291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90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9E1BA-EAE4-4344-9FDB-1CBDFF06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D6300C-F9D2-4D19-9F6E-36BBB828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D4E88FD-980D-4CA3-A98B-A04A8E19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C9DA51-798D-4D67-AEFB-22E6C016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55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5BFCBEE-56B4-4358-B2F1-27B9E1A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986BA0-DDE0-4663-9B5A-1260F83F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1DDFAE-D4D1-41BA-A443-78EBA061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46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B0B67-0EC2-4C2F-A92C-80F06E33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B60B6B-C4DB-490B-90F4-EC5A23EB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F547C-DA4D-4801-864F-9BD8B4FAA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A3F446-D54C-4D07-8B51-D134060F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491837-0FFC-47F5-BCE5-72E7052C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169B70-0C3E-4E4E-B517-05156F52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53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71052C-3663-4295-9B83-8F182B27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87030-67D0-455A-9830-15A143970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E9EC4D-DE31-43C8-8903-DE33999AE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D32647-13A3-4041-A8C2-C6B7DC04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455E6D-57FC-4E21-A280-CC276666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E8BAEF-456E-460B-8955-4FBAE2F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164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3F383FB-689A-4E4A-88B7-0A920397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E8A149-FA7A-41A5-8B43-2E178E796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AC37-A137-4090-83B1-C3B6A6A22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8877C-17D0-4D04-BF75-440496831EA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DB987C-B14A-4C33-B054-AE2D11B10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BA0DCD-A25B-4D30-AB16-0BCC7D435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9A946-4D7B-4996-82FB-CB7A9ADAE458}"/>
              </a:ext>
            </a:extLst>
          </p:cNvPr>
          <p:cNvSpPr txBox="1"/>
          <p:nvPr userDrawn="1"/>
        </p:nvSpPr>
        <p:spPr>
          <a:xfrm>
            <a:off x="11121771" y="-63319"/>
            <a:ext cx="13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Măng</a:t>
            </a:r>
            <a:r>
              <a:rPr lang="en-US" sz="1600" b="1" dirty="0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D5E09C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2F2AB-805C-4763-BCDE-2A7322A4FE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9974" y="-775145"/>
            <a:ext cx="1538583" cy="2280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257AD-B6EB-4ABC-AF9F-0669BE4265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859" y="5036693"/>
            <a:ext cx="1538583" cy="2280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1201A2-7688-44C0-98B8-8574848A207C}"/>
              </a:ext>
            </a:extLst>
          </p:cNvPr>
          <p:cNvSpPr txBox="1"/>
          <p:nvPr userDrawn="1"/>
        </p:nvSpPr>
        <p:spPr>
          <a:xfrm>
            <a:off x="2209800" y="8703856"/>
            <a:ext cx="8469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2365-C489-400A-B733-44D330BF603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F6AD6-C9C7-48E5-9379-7989C7EA8C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6834" y="-1925330"/>
            <a:ext cx="1761066" cy="2997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96183-EC97-46E4-9FC5-98B42BF08B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572" y="4001294"/>
            <a:ext cx="1761066" cy="29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3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EE894F-AD8D-43F5-B2B8-12FE2E7FB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2" y="-64036"/>
            <a:ext cx="12397390" cy="698607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0A6D9AC-9F03-44B9-AFA7-B64CBA21EB24}"/>
              </a:ext>
            </a:extLst>
          </p:cNvPr>
          <p:cNvSpPr txBox="1"/>
          <p:nvPr/>
        </p:nvSpPr>
        <p:spPr>
          <a:xfrm>
            <a:off x="4393455" y="348307"/>
            <a:ext cx="372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ln w="19050">
                  <a:solidFill>
                    <a:srgbClr val="525415"/>
                  </a:solidFill>
                </a:ln>
                <a:solidFill>
                  <a:srgbClr val="FAB206"/>
                </a:solidFill>
                <a:latin typeface="UVN Saigon" panose="00000400000000000000" pitchFamily="2" charset="0"/>
              </a:rPr>
              <a:t>TẬP ĐỌC 4</a:t>
            </a:r>
            <a:endParaRPr lang="vi-VN" sz="3600" b="1" spc="600" dirty="0">
              <a:ln w="19050">
                <a:solidFill>
                  <a:srgbClr val="525415"/>
                </a:solidFill>
              </a:ln>
              <a:solidFill>
                <a:srgbClr val="FAB206"/>
              </a:solidFill>
              <a:latin typeface="UVF Slim Tony" panose="02000000000000000000" pitchFamily="2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4A918AF-02EA-4E80-B76D-2CD38829BEE2}"/>
              </a:ext>
            </a:extLst>
          </p:cNvPr>
          <p:cNvSpPr txBox="1"/>
          <p:nvPr/>
        </p:nvSpPr>
        <p:spPr>
          <a:xfrm>
            <a:off x="1285764" y="630976"/>
            <a:ext cx="4054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300" dirty="0" err="1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Khúc</a:t>
            </a:r>
            <a:r>
              <a:rPr lang="en-US" sz="7200" b="1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 </a:t>
            </a:r>
            <a:r>
              <a:rPr lang="en-US" sz="7200" b="1" spc="300" dirty="0" err="1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hát</a:t>
            </a:r>
            <a:r>
              <a:rPr lang="en-US" sz="7200" b="1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 </a:t>
            </a:r>
            <a:r>
              <a:rPr lang="en-US" sz="7200" b="1" spc="300" dirty="0" err="1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ru</a:t>
            </a:r>
            <a:endParaRPr lang="vi-VN" sz="7200" b="1" spc="300" dirty="0">
              <a:ln w="3175">
                <a:solidFill>
                  <a:srgbClr val="525414"/>
                </a:solidFill>
              </a:ln>
              <a:solidFill>
                <a:srgbClr val="525415"/>
              </a:solidFill>
              <a:latin typeface="UVF Saint-Andrew Queen" panose="02000500000000000000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A3B58B9-1134-4D78-A17D-C1676E09A773}"/>
              </a:ext>
            </a:extLst>
          </p:cNvPr>
          <p:cNvSpPr txBox="1"/>
          <p:nvPr/>
        </p:nvSpPr>
        <p:spPr>
          <a:xfrm>
            <a:off x="5676047" y="2326174"/>
            <a:ext cx="159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(</a:t>
            </a:r>
            <a:r>
              <a:rPr lang="en-US" sz="4000" spc="300" dirty="0" err="1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trích</a:t>
            </a:r>
            <a:r>
              <a:rPr lang="en-US" sz="4000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rPr>
              <a:t>)</a:t>
            </a:r>
            <a:endParaRPr lang="vi-VN" sz="4000" spc="300" dirty="0">
              <a:ln w="3175">
                <a:solidFill>
                  <a:srgbClr val="525414"/>
                </a:solidFill>
              </a:ln>
              <a:solidFill>
                <a:srgbClr val="525415"/>
              </a:solidFill>
              <a:latin typeface="UVF Saint-Andrew Queen" panose="02000500000000000000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757E1D-4C66-44CD-A6DC-36014A401170}"/>
              </a:ext>
            </a:extLst>
          </p:cNvPr>
          <p:cNvSpPr txBox="1"/>
          <p:nvPr/>
        </p:nvSpPr>
        <p:spPr>
          <a:xfrm>
            <a:off x="9115679" y="2283361"/>
            <a:ext cx="267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9050">
                  <a:solidFill>
                    <a:srgbClr val="525415"/>
                  </a:solidFill>
                </a:ln>
                <a:solidFill>
                  <a:srgbClr val="FAB206"/>
                </a:solidFill>
                <a:latin typeface="UVN Saigon" panose="00000400000000000000" pitchFamily="2" charset="0"/>
              </a:rPr>
              <a:t>Nguyễn</a:t>
            </a:r>
            <a:r>
              <a:rPr lang="en-US" sz="2000" b="1" dirty="0">
                <a:ln w="19050">
                  <a:solidFill>
                    <a:srgbClr val="525415"/>
                  </a:solidFill>
                </a:ln>
                <a:solidFill>
                  <a:srgbClr val="FAB206"/>
                </a:solidFill>
                <a:latin typeface="UVN Saigon" panose="00000400000000000000" pitchFamily="2" charset="0"/>
              </a:rPr>
              <a:t> Khoa </a:t>
            </a:r>
            <a:r>
              <a:rPr lang="en-US" sz="2000" b="1" dirty="0" err="1">
                <a:ln w="19050">
                  <a:solidFill>
                    <a:srgbClr val="525415"/>
                  </a:solidFill>
                </a:ln>
                <a:solidFill>
                  <a:srgbClr val="FAB206"/>
                </a:solidFill>
                <a:latin typeface="UVN Saigon" panose="00000400000000000000" pitchFamily="2" charset="0"/>
              </a:rPr>
              <a:t>Điềm</a:t>
            </a:r>
            <a:endParaRPr lang="vi-VN" sz="2000" b="1" dirty="0">
              <a:ln w="19050">
                <a:solidFill>
                  <a:srgbClr val="525415"/>
                </a:solidFill>
              </a:ln>
              <a:solidFill>
                <a:srgbClr val="FAB206"/>
              </a:solidFill>
              <a:latin typeface="UVF Slim Tony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1647C2-FEA8-441D-84FD-9CF49EB779F4}"/>
              </a:ext>
            </a:extLst>
          </p:cNvPr>
          <p:cNvGrpSpPr/>
          <p:nvPr/>
        </p:nvGrpSpPr>
        <p:grpSpPr>
          <a:xfrm>
            <a:off x="1866690" y="1504791"/>
            <a:ext cx="9908475" cy="853664"/>
            <a:chOff x="1866690" y="1451783"/>
            <a:chExt cx="9908475" cy="853664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4D9CBB1-67BB-4716-9769-AACF24758E50}"/>
                </a:ext>
              </a:extLst>
            </p:cNvPr>
            <p:cNvSpPr/>
            <p:nvPr/>
          </p:nvSpPr>
          <p:spPr>
            <a:xfrm>
              <a:off x="2069087" y="1451783"/>
              <a:ext cx="9416986" cy="718516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36AB6DA-A2C4-453C-9862-87EC63E4F711}"/>
                </a:ext>
              </a:extLst>
            </p:cNvPr>
            <p:cNvSpPr txBox="1"/>
            <p:nvPr/>
          </p:nvSpPr>
          <p:spPr>
            <a:xfrm>
              <a:off x="1866690" y="1474450"/>
              <a:ext cx="9908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những</a:t>
              </a:r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em</a:t>
              </a:r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bé</a:t>
              </a:r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lớn</a:t>
              </a:r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trên</a:t>
              </a:r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lưng</a:t>
              </a:r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mẹ</a:t>
              </a:r>
              <a:endParaRPr lang="vi-VN" sz="4800" b="1" dirty="0">
                <a:solidFill>
                  <a:srgbClr val="525414"/>
                </a:solidFill>
                <a:latin typeface="UVF Slim T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47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1" grpId="0"/>
      <p:bldP spid="112" grpId="0"/>
      <p:bldP spid="1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E24D9-210C-4BB3-8CEB-3FA0F2499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4981389"/>
            <a:ext cx="12218284" cy="1853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C98D3-82E4-44BD-AE86-3D06559D3680}"/>
              </a:ext>
            </a:extLst>
          </p:cNvPr>
          <p:cNvGrpSpPr/>
          <p:nvPr/>
        </p:nvGrpSpPr>
        <p:grpSpPr>
          <a:xfrm>
            <a:off x="181052" y="1533716"/>
            <a:ext cx="5010879" cy="2533640"/>
            <a:chOff x="4288154" y="352073"/>
            <a:chExt cx="7916598" cy="1855561"/>
          </a:xfrm>
        </p:grpSpPr>
        <p:sp>
          <p:nvSpPr>
            <p:cNvPr id="8" name="任意多边形: 形状 24">
              <a:extLst>
                <a:ext uri="{FF2B5EF4-FFF2-40B4-BE49-F238E27FC236}">
                  <a16:creationId xmlns:a16="http://schemas.microsoft.com/office/drawing/2014/main" id="{71A50730-EF6F-4EC9-BC52-B2217DDA4BFB}"/>
                </a:ext>
              </a:extLst>
            </p:cNvPr>
            <p:cNvSpPr/>
            <p:nvPr/>
          </p:nvSpPr>
          <p:spPr>
            <a:xfrm flipH="1">
              <a:off x="4288154" y="352073"/>
              <a:ext cx="7916598" cy="1855561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noFill/>
            <a:ln w="38100">
              <a:solidFill>
                <a:srgbClr val="5B5D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1EED9F-577D-4C9F-835C-D05777FBADFD}"/>
                </a:ext>
              </a:extLst>
            </p:cNvPr>
            <p:cNvSpPr txBox="1"/>
            <p:nvPr/>
          </p:nvSpPr>
          <p:spPr>
            <a:xfrm>
              <a:off x="4846807" y="455765"/>
              <a:ext cx="6799290" cy="1690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Tim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hát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hát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ru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cất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lên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tim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yêu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thương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mẹ</a:t>
              </a:r>
              <a:endParaRPr kumimoji="0" lang="vi-VN" sz="3600" b="0" i="0" u="none" strike="noStrike" kern="1200" cap="none" spc="0" normalizeH="0" baseline="0" noProof="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125171-6207-4C4A-BBA4-35B7165C2BE1}"/>
              </a:ext>
            </a:extLst>
          </p:cNvPr>
          <p:cNvGrpSpPr/>
          <p:nvPr/>
        </p:nvGrpSpPr>
        <p:grpSpPr>
          <a:xfrm>
            <a:off x="165555" y="-8174"/>
            <a:ext cx="3257074" cy="769441"/>
            <a:chOff x="137055" y="0"/>
            <a:chExt cx="3257074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C9D78C-80EF-4E41-B7BF-BD7771EED8C3}"/>
                </a:ext>
              </a:extLst>
            </p:cNvPr>
            <p:cNvSpPr txBox="1"/>
            <p:nvPr/>
          </p:nvSpPr>
          <p:spPr>
            <a:xfrm>
              <a:off x="137055" y="0"/>
              <a:ext cx="325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Giải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nghĩa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từ</a:t>
              </a:r>
              <a:endParaRPr kumimoji="0" lang="vi-VN" sz="4400" b="1" i="0" u="none" strike="noStrike" kern="1200" cap="none" spc="300" normalizeH="0" baseline="0" noProof="0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F Saint-Andrew Queen" panose="02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600624-8658-4DDA-A3B6-034C066B68DD}"/>
                </a:ext>
              </a:extLst>
            </p:cNvPr>
            <p:cNvCxnSpPr/>
            <p:nvPr/>
          </p:nvCxnSpPr>
          <p:spPr>
            <a:xfrm>
              <a:off x="402956" y="557939"/>
              <a:ext cx="2991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8CABC7-448B-4FF1-9663-33CBE01C7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90" r="52712"/>
          <a:stretch/>
        </p:blipFill>
        <p:spPr>
          <a:xfrm>
            <a:off x="6173407" y="657242"/>
            <a:ext cx="5191932" cy="4644788"/>
          </a:xfrm>
          <a:prstGeom prst="round2DiagRect">
            <a:avLst>
              <a:gd name="adj1" fmla="val 16667"/>
              <a:gd name="adj2" fmla="val 841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67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E24D9-210C-4BB3-8CEB-3FA0F2499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4981389"/>
            <a:ext cx="12218284" cy="1853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C98D3-82E4-44BD-AE86-3D06559D3680}"/>
              </a:ext>
            </a:extLst>
          </p:cNvPr>
          <p:cNvGrpSpPr/>
          <p:nvPr/>
        </p:nvGrpSpPr>
        <p:grpSpPr>
          <a:xfrm>
            <a:off x="252832" y="1448468"/>
            <a:ext cx="4333341" cy="3634244"/>
            <a:chOff x="4719870" y="352073"/>
            <a:chExt cx="6846168" cy="1855561"/>
          </a:xfrm>
        </p:grpSpPr>
        <p:sp>
          <p:nvSpPr>
            <p:cNvPr id="8" name="任意多边形: 形状 24">
              <a:extLst>
                <a:ext uri="{FF2B5EF4-FFF2-40B4-BE49-F238E27FC236}">
                  <a16:creationId xmlns:a16="http://schemas.microsoft.com/office/drawing/2014/main" id="{71A50730-EF6F-4EC9-BC52-B2217DDA4BFB}"/>
                </a:ext>
              </a:extLst>
            </p:cNvPr>
            <p:cNvSpPr/>
            <p:nvPr/>
          </p:nvSpPr>
          <p:spPr>
            <a:xfrm flipH="1">
              <a:off x="4719870" y="352073"/>
              <a:ext cx="6846168" cy="1855561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noFill/>
            <a:ln w="38100">
              <a:solidFill>
                <a:srgbClr val="5B5D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1EED9F-577D-4C9F-835C-D05777FBADFD}"/>
                </a:ext>
              </a:extLst>
            </p:cNvPr>
            <p:cNvSpPr txBox="1"/>
            <p:nvPr/>
          </p:nvSpPr>
          <p:spPr>
            <a:xfrm>
              <a:off x="4719872" y="407706"/>
              <a:ext cx="6846166" cy="1744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Núi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Ka-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lưi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F6126"/>
                  </a:solidFill>
                  <a:effectLst/>
                  <a:uLnTx/>
                  <a:uFillTx/>
                  <a:latin typeface="Constantia" panose="02030602050306030303" pitchFamily="18" charset="0"/>
                </a:rPr>
                <a:t>dãy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F6126"/>
                  </a:solidFill>
                  <a:effectLst/>
                  <a:uLnTx/>
                  <a:uFillTx/>
                  <a:latin typeface="Constantia" panose="02030602050306030303" pitchFamily="18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F6126"/>
                  </a:solidFill>
                  <a:effectLst/>
                  <a:uLnTx/>
                  <a:uFillTx/>
                  <a:latin typeface="Constantia" panose="02030602050306030303" pitchFamily="18" charset="0"/>
                </a:rPr>
                <a:t>núi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F6126"/>
                  </a:solidFill>
                  <a:effectLst/>
                  <a:uLnTx/>
                  <a:uFillTx/>
                  <a:latin typeface="Constantia" panose="02030602050306030303" pitchFamily="18" charset="0"/>
                </a:rPr>
                <a:t> </a:t>
              </a:r>
              <a:r>
                <a:rPr lang="vi-VN" sz="3600" i="0" dirty="0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hùng vĩ thuộc dãy Trường Sơn, ở miền Tây hai tỉnh </a:t>
              </a:r>
              <a:r>
                <a:rPr lang="en-US" sz="3600" i="0" dirty="0" err="1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Quảng</a:t>
              </a:r>
              <a:r>
                <a:rPr lang="en-US" sz="3600" i="0" dirty="0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 </a:t>
              </a:r>
              <a:r>
                <a:rPr lang="vi-VN" sz="3600" i="0" dirty="0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Trị - </a:t>
              </a:r>
              <a:r>
                <a:rPr lang="en-US" sz="3600" i="0" dirty="0" err="1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Thừa</a:t>
              </a:r>
              <a:r>
                <a:rPr lang="en-US" sz="3600" i="0" dirty="0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 </a:t>
              </a:r>
              <a:r>
                <a:rPr lang="vi-VN" sz="3600" i="0" dirty="0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Thiên</a:t>
              </a:r>
              <a:r>
                <a:rPr lang="en-US" sz="3600" i="0" dirty="0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 </a:t>
              </a:r>
              <a:r>
                <a:rPr lang="en-US" sz="3600" i="0" dirty="0" err="1">
                  <a:solidFill>
                    <a:srgbClr val="5F6126"/>
                  </a:solidFill>
                  <a:effectLst/>
                  <a:latin typeface="Constantia" panose="02030602050306030303" pitchFamily="18" charset="0"/>
                </a:rPr>
                <a:t>Huế</a:t>
              </a:r>
              <a:r>
                <a:rPr lang="vi-VN" sz="3600" b="0" i="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.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endParaRPr kumimoji="0" lang="vi-VN" sz="3600" b="0" i="0" u="none" strike="noStrike" kern="1200" cap="none" spc="0" normalizeH="0" baseline="0" noProof="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3781C30-3846-4770-BB3C-CDCA827EC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6" t="19173"/>
          <a:stretch/>
        </p:blipFill>
        <p:spPr>
          <a:xfrm>
            <a:off x="4943958" y="1108462"/>
            <a:ext cx="6995209" cy="3974250"/>
          </a:xfrm>
          <a:prstGeom prst="round2DiagRect">
            <a:avLst>
              <a:gd name="adj1" fmla="val 16667"/>
              <a:gd name="adj2" fmla="val 1247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1154F-D156-42CF-A37A-07A7EB5C07C6}"/>
              </a:ext>
            </a:extLst>
          </p:cNvPr>
          <p:cNvGrpSpPr/>
          <p:nvPr/>
        </p:nvGrpSpPr>
        <p:grpSpPr>
          <a:xfrm>
            <a:off x="144343" y="-46496"/>
            <a:ext cx="3257074" cy="769441"/>
            <a:chOff x="137055" y="0"/>
            <a:chExt cx="3257074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1EBECD-BB0F-4BF9-8DF5-E15065D85EF6}"/>
                </a:ext>
              </a:extLst>
            </p:cNvPr>
            <p:cNvSpPr txBox="1"/>
            <p:nvPr/>
          </p:nvSpPr>
          <p:spPr>
            <a:xfrm>
              <a:off x="137055" y="0"/>
              <a:ext cx="325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Giải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nghĩa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từ</a:t>
              </a:r>
              <a:endParaRPr kumimoji="0" lang="vi-VN" sz="4400" b="1" i="0" u="none" strike="noStrike" kern="1200" cap="none" spc="300" normalizeH="0" baseline="0" noProof="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VF Saint-Andrew Queen" panose="02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9E5A3A-4CE1-4F58-9391-ADD91A19ACFE}"/>
                </a:ext>
              </a:extLst>
            </p:cNvPr>
            <p:cNvCxnSpPr/>
            <p:nvPr/>
          </p:nvCxnSpPr>
          <p:spPr>
            <a:xfrm>
              <a:off x="402956" y="557939"/>
              <a:ext cx="2991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582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E24D9-210C-4BB3-8CEB-3FA0F2499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4981389"/>
            <a:ext cx="12218284" cy="1853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BAE64-A3AA-4CEC-86FF-A5360C9D9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167" y="805599"/>
            <a:ext cx="6976821" cy="4651214"/>
          </a:xfrm>
          <a:prstGeom prst="round2DiagRect">
            <a:avLst>
              <a:gd name="adj1" fmla="val 16667"/>
              <a:gd name="adj2" fmla="val 83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C98D3-82E4-44BD-AE86-3D06559D3680}"/>
              </a:ext>
            </a:extLst>
          </p:cNvPr>
          <p:cNvGrpSpPr/>
          <p:nvPr/>
        </p:nvGrpSpPr>
        <p:grpSpPr>
          <a:xfrm>
            <a:off x="294943" y="2296834"/>
            <a:ext cx="4186089" cy="1701728"/>
            <a:chOff x="4435075" y="825640"/>
            <a:chExt cx="6613527" cy="868863"/>
          </a:xfrm>
        </p:grpSpPr>
        <p:sp>
          <p:nvSpPr>
            <p:cNvPr id="8" name="任意多边形: 形状 24">
              <a:extLst>
                <a:ext uri="{FF2B5EF4-FFF2-40B4-BE49-F238E27FC236}">
                  <a16:creationId xmlns:a16="http://schemas.microsoft.com/office/drawing/2014/main" id="{71A50730-EF6F-4EC9-BC52-B2217DDA4BFB}"/>
                </a:ext>
              </a:extLst>
            </p:cNvPr>
            <p:cNvSpPr/>
            <p:nvPr/>
          </p:nvSpPr>
          <p:spPr>
            <a:xfrm flipH="1">
              <a:off x="4435075" y="825640"/>
              <a:ext cx="6613527" cy="868863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noFill/>
            <a:ln w="38100">
              <a:solidFill>
                <a:srgbClr val="5B5D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1EED9F-577D-4C9F-835C-D05777FBADFD}"/>
                </a:ext>
              </a:extLst>
            </p:cNvPr>
            <p:cNvSpPr txBox="1"/>
            <p:nvPr/>
          </p:nvSpPr>
          <p:spPr>
            <a:xfrm>
              <a:off x="4539456" y="936907"/>
              <a:ext cx="6404768" cy="3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A-kay: </a:t>
              </a:r>
              <a:r>
                <a:rPr lang="en-US" sz="36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(</a:t>
              </a:r>
              <a:r>
                <a:rPr lang="en-US" sz="36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tiếng</a:t>
              </a:r>
              <a:r>
                <a:rPr lang="en-US" sz="36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6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dân</a:t>
              </a:r>
              <a:r>
                <a:rPr lang="en-US" sz="36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6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tộc</a:t>
              </a:r>
              <a:r>
                <a:rPr lang="en-US" sz="36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6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Tà-ôi</a:t>
              </a:r>
              <a:r>
                <a:rPr lang="en-US" sz="36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) con</a:t>
              </a:r>
              <a:endParaRPr lang="vi-VN" sz="36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Constantia" panose="02030602050306030303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2CC6D-BFAC-4364-9846-E4D2BB275F27}"/>
              </a:ext>
            </a:extLst>
          </p:cNvPr>
          <p:cNvGrpSpPr/>
          <p:nvPr/>
        </p:nvGrpSpPr>
        <p:grpSpPr>
          <a:xfrm>
            <a:off x="137055" y="0"/>
            <a:ext cx="3257074" cy="769441"/>
            <a:chOff x="137055" y="0"/>
            <a:chExt cx="3257074" cy="7694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6E5647-988F-4448-92B7-F87C9D48FCBC}"/>
                </a:ext>
              </a:extLst>
            </p:cNvPr>
            <p:cNvSpPr txBox="1"/>
            <p:nvPr/>
          </p:nvSpPr>
          <p:spPr>
            <a:xfrm>
              <a:off x="137055" y="0"/>
              <a:ext cx="325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Giải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nghĩa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từ</a:t>
              </a:r>
              <a:endParaRPr kumimoji="0" lang="vi-VN" sz="4400" b="1" i="0" u="none" strike="noStrike" kern="1200" cap="none" spc="300" normalizeH="0" baseline="0" noProof="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VF Saint-Andrew Queen" panose="02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BC6B79-E78B-4905-8080-497786719DE0}"/>
                </a:ext>
              </a:extLst>
            </p:cNvPr>
            <p:cNvCxnSpPr/>
            <p:nvPr/>
          </p:nvCxnSpPr>
          <p:spPr>
            <a:xfrm>
              <a:off x="402956" y="557939"/>
              <a:ext cx="2991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364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05345-A47C-478B-8218-EC86C265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25" y="482730"/>
            <a:ext cx="5795075" cy="4346306"/>
          </a:xfrm>
          <a:prstGeom prst="round2DiagRect">
            <a:avLst>
              <a:gd name="adj1" fmla="val 16667"/>
              <a:gd name="adj2" fmla="val 101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28833-DC6A-488A-A0ED-1088985EE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7" b="19875"/>
          <a:stretch/>
        </p:blipFill>
        <p:spPr>
          <a:xfrm>
            <a:off x="6400798" y="482730"/>
            <a:ext cx="5656883" cy="4346306"/>
          </a:xfrm>
          <a:prstGeom prst="round2DiagRect">
            <a:avLst>
              <a:gd name="adj1" fmla="val 16667"/>
              <a:gd name="adj2" fmla="val 1589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1166CF-4AA7-47CB-8F88-A9E20FA7D4BE}"/>
              </a:ext>
            </a:extLst>
          </p:cNvPr>
          <p:cNvGrpSpPr/>
          <p:nvPr/>
        </p:nvGrpSpPr>
        <p:grpSpPr>
          <a:xfrm>
            <a:off x="1348353" y="5047782"/>
            <a:ext cx="9267986" cy="1569660"/>
            <a:chOff x="908413" y="902389"/>
            <a:chExt cx="14642325" cy="801432"/>
          </a:xfrm>
        </p:grpSpPr>
        <p:sp>
          <p:nvSpPr>
            <p:cNvPr id="7" name="任意多边形: 形状 24">
              <a:extLst>
                <a:ext uri="{FF2B5EF4-FFF2-40B4-BE49-F238E27FC236}">
                  <a16:creationId xmlns:a16="http://schemas.microsoft.com/office/drawing/2014/main" id="{36CA675D-46F4-44C6-B38B-08A0CE459CD3}"/>
                </a:ext>
              </a:extLst>
            </p:cNvPr>
            <p:cNvSpPr/>
            <p:nvPr/>
          </p:nvSpPr>
          <p:spPr>
            <a:xfrm flipH="1">
              <a:off x="908413" y="902389"/>
              <a:ext cx="14642325" cy="801432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noFill/>
            <a:ln w="38100">
              <a:solidFill>
                <a:srgbClr val="5B5D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9E32FF-2DC4-4DF6-9131-2D9DE5E8EAB7}"/>
                </a:ext>
              </a:extLst>
            </p:cNvPr>
            <p:cNvSpPr txBox="1"/>
            <p:nvPr/>
          </p:nvSpPr>
          <p:spPr>
            <a:xfrm>
              <a:off x="1386255" y="902389"/>
              <a:ext cx="13944115" cy="80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Dân</a:t>
              </a:r>
              <a:r>
                <a:rPr lang="en-US" sz="32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tộc</a:t>
              </a:r>
              <a:r>
                <a:rPr lang="en-US" sz="32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Tà-ôi</a:t>
              </a:r>
              <a:r>
                <a:rPr lang="en-US" sz="32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: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Dân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tộc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ít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người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,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chủ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yếu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sinh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sống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ở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các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huyện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miền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núi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thuộc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tỉnh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Quảng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Trị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,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Thừa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Thiên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2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Huế</a:t>
              </a:r>
              <a:r>
                <a:rPr lang="en-US" sz="32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,…</a:t>
              </a:r>
              <a:endParaRPr lang="vi-VN" sz="32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99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339ED-E389-4551-8352-69E1B7A6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156"/>
            <a:ext cx="12613420" cy="69531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12850-BD96-4D24-A780-9B69A1E97D78}"/>
              </a:ext>
            </a:extLst>
          </p:cNvPr>
          <p:cNvGrpSpPr/>
          <p:nvPr/>
        </p:nvGrpSpPr>
        <p:grpSpPr>
          <a:xfrm>
            <a:off x="1680310" y="823240"/>
            <a:ext cx="8619015" cy="1447935"/>
            <a:chOff x="2863121" y="2663120"/>
            <a:chExt cx="8619015" cy="14479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7AC151-6D12-4968-94EF-68BBE049B565}"/>
                </a:ext>
              </a:extLst>
            </p:cNvPr>
            <p:cNvSpPr txBox="1"/>
            <p:nvPr/>
          </p:nvSpPr>
          <p:spPr>
            <a:xfrm>
              <a:off x="2863121" y="2664505"/>
              <a:ext cx="861901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Saigon" panose="00000400000000000000" pitchFamily="2" charset="0"/>
                  <a:ea typeface="+mn-ea"/>
                  <a:cs typeface="+mn-cs"/>
                </a:rPr>
                <a:t>TÌM HIỂU BÀI</a:t>
              </a:r>
              <a:endParaRPr kumimoji="0" lang="vi-VN" sz="8800" b="1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6436B7-78BF-4EF6-9C32-61422AB51F37}"/>
                </a:ext>
              </a:extLst>
            </p:cNvPr>
            <p:cNvSpPr txBox="1"/>
            <p:nvPr/>
          </p:nvSpPr>
          <p:spPr>
            <a:xfrm>
              <a:off x="2942146" y="2663120"/>
              <a:ext cx="84691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">
                        <a:srgbClr val="525414"/>
                      </a:gs>
                      <a:gs pos="81000">
                        <a:srgbClr val="EBC75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VN Saigon" panose="00000400000000000000" pitchFamily="2" charset="0"/>
                  <a:ea typeface="+mn-ea"/>
                  <a:cs typeface="+mn-cs"/>
                </a:rPr>
                <a:t>TÌM HIỂU BÀI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525414"/>
                    </a:gs>
                    <a:gs pos="81000">
                      <a:srgbClr val="EBC75B"/>
                    </a:gs>
                  </a:gsLst>
                  <a:lin ang="5400000" scaled="1"/>
                </a:gra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51EBAC8-3507-4A99-95AE-152331DD7BED}"/>
              </a:ext>
            </a:extLst>
          </p:cNvPr>
          <p:cNvGrpSpPr/>
          <p:nvPr/>
        </p:nvGrpSpPr>
        <p:grpSpPr>
          <a:xfrm>
            <a:off x="-134912" y="2663399"/>
            <a:ext cx="9219862" cy="4108708"/>
            <a:chOff x="0" y="2800360"/>
            <a:chExt cx="9219862" cy="41087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86A370-5EEC-454F-B2B7-C84335FB897D}"/>
                </a:ext>
              </a:extLst>
            </p:cNvPr>
            <p:cNvGrpSpPr/>
            <p:nvPr/>
          </p:nvGrpSpPr>
          <p:grpSpPr>
            <a:xfrm>
              <a:off x="2802255" y="2901960"/>
              <a:ext cx="1601012" cy="2878742"/>
              <a:chOff x="2172700" y="3912771"/>
              <a:chExt cx="1601012" cy="2878742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2BA1DA30-1508-49AF-BF90-C75222870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6EB0C684-18CB-45E8-B2B2-5499A29E5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4801D272-EAA9-4AEA-81EA-1FA4214FD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4875917-5A1E-43A6-B479-0120B1B279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6C67AEB6-A71B-4A81-8F2B-D8C066700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838095A9-048A-4915-9646-8FD8C6EDB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904F67-6EEC-4B10-A1AD-94DCD6A707BF}"/>
                </a:ext>
              </a:extLst>
            </p:cNvPr>
            <p:cNvGrpSpPr/>
            <p:nvPr/>
          </p:nvGrpSpPr>
          <p:grpSpPr>
            <a:xfrm>
              <a:off x="2342246" y="3155960"/>
              <a:ext cx="1601012" cy="2878742"/>
              <a:chOff x="2172700" y="3912771"/>
              <a:chExt cx="1601012" cy="2878742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023946B-DD1C-4988-A1CA-6470BCFEF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F757A70-1248-4F3A-A1F3-5D8719641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90095D04-3C8F-4119-A632-5896D1F16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9846E056-1AE3-45A2-949E-3AA594DA00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4CE8AB5-747C-448D-8A78-6530D08CD2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79EF6D00-18BF-4196-95CE-08318039B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05273B-1DB3-4E22-B065-79FFD2CE1405}"/>
                </a:ext>
              </a:extLst>
            </p:cNvPr>
            <p:cNvGrpSpPr/>
            <p:nvPr/>
          </p:nvGrpSpPr>
          <p:grpSpPr>
            <a:xfrm>
              <a:off x="3513455" y="2851160"/>
              <a:ext cx="2061021" cy="3132742"/>
              <a:chOff x="2172700" y="3658771"/>
              <a:chExt cx="2061021" cy="3132742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1FBEE57-13D3-4954-ABFE-20E863691F5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86804720-548D-485C-9B1C-E99D8037F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C9606BA7-7D1B-4DB7-BCB2-D25785CE1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34BBA9EB-1935-4C23-936C-1A45C96C6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E0E364F9-C7B7-4995-BDD3-2345135437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F682CC44-0475-4AE3-A6B1-29F8BCF28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5F6AC7B1-B004-4321-8955-3BB29F57E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7AAF2E1-6CA3-451E-B1CA-29F4702D1CC5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7FF93590-849A-49AF-8022-FC4BDF53E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F15685AF-8851-4568-9B10-F4126364D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56483A21-D7B4-4D63-BB15-B73775A637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19E20D94-3B65-4D0C-8A60-2E778B56C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B3F7D1BB-E41B-4E55-8030-AE0B9C0BD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7C857DB0-4EA2-439B-B99A-471D06CBE4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F49AF2-BE0F-4E6D-9125-BD272CE9B5A7}"/>
                </a:ext>
              </a:extLst>
            </p:cNvPr>
            <p:cNvGrpSpPr/>
            <p:nvPr/>
          </p:nvGrpSpPr>
          <p:grpSpPr>
            <a:xfrm>
              <a:off x="4466359" y="2800360"/>
              <a:ext cx="2061021" cy="3132742"/>
              <a:chOff x="2172700" y="3658771"/>
              <a:chExt cx="2061021" cy="313274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610B275-5728-4303-A822-A8121DCA330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06F768D-04C4-44F1-85F5-1A0CFA71E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F8CECF7B-5CB6-4356-A9C5-8797D02D5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5E58445-E30B-4D76-AF42-E6ED4D441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1F34C278-31A8-402C-B907-1C123A1A1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B4EC21A2-711E-4BB1-BA43-A5ABA78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21F2A204-5CBF-4904-90FF-490D4E193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AECDCF-4619-4F3E-8D9E-0A4F21AC729F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21D2904-522E-4D99-8AD1-59493DD25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4C175496-CA00-49DE-A740-FE0945575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B78310F-FFAC-49CC-B186-79B4846D86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87E3137D-D869-4A5E-AFD7-2E964D7DE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86255B4E-2064-421B-8031-F02D548C3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C537F7B6-D2B6-4F00-A4FD-AC5E7B702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C62A0D-4508-437C-82DA-DEB75F389615}"/>
                </a:ext>
              </a:extLst>
            </p:cNvPr>
            <p:cNvGrpSpPr/>
            <p:nvPr/>
          </p:nvGrpSpPr>
          <p:grpSpPr>
            <a:xfrm>
              <a:off x="5618380" y="2901960"/>
              <a:ext cx="2061021" cy="2878742"/>
              <a:chOff x="2172700" y="3912771"/>
              <a:chExt cx="2061021" cy="287874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2C65088-DDE5-40C3-9DDB-54FFE5B8BFFD}"/>
                  </a:ext>
                </a:extLst>
              </p:cNvPr>
              <p:cNvGrpSpPr/>
              <p:nvPr/>
            </p:nvGrpSpPr>
            <p:grpSpPr>
              <a:xfrm>
                <a:off x="2814137" y="3912771"/>
                <a:ext cx="1419584" cy="2624742"/>
                <a:chOff x="2354128" y="4166771"/>
                <a:chExt cx="1419584" cy="2624742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6528D23C-D857-48D7-8EC9-07F5E5C54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33B669A0-D2A3-4E01-B7D3-B2ED35247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4F1324E-D9AB-4775-A9BF-74CE48261F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39206377-5F53-49ED-B0F0-6C2FD93A2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E168BB4B-CE97-47FC-96FF-DFF4C3435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16DE710-6529-404C-BF76-9702851A5B52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175729C1-763D-4012-9CD3-7DAC93EF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522E0902-E01C-4A3E-B8F0-595A2EC3E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F894711-551F-437E-9CF9-264B588CA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EFC8FACC-33AA-43C1-BEAC-8119D9F9E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9608E3AA-9477-4A32-ABBD-577B276D4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D536623C-4EF1-4712-8BC5-BC64C29A9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B5903-F004-4A87-A727-B5D7C5509384}"/>
                </a:ext>
              </a:extLst>
            </p:cNvPr>
            <p:cNvGrpSpPr/>
            <p:nvPr/>
          </p:nvGrpSpPr>
          <p:grpSpPr>
            <a:xfrm>
              <a:off x="1807063" y="3202545"/>
              <a:ext cx="1601012" cy="2878742"/>
              <a:chOff x="2172700" y="3912771"/>
              <a:chExt cx="1601012" cy="28787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24912DF-1C43-46DA-9BB6-817E11451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51D88F1-0D87-4F9E-8F8D-CBEA968CB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BB99D26-A1FB-4EEE-BF00-D91FD0CE0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2C1936C-4F31-45DE-AF04-DB2A6C5FA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D173AF2-7333-46A8-9748-36A0BFFC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C1A0358C-468A-46F7-B791-CAB7802B6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2D2BCC-4B89-41FE-990D-0F73FEC2619C}"/>
                </a:ext>
              </a:extLst>
            </p:cNvPr>
            <p:cNvGrpSpPr/>
            <p:nvPr/>
          </p:nvGrpSpPr>
          <p:grpSpPr>
            <a:xfrm>
              <a:off x="1554620" y="3845569"/>
              <a:ext cx="1225864" cy="2214713"/>
              <a:chOff x="2547848" y="4576800"/>
              <a:chExt cx="1225864" cy="2214713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C39C74D-6343-442A-827A-18787D752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A2CBAC1-A1E7-401C-9603-D9340A1FD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2EC82B4-D28E-40B4-B629-234442632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A97A38A-1E0D-4D48-BF32-B517505A7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1AA486-1BA6-46DC-9208-6CABA8E4F5F2}"/>
                </a:ext>
              </a:extLst>
            </p:cNvPr>
            <p:cNvGrpSpPr/>
            <p:nvPr/>
          </p:nvGrpSpPr>
          <p:grpSpPr>
            <a:xfrm>
              <a:off x="1117288" y="3856861"/>
              <a:ext cx="1225864" cy="2214713"/>
              <a:chOff x="2547848" y="4576800"/>
              <a:chExt cx="1225864" cy="221471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F001637-BD37-4025-A1F6-596EA7FFB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1251D6D-508B-4566-A949-5E6621271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1EB0B21-FFD2-4FBE-B3E2-AB10BCE0E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AA5A783-D757-447C-BC6F-4191FBCB2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345E9C-C4B6-4568-99E6-79C2565ED167}"/>
                </a:ext>
              </a:extLst>
            </p:cNvPr>
            <p:cNvGrpSpPr/>
            <p:nvPr/>
          </p:nvGrpSpPr>
          <p:grpSpPr>
            <a:xfrm>
              <a:off x="652250" y="3882985"/>
              <a:ext cx="1225864" cy="2214713"/>
              <a:chOff x="2547848" y="4576800"/>
              <a:chExt cx="1225864" cy="22147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796C256-0D23-46FF-83A4-19D37A916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3062BE9-B07A-4BA0-8D0C-DBDA0E61D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D2C8044-AA0D-4BF2-8A29-AD88903DC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152A914-2200-4B80-B165-532AEF34C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0D1564E-A506-4A77-A854-ED60287B60F8}"/>
                </a:ext>
              </a:extLst>
            </p:cNvPr>
            <p:cNvGrpSpPr/>
            <p:nvPr/>
          </p:nvGrpSpPr>
          <p:grpSpPr>
            <a:xfrm>
              <a:off x="284434" y="3821803"/>
              <a:ext cx="1225864" cy="2214713"/>
              <a:chOff x="2547848" y="4576800"/>
              <a:chExt cx="1225864" cy="221471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25A7BF4-2202-40CF-BC89-75D56B107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A6C6117-4600-417D-ADD3-359082F86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513BD19-EDB4-4153-8534-590F0E46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CFEC9AC-6AA0-4C7A-AD24-35BC1313A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BB6B97-2E1C-4602-9953-A732471198D7}"/>
                </a:ext>
              </a:extLst>
            </p:cNvPr>
            <p:cNvGrpSpPr/>
            <p:nvPr/>
          </p:nvGrpSpPr>
          <p:grpSpPr>
            <a:xfrm>
              <a:off x="0" y="3901184"/>
              <a:ext cx="1225864" cy="2214713"/>
              <a:chOff x="2547848" y="4576800"/>
              <a:chExt cx="1225864" cy="221471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435C35-C8E3-4CBD-A4D0-7CB1BC2DC4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6139084-FB79-4E39-8ECC-6E8B4D3CA3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2B4B2DF-5DD1-4B68-AC68-39C54FBF2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A373ABA-75C8-4D14-9518-C5474C8DD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37A866-B098-4565-A714-C23C6CF27502}"/>
                </a:ext>
              </a:extLst>
            </p:cNvPr>
            <p:cNvGrpSpPr/>
            <p:nvPr/>
          </p:nvGrpSpPr>
          <p:grpSpPr>
            <a:xfrm>
              <a:off x="7097670" y="3288989"/>
              <a:ext cx="1225864" cy="2214713"/>
              <a:chOff x="2547848" y="4576800"/>
              <a:chExt cx="1225864" cy="221471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5A91D18-5971-4E36-BB8B-AAF0E5A9A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94C5FEC-588A-4793-8ED9-753D1BE54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422C7FB-30C2-4B89-977C-7C83E602D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03A82F0-1732-4F2D-BB99-4101E9C18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DA213A-9D3E-4993-A015-2396D1174E56}"/>
                </a:ext>
              </a:extLst>
            </p:cNvPr>
            <p:cNvGrpSpPr/>
            <p:nvPr/>
          </p:nvGrpSpPr>
          <p:grpSpPr>
            <a:xfrm>
              <a:off x="7729518" y="3189202"/>
              <a:ext cx="1225864" cy="2214713"/>
              <a:chOff x="2547848" y="4576800"/>
              <a:chExt cx="1225864" cy="221471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BC0D064-F3C9-48A0-8EE1-CD0BB8B89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1D5518C-FEEC-4EEF-9876-137AD12E6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4B578D7-025A-44F0-9822-7EC9B986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C614C8B-EFD4-42C3-8998-B64C817EA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24761834-186C-4C30-B5EC-6DFC02138260}"/>
                </a:ext>
              </a:extLst>
            </p:cNvPr>
            <p:cNvGrpSpPr/>
            <p:nvPr/>
          </p:nvGrpSpPr>
          <p:grpSpPr>
            <a:xfrm>
              <a:off x="3996651" y="5036053"/>
              <a:ext cx="861732" cy="1498811"/>
              <a:chOff x="2905669" y="5275942"/>
              <a:chExt cx="868043" cy="1515571"/>
            </a:xfrm>
          </p:grpSpPr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5EB4DA55-B9B0-4E23-A47E-6C61E9021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F670E98E-3567-49DD-960B-187C7BF6B4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9C2EBEE-7BE1-4152-8293-8F10A426B8DA}"/>
                </a:ext>
              </a:extLst>
            </p:cNvPr>
            <p:cNvGrpSpPr/>
            <p:nvPr/>
          </p:nvGrpSpPr>
          <p:grpSpPr>
            <a:xfrm>
              <a:off x="3472137" y="5384589"/>
              <a:ext cx="861732" cy="1498811"/>
              <a:chOff x="2905669" y="5275942"/>
              <a:chExt cx="868043" cy="1515571"/>
            </a:xfrm>
          </p:grpSpPr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A5916AF4-96A4-46ED-A5F5-1CB3D8E6E3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668C9A2E-24DA-42F6-8295-0AF68DB32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0717913-6F6C-4103-A02C-91CD5A8A5AEA}"/>
                </a:ext>
              </a:extLst>
            </p:cNvPr>
            <p:cNvGrpSpPr/>
            <p:nvPr/>
          </p:nvGrpSpPr>
          <p:grpSpPr>
            <a:xfrm>
              <a:off x="2829628" y="5310315"/>
              <a:ext cx="861732" cy="1498811"/>
              <a:chOff x="2905669" y="5275942"/>
              <a:chExt cx="868043" cy="151557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CAB92638-1CAA-4B87-B0D8-7F6A85DFB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89806142-9280-4318-A870-7D144C5E8B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89AF404-81B5-4042-A2FC-9C1637CB78B1}"/>
                </a:ext>
              </a:extLst>
            </p:cNvPr>
            <p:cNvGrpSpPr/>
            <p:nvPr/>
          </p:nvGrpSpPr>
          <p:grpSpPr>
            <a:xfrm>
              <a:off x="2218987" y="5328464"/>
              <a:ext cx="861732" cy="1498811"/>
              <a:chOff x="2905669" y="5275942"/>
              <a:chExt cx="868043" cy="1515571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DD3B5CF0-EEFF-40D1-A0C2-3CB311E19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CE161373-1BB7-4986-A7C3-F3C0A28A8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0B1E2D90-1957-42EC-900C-BF84482061C4}"/>
                </a:ext>
              </a:extLst>
            </p:cNvPr>
            <p:cNvGrpSpPr/>
            <p:nvPr/>
          </p:nvGrpSpPr>
          <p:grpSpPr>
            <a:xfrm>
              <a:off x="1816054" y="5346308"/>
              <a:ext cx="861732" cy="1498811"/>
              <a:chOff x="2905669" y="5275942"/>
              <a:chExt cx="868043" cy="1515571"/>
            </a:xfrm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89A80189-7720-4AB2-929E-4208DD94B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8D6DCD00-C28C-4ADC-9563-50691DF1C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BD0ED3F-16F7-4DED-98EE-3679FE506A82}"/>
                </a:ext>
              </a:extLst>
            </p:cNvPr>
            <p:cNvGrpSpPr/>
            <p:nvPr/>
          </p:nvGrpSpPr>
          <p:grpSpPr>
            <a:xfrm>
              <a:off x="1338967" y="5348292"/>
              <a:ext cx="861732" cy="1498811"/>
              <a:chOff x="2905669" y="5275942"/>
              <a:chExt cx="868043" cy="1515571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6195098D-2315-4724-B52D-F9F07BBFD9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C9FDE6FB-EEBA-4B28-9919-A852B9344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8037EE0-4177-4389-82A5-EE02A9760EA6}"/>
                </a:ext>
              </a:extLst>
            </p:cNvPr>
            <p:cNvGrpSpPr/>
            <p:nvPr/>
          </p:nvGrpSpPr>
          <p:grpSpPr>
            <a:xfrm>
              <a:off x="682212" y="5410257"/>
              <a:ext cx="861732" cy="1498811"/>
              <a:chOff x="2905669" y="5275942"/>
              <a:chExt cx="868043" cy="1515571"/>
            </a:xfrm>
          </p:grpSpPr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F4334497-AFDF-49B6-9B7D-B4889E299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67FC98FB-CE4E-4511-B871-745114407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EE46818E-89B5-46B4-A60C-E8B62703133F}"/>
                </a:ext>
              </a:extLst>
            </p:cNvPr>
            <p:cNvGrpSpPr/>
            <p:nvPr/>
          </p:nvGrpSpPr>
          <p:grpSpPr>
            <a:xfrm>
              <a:off x="4477729" y="5232172"/>
              <a:ext cx="861732" cy="1498811"/>
              <a:chOff x="2905669" y="5275942"/>
              <a:chExt cx="868043" cy="1515571"/>
            </a:xfrm>
          </p:grpSpPr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7C4D8C36-92DE-4724-BF26-507771881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C777865D-A49B-4662-BD58-1D81B4DA4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F807336-0304-4A72-BDB1-02A8000F2B4E}"/>
                </a:ext>
              </a:extLst>
            </p:cNvPr>
            <p:cNvGrpSpPr/>
            <p:nvPr/>
          </p:nvGrpSpPr>
          <p:grpSpPr>
            <a:xfrm>
              <a:off x="5152226" y="5041751"/>
              <a:ext cx="861732" cy="1498811"/>
              <a:chOff x="2905669" y="5275942"/>
              <a:chExt cx="868043" cy="1515571"/>
            </a:xfrm>
          </p:grpSpPr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FB0708C5-93A4-49E0-907C-93AA4AA3D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6752ED03-08E9-4F1D-882E-3591523EA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AA61BACA-EFFC-4FBC-BFA6-5213B3ED3F36}"/>
                </a:ext>
              </a:extLst>
            </p:cNvPr>
            <p:cNvGrpSpPr/>
            <p:nvPr/>
          </p:nvGrpSpPr>
          <p:grpSpPr>
            <a:xfrm>
              <a:off x="5981368" y="4970579"/>
              <a:ext cx="861732" cy="1498811"/>
              <a:chOff x="2905669" y="5275942"/>
              <a:chExt cx="868043" cy="1515571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C6287FD3-0B5B-4549-B695-5FCF5CA14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FD2E546E-2362-4A58-A77A-4F0580831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958F606-ED2E-412A-A3A2-4378BB00AF4A}"/>
                </a:ext>
              </a:extLst>
            </p:cNvPr>
            <p:cNvGrpSpPr/>
            <p:nvPr/>
          </p:nvGrpSpPr>
          <p:grpSpPr>
            <a:xfrm>
              <a:off x="6747984" y="5061117"/>
              <a:ext cx="861732" cy="1498811"/>
              <a:chOff x="2905669" y="5275942"/>
              <a:chExt cx="868043" cy="1515571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5588B32D-2B4A-477E-913B-2B6FBC988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653188E1-4BA1-438B-B4D1-D6FF4B735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49864494-A34C-440C-BB90-DA79C14CC83C}"/>
                </a:ext>
              </a:extLst>
            </p:cNvPr>
            <p:cNvGrpSpPr/>
            <p:nvPr/>
          </p:nvGrpSpPr>
          <p:grpSpPr>
            <a:xfrm>
              <a:off x="7347782" y="4764099"/>
              <a:ext cx="861732" cy="1498811"/>
              <a:chOff x="2905669" y="5275942"/>
              <a:chExt cx="868043" cy="1515571"/>
            </a:xfrm>
          </p:grpSpPr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D9A4B0C7-F5B5-4CE3-8E31-B17B10F9F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427F4EE9-3A99-422A-9587-F23F59AB1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269840E-6E29-4B2F-91F4-61D0A738065D}"/>
                </a:ext>
              </a:extLst>
            </p:cNvPr>
            <p:cNvGrpSpPr/>
            <p:nvPr/>
          </p:nvGrpSpPr>
          <p:grpSpPr>
            <a:xfrm>
              <a:off x="7844101" y="4736971"/>
              <a:ext cx="861732" cy="1498811"/>
              <a:chOff x="2905669" y="5275942"/>
              <a:chExt cx="868043" cy="1515571"/>
            </a:xfrm>
          </p:grpSpPr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CEEB44B3-8775-41D8-92F0-ABF17E131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B2293D79-DA21-44AF-9A3E-BE9B3D080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D7EBD260-4F98-4C06-8453-F0D7C37058A7}"/>
                </a:ext>
              </a:extLst>
            </p:cNvPr>
            <p:cNvGrpSpPr/>
            <p:nvPr/>
          </p:nvGrpSpPr>
          <p:grpSpPr>
            <a:xfrm>
              <a:off x="8358130" y="4487403"/>
              <a:ext cx="861732" cy="1498811"/>
              <a:chOff x="2905669" y="5275942"/>
              <a:chExt cx="868043" cy="1515571"/>
            </a:xfrm>
          </p:grpSpPr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6AFDBA79-1B68-4F25-968E-8664F16977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3" name="Picture 262">
                <a:extLst>
                  <a:ext uri="{FF2B5EF4-FFF2-40B4-BE49-F238E27FC236}">
                    <a16:creationId xmlns:a16="http://schemas.microsoft.com/office/drawing/2014/main" id="{E9941583-C15C-4D1C-AE96-BD196B117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582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266700" y="211208"/>
            <a:ext cx="116586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31">
            <a:extLst>
              <a:ext uri="{FF2B5EF4-FFF2-40B4-BE49-F238E27FC236}">
                <a16:creationId xmlns:a16="http://schemas.microsoft.com/office/drawing/2014/main" id="{6B047B9D-E714-4524-8851-13BA589B6A56}"/>
              </a:ext>
            </a:extLst>
          </p:cNvPr>
          <p:cNvGrpSpPr/>
          <p:nvPr/>
        </p:nvGrpSpPr>
        <p:grpSpPr>
          <a:xfrm>
            <a:off x="1005887" y="493726"/>
            <a:ext cx="1224311" cy="1042403"/>
            <a:chOff x="7726114" y="1425050"/>
            <a:chExt cx="379280" cy="36645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AE58CAA4-A88D-4605-8334-4CBFB1A8196D}"/>
                </a:ext>
              </a:extLst>
            </p:cNvPr>
            <p:cNvSpPr/>
            <p:nvPr/>
          </p:nvSpPr>
          <p:spPr>
            <a:xfrm rot="20227648" flipH="1">
              <a:off x="7726114" y="1425050"/>
              <a:ext cx="379280" cy="36645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6" name="文本框 33">
              <a:extLst>
                <a:ext uri="{FF2B5EF4-FFF2-40B4-BE49-F238E27FC236}">
                  <a16:creationId xmlns:a16="http://schemas.microsoft.com/office/drawing/2014/main" id="{5678D324-E1B5-4C78-AD1B-F97C2D28776B}"/>
                </a:ext>
              </a:extLst>
            </p:cNvPr>
            <p:cNvSpPr txBox="1"/>
            <p:nvPr/>
          </p:nvSpPr>
          <p:spPr>
            <a:xfrm>
              <a:off x="7793499" y="1451312"/>
              <a:ext cx="244510" cy="2921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ln w="25400">
                    <a:noFill/>
                  </a:ln>
                  <a:latin typeface="Constantia" panose="02030602050306030303" pitchFamily="18" charset="0"/>
                  <a:ea typeface="思源黑体 CN Regular" panose="020B0500000000000000" pitchFamily="34" charset="-122"/>
                </a:rPr>
                <a:t>01</a:t>
              </a:r>
              <a:endParaRPr lang="zh-CN" altLang="en-US" sz="4800" b="1" dirty="0">
                <a:ln w="25400">
                  <a:noFill/>
                </a:ln>
                <a:latin typeface="Constantia" panose="02030602050306030303" pitchFamily="18" charset="0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A63B4C-4A4A-4404-8326-7FFDA85D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03574"/>
            <a:ext cx="12218284" cy="18534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A07C46-59A4-42B2-A753-6571B44370AC}"/>
              </a:ext>
            </a:extLst>
          </p:cNvPr>
          <p:cNvGrpSpPr/>
          <p:nvPr/>
        </p:nvGrpSpPr>
        <p:grpSpPr>
          <a:xfrm>
            <a:off x="2523182" y="570542"/>
            <a:ext cx="7919532" cy="1077917"/>
            <a:chOff x="2046103" y="478430"/>
            <a:chExt cx="7919532" cy="10779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C5A84F-53CF-443C-A158-E3FEFFBE4B54}"/>
                </a:ext>
              </a:extLst>
            </p:cNvPr>
            <p:cNvSpPr txBox="1"/>
            <p:nvPr/>
          </p:nvSpPr>
          <p:spPr>
            <a:xfrm>
              <a:off x="2275382" y="479129"/>
              <a:ext cx="746097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 dirty="0">
                  <a:effectLst/>
                  <a:latin typeface="Constantia" panose="02030602050306030303" pitchFamily="18" charset="0"/>
                  <a:ea typeface="Times New Roman" panose="02020603050405020304" pitchFamily="18" charset="0"/>
                </a:rPr>
                <a:t>Em hiểu thế nào là   </a:t>
              </a:r>
            </a:p>
            <a:p>
              <a:pPr algn="ctr"/>
              <a:r>
                <a:rPr lang="nl-NL" sz="3200" b="1" dirty="0">
                  <a:effectLst/>
                  <a:latin typeface="Constantia" panose="02030602050306030303" pitchFamily="18" charset="0"/>
                  <a:ea typeface="Times New Roman" panose="02020603050405020304" pitchFamily="18" charset="0"/>
                </a:rPr>
                <a:t>“những em bé lớn lên trên lưng mẹ”?</a:t>
              </a:r>
              <a:endParaRPr lang="vi-VN" sz="28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9A9ADA-CA57-47A3-8B16-531E4A4F090A}"/>
                </a:ext>
              </a:extLst>
            </p:cNvPr>
            <p:cNvSpPr/>
            <p:nvPr/>
          </p:nvSpPr>
          <p:spPr>
            <a:xfrm>
              <a:off x="2046103" y="478430"/>
              <a:ext cx="7919532" cy="1077218"/>
            </a:xfrm>
            <a:prstGeom prst="roundRect">
              <a:avLst>
                <a:gd name="adj" fmla="val 46192"/>
              </a:avLst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5D1F73-698B-4775-9300-9481DC114C38}"/>
              </a:ext>
            </a:extLst>
          </p:cNvPr>
          <p:cNvSpPr txBox="1"/>
          <p:nvPr/>
        </p:nvSpPr>
        <p:spPr>
          <a:xfrm>
            <a:off x="1618042" y="1997998"/>
            <a:ext cx="91307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lưng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lưng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địu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lưng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525414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ED79D-BBA2-493D-B1AB-0862CA811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0" t="473" r="14000" b="21875"/>
          <a:stretch/>
        </p:blipFill>
        <p:spPr>
          <a:xfrm>
            <a:off x="4451195" y="4291792"/>
            <a:ext cx="2748131" cy="2506732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CA85F-189D-4591-888A-732BF6CF91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22" t="-3410" r="9127" b="5682"/>
          <a:stretch/>
        </p:blipFill>
        <p:spPr>
          <a:xfrm>
            <a:off x="7505412" y="3861495"/>
            <a:ext cx="2794612" cy="2707928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D909CB-4728-46BC-AC36-A0C523D59A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25" t="6414" r="4191" b="14968"/>
          <a:stretch/>
        </p:blipFill>
        <p:spPr>
          <a:xfrm>
            <a:off x="1112022" y="3990644"/>
            <a:ext cx="2897063" cy="27305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6020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1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1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283637" y="221687"/>
            <a:ext cx="116586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组合 31">
            <a:extLst>
              <a:ext uri="{FF2B5EF4-FFF2-40B4-BE49-F238E27FC236}">
                <a16:creationId xmlns:a16="http://schemas.microsoft.com/office/drawing/2014/main" id="{6B047B9D-E714-4524-8851-13BA589B6A56}"/>
              </a:ext>
            </a:extLst>
          </p:cNvPr>
          <p:cNvGrpSpPr/>
          <p:nvPr/>
        </p:nvGrpSpPr>
        <p:grpSpPr>
          <a:xfrm>
            <a:off x="753696" y="352612"/>
            <a:ext cx="1224311" cy="1042403"/>
            <a:chOff x="7726114" y="1425050"/>
            <a:chExt cx="379280" cy="36645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AE58CAA4-A88D-4605-8334-4CBFB1A8196D}"/>
                </a:ext>
              </a:extLst>
            </p:cNvPr>
            <p:cNvSpPr/>
            <p:nvPr/>
          </p:nvSpPr>
          <p:spPr>
            <a:xfrm rot="20227648" flipH="1">
              <a:off x="7726114" y="1425050"/>
              <a:ext cx="379280" cy="36645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3A31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6" name="文本框 33">
              <a:extLst>
                <a:ext uri="{FF2B5EF4-FFF2-40B4-BE49-F238E27FC236}">
                  <a16:creationId xmlns:a16="http://schemas.microsoft.com/office/drawing/2014/main" id="{5678D324-E1B5-4C78-AD1B-F97C2D28776B}"/>
                </a:ext>
              </a:extLst>
            </p:cNvPr>
            <p:cNvSpPr txBox="1"/>
            <p:nvPr/>
          </p:nvSpPr>
          <p:spPr>
            <a:xfrm>
              <a:off x="7793499" y="1451312"/>
              <a:ext cx="299874" cy="2921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思源黑体 CN Regular" panose="020B0500000000000000" pitchFamily="34" charset="-122"/>
                  <a:cs typeface="+mn-cs"/>
                </a:rPr>
                <a:t>02</a:t>
              </a:r>
              <a:endParaRPr kumimoji="0" lang="zh-CN" alt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A07C46-59A4-42B2-A753-6571B44370AC}"/>
              </a:ext>
            </a:extLst>
          </p:cNvPr>
          <p:cNvGrpSpPr/>
          <p:nvPr/>
        </p:nvGrpSpPr>
        <p:grpSpPr>
          <a:xfrm>
            <a:off x="2178625" y="447081"/>
            <a:ext cx="9357770" cy="1077917"/>
            <a:chOff x="2046103" y="478430"/>
            <a:chExt cx="9357770" cy="10779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C5A84F-53CF-443C-A158-E3FEFFBE4B54}"/>
                </a:ext>
              </a:extLst>
            </p:cNvPr>
            <p:cNvSpPr txBox="1"/>
            <p:nvPr/>
          </p:nvSpPr>
          <p:spPr>
            <a:xfrm>
              <a:off x="2275381" y="479129"/>
              <a:ext cx="900618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Người mẹ làm những công việc gì?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Những công việc đó có ý nghĩa như thế nào?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9A9ADA-CA57-47A3-8B16-531E4A4F090A}"/>
                </a:ext>
              </a:extLst>
            </p:cNvPr>
            <p:cNvSpPr/>
            <p:nvPr/>
          </p:nvSpPr>
          <p:spPr>
            <a:xfrm>
              <a:off x="2046103" y="478430"/>
              <a:ext cx="9357770" cy="1077218"/>
            </a:xfrm>
            <a:prstGeom prst="roundRect">
              <a:avLst>
                <a:gd name="adj" fmla="val 46192"/>
              </a:avLst>
            </a:prstGeom>
            <a:noFill/>
            <a:ln w="38100">
              <a:solidFill>
                <a:srgbClr val="C3A3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A63B4C-4A4A-4404-8326-7FFDA85D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03574"/>
            <a:ext cx="12218284" cy="1853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CA717-4CAF-47B9-8AC0-C028EE9ED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1"/>
          <a:stretch/>
        </p:blipFill>
        <p:spPr>
          <a:xfrm>
            <a:off x="1088342" y="1797597"/>
            <a:ext cx="10602678" cy="4246983"/>
          </a:xfrm>
          <a:prstGeom prst="rect">
            <a:avLst/>
          </a:prstGeom>
          <a:ln>
            <a:solidFill>
              <a:srgbClr val="C3A310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F73940-1665-44FF-B58D-C37D27E71B2E}"/>
              </a:ext>
            </a:extLst>
          </p:cNvPr>
          <p:cNvCxnSpPr>
            <a:cxnSpLocks/>
          </p:cNvCxnSpPr>
          <p:nvPr/>
        </p:nvCxnSpPr>
        <p:spPr>
          <a:xfrm>
            <a:off x="1238909" y="2865822"/>
            <a:ext cx="31341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7A2CA9-6FB9-4F0A-A517-97D5F98E5851}"/>
              </a:ext>
            </a:extLst>
          </p:cNvPr>
          <p:cNvCxnSpPr>
            <a:cxnSpLocks/>
          </p:cNvCxnSpPr>
          <p:nvPr/>
        </p:nvCxnSpPr>
        <p:spPr>
          <a:xfrm>
            <a:off x="6389681" y="2905578"/>
            <a:ext cx="381603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76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283637" y="221687"/>
            <a:ext cx="116586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组合 31">
            <a:extLst>
              <a:ext uri="{FF2B5EF4-FFF2-40B4-BE49-F238E27FC236}">
                <a16:creationId xmlns:a16="http://schemas.microsoft.com/office/drawing/2014/main" id="{6B047B9D-E714-4524-8851-13BA589B6A56}"/>
              </a:ext>
            </a:extLst>
          </p:cNvPr>
          <p:cNvGrpSpPr/>
          <p:nvPr/>
        </p:nvGrpSpPr>
        <p:grpSpPr>
          <a:xfrm>
            <a:off x="832009" y="481896"/>
            <a:ext cx="1224311" cy="1042403"/>
            <a:chOff x="7726114" y="1425050"/>
            <a:chExt cx="379280" cy="36645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AE58CAA4-A88D-4605-8334-4CBFB1A8196D}"/>
                </a:ext>
              </a:extLst>
            </p:cNvPr>
            <p:cNvSpPr/>
            <p:nvPr/>
          </p:nvSpPr>
          <p:spPr>
            <a:xfrm rot="20227648" flipH="1">
              <a:off x="7726114" y="1425050"/>
              <a:ext cx="379280" cy="36645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3A31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6" name="文本框 33">
              <a:extLst>
                <a:ext uri="{FF2B5EF4-FFF2-40B4-BE49-F238E27FC236}">
                  <a16:creationId xmlns:a16="http://schemas.microsoft.com/office/drawing/2014/main" id="{5678D324-E1B5-4C78-AD1B-F97C2D28776B}"/>
                </a:ext>
              </a:extLst>
            </p:cNvPr>
            <p:cNvSpPr txBox="1"/>
            <p:nvPr/>
          </p:nvSpPr>
          <p:spPr>
            <a:xfrm>
              <a:off x="7793499" y="1451312"/>
              <a:ext cx="299874" cy="2921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思源黑体 CN Regular" panose="020B0500000000000000" pitchFamily="34" charset="-122"/>
                  <a:cs typeface="+mn-cs"/>
                </a:rPr>
                <a:t>02</a:t>
              </a:r>
              <a:endParaRPr kumimoji="0" lang="zh-CN" alt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A07C46-59A4-42B2-A753-6571B44370AC}"/>
              </a:ext>
            </a:extLst>
          </p:cNvPr>
          <p:cNvGrpSpPr/>
          <p:nvPr/>
        </p:nvGrpSpPr>
        <p:grpSpPr>
          <a:xfrm>
            <a:off x="2178625" y="447081"/>
            <a:ext cx="9357770" cy="1077917"/>
            <a:chOff x="2046103" y="478430"/>
            <a:chExt cx="9357770" cy="10779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C5A84F-53CF-443C-A158-E3FEFFBE4B54}"/>
                </a:ext>
              </a:extLst>
            </p:cNvPr>
            <p:cNvSpPr txBox="1"/>
            <p:nvPr/>
          </p:nvSpPr>
          <p:spPr>
            <a:xfrm>
              <a:off x="2275381" y="479129"/>
              <a:ext cx="900618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Người mẹ làm những công việc gì?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Những công việc đó có ý nghĩa như thế nào?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9A9ADA-CA57-47A3-8B16-531E4A4F090A}"/>
                </a:ext>
              </a:extLst>
            </p:cNvPr>
            <p:cNvSpPr/>
            <p:nvPr/>
          </p:nvSpPr>
          <p:spPr>
            <a:xfrm>
              <a:off x="2046103" y="478430"/>
              <a:ext cx="9357770" cy="1077218"/>
            </a:xfrm>
            <a:prstGeom prst="roundRect">
              <a:avLst>
                <a:gd name="adj" fmla="val 46192"/>
              </a:avLst>
            </a:prstGeom>
            <a:noFill/>
            <a:ln w="38100">
              <a:solidFill>
                <a:srgbClr val="C3A3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A63B4C-4A4A-4404-8326-7FFDA85D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03574"/>
            <a:ext cx="12218284" cy="1853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9736C3-9D17-44AC-A160-2A36AE57A44D}"/>
              </a:ext>
            </a:extLst>
          </p:cNvPr>
          <p:cNvSpPr txBox="1"/>
          <p:nvPr/>
        </p:nvSpPr>
        <p:spPr>
          <a:xfrm>
            <a:off x="490919" y="2221915"/>
            <a:ext cx="4459466" cy="523220"/>
          </a:xfrm>
          <a:prstGeom prst="rect">
            <a:avLst/>
          </a:prstGeom>
          <a:solidFill>
            <a:srgbClr val="EBC75B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:</a:t>
            </a:r>
            <a:endParaRPr lang="vi-VN" sz="1400" b="1" dirty="0">
              <a:solidFill>
                <a:srgbClr val="525414"/>
              </a:solidFill>
              <a:latin typeface="Constantia" panose="0203060205030603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7B5A96-CDCE-47AF-B7C4-42AC747BA463}"/>
              </a:ext>
            </a:extLst>
          </p:cNvPr>
          <p:cNvSpPr txBox="1"/>
          <p:nvPr/>
        </p:nvSpPr>
        <p:spPr>
          <a:xfrm>
            <a:off x="4950385" y="2176668"/>
            <a:ext cx="6844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khôn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giã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tỉa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bắp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nương</a:t>
            </a:r>
            <a:endParaRPr lang="vi-VN" sz="1400" b="1" dirty="0">
              <a:solidFill>
                <a:srgbClr val="525414"/>
              </a:solidFill>
              <a:latin typeface="Constantia" panose="0203060205030603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65490-C46E-4728-93F9-A4249F9CFEF1}"/>
              </a:ext>
            </a:extLst>
          </p:cNvPr>
          <p:cNvSpPr txBox="1"/>
          <p:nvPr/>
        </p:nvSpPr>
        <p:spPr>
          <a:xfrm>
            <a:off x="490919" y="3376731"/>
            <a:ext cx="4459466" cy="954107"/>
          </a:xfrm>
          <a:prstGeom prst="rect">
            <a:avLst/>
          </a:prstGeom>
          <a:solidFill>
            <a:srgbClr val="EBC75B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Ý </a:t>
            </a:r>
            <a:r>
              <a:rPr lang="en-US" altLang="vi-VN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525414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:</a:t>
            </a:r>
            <a:endParaRPr lang="vi-VN" sz="1400" b="1" dirty="0">
              <a:solidFill>
                <a:srgbClr val="525414"/>
              </a:solidFill>
              <a:latin typeface="Constantia" panose="0203060205030603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C808A-6C50-4A18-96E8-95A34DC0B759}"/>
              </a:ext>
            </a:extLst>
          </p:cNvPr>
          <p:cNvSpPr txBox="1"/>
          <p:nvPr/>
        </p:nvSpPr>
        <p:spPr>
          <a:xfrm>
            <a:off x="4950385" y="3345114"/>
            <a:ext cx="6844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525414"/>
                </a:solidFill>
                <a:latin typeface="Constantia" panose="02030602050306030303" pitchFamily="18" charset="0"/>
              </a:rPr>
              <a:t>Những việc này góp phần vào công cuộc chống Mĩ cứu nước của dân tộc</a:t>
            </a:r>
          </a:p>
        </p:txBody>
      </p:sp>
    </p:spTree>
    <p:extLst>
      <p:ext uri="{BB962C8B-B14F-4D97-AF65-F5344CB8AC3E}">
        <p14:creationId xmlns:p14="http://schemas.microsoft.com/office/powerpoint/2010/main" val="62800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279842" y="136017"/>
            <a:ext cx="116586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组合 31">
            <a:extLst>
              <a:ext uri="{FF2B5EF4-FFF2-40B4-BE49-F238E27FC236}">
                <a16:creationId xmlns:a16="http://schemas.microsoft.com/office/drawing/2014/main" id="{6B047B9D-E714-4524-8851-13BA589B6A56}"/>
              </a:ext>
            </a:extLst>
          </p:cNvPr>
          <p:cNvGrpSpPr/>
          <p:nvPr/>
        </p:nvGrpSpPr>
        <p:grpSpPr>
          <a:xfrm>
            <a:off x="430818" y="435483"/>
            <a:ext cx="1224311" cy="1042403"/>
            <a:chOff x="7726114" y="1425050"/>
            <a:chExt cx="379280" cy="36645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AE58CAA4-A88D-4605-8334-4CBFB1A8196D}"/>
                </a:ext>
              </a:extLst>
            </p:cNvPr>
            <p:cNvSpPr/>
            <p:nvPr/>
          </p:nvSpPr>
          <p:spPr>
            <a:xfrm rot="20227648" flipH="1">
              <a:off x="7726114" y="1425050"/>
              <a:ext cx="379280" cy="36645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0B0F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6" name="文本框 33">
              <a:extLst>
                <a:ext uri="{FF2B5EF4-FFF2-40B4-BE49-F238E27FC236}">
                  <a16:creationId xmlns:a16="http://schemas.microsoft.com/office/drawing/2014/main" id="{5678D324-E1B5-4C78-AD1B-F97C2D28776B}"/>
                </a:ext>
              </a:extLst>
            </p:cNvPr>
            <p:cNvSpPr txBox="1"/>
            <p:nvPr/>
          </p:nvSpPr>
          <p:spPr>
            <a:xfrm>
              <a:off x="7793499" y="1451312"/>
              <a:ext cx="291731" cy="2921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思源黑体 CN Regular" panose="020B0500000000000000" pitchFamily="34" charset="-122"/>
                  <a:cs typeface="+mn-cs"/>
                </a:rPr>
                <a:t>03</a:t>
              </a:r>
              <a:endParaRPr kumimoji="0" lang="zh-CN" alt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A63B4C-4A4A-4404-8326-7FFDA85D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32552"/>
            <a:ext cx="12218284" cy="18534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A07C46-59A4-42B2-A753-6571B44370AC}"/>
              </a:ext>
            </a:extLst>
          </p:cNvPr>
          <p:cNvGrpSpPr/>
          <p:nvPr/>
        </p:nvGrpSpPr>
        <p:grpSpPr>
          <a:xfrm>
            <a:off x="1726864" y="447081"/>
            <a:ext cx="9776741" cy="1090470"/>
            <a:chOff x="1103292" y="478430"/>
            <a:chExt cx="9776741" cy="10904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C5A84F-53CF-443C-A158-E3FEFFBE4B54}"/>
                </a:ext>
              </a:extLst>
            </p:cNvPr>
            <p:cNvSpPr txBox="1"/>
            <p:nvPr/>
          </p:nvSpPr>
          <p:spPr>
            <a:xfrm>
              <a:off x="1405242" y="491682"/>
              <a:ext cx="91728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Tìm những hình ảnh nói lên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tình yêu thương và niềm hi vọng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của người mẹ đối với con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9A9ADA-CA57-47A3-8B16-531E4A4F090A}"/>
                </a:ext>
              </a:extLst>
            </p:cNvPr>
            <p:cNvSpPr/>
            <p:nvPr/>
          </p:nvSpPr>
          <p:spPr>
            <a:xfrm>
              <a:off x="1103292" y="478430"/>
              <a:ext cx="9776741" cy="1077218"/>
            </a:xfrm>
            <a:prstGeom prst="roundRect">
              <a:avLst>
                <a:gd name="adj" fmla="val 46192"/>
              </a:avLst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248C6-3BA7-44FE-83F1-D5368D2D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1"/>
          <a:stretch/>
        </p:blipFill>
        <p:spPr>
          <a:xfrm>
            <a:off x="1726864" y="1672495"/>
            <a:ext cx="9776741" cy="3916148"/>
          </a:xfrm>
          <a:prstGeom prst="rect">
            <a:avLst/>
          </a:prstGeom>
          <a:ln>
            <a:solidFill>
              <a:srgbClr val="C3A310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14DD43-0ABB-43CF-9EBF-22EADC3813F5}"/>
              </a:ext>
            </a:extLst>
          </p:cNvPr>
          <p:cNvCxnSpPr>
            <a:cxnSpLocks/>
          </p:cNvCxnSpPr>
          <p:nvPr/>
        </p:nvCxnSpPr>
        <p:spPr>
          <a:xfrm>
            <a:off x="6692462" y="3925827"/>
            <a:ext cx="38726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1752CA-4186-40F9-AC69-46B070C7E58A}"/>
              </a:ext>
            </a:extLst>
          </p:cNvPr>
          <p:cNvCxnSpPr>
            <a:cxnSpLocks/>
          </p:cNvCxnSpPr>
          <p:nvPr/>
        </p:nvCxnSpPr>
        <p:spPr>
          <a:xfrm>
            <a:off x="1928738" y="3888987"/>
            <a:ext cx="36932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13D526-EDC9-426C-8E5E-AB6B8A16F4A8}"/>
              </a:ext>
            </a:extLst>
          </p:cNvPr>
          <p:cNvCxnSpPr>
            <a:cxnSpLocks/>
          </p:cNvCxnSpPr>
          <p:nvPr/>
        </p:nvCxnSpPr>
        <p:spPr>
          <a:xfrm>
            <a:off x="1915486" y="4810013"/>
            <a:ext cx="184663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A3505B-4FB7-49CC-9B55-60DA62C0FB2B}"/>
              </a:ext>
            </a:extLst>
          </p:cNvPr>
          <p:cNvSpPr txBox="1"/>
          <p:nvPr/>
        </p:nvSpPr>
        <p:spPr>
          <a:xfrm>
            <a:off x="223520" y="3951693"/>
            <a:ext cx="1460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Constantia" panose="02030602050306030303" pitchFamily="18" charset="0"/>
              </a:rPr>
              <a:t>Tình</a:t>
            </a:r>
            <a:r>
              <a:rPr lang="en-US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nstantia" panose="02030602050306030303" pitchFamily="18" charset="0"/>
              </a:rPr>
              <a:t>yêu</a:t>
            </a:r>
            <a:r>
              <a:rPr lang="en-US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nstantia" panose="02030602050306030303" pitchFamily="18" charset="0"/>
              </a:rPr>
              <a:t>thương</a:t>
            </a:r>
            <a:endParaRPr lang="vi-VN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4E015D-DC71-456D-A2A4-7CD6CAB52364}"/>
              </a:ext>
            </a:extLst>
          </p:cNvPr>
          <p:cNvCxnSpPr>
            <a:cxnSpLocks/>
          </p:cNvCxnSpPr>
          <p:nvPr/>
        </p:nvCxnSpPr>
        <p:spPr>
          <a:xfrm flipH="1">
            <a:off x="1433880" y="3951686"/>
            <a:ext cx="6596938" cy="388845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ys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5C5311-C106-4F3E-8C05-1A89D17FF651}"/>
              </a:ext>
            </a:extLst>
          </p:cNvPr>
          <p:cNvCxnSpPr>
            <a:cxnSpLocks/>
          </p:cNvCxnSpPr>
          <p:nvPr/>
        </p:nvCxnSpPr>
        <p:spPr>
          <a:xfrm flipH="1">
            <a:off x="1452548" y="3967084"/>
            <a:ext cx="2125540" cy="373447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ys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E3F43F2-8D70-4033-ABB9-89155E41BA07}"/>
              </a:ext>
            </a:extLst>
          </p:cNvPr>
          <p:cNvCxnSpPr>
            <a:cxnSpLocks/>
          </p:cNvCxnSpPr>
          <p:nvPr/>
        </p:nvCxnSpPr>
        <p:spPr>
          <a:xfrm flipH="1" flipV="1">
            <a:off x="1452548" y="4341005"/>
            <a:ext cx="462938" cy="469008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ys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6D7FA42-FF65-4BA9-A17A-9651F15A2373}"/>
              </a:ext>
            </a:extLst>
          </p:cNvPr>
          <p:cNvSpPr txBox="1"/>
          <p:nvPr/>
        </p:nvSpPr>
        <p:spPr>
          <a:xfrm>
            <a:off x="177361" y="4911406"/>
            <a:ext cx="1460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Niềm</a:t>
            </a:r>
            <a:r>
              <a:rPr lang="en-US" sz="2000" b="1" dirty="0">
                <a:solidFill>
                  <a:srgbClr val="0070C0"/>
                </a:solidFill>
                <a:latin typeface="Constantia" panose="02030602050306030303" pitchFamily="18" charset="0"/>
              </a:rPr>
              <a:t> hi </a:t>
            </a:r>
            <a:r>
              <a:rPr lang="en-US" sz="20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vọng</a:t>
            </a:r>
            <a:endParaRPr lang="vi-VN" sz="2000" b="1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144047-F75B-4309-AA31-ED5C2DDA66F5}"/>
              </a:ext>
            </a:extLst>
          </p:cNvPr>
          <p:cNvCxnSpPr>
            <a:cxnSpLocks/>
          </p:cNvCxnSpPr>
          <p:nvPr/>
        </p:nvCxnSpPr>
        <p:spPr>
          <a:xfrm>
            <a:off x="1915486" y="5406166"/>
            <a:ext cx="37065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0C88B5-DFB8-4500-8778-0EC536519249}"/>
              </a:ext>
            </a:extLst>
          </p:cNvPr>
          <p:cNvCxnSpPr>
            <a:cxnSpLocks/>
          </p:cNvCxnSpPr>
          <p:nvPr/>
        </p:nvCxnSpPr>
        <p:spPr>
          <a:xfrm flipH="1" flipV="1">
            <a:off x="1394772" y="5185505"/>
            <a:ext cx="520714" cy="220661"/>
          </a:xfrm>
          <a:prstGeom prst="straightConnector1">
            <a:avLst/>
          </a:prstGeom>
          <a:ln w="9525" cap="flat" cmpd="sng" algn="ctr">
            <a:solidFill>
              <a:srgbClr val="0070C0"/>
            </a:solidFill>
            <a:prstDash val="sys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0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419681" y="226134"/>
            <a:ext cx="116586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组合 31">
            <a:extLst>
              <a:ext uri="{FF2B5EF4-FFF2-40B4-BE49-F238E27FC236}">
                <a16:creationId xmlns:a16="http://schemas.microsoft.com/office/drawing/2014/main" id="{6B047B9D-E714-4524-8851-13BA589B6A56}"/>
              </a:ext>
            </a:extLst>
          </p:cNvPr>
          <p:cNvGrpSpPr/>
          <p:nvPr/>
        </p:nvGrpSpPr>
        <p:grpSpPr>
          <a:xfrm>
            <a:off x="567249" y="409730"/>
            <a:ext cx="1224311" cy="1042403"/>
            <a:chOff x="7726114" y="1425050"/>
            <a:chExt cx="379280" cy="36645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AE58CAA4-A88D-4605-8334-4CBFB1A8196D}"/>
                </a:ext>
              </a:extLst>
            </p:cNvPr>
            <p:cNvSpPr/>
            <p:nvPr/>
          </p:nvSpPr>
          <p:spPr>
            <a:xfrm rot="20227648" flipH="1">
              <a:off x="7726114" y="1425050"/>
              <a:ext cx="379280" cy="36645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8B8B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6" name="文本框 33">
              <a:extLst>
                <a:ext uri="{FF2B5EF4-FFF2-40B4-BE49-F238E27FC236}">
                  <a16:creationId xmlns:a16="http://schemas.microsoft.com/office/drawing/2014/main" id="{5678D324-E1B5-4C78-AD1B-F97C2D28776B}"/>
                </a:ext>
              </a:extLst>
            </p:cNvPr>
            <p:cNvSpPr txBox="1"/>
            <p:nvPr/>
          </p:nvSpPr>
          <p:spPr>
            <a:xfrm>
              <a:off x="7793499" y="1451312"/>
              <a:ext cx="299874" cy="2921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思源黑体 CN Regular" panose="020B0500000000000000" pitchFamily="34" charset="-122"/>
                  <a:cs typeface="+mn-cs"/>
                </a:rPr>
                <a:t>04</a:t>
              </a:r>
              <a:endParaRPr kumimoji="0" lang="zh-CN" altLang="en-US" sz="4800" b="1" i="0" u="none" strike="noStrike" kern="1200" cap="none" spc="0" normalizeH="0" baseline="0" noProof="0" dirty="0">
                <a:ln w="254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A63B4C-4A4A-4404-8326-7FFDA85D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03574"/>
            <a:ext cx="12218284" cy="18534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A07C46-59A4-42B2-A753-6571B44370AC}"/>
              </a:ext>
            </a:extLst>
          </p:cNvPr>
          <p:cNvGrpSpPr/>
          <p:nvPr/>
        </p:nvGrpSpPr>
        <p:grpSpPr>
          <a:xfrm>
            <a:off x="1752754" y="484434"/>
            <a:ext cx="9883124" cy="830996"/>
            <a:chOff x="1066688" y="478430"/>
            <a:chExt cx="9883124" cy="830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C5A84F-53CF-443C-A158-E3FEFFBE4B54}"/>
                </a:ext>
              </a:extLst>
            </p:cNvPr>
            <p:cNvSpPr txBox="1"/>
            <p:nvPr/>
          </p:nvSpPr>
          <p:spPr>
            <a:xfrm>
              <a:off x="1142720" y="632539"/>
              <a:ext cx="980709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Theo em, cái đẹp thể hiện trong bài thơ này là gì?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9A9ADA-CA57-47A3-8B16-531E4A4F090A}"/>
                </a:ext>
              </a:extLst>
            </p:cNvPr>
            <p:cNvSpPr/>
            <p:nvPr/>
          </p:nvSpPr>
          <p:spPr>
            <a:xfrm>
              <a:off x="1066688" y="478430"/>
              <a:ext cx="9883123" cy="830996"/>
            </a:xfrm>
            <a:prstGeom prst="roundRect">
              <a:avLst>
                <a:gd name="adj" fmla="val 46192"/>
              </a:avLst>
            </a:prstGeom>
            <a:noFill/>
            <a:ln w="38100">
              <a:solidFill>
                <a:srgbClr val="FF8B8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0CB7B4F2-FEE5-496B-9FA6-A6214680C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52" y="3612631"/>
            <a:ext cx="98246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C.</a:t>
            </a: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con,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54F4DD86-89AA-4C91-95B8-6F226223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57" y="1635728"/>
            <a:ext cx="9824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A.</a:t>
            </a: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4BB0695-0D2B-419E-B762-CC7BB892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53" y="2454693"/>
            <a:ext cx="98726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B.</a:t>
            </a: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1397EB36-3CAB-40BB-9F09-E5F9F297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05" y="4752455"/>
            <a:ext cx="104979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200" b="1" dirty="0">
                <a:solidFill>
                  <a:srgbClr val="1F4E79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vớí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mạng</a:t>
            </a:r>
            <a:r>
              <a:rPr lang="en-US" altLang="vi-VN" sz="32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82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p"/>
      <p:bldP spid="11" grpId="2" build="p"/>
      <p:bldP spid="13" grpId="0"/>
      <p:bldP spid="14" grpId="0" build="allAtOnce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4CB98B04-60EA-48AC-9234-2AAB4C211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37094" r="12177" b="23629"/>
          <a:stretch/>
        </p:blipFill>
        <p:spPr>
          <a:xfrm>
            <a:off x="0" y="0"/>
            <a:ext cx="1221828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D11C76-244E-4A8E-897C-73E25D613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-13142" y="5004532"/>
            <a:ext cx="12218284" cy="1853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35CAFC-9719-4579-B8CD-05F499637C83}"/>
              </a:ext>
            </a:extLst>
          </p:cNvPr>
          <p:cNvSpPr txBox="1"/>
          <p:nvPr/>
        </p:nvSpPr>
        <p:spPr>
          <a:xfrm>
            <a:off x="3225100" y="518046"/>
            <a:ext cx="567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25414"/>
                </a:solidFill>
                <a:latin typeface="UVN Saigon" panose="00000400000000000000" pitchFamily="2" charset="0"/>
              </a:rPr>
              <a:t>YÊU CẦU CẦN ĐẠT</a:t>
            </a:r>
            <a:endParaRPr lang="vi-VN" sz="3200" b="1" dirty="0">
              <a:solidFill>
                <a:srgbClr val="525414"/>
              </a:solidFill>
              <a:latin typeface="UVF Slim Tony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3B2FD-92C1-4F93-AA69-8DAFA9962307}"/>
              </a:ext>
            </a:extLst>
          </p:cNvPr>
          <p:cNvSpPr txBox="1"/>
          <p:nvPr/>
        </p:nvSpPr>
        <p:spPr>
          <a:xfrm>
            <a:off x="1711146" y="1100742"/>
            <a:ext cx="95474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600" b="1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1. Kiến thức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600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- Hiểu nội dung, ý nghĩa của bài</a:t>
            </a:r>
            <a:r>
              <a:rPr lang="en-US" sz="2600" dirty="0">
                <a:solidFill>
                  <a:srgbClr val="525414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525414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thơ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600" b="1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2. Kĩ năng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nl-NL" sz="2600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Đọc trôi trảy, rành mạch bài tập đọc. Biết đọc diễn cảm một đoạn thơ trong bài</a:t>
            </a:r>
          </a:p>
          <a:p>
            <a:pPr marL="457200" indent="-457200" algn="just">
              <a:buFontTx/>
              <a:buChar char="-"/>
            </a:pPr>
            <a:r>
              <a:rPr lang="nl-NL" sz="2600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Học thuộc lòng một số câu thơ mình thích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600" b="1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3. Phẩm chất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600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- Tình yêu quê hương, đất nước, tình cảm với mẹ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r>
              <a:rPr lang="nl-NL" sz="2600" b="1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4. Góp phần phát triển các năng lực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600" dirty="0">
                <a:solidFill>
                  <a:srgbClr val="525414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- Năng lực giao tiếp và hợp tác, NL giải quyết vấn đề và sáng tạo, NL ngôn ngữ, NL thẩm mĩ.</a:t>
            </a:r>
            <a:endParaRPr lang="vi-VN" sz="2600" dirty="0">
              <a:solidFill>
                <a:srgbClr val="525414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F5437757-5D54-4870-A393-C6E89A131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582" y="1814630"/>
            <a:ext cx="569111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b="1" dirty="0">
                <a:latin typeface="Constantia" panose="02030602050306030303" pitchFamily="18" charset="0"/>
                <a:ea typeface="Times New Roman" panose="02020603050405020304" pitchFamily="18" charset="0"/>
              </a:rPr>
              <a:t>Bài thơ ca ngợi tình yêu nước, yêu con sâu sắc của người phụ nữ Tà-ôi trong cuộc kháng chiến chống thực dân đế quốc xâm lược.</a:t>
            </a:r>
            <a:endParaRPr lang="en-US" altLang="vi-VN" sz="32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B02AEB-E6DC-4413-984C-3DADA2BCF41D}"/>
              </a:ext>
            </a:extLst>
          </p:cNvPr>
          <p:cNvGrpSpPr/>
          <p:nvPr/>
        </p:nvGrpSpPr>
        <p:grpSpPr>
          <a:xfrm>
            <a:off x="1759695" y="650368"/>
            <a:ext cx="3966883" cy="980133"/>
            <a:chOff x="2272552" y="1339302"/>
            <a:chExt cx="3966883" cy="9801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DDDE9C4-22C6-43A3-914C-64FAD304FD31}"/>
                </a:ext>
              </a:extLst>
            </p:cNvPr>
            <p:cNvSpPr/>
            <p:nvPr/>
          </p:nvSpPr>
          <p:spPr>
            <a:xfrm>
              <a:off x="2272552" y="1339302"/>
              <a:ext cx="3966883" cy="830997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844A6-B8FD-49FD-B6E8-C97D9697FC6F}"/>
                </a:ext>
              </a:extLst>
            </p:cNvPr>
            <p:cNvSpPr txBox="1"/>
            <p:nvPr/>
          </p:nvSpPr>
          <p:spPr>
            <a:xfrm>
              <a:off x="2419250" y="1488438"/>
              <a:ext cx="3689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NỘI DUNG</a:t>
              </a:r>
              <a:endParaRPr lang="vi-VN" sz="4800" b="1" dirty="0">
                <a:solidFill>
                  <a:srgbClr val="525414"/>
                </a:solidFill>
                <a:latin typeface="UVF Slim Tony" panose="02000000000000000000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14A863-88E9-45A1-8D4B-2A5F2EE1F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62" r="11940" b="1623"/>
          <a:stretch/>
        </p:blipFill>
        <p:spPr>
          <a:xfrm>
            <a:off x="6861397" y="-156878"/>
            <a:ext cx="5241186" cy="7053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4AA0F-9AC6-473B-B12F-55377B60B2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43370"/>
            <a:ext cx="12218284" cy="18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E0050-2C17-4700-A0ED-785519C4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456"/>
            <a:ext cx="12621220" cy="69574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12850-BD96-4D24-A780-9B69A1E97D78}"/>
              </a:ext>
            </a:extLst>
          </p:cNvPr>
          <p:cNvGrpSpPr/>
          <p:nvPr/>
        </p:nvGrpSpPr>
        <p:grpSpPr>
          <a:xfrm>
            <a:off x="1620869" y="644433"/>
            <a:ext cx="9464197" cy="1457842"/>
            <a:chOff x="2863121" y="2653213"/>
            <a:chExt cx="9464197" cy="14578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7AC151-6D12-4968-94EF-68BBE049B565}"/>
                </a:ext>
              </a:extLst>
            </p:cNvPr>
            <p:cNvSpPr txBox="1"/>
            <p:nvPr/>
          </p:nvSpPr>
          <p:spPr>
            <a:xfrm>
              <a:off x="2863121" y="2664505"/>
              <a:ext cx="94641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VN Saigon" panose="00000400000000000000" pitchFamily="2" charset="0"/>
                </a:rPr>
                <a:t>ĐỌC DIỄN CẢM</a:t>
              </a:r>
              <a:endParaRPr kumimoji="0" lang="vi-VN" sz="8800" b="1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6436B7-78BF-4EF6-9C32-61422AB51F37}"/>
                </a:ext>
              </a:extLst>
            </p:cNvPr>
            <p:cNvSpPr txBox="1"/>
            <p:nvPr/>
          </p:nvSpPr>
          <p:spPr>
            <a:xfrm>
              <a:off x="2875007" y="2653213"/>
              <a:ext cx="94059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gradFill>
                    <a:gsLst>
                      <a:gs pos="10000">
                        <a:srgbClr val="525414"/>
                      </a:gs>
                      <a:gs pos="81000">
                        <a:srgbClr val="EBC75B"/>
                      </a:gs>
                    </a:gsLst>
                    <a:lin ang="5400000" scaled="1"/>
                  </a:gradFill>
                  <a:latin typeface="UVN Saigon" panose="00000400000000000000" pitchFamily="2" charset="0"/>
                </a:rPr>
                <a:t>ĐỌC DIỄN CẢM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525414"/>
                    </a:gs>
                    <a:gs pos="81000">
                      <a:srgbClr val="EBC75B"/>
                    </a:gs>
                  </a:gsLst>
                  <a:lin ang="5400000" scaled="1"/>
                </a:gra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51EBAC8-3507-4A99-95AE-152331DD7BED}"/>
              </a:ext>
            </a:extLst>
          </p:cNvPr>
          <p:cNvGrpSpPr/>
          <p:nvPr/>
        </p:nvGrpSpPr>
        <p:grpSpPr>
          <a:xfrm>
            <a:off x="-134912" y="2663399"/>
            <a:ext cx="9219862" cy="4108708"/>
            <a:chOff x="0" y="2800360"/>
            <a:chExt cx="9219862" cy="41087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86A370-5EEC-454F-B2B7-C84335FB897D}"/>
                </a:ext>
              </a:extLst>
            </p:cNvPr>
            <p:cNvGrpSpPr/>
            <p:nvPr/>
          </p:nvGrpSpPr>
          <p:grpSpPr>
            <a:xfrm>
              <a:off x="2802255" y="2901960"/>
              <a:ext cx="1601012" cy="2878742"/>
              <a:chOff x="2172700" y="3912771"/>
              <a:chExt cx="1601012" cy="2878742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2BA1DA30-1508-49AF-BF90-C75222870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6EB0C684-18CB-45E8-B2B2-5499A29E5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4801D272-EAA9-4AEA-81EA-1FA4214FD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4875917-5A1E-43A6-B479-0120B1B279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6C67AEB6-A71B-4A81-8F2B-D8C066700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838095A9-048A-4915-9646-8FD8C6EDB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904F67-6EEC-4B10-A1AD-94DCD6A707BF}"/>
                </a:ext>
              </a:extLst>
            </p:cNvPr>
            <p:cNvGrpSpPr/>
            <p:nvPr/>
          </p:nvGrpSpPr>
          <p:grpSpPr>
            <a:xfrm>
              <a:off x="2342246" y="3155960"/>
              <a:ext cx="1601012" cy="2878742"/>
              <a:chOff x="2172700" y="3912771"/>
              <a:chExt cx="1601012" cy="2878742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023946B-DD1C-4988-A1CA-6470BCFEF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F757A70-1248-4F3A-A1F3-5D8719641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90095D04-3C8F-4119-A632-5896D1F16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9846E056-1AE3-45A2-949E-3AA594DA00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4CE8AB5-747C-448D-8A78-6530D08CD2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79EF6D00-18BF-4196-95CE-08318039B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05273B-1DB3-4E22-B065-79FFD2CE1405}"/>
                </a:ext>
              </a:extLst>
            </p:cNvPr>
            <p:cNvGrpSpPr/>
            <p:nvPr/>
          </p:nvGrpSpPr>
          <p:grpSpPr>
            <a:xfrm>
              <a:off x="3513455" y="2851160"/>
              <a:ext cx="2061021" cy="3132742"/>
              <a:chOff x="2172700" y="3658771"/>
              <a:chExt cx="2061021" cy="3132742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1FBEE57-13D3-4954-ABFE-20E863691F5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86804720-548D-485C-9B1C-E99D8037F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C9606BA7-7D1B-4DB7-BCB2-D25785CE1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34BBA9EB-1935-4C23-936C-1A45C96C6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E0E364F9-C7B7-4995-BDD3-2345135437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F682CC44-0475-4AE3-A6B1-29F8BCF28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5F6AC7B1-B004-4321-8955-3BB29F57E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7AAF2E1-6CA3-451E-B1CA-29F4702D1CC5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7FF93590-849A-49AF-8022-FC4BDF53E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F15685AF-8851-4568-9B10-F4126364D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56483A21-D7B4-4D63-BB15-B73775A637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19E20D94-3B65-4D0C-8A60-2E778B56C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B3F7D1BB-E41B-4E55-8030-AE0B9C0BD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7C857DB0-4EA2-439B-B99A-471D06CBE4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F49AF2-BE0F-4E6D-9125-BD272CE9B5A7}"/>
                </a:ext>
              </a:extLst>
            </p:cNvPr>
            <p:cNvGrpSpPr/>
            <p:nvPr/>
          </p:nvGrpSpPr>
          <p:grpSpPr>
            <a:xfrm>
              <a:off x="4466359" y="2800360"/>
              <a:ext cx="2061021" cy="3132742"/>
              <a:chOff x="2172700" y="3658771"/>
              <a:chExt cx="2061021" cy="313274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610B275-5728-4303-A822-A8121DCA330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06F768D-04C4-44F1-85F5-1A0CFA71E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F8CECF7B-5CB6-4356-A9C5-8797D02D5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5E58445-E30B-4D76-AF42-E6ED4D441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1F34C278-31A8-402C-B907-1C123A1A1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B4EC21A2-711E-4BB1-BA43-A5ABA78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21F2A204-5CBF-4904-90FF-490D4E193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AECDCF-4619-4F3E-8D9E-0A4F21AC729F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21D2904-522E-4D99-8AD1-59493DD25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4C175496-CA00-49DE-A740-FE0945575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B78310F-FFAC-49CC-B186-79B4846D86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87E3137D-D869-4A5E-AFD7-2E964D7DE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86255B4E-2064-421B-8031-F02D548C3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C537F7B6-D2B6-4F00-A4FD-AC5E7B702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C62A0D-4508-437C-82DA-DEB75F389615}"/>
                </a:ext>
              </a:extLst>
            </p:cNvPr>
            <p:cNvGrpSpPr/>
            <p:nvPr/>
          </p:nvGrpSpPr>
          <p:grpSpPr>
            <a:xfrm>
              <a:off x="5618380" y="2901960"/>
              <a:ext cx="2061021" cy="2878742"/>
              <a:chOff x="2172700" y="3912771"/>
              <a:chExt cx="2061021" cy="287874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2C65088-DDE5-40C3-9DDB-54FFE5B8BFFD}"/>
                  </a:ext>
                </a:extLst>
              </p:cNvPr>
              <p:cNvGrpSpPr/>
              <p:nvPr/>
            </p:nvGrpSpPr>
            <p:grpSpPr>
              <a:xfrm>
                <a:off x="2814137" y="3912771"/>
                <a:ext cx="1419584" cy="2624742"/>
                <a:chOff x="2354128" y="4166771"/>
                <a:chExt cx="1419584" cy="2624742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6528D23C-D857-48D7-8EC9-07F5E5C54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33B669A0-D2A3-4E01-B7D3-B2ED35247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4F1324E-D9AB-4775-A9BF-74CE48261F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39206377-5F53-49ED-B0F0-6C2FD93A2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E168BB4B-CE97-47FC-96FF-DFF4C3435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16DE710-6529-404C-BF76-9702851A5B52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175729C1-763D-4012-9CD3-7DAC93EF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522E0902-E01C-4A3E-B8F0-595A2EC3E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F894711-551F-437E-9CF9-264B588CA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EFC8FACC-33AA-43C1-BEAC-8119D9F9E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9608E3AA-9477-4A32-ABBD-577B276D4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D536623C-4EF1-4712-8BC5-BC64C29A9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B5903-F004-4A87-A727-B5D7C5509384}"/>
                </a:ext>
              </a:extLst>
            </p:cNvPr>
            <p:cNvGrpSpPr/>
            <p:nvPr/>
          </p:nvGrpSpPr>
          <p:grpSpPr>
            <a:xfrm>
              <a:off x="1807063" y="3202545"/>
              <a:ext cx="1601012" cy="2878742"/>
              <a:chOff x="2172700" y="3912771"/>
              <a:chExt cx="1601012" cy="28787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24912DF-1C43-46DA-9BB6-817E11451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51D88F1-0D87-4F9E-8F8D-CBEA968CB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BB99D26-A1FB-4EEE-BF00-D91FD0CE0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2C1936C-4F31-45DE-AF04-DB2A6C5FA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D173AF2-7333-46A8-9748-36A0BFFC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C1A0358C-468A-46F7-B791-CAB7802B6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2D2BCC-4B89-41FE-990D-0F73FEC2619C}"/>
                </a:ext>
              </a:extLst>
            </p:cNvPr>
            <p:cNvGrpSpPr/>
            <p:nvPr/>
          </p:nvGrpSpPr>
          <p:grpSpPr>
            <a:xfrm>
              <a:off x="1554620" y="3845569"/>
              <a:ext cx="1225864" cy="2214713"/>
              <a:chOff x="2547848" y="4576800"/>
              <a:chExt cx="1225864" cy="2214713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C39C74D-6343-442A-827A-18787D752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A2CBAC1-A1E7-401C-9603-D9340A1FD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2EC82B4-D28E-40B4-B629-234442632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A97A38A-1E0D-4D48-BF32-B517505A7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1AA486-1BA6-46DC-9208-6CABA8E4F5F2}"/>
                </a:ext>
              </a:extLst>
            </p:cNvPr>
            <p:cNvGrpSpPr/>
            <p:nvPr/>
          </p:nvGrpSpPr>
          <p:grpSpPr>
            <a:xfrm>
              <a:off x="1117288" y="3856861"/>
              <a:ext cx="1225864" cy="2214713"/>
              <a:chOff x="2547848" y="4576800"/>
              <a:chExt cx="1225864" cy="221471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F001637-BD37-4025-A1F6-596EA7FFB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1251D6D-508B-4566-A949-5E6621271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1EB0B21-FFD2-4FBE-B3E2-AB10BCE0E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AA5A783-D757-447C-BC6F-4191FBCB2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345E9C-C4B6-4568-99E6-79C2565ED167}"/>
                </a:ext>
              </a:extLst>
            </p:cNvPr>
            <p:cNvGrpSpPr/>
            <p:nvPr/>
          </p:nvGrpSpPr>
          <p:grpSpPr>
            <a:xfrm>
              <a:off x="652250" y="3882985"/>
              <a:ext cx="1225864" cy="2214713"/>
              <a:chOff x="2547848" y="4576800"/>
              <a:chExt cx="1225864" cy="22147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796C256-0D23-46FF-83A4-19D37A916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3062BE9-B07A-4BA0-8D0C-DBDA0E61D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D2C8044-AA0D-4BF2-8A29-AD88903DC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152A914-2200-4B80-B165-532AEF34C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0D1564E-A506-4A77-A854-ED60287B60F8}"/>
                </a:ext>
              </a:extLst>
            </p:cNvPr>
            <p:cNvGrpSpPr/>
            <p:nvPr/>
          </p:nvGrpSpPr>
          <p:grpSpPr>
            <a:xfrm>
              <a:off x="284434" y="3821803"/>
              <a:ext cx="1225864" cy="2214713"/>
              <a:chOff x="2547848" y="4576800"/>
              <a:chExt cx="1225864" cy="221471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25A7BF4-2202-40CF-BC89-75D56B107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A6C6117-4600-417D-ADD3-359082F86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513BD19-EDB4-4153-8534-590F0E46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CFEC9AC-6AA0-4C7A-AD24-35BC1313A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BB6B97-2E1C-4602-9953-A732471198D7}"/>
                </a:ext>
              </a:extLst>
            </p:cNvPr>
            <p:cNvGrpSpPr/>
            <p:nvPr/>
          </p:nvGrpSpPr>
          <p:grpSpPr>
            <a:xfrm>
              <a:off x="0" y="3901184"/>
              <a:ext cx="1225864" cy="2214713"/>
              <a:chOff x="2547848" y="4576800"/>
              <a:chExt cx="1225864" cy="221471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435C35-C8E3-4CBD-A4D0-7CB1BC2DC4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6139084-FB79-4E39-8ECC-6E8B4D3CA3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2B4B2DF-5DD1-4B68-AC68-39C54FBF2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A373ABA-75C8-4D14-9518-C5474C8DD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37A866-B098-4565-A714-C23C6CF27502}"/>
                </a:ext>
              </a:extLst>
            </p:cNvPr>
            <p:cNvGrpSpPr/>
            <p:nvPr/>
          </p:nvGrpSpPr>
          <p:grpSpPr>
            <a:xfrm>
              <a:off x="7097670" y="3288989"/>
              <a:ext cx="1225864" cy="2214713"/>
              <a:chOff x="2547848" y="4576800"/>
              <a:chExt cx="1225864" cy="221471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5A91D18-5971-4E36-BB8B-AAF0E5A9A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94C5FEC-588A-4793-8ED9-753D1BE54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422C7FB-30C2-4B89-977C-7C83E602D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03A82F0-1732-4F2D-BB99-4101E9C18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DA213A-9D3E-4993-A015-2396D1174E56}"/>
                </a:ext>
              </a:extLst>
            </p:cNvPr>
            <p:cNvGrpSpPr/>
            <p:nvPr/>
          </p:nvGrpSpPr>
          <p:grpSpPr>
            <a:xfrm>
              <a:off x="7729518" y="3189202"/>
              <a:ext cx="1225864" cy="2214713"/>
              <a:chOff x="2547848" y="4576800"/>
              <a:chExt cx="1225864" cy="221471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BC0D064-F3C9-48A0-8EE1-CD0BB8B89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1D5518C-FEEC-4EEF-9876-137AD12E6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4B578D7-025A-44F0-9822-7EC9B986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C614C8B-EFD4-42C3-8998-B64C817EA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24761834-186C-4C30-B5EC-6DFC02138260}"/>
                </a:ext>
              </a:extLst>
            </p:cNvPr>
            <p:cNvGrpSpPr/>
            <p:nvPr/>
          </p:nvGrpSpPr>
          <p:grpSpPr>
            <a:xfrm>
              <a:off x="3996651" y="5036053"/>
              <a:ext cx="861732" cy="1498811"/>
              <a:chOff x="2905669" y="5275942"/>
              <a:chExt cx="868043" cy="1515571"/>
            </a:xfrm>
          </p:grpSpPr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5EB4DA55-B9B0-4E23-A47E-6C61E9021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F670E98E-3567-49DD-960B-187C7BF6B4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9C2EBEE-7BE1-4152-8293-8F10A426B8DA}"/>
                </a:ext>
              </a:extLst>
            </p:cNvPr>
            <p:cNvGrpSpPr/>
            <p:nvPr/>
          </p:nvGrpSpPr>
          <p:grpSpPr>
            <a:xfrm>
              <a:off x="3472137" y="5384589"/>
              <a:ext cx="861732" cy="1498811"/>
              <a:chOff x="2905669" y="5275942"/>
              <a:chExt cx="868043" cy="1515571"/>
            </a:xfrm>
          </p:grpSpPr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A5916AF4-96A4-46ED-A5F5-1CB3D8E6E3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668C9A2E-24DA-42F6-8295-0AF68DB32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0717913-6F6C-4103-A02C-91CD5A8A5AEA}"/>
                </a:ext>
              </a:extLst>
            </p:cNvPr>
            <p:cNvGrpSpPr/>
            <p:nvPr/>
          </p:nvGrpSpPr>
          <p:grpSpPr>
            <a:xfrm>
              <a:off x="2829628" y="5310315"/>
              <a:ext cx="861732" cy="1498811"/>
              <a:chOff x="2905669" y="5275942"/>
              <a:chExt cx="868043" cy="151557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CAB92638-1CAA-4B87-B0D8-7F6A85DFB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89806142-9280-4318-A870-7D144C5E8B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89AF404-81B5-4042-A2FC-9C1637CB78B1}"/>
                </a:ext>
              </a:extLst>
            </p:cNvPr>
            <p:cNvGrpSpPr/>
            <p:nvPr/>
          </p:nvGrpSpPr>
          <p:grpSpPr>
            <a:xfrm>
              <a:off x="2218987" y="5328464"/>
              <a:ext cx="861732" cy="1498811"/>
              <a:chOff x="2905669" y="5275942"/>
              <a:chExt cx="868043" cy="1515571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DD3B5CF0-EEFF-40D1-A0C2-3CB311E19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CE161373-1BB7-4986-A7C3-F3C0A28A8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0B1E2D90-1957-42EC-900C-BF84482061C4}"/>
                </a:ext>
              </a:extLst>
            </p:cNvPr>
            <p:cNvGrpSpPr/>
            <p:nvPr/>
          </p:nvGrpSpPr>
          <p:grpSpPr>
            <a:xfrm>
              <a:off x="1816054" y="5346308"/>
              <a:ext cx="861732" cy="1498811"/>
              <a:chOff x="2905669" y="5275942"/>
              <a:chExt cx="868043" cy="1515571"/>
            </a:xfrm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89A80189-7720-4AB2-929E-4208DD94B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8D6DCD00-C28C-4ADC-9563-50691DF1C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BD0ED3F-16F7-4DED-98EE-3679FE506A82}"/>
                </a:ext>
              </a:extLst>
            </p:cNvPr>
            <p:cNvGrpSpPr/>
            <p:nvPr/>
          </p:nvGrpSpPr>
          <p:grpSpPr>
            <a:xfrm>
              <a:off x="1338967" y="5348292"/>
              <a:ext cx="861732" cy="1498811"/>
              <a:chOff x="2905669" y="5275942"/>
              <a:chExt cx="868043" cy="1515571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6195098D-2315-4724-B52D-F9F07BBFD9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C9FDE6FB-EEBA-4B28-9919-A852B9344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8037EE0-4177-4389-82A5-EE02A9760EA6}"/>
                </a:ext>
              </a:extLst>
            </p:cNvPr>
            <p:cNvGrpSpPr/>
            <p:nvPr/>
          </p:nvGrpSpPr>
          <p:grpSpPr>
            <a:xfrm>
              <a:off x="682212" y="5410257"/>
              <a:ext cx="861732" cy="1498811"/>
              <a:chOff x="2905669" y="5275942"/>
              <a:chExt cx="868043" cy="1515571"/>
            </a:xfrm>
          </p:grpSpPr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F4334497-AFDF-49B6-9B7D-B4889E299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67FC98FB-CE4E-4511-B871-745114407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EE46818E-89B5-46B4-A60C-E8B62703133F}"/>
                </a:ext>
              </a:extLst>
            </p:cNvPr>
            <p:cNvGrpSpPr/>
            <p:nvPr/>
          </p:nvGrpSpPr>
          <p:grpSpPr>
            <a:xfrm>
              <a:off x="4477729" y="5232172"/>
              <a:ext cx="861732" cy="1498811"/>
              <a:chOff x="2905669" y="5275942"/>
              <a:chExt cx="868043" cy="1515571"/>
            </a:xfrm>
          </p:grpSpPr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7C4D8C36-92DE-4724-BF26-507771881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C777865D-A49B-4662-BD58-1D81B4DA4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F807336-0304-4A72-BDB1-02A8000F2B4E}"/>
                </a:ext>
              </a:extLst>
            </p:cNvPr>
            <p:cNvGrpSpPr/>
            <p:nvPr/>
          </p:nvGrpSpPr>
          <p:grpSpPr>
            <a:xfrm>
              <a:off x="5152226" y="5041751"/>
              <a:ext cx="861732" cy="1498811"/>
              <a:chOff x="2905669" y="5275942"/>
              <a:chExt cx="868043" cy="1515571"/>
            </a:xfrm>
          </p:grpSpPr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FB0708C5-93A4-49E0-907C-93AA4AA3D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6752ED03-08E9-4F1D-882E-3591523EA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AA61BACA-EFFC-4FBC-BFA6-5213B3ED3F36}"/>
                </a:ext>
              </a:extLst>
            </p:cNvPr>
            <p:cNvGrpSpPr/>
            <p:nvPr/>
          </p:nvGrpSpPr>
          <p:grpSpPr>
            <a:xfrm>
              <a:off x="5981368" y="4970579"/>
              <a:ext cx="861732" cy="1498811"/>
              <a:chOff x="2905669" y="5275942"/>
              <a:chExt cx="868043" cy="1515571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C6287FD3-0B5B-4549-B695-5FCF5CA14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FD2E546E-2362-4A58-A77A-4F0580831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958F606-ED2E-412A-A3A2-4378BB00AF4A}"/>
                </a:ext>
              </a:extLst>
            </p:cNvPr>
            <p:cNvGrpSpPr/>
            <p:nvPr/>
          </p:nvGrpSpPr>
          <p:grpSpPr>
            <a:xfrm>
              <a:off x="6747984" y="5061117"/>
              <a:ext cx="861732" cy="1498811"/>
              <a:chOff x="2905669" y="5275942"/>
              <a:chExt cx="868043" cy="1515571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5588B32D-2B4A-477E-913B-2B6FBC988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653188E1-4BA1-438B-B4D1-D6FF4B735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49864494-A34C-440C-BB90-DA79C14CC83C}"/>
                </a:ext>
              </a:extLst>
            </p:cNvPr>
            <p:cNvGrpSpPr/>
            <p:nvPr/>
          </p:nvGrpSpPr>
          <p:grpSpPr>
            <a:xfrm>
              <a:off x="7347782" y="4764099"/>
              <a:ext cx="861732" cy="1498811"/>
              <a:chOff x="2905669" y="5275942"/>
              <a:chExt cx="868043" cy="1515571"/>
            </a:xfrm>
          </p:grpSpPr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D9A4B0C7-F5B5-4CE3-8E31-B17B10F9F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427F4EE9-3A99-422A-9587-F23F59AB1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269840E-6E29-4B2F-91F4-61D0A738065D}"/>
                </a:ext>
              </a:extLst>
            </p:cNvPr>
            <p:cNvGrpSpPr/>
            <p:nvPr/>
          </p:nvGrpSpPr>
          <p:grpSpPr>
            <a:xfrm>
              <a:off x="7844101" y="4736971"/>
              <a:ext cx="861732" cy="1498811"/>
              <a:chOff x="2905669" y="5275942"/>
              <a:chExt cx="868043" cy="1515571"/>
            </a:xfrm>
          </p:grpSpPr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CEEB44B3-8775-41D8-92F0-ABF17E131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B2293D79-DA21-44AF-9A3E-BE9B3D080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D7EBD260-4F98-4C06-8453-F0D7C37058A7}"/>
                </a:ext>
              </a:extLst>
            </p:cNvPr>
            <p:cNvGrpSpPr/>
            <p:nvPr/>
          </p:nvGrpSpPr>
          <p:grpSpPr>
            <a:xfrm>
              <a:off x="8358130" y="4487403"/>
              <a:ext cx="861732" cy="1498811"/>
              <a:chOff x="2905669" y="5275942"/>
              <a:chExt cx="868043" cy="1515571"/>
            </a:xfrm>
          </p:grpSpPr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6AFDBA79-1B68-4F25-968E-8664F16977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3" name="Picture 262">
                <a:extLst>
                  <a:ext uri="{FF2B5EF4-FFF2-40B4-BE49-F238E27FC236}">
                    <a16:creationId xmlns:a16="http://schemas.microsoft.com/office/drawing/2014/main" id="{E9941583-C15C-4D1C-AE96-BD196B117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801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3797657" y="285750"/>
            <a:ext cx="8278368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912EF3-4BF9-4C38-B33F-A4093AD867BA}"/>
              </a:ext>
            </a:extLst>
          </p:cNvPr>
          <p:cNvGrpSpPr/>
          <p:nvPr/>
        </p:nvGrpSpPr>
        <p:grpSpPr>
          <a:xfrm>
            <a:off x="5244356" y="469940"/>
            <a:ext cx="5384969" cy="730372"/>
            <a:chOff x="2149442" y="373191"/>
            <a:chExt cx="5384969" cy="73037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9A9ADA-CA57-47A3-8B16-531E4A4F090A}"/>
                </a:ext>
              </a:extLst>
            </p:cNvPr>
            <p:cNvSpPr/>
            <p:nvPr/>
          </p:nvSpPr>
          <p:spPr>
            <a:xfrm>
              <a:off x="2412920" y="373191"/>
              <a:ext cx="4858012" cy="730372"/>
            </a:xfrm>
            <a:prstGeom prst="roundRect">
              <a:avLst>
                <a:gd name="adj" fmla="val 46192"/>
              </a:avLst>
            </a:prstGeom>
            <a:solidFill>
              <a:srgbClr val="C3A310"/>
            </a:solidFill>
            <a:ln w="38100">
              <a:solidFill>
                <a:srgbClr val="52541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C5A84F-53CF-443C-A158-E3FEFFBE4B54}"/>
                </a:ext>
              </a:extLst>
            </p:cNvPr>
            <p:cNvSpPr txBox="1"/>
            <p:nvPr/>
          </p:nvSpPr>
          <p:spPr>
            <a:xfrm>
              <a:off x="2149442" y="445990"/>
              <a:ext cx="53849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onstantia" panose="02030602050306030303" pitchFamily="18" charset="0"/>
                  <a:ea typeface="Times New Roman" panose="02020603050405020304" pitchFamily="18" charset="0"/>
                  <a:cs typeface="+mn-cs"/>
                </a:rPr>
                <a:t>LUYỆN ĐỌC DIỄN CẢM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7" name="Rectangle 5">
            <a:extLst>
              <a:ext uri="{FF2B5EF4-FFF2-40B4-BE49-F238E27FC236}">
                <a16:creationId xmlns:a16="http://schemas.microsoft.com/office/drawing/2014/main" id="{7BB707CB-6DBC-41AC-A4DB-F08F7AEEA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277" y="3178107"/>
            <a:ext cx="8104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8E3D477E-909A-4BC6-B20B-4AD691FC2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577" y="1336607"/>
            <a:ext cx="767299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cu Tai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ơi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đội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chày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nghiêng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hổi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nhấp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nhô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gối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nôi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a-kay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a-kay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hỡi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a-kay, 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đội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ngần</a:t>
            </a:r>
            <a:endParaRPr lang="en-US" altLang="en-US" sz="3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891A7"/>
              </a:buClr>
            </a:pP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Mai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vung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chày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lún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000" b="1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07318AE8-6819-4A38-BBA8-CE29A7FF48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2470" y="2327207"/>
            <a:ext cx="762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0" name="Line 9">
            <a:extLst>
              <a:ext uri="{FF2B5EF4-FFF2-40B4-BE49-F238E27FC236}">
                <a16:creationId xmlns:a16="http://schemas.microsoft.com/office/drawing/2014/main" id="{5AA8275D-1670-4AFD-B539-5231856C10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0902" y="2784407"/>
            <a:ext cx="889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6E98FA80-8610-4D7E-A73A-50AF67454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3961" y="3698807"/>
            <a:ext cx="762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F0D58E0F-5C2B-4F18-AC09-3B9AA55C54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3858" y="4635588"/>
            <a:ext cx="104775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3" name="Line 18">
            <a:extLst>
              <a:ext uri="{FF2B5EF4-FFF2-40B4-BE49-F238E27FC236}">
                <a16:creationId xmlns:a16="http://schemas.microsoft.com/office/drawing/2014/main" id="{E7E7CA37-3773-4375-B1F0-F4D3CE4906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3784" y="5547440"/>
            <a:ext cx="1524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AFFD8BB3-1D82-4335-93B5-2E46A5C435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74271" y="5035220"/>
            <a:ext cx="96837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5D38E2-597C-4AB7-845F-087EBECD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2964" y="1795253"/>
            <a:ext cx="1923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E26F8C-042F-4A94-822B-A334C8970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3531" y="2705897"/>
            <a:ext cx="1674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nghiêng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3323B0-735E-4EED-9BA2-165E988E6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544" y="3165407"/>
            <a:ext cx="18149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hổi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409DEF-C35B-453C-B5FC-F003C72F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5797" y="3622871"/>
            <a:ext cx="21367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nhấp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nhô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11F3C6-2658-4D82-8567-CD3C6CC4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733" y="4100405"/>
            <a:ext cx="7873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hát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C4F272-8432-45BD-AD69-2461AB111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2068" y="4080665"/>
            <a:ext cx="10004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đưa </a:t>
            </a:r>
            <a:endParaRPr lang="en-US" altLang="vi-VN" sz="3000" b="1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63C8DA-A588-4ACD-BF06-2783812B2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752" y="4994207"/>
            <a:ext cx="16145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endParaRPr lang="en-US" altLang="vi-VN" sz="3000" b="1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C2F472-DBAD-4114-83BD-7AAABAE2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418" y="4994207"/>
            <a:ext cx="16145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thương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C44752-6AB5-4A17-9F7D-59E79BBE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853" y="5898870"/>
            <a:ext cx="33942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vung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chày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lún</a:t>
            </a:r>
            <a:r>
              <a:rPr lang="en-US" altLang="en-US" sz="3000" b="1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sân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617067-1DB4-49EF-A3CE-FEBEB462E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392" y="2709060"/>
            <a:ext cx="1674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nghiêng</a:t>
            </a:r>
            <a:endParaRPr lang="en-US" altLang="vi-VN" sz="30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5">
            <a:extLst>
              <a:ext uri="{FF2B5EF4-FFF2-40B4-BE49-F238E27FC236}">
                <a16:creationId xmlns:a16="http://schemas.microsoft.com/office/drawing/2014/main" id="{5A037925-8946-4F38-8E3A-C729F6EC03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71661" y="1890605"/>
            <a:ext cx="74613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658BD8-292F-4282-A27F-16796ACBB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470" y="2249670"/>
            <a:ext cx="11382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cs typeface="Times New Roman" panose="02020603050405020304" pitchFamily="18" charset="0"/>
              </a:rPr>
              <a:t>nuôi</a:t>
            </a:r>
            <a:endParaRPr kumimoji="0" lang="en-US" altLang="vi-VN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7E597-4B88-4684-A087-50CA6F30D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416" y="1200312"/>
            <a:ext cx="4700423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3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0">
            <a:extLst>
              <a:ext uri="{FF2B5EF4-FFF2-40B4-BE49-F238E27FC236}">
                <a16:creationId xmlns:a16="http://schemas.microsoft.com/office/drawing/2014/main" id="{DC461672-C429-4BC7-9534-2C7A6CEE6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87" y="0"/>
            <a:ext cx="4839056" cy="5329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4AA0F-9AC6-473B-B12F-55377B60B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5043370"/>
            <a:ext cx="12218284" cy="1853468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8DCF294A-9930-41E4-BD79-4A2CF44B2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57" y="0"/>
            <a:ext cx="4839056" cy="5329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66E66-4B37-4FBA-9E57-574C1D34B8A7}"/>
              </a:ext>
            </a:extLst>
          </p:cNvPr>
          <p:cNvSpPr txBox="1"/>
          <p:nvPr/>
        </p:nvSpPr>
        <p:spPr>
          <a:xfrm>
            <a:off x="4450717" y="167195"/>
            <a:ext cx="3207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525414"/>
                  </a:solidFill>
                </a:ln>
                <a:solidFill>
                  <a:srgbClr val="525414"/>
                </a:solidFill>
                <a:effectLst/>
                <a:uLnTx/>
                <a:uFillTx/>
                <a:latin typeface="UVF Saint-Andrew Queen" panose="02000500000000000000" pitchFamily="2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525414"/>
                  </a:solidFill>
                </a:ln>
                <a:solidFill>
                  <a:srgbClr val="525414"/>
                </a:solidFill>
                <a:effectLst/>
                <a:uLnTx/>
                <a:uFillTx/>
                <a:latin typeface="UVF Saint-Andrew Queen" panose="02000500000000000000" pitchFamily="2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525414"/>
                  </a:solidFill>
                </a:ln>
                <a:solidFill>
                  <a:srgbClr val="525414"/>
                </a:solidFill>
                <a:effectLst/>
                <a:uLnTx/>
                <a:uFillTx/>
                <a:latin typeface="UVF Saint-Andrew Queen" panose="02000500000000000000" pitchFamily="2" charset="0"/>
              </a:rPr>
              <a:t>dò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525414"/>
                </a:solidFill>
              </a:ln>
              <a:solidFill>
                <a:srgbClr val="525414"/>
              </a:solidFill>
              <a:effectLst/>
              <a:uLnTx/>
              <a:uFillTx/>
              <a:latin typeface="UVF Saint-Andrew Queen" panose="02000500000000000000" pitchFamily="2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F321A16-C360-4FF3-AF9F-11426466E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46" y="2180390"/>
            <a:ext cx="38431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latin typeface="Constantia" panose="02030602050306030303" pitchFamily="18" charset="0"/>
                <a:ea typeface="Times New Roman" panose="02020603050405020304" pitchFamily="18" charset="0"/>
              </a:rPr>
              <a:t>Học thuộc lòng khổ thơ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latin typeface="Constantia" panose="02030602050306030303" pitchFamily="18" charset="0"/>
                <a:ea typeface="Times New Roman" panose="02020603050405020304" pitchFamily="18" charset="0"/>
              </a:rPr>
              <a:t>mà em thích</a:t>
            </a:r>
            <a:endParaRPr lang="en-US" altLang="vi-VN" sz="4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BCEF10B-984C-4F76-94FA-DAEAC7491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20" y="2420616"/>
            <a:ext cx="38431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latin typeface="Constantia" panose="02030602050306030303" pitchFamily="18" charset="0"/>
                <a:ea typeface="Times New Roman" panose="02020603050405020304" pitchFamily="18" charset="0"/>
              </a:rPr>
              <a:t>Chuẩn bị bài tiếp theo</a:t>
            </a:r>
            <a:endParaRPr lang="en-US" altLang="vi-VN" sz="4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04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F36AC-7203-4AD7-A52C-BC327A0DF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846"/>
            <a:ext cx="12638253" cy="6966845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0A6D9AC-9F03-44B9-AFA7-B64CBA21EB24}"/>
              </a:ext>
            </a:extLst>
          </p:cNvPr>
          <p:cNvSpPr txBox="1"/>
          <p:nvPr/>
        </p:nvSpPr>
        <p:spPr>
          <a:xfrm>
            <a:off x="2151302" y="430334"/>
            <a:ext cx="833564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normalizeH="0" baseline="0" noProof="0" dirty="0">
                <a:ln w="19050">
                  <a:solidFill>
                    <a:srgbClr val="525415"/>
                  </a:solidFill>
                </a:ln>
                <a:solidFill>
                  <a:srgbClr val="FAB206"/>
                </a:solidFill>
                <a:effectLst/>
                <a:uLnTx/>
                <a:uFillTx/>
                <a:latin typeface="UVN Saigon" panose="00000400000000000000" pitchFamily="2" charset="0"/>
                <a:ea typeface="+mn-ea"/>
                <a:cs typeface="+mn-cs"/>
              </a:rPr>
              <a:t>CHÚC CÁC CON HỌC TỐT</a:t>
            </a:r>
            <a:endParaRPr kumimoji="0" lang="vi-VN" sz="7200" b="1" i="0" u="none" strike="noStrike" kern="1200" cap="none" normalizeH="0" baseline="0" noProof="0" dirty="0">
              <a:ln w="19050">
                <a:solidFill>
                  <a:srgbClr val="525415"/>
                </a:solidFill>
              </a:ln>
              <a:solidFill>
                <a:srgbClr val="FAB206"/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3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9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83DA3-7014-46ED-A0C9-73B068C25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2" y="-63320"/>
            <a:ext cx="12425577" cy="69213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12850-BD96-4D24-A780-9B69A1E97D78}"/>
              </a:ext>
            </a:extLst>
          </p:cNvPr>
          <p:cNvGrpSpPr/>
          <p:nvPr/>
        </p:nvGrpSpPr>
        <p:grpSpPr>
          <a:xfrm>
            <a:off x="1889603" y="652938"/>
            <a:ext cx="8619015" cy="1446550"/>
            <a:chOff x="2863121" y="2664505"/>
            <a:chExt cx="8619015" cy="14465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7AC151-6D12-4968-94EF-68BBE049B565}"/>
                </a:ext>
              </a:extLst>
            </p:cNvPr>
            <p:cNvSpPr txBox="1"/>
            <p:nvPr/>
          </p:nvSpPr>
          <p:spPr>
            <a:xfrm>
              <a:off x="2863121" y="2664505"/>
              <a:ext cx="861901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1651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Saigon" panose="00000400000000000000" pitchFamily="2" charset="0"/>
                  <a:ea typeface="+mn-ea"/>
                  <a:cs typeface="+mn-cs"/>
                </a:rPr>
                <a:t>KHỞI ĐỘNG</a:t>
              </a:r>
              <a:endParaRPr kumimoji="0" lang="vi-VN" sz="8800" b="1" i="0" u="none" strike="noStrike" kern="1200" cap="none" spc="0" normalizeH="0" baseline="0" noProof="0" dirty="0">
                <a:ln w="1651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6436B7-78BF-4EF6-9C32-61422AB51F37}"/>
                </a:ext>
              </a:extLst>
            </p:cNvPr>
            <p:cNvSpPr txBox="1"/>
            <p:nvPr/>
          </p:nvSpPr>
          <p:spPr>
            <a:xfrm>
              <a:off x="2938071" y="2664505"/>
              <a:ext cx="84691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">
                        <a:srgbClr val="525414"/>
                      </a:gs>
                      <a:gs pos="81000">
                        <a:srgbClr val="EBC75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VN Saigon" panose="00000400000000000000" pitchFamily="2" charset="0"/>
                  <a:ea typeface="+mn-ea"/>
                  <a:cs typeface="+mn-cs"/>
                </a:rPr>
                <a:t>KHỞI ĐỘNG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525414"/>
                    </a:gs>
                    <a:gs pos="81000">
                      <a:srgbClr val="EBC75B"/>
                    </a:gs>
                  </a:gsLst>
                  <a:lin ang="5400000" scaled="1"/>
                </a:gra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51EBAC8-3507-4A99-95AE-152331DD7BED}"/>
              </a:ext>
            </a:extLst>
          </p:cNvPr>
          <p:cNvGrpSpPr/>
          <p:nvPr/>
        </p:nvGrpSpPr>
        <p:grpSpPr>
          <a:xfrm>
            <a:off x="-134912" y="2663399"/>
            <a:ext cx="9219862" cy="4108708"/>
            <a:chOff x="0" y="2800360"/>
            <a:chExt cx="9219862" cy="41087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86A370-5EEC-454F-B2B7-C84335FB897D}"/>
                </a:ext>
              </a:extLst>
            </p:cNvPr>
            <p:cNvGrpSpPr/>
            <p:nvPr/>
          </p:nvGrpSpPr>
          <p:grpSpPr>
            <a:xfrm>
              <a:off x="2802255" y="2901960"/>
              <a:ext cx="1601012" cy="2878742"/>
              <a:chOff x="2172700" y="3912771"/>
              <a:chExt cx="1601012" cy="2878742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2BA1DA30-1508-49AF-BF90-C75222870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6EB0C684-18CB-45E8-B2B2-5499A29E5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4801D272-EAA9-4AEA-81EA-1FA4214FD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4875917-5A1E-43A6-B479-0120B1B279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6C67AEB6-A71B-4A81-8F2B-D8C066700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838095A9-048A-4915-9646-8FD8C6EDB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904F67-6EEC-4B10-A1AD-94DCD6A707BF}"/>
                </a:ext>
              </a:extLst>
            </p:cNvPr>
            <p:cNvGrpSpPr/>
            <p:nvPr/>
          </p:nvGrpSpPr>
          <p:grpSpPr>
            <a:xfrm>
              <a:off x="2342246" y="3155960"/>
              <a:ext cx="1601012" cy="2878742"/>
              <a:chOff x="2172700" y="3912771"/>
              <a:chExt cx="1601012" cy="2878742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023946B-DD1C-4988-A1CA-6470BCFEF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F757A70-1248-4F3A-A1F3-5D8719641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90095D04-3C8F-4119-A632-5896D1F16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9846E056-1AE3-45A2-949E-3AA594DA00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4CE8AB5-747C-448D-8A78-6530D08CD2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79EF6D00-18BF-4196-95CE-08318039B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05273B-1DB3-4E22-B065-79FFD2CE1405}"/>
                </a:ext>
              </a:extLst>
            </p:cNvPr>
            <p:cNvGrpSpPr/>
            <p:nvPr/>
          </p:nvGrpSpPr>
          <p:grpSpPr>
            <a:xfrm>
              <a:off x="3513455" y="2851160"/>
              <a:ext cx="2061021" cy="3132742"/>
              <a:chOff x="2172700" y="3658771"/>
              <a:chExt cx="2061021" cy="3132742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1FBEE57-13D3-4954-ABFE-20E863691F5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86804720-548D-485C-9B1C-E99D8037F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C9606BA7-7D1B-4DB7-BCB2-D25785CE1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34BBA9EB-1935-4C23-936C-1A45C96C6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E0E364F9-C7B7-4995-BDD3-2345135437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F682CC44-0475-4AE3-A6B1-29F8BCF28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5F6AC7B1-B004-4321-8955-3BB29F57E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7AAF2E1-6CA3-451E-B1CA-29F4702D1CC5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7FF93590-849A-49AF-8022-FC4BDF53E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F15685AF-8851-4568-9B10-F4126364D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56483A21-D7B4-4D63-BB15-B73775A637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19E20D94-3B65-4D0C-8A60-2E778B56C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B3F7D1BB-E41B-4E55-8030-AE0B9C0BD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7C857DB0-4EA2-439B-B99A-471D06CBE4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F49AF2-BE0F-4E6D-9125-BD272CE9B5A7}"/>
                </a:ext>
              </a:extLst>
            </p:cNvPr>
            <p:cNvGrpSpPr/>
            <p:nvPr/>
          </p:nvGrpSpPr>
          <p:grpSpPr>
            <a:xfrm>
              <a:off x="4466359" y="2800360"/>
              <a:ext cx="2061021" cy="3132742"/>
              <a:chOff x="2172700" y="3658771"/>
              <a:chExt cx="2061021" cy="313274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610B275-5728-4303-A822-A8121DCA330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06F768D-04C4-44F1-85F5-1A0CFA71E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F8CECF7B-5CB6-4356-A9C5-8797D02D5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5E58445-E30B-4D76-AF42-E6ED4D441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1F34C278-31A8-402C-B907-1C123A1A1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B4EC21A2-711E-4BB1-BA43-A5ABA78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21F2A204-5CBF-4904-90FF-490D4E193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AECDCF-4619-4F3E-8D9E-0A4F21AC729F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21D2904-522E-4D99-8AD1-59493DD25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4C175496-CA00-49DE-A740-FE0945575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B78310F-FFAC-49CC-B186-79B4846D86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87E3137D-D869-4A5E-AFD7-2E964D7DE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86255B4E-2064-421B-8031-F02D548C3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C537F7B6-D2B6-4F00-A4FD-AC5E7B702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C62A0D-4508-437C-82DA-DEB75F389615}"/>
                </a:ext>
              </a:extLst>
            </p:cNvPr>
            <p:cNvGrpSpPr/>
            <p:nvPr/>
          </p:nvGrpSpPr>
          <p:grpSpPr>
            <a:xfrm>
              <a:off x="5618380" y="2901960"/>
              <a:ext cx="2061021" cy="2878742"/>
              <a:chOff x="2172700" y="3912771"/>
              <a:chExt cx="2061021" cy="287874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2C65088-DDE5-40C3-9DDB-54FFE5B8BFFD}"/>
                  </a:ext>
                </a:extLst>
              </p:cNvPr>
              <p:cNvGrpSpPr/>
              <p:nvPr/>
            </p:nvGrpSpPr>
            <p:grpSpPr>
              <a:xfrm>
                <a:off x="2814137" y="3912771"/>
                <a:ext cx="1419584" cy="2624742"/>
                <a:chOff x="2354128" y="4166771"/>
                <a:chExt cx="1419584" cy="2624742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6528D23C-D857-48D7-8EC9-07F5E5C54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33B669A0-D2A3-4E01-B7D3-B2ED35247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4F1324E-D9AB-4775-A9BF-74CE48261F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39206377-5F53-49ED-B0F0-6C2FD93A2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E168BB4B-CE97-47FC-96FF-DFF4C3435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16DE710-6529-404C-BF76-9702851A5B52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175729C1-763D-4012-9CD3-7DAC93EF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522E0902-E01C-4A3E-B8F0-595A2EC3E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F894711-551F-437E-9CF9-264B588CA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EFC8FACC-33AA-43C1-BEAC-8119D9F9E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9608E3AA-9477-4A32-ABBD-577B276D4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D536623C-4EF1-4712-8BC5-BC64C29A9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B5903-F004-4A87-A727-B5D7C5509384}"/>
                </a:ext>
              </a:extLst>
            </p:cNvPr>
            <p:cNvGrpSpPr/>
            <p:nvPr/>
          </p:nvGrpSpPr>
          <p:grpSpPr>
            <a:xfrm>
              <a:off x="1807063" y="3202545"/>
              <a:ext cx="1601012" cy="2878742"/>
              <a:chOff x="2172700" y="3912771"/>
              <a:chExt cx="1601012" cy="28787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24912DF-1C43-46DA-9BB6-817E11451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51D88F1-0D87-4F9E-8F8D-CBEA968CB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BB99D26-A1FB-4EEE-BF00-D91FD0CE0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2C1936C-4F31-45DE-AF04-DB2A6C5FA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D173AF2-7333-46A8-9748-36A0BFFC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C1A0358C-468A-46F7-B791-CAB7802B6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2D2BCC-4B89-41FE-990D-0F73FEC2619C}"/>
                </a:ext>
              </a:extLst>
            </p:cNvPr>
            <p:cNvGrpSpPr/>
            <p:nvPr/>
          </p:nvGrpSpPr>
          <p:grpSpPr>
            <a:xfrm>
              <a:off x="1554620" y="3845569"/>
              <a:ext cx="1225864" cy="2214713"/>
              <a:chOff x="2547848" y="4576800"/>
              <a:chExt cx="1225864" cy="2214713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C39C74D-6343-442A-827A-18787D752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A2CBAC1-A1E7-401C-9603-D9340A1FD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2EC82B4-D28E-40B4-B629-234442632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A97A38A-1E0D-4D48-BF32-B517505A7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1AA486-1BA6-46DC-9208-6CABA8E4F5F2}"/>
                </a:ext>
              </a:extLst>
            </p:cNvPr>
            <p:cNvGrpSpPr/>
            <p:nvPr/>
          </p:nvGrpSpPr>
          <p:grpSpPr>
            <a:xfrm>
              <a:off x="1117288" y="3856861"/>
              <a:ext cx="1225864" cy="2214713"/>
              <a:chOff x="2547848" y="4576800"/>
              <a:chExt cx="1225864" cy="221471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F001637-BD37-4025-A1F6-596EA7FFB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1251D6D-508B-4566-A949-5E6621271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1EB0B21-FFD2-4FBE-B3E2-AB10BCE0E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AA5A783-D757-447C-BC6F-4191FBCB2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345E9C-C4B6-4568-99E6-79C2565ED167}"/>
                </a:ext>
              </a:extLst>
            </p:cNvPr>
            <p:cNvGrpSpPr/>
            <p:nvPr/>
          </p:nvGrpSpPr>
          <p:grpSpPr>
            <a:xfrm>
              <a:off x="652250" y="3882985"/>
              <a:ext cx="1225864" cy="2214713"/>
              <a:chOff x="2547848" y="4576800"/>
              <a:chExt cx="1225864" cy="22147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796C256-0D23-46FF-83A4-19D37A916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3062BE9-B07A-4BA0-8D0C-DBDA0E61D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D2C8044-AA0D-4BF2-8A29-AD88903DC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152A914-2200-4B80-B165-532AEF34C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0D1564E-A506-4A77-A854-ED60287B60F8}"/>
                </a:ext>
              </a:extLst>
            </p:cNvPr>
            <p:cNvGrpSpPr/>
            <p:nvPr/>
          </p:nvGrpSpPr>
          <p:grpSpPr>
            <a:xfrm>
              <a:off x="284434" y="3821803"/>
              <a:ext cx="1225864" cy="2214713"/>
              <a:chOff x="2547848" y="4576800"/>
              <a:chExt cx="1225864" cy="221471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25A7BF4-2202-40CF-BC89-75D56B107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A6C6117-4600-417D-ADD3-359082F86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513BD19-EDB4-4153-8534-590F0E46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CFEC9AC-6AA0-4C7A-AD24-35BC1313A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BB6B97-2E1C-4602-9953-A732471198D7}"/>
                </a:ext>
              </a:extLst>
            </p:cNvPr>
            <p:cNvGrpSpPr/>
            <p:nvPr/>
          </p:nvGrpSpPr>
          <p:grpSpPr>
            <a:xfrm>
              <a:off x="0" y="3901184"/>
              <a:ext cx="1225864" cy="2214713"/>
              <a:chOff x="2547848" y="4576800"/>
              <a:chExt cx="1225864" cy="221471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435C35-C8E3-4CBD-A4D0-7CB1BC2DC4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6139084-FB79-4E39-8ECC-6E8B4D3CA3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2B4B2DF-5DD1-4B68-AC68-39C54FBF2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A373ABA-75C8-4D14-9518-C5474C8DD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37A866-B098-4565-A714-C23C6CF27502}"/>
                </a:ext>
              </a:extLst>
            </p:cNvPr>
            <p:cNvGrpSpPr/>
            <p:nvPr/>
          </p:nvGrpSpPr>
          <p:grpSpPr>
            <a:xfrm>
              <a:off x="7097670" y="3288989"/>
              <a:ext cx="1225864" cy="2214713"/>
              <a:chOff x="2547848" y="4576800"/>
              <a:chExt cx="1225864" cy="221471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5A91D18-5971-4E36-BB8B-AAF0E5A9A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94C5FEC-588A-4793-8ED9-753D1BE54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422C7FB-30C2-4B89-977C-7C83E602D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03A82F0-1732-4F2D-BB99-4101E9C18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DA213A-9D3E-4993-A015-2396D1174E56}"/>
                </a:ext>
              </a:extLst>
            </p:cNvPr>
            <p:cNvGrpSpPr/>
            <p:nvPr/>
          </p:nvGrpSpPr>
          <p:grpSpPr>
            <a:xfrm>
              <a:off x="7729518" y="3189202"/>
              <a:ext cx="1225864" cy="2214713"/>
              <a:chOff x="2547848" y="4576800"/>
              <a:chExt cx="1225864" cy="221471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BC0D064-F3C9-48A0-8EE1-CD0BB8B89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1D5518C-FEEC-4EEF-9876-137AD12E6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4B578D7-025A-44F0-9822-7EC9B986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C614C8B-EFD4-42C3-8998-B64C817EA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24761834-186C-4C30-B5EC-6DFC02138260}"/>
                </a:ext>
              </a:extLst>
            </p:cNvPr>
            <p:cNvGrpSpPr/>
            <p:nvPr/>
          </p:nvGrpSpPr>
          <p:grpSpPr>
            <a:xfrm>
              <a:off x="3996651" y="5036053"/>
              <a:ext cx="861732" cy="1498811"/>
              <a:chOff x="2905669" y="5275942"/>
              <a:chExt cx="868043" cy="1515571"/>
            </a:xfrm>
          </p:grpSpPr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5EB4DA55-B9B0-4E23-A47E-6C61E9021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F670E98E-3567-49DD-960B-187C7BF6B4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9C2EBEE-7BE1-4152-8293-8F10A426B8DA}"/>
                </a:ext>
              </a:extLst>
            </p:cNvPr>
            <p:cNvGrpSpPr/>
            <p:nvPr/>
          </p:nvGrpSpPr>
          <p:grpSpPr>
            <a:xfrm>
              <a:off x="3472137" y="5384589"/>
              <a:ext cx="861732" cy="1498811"/>
              <a:chOff x="2905669" y="5275942"/>
              <a:chExt cx="868043" cy="1515571"/>
            </a:xfrm>
          </p:grpSpPr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A5916AF4-96A4-46ED-A5F5-1CB3D8E6E3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668C9A2E-24DA-42F6-8295-0AF68DB32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0717913-6F6C-4103-A02C-91CD5A8A5AEA}"/>
                </a:ext>
              </a:extLst>
            </p:cNvPr>
            <p:cNvGrpSpPr/>
            <p:nvPr/>
          </p:nvGrpSpPr>
          <p:grpSpPr>
            <a:xfrm>
              <a:off x="2829628" y="5310315"/>
              <a:ext cx="861732" cy="1498811"/>
              <a:chOff x="2905669" y="5275942"/>
              <a:chExt cx="868043" cy="151557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CAB92638-1CAA-4B87-B0D8-7F6A85DFB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89806142-9280-4318-A870-7D144C5E8B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89AF404-81B5-4042-A2FC-9C1637CB78B1}"/>
                </a:ext>
              </a:extLst>
            </p:cNvPr>
            <p:cNvGrpSpPr/>
            <p:nvPr/>
          </p:nvGrpSpPr>
          <p:grpSpPr>
            <a:xfrm>
              <a:off x="2218987" y="5328464"/>
              <a:ext cx="861732" cy="1498811"/>
              <a:chOff x="2905669" y="5275942"/>
              <a:chExt cx="868043" cy="1515571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DD3B5CF0-EEFF-40D1-A0C2-3CB311E19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CE161373-1BB7-4986-A7C3-F3C0A28A8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0B1E2D90-1957-42EC-900C-BF84482061C4}"/>
                </a:ext>
              </a:extLst>
            </p:cNvPr>
            <p:cNvGrpSpPr/>
            <p:nvPr/>
          </p:nvGrpSpPr>
          <p:grpSpPr>
            <a:xfrm>
              <a:off x="1816054" y="5346308"/>
              <a:ext cx="861732" cy="1498811"/>
              <a:chOff x="2905669" y="5275942"/>
              <a:chExt cx="868043" cy="1515571"/>
            </a:xfrm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89A80189-7720-4AB2-929E-4208DD94B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8D6DCD00-C28C-4ADC-9563-50691DF1C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BD0ED3F-16F7-4DED-98EE-3679FE506A82}"/>
                </a:ext>
              </a:extLst>
            </p:cNvPr>
            <p:cNvGrpSpPr/>
            <p:nvPr/>
          </p:nvGrpSpPr>
          <p:grpSpPr>
            <a:xfrm>
              <a:off x="1338967" y="5348292"/>
              <a:ext cx="861732" cy="1498811"/>
              <a:chOff x="2905669" y="5275942"/>
              <a:chExt cx="868043" cy="1515571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6195098D-2315-4724-B52D-F9F07BBFD9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C9FDE6FB-EEBA-4B28-9919-A852B9344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8037EE0-4177-4389-82A5-EE02A9760EA6}"/>
                </a:ext>
              </a:extLst>
            </p:cNvPr>
            <p:cNvGrpSpPr/>
            <p:nvPr/>
          </p:nvGrpSpPr>
          <p:grpSpPr>
            <a:xfrm>
              <a:off x="682212" y="5410257"/>
              <a:ext cx="861732" cy="1498811"/>
              <a:chOff x="2905669" y="5275942"/>
              <a:chExt cx="868043" cy="1515571"/>
            </a:xfrm>
          </p:grpSpPr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F4334497-AFDF-49B6-9B7D-B4889E299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67FC98FB-CE4E-4511-B871-745114407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EE46818E-89B5-46B4-A60C-E8B62703133F}"/>
                </a:ext>
              </a:extLst>
            </p:cNvPr>
            <p:cNvGrpSpPr/>
            <p:nvPr/>
          </p:nvGrpSpPr>
          <p:grpSpPr>
            <a:xfrm>
              <a:off x="4477729" y="5232172"/>
              <a:ext cx="861732" cy="1498811"/>
              <a:chOff x="2905669" y="5275942"/>
              <a:chExt cx="868043" cy="1515571"/>
            </a:xfrm>
          </p:grpSpPr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7C4D8C36-92DE-4724-BF26-507771881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C777865D-A49B-4662-BD58-1D81B4DA4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F807336-0304-4A72-BDB1-02A8000F2B4E}"/>
                </a:ext>
              </a:extLst>
            </p:cNvPr>
            <p:cNvGrpSpPr/>
            <p:nvPr/>
          </p:nvGrpSpPr>
          <p:grpSpPr>
            <a:xfrm>
              <a:off x="5152226" y="5041751"/>
              <a:ext cx="861732" cy="1498811"/>
              <a:chOff x="2905669" y="5275942"/>
              <a:chExt cx="868043" cy="1515571"/>
            </a:xfrm>
          </p:grpSpPr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FB0708C5-93A4-49E0-907C-93AA4AA3D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6752ED03-08E9-4F1D-882E-3591523EA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AA61BACA-EFFC-4FBC-BFA6-5213B3ED3F36}"/>
                </a:ext>
              </a:extLst>
            </p:cNvPr>
            <p:cNvGrpSpPr/>
            <p:nvPr/>
          </p:nvGrpSpPr>
          <p:grpSpPr>
            <a:xfrm>
              <a:off x="5981368" y="4970579"/>
              <a:ext cx="861732" cy="1498811"/>
              <a:chOff x="2905669" y="5275942"/>
              <a:chExt cx="868043" cy="1515571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C6287FD3-0B5B-4549-B695-5FCF5CA14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FD2E546E-2362-4A58-A77A-4F0580831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958F606-ED2E-412A-A3A2-4378BB00AF4A}"/>
                </a:ext>
              </a:extLst>
            </p:cNvPr>
            <p:cNvGrpSpPr/>
            <p:nvPr/>
          </p:nvGrpSpPr>
          <p:grpSpPr>
            <a:xfrm>
              <a:off x="6747984" y="5061117"/>
              <a:ext cx="861732" cy="1498811"/>
              <a:chOff x="2905669" y="5275942"/>
              <a:chExt cx="868043" cy="1515571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5588B32D-2B4A-477E-913B-2B6FBC988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653188E1-4BA1-438B-B4D1-D6FF4B735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49864494-A34C-440C-BB90-DA79C14CC83C}"/>
                </a:ext>
              </a:extLst>
            </p:cNvPr>
            <p:cNvGrpSpPr/>
            <p:nvPr/>
          </p:nvGrpSpPr>
          <p:grpSpPr>
            <a:xfrm>
              <a:off x="7347782" y="4764099"/>
              <a:ext cx="861732" cy="1498811"/>
              <a:chOff x="2905669" y="5275942"/>
              <a:chExt cx="868043" cy="1515571"/>
            </a:xfrm>
          </p:grpSpPr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D9A4B0C7-F5B5-4CE3-8E31-B17B10F9F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427F4EE9-3A99-422A-9587-F23F59AB1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269840E-6E29-4B2F-91F4-61D0A738065D}"/>
                </a:ext>
              </a:extLst>
            </p:cNvPr>
            <p:cNvGrpSpPr/>
            <p:nvPr/>
          </p:nvGrpSpPr>
          <p:grpSpPr>
            <a:xfrm>
              <a:off x="7844101" y="4736971"/>
              <a:ext cx="861732" cy="1498811"/>
              <a:chOff x="2905669" y="5275942"/>
              <a:chExt cx="868043" cy="1515571"/>
            </a:xfrm>
          </p:grpSpPr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CEEB44B3-8775-41D8-92F0-ABF17E131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B2293D79-DA21-44AF-9A3E-BE9B3D080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D7EBD260-4F98-4C06-8453-F0D7C37058A7}"/>
                </a:ext>
              </a:extLst>
            </p:cNvPr>
            <p:cNvGrpSpPr/>
            <p:nvPr/>
          </p:nvGrpSpPr>
          <p:grpSpPr>
            <a:xfrm>
              <a:off x="8358130" y="4487403"/>
              <a:ext cx="861732" cy="1498811"/>
              <a:chOff x="2905669" y="5275942"/>
              <a:chExt cx="868043" cy="1515571"/>
            </a:xfrm>
          </p:grpSpPr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6AFDBA79-1B68-4F25-968E-8664F16977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3" name="Picture 262">
                <a:extLst>
                  <a:ext uri="{FF2B5EF4-FFF2-40B4-BE49-F238E27FC236}">
                    <a16:creationId xmlns:a16="http://schemas.microsoft.com/office/drawing/2014/main" id="{E9941583-C15C-4D1C-AE96-BD196B117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88C0338E-5E37-4ACA-90C8-37E3BA014DEA}"/>
              </a:ext>
            </a:extLst>
          </p:cNvPr>
          <p:cNvSpPr txBox="1"/>
          <p:nvPr/>
        </p:nvSpPr>
        <p:spPr>
          <a:xfrm>
            <a:off x="11121771" y="-63319"/>
            <a:ext cx="13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Măng</a:t>
            </a:r>
            <a:r>
              <a:rPr lang="en-US" sz="1600" b="1" dirty="0">
                <a:solidFill>
                  <a:srgbClr val="D5E09C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D5E09C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91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B36D4-C64D-4DB5-A0FA-497F79F3C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2" y="-99456"/>
            <a:ext cx="12621220" cy="69574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12850-BD96-4D24-A780-9B69A1E97D78}"/>
              </a:ext>
            </a:extLst>
          </p:cNvPr>
          <p:cNvGrpSpPr/>
          <p:nvPr/>
        </p:nvGrpSpPr>
        <p:grpSpPr>
          <a:xfrm>
            <a:off x="1889603" y="652938"/>
            <a:ext cx="8619015" cy="1451097"/>
            <a:chOff x="2863121" y="2664505"/>
            <a:chExt cx="8619015" cy="14510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7AC151-6D12-4968-94EF-68BBE049B565}"/>
                </a:ext>
              </a:extLst>
            </p:cNvPr>
            <p:cNvSpPr txBox="1"/>
            <p:nvPr/>
          </p:nvSpPr>
          <p:spPr>
            <a:xfrm>
              <a:off x="2863121" y="2664505"/>
              <a:ext cx="861901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Saigon" panose="00000400000000000000" pitchFamily="2" charset="0"/>
                  <a:ea typeface="+mn-ea"/>
                  <a:cs typeface="+mn-cs"/>
                </a:rPr>
                <a:t>LUYỆN ĐỌC</a:t>
              </a:r>
              <a:endParaRPr kumimoji="0" lang="vi-VN" sz="8800" b="1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6436B7-78BF-4EF6-9C32-61422AB51F37}"/>
                </a:ext>
              </a:extLst>
            </p:cNvPr>
            <p:cNvSpPr txBox="1"/>
            <p:nvPr/>
          </p:nvSpPr>
          <p:spPr>
            <a:xfrm>
              <a:off x="2955398" y="2669052"/>
              <a:ext cx="84691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">
                        <a:srgbClr val="525414"/>
                      </a:gs>
                      <a:gs pos="81000">
                        <a:srgbClr val="EBC75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VN Saigon" panose="00000400000000000000" pitchFamily="2" charset="0"/>
                  <a:ea typeface="+mn-ea"/>
                  <a:cs typeface="+mn-cs"/>
                </a:rPr>
                <a:t>LUYỆN ĐỌC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525414"/>
                    </a:gs>
                    <a:gs pos="81000">
                      <a:srgbClr val="EBC75B"/>
                    </a:gs>
                  </a:gsLst>
                  <a:lin ang="5400000" scaled="1"/>
                </a:gra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51EBAC8-3507-4A99-95AE-152331DD7BED}"/>
              </a:ext>
            </a:extLst>
          </p:cNvPr>
          <p:cNvGrpSpPr/>
          <p:nvPr/>
        </p:nvGrpSpPr>
        <p:grpSpPr>
          <a:xfrm>
            <a:off x="-134912" y="2663399"/>
            <a:ext cx="9219862" cy="4108708"/>
            <a:chOff x="0" y="2800360"/>
            <a:chExt cx="9219862" cy="41087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86A370-5EEC-454F-B2B7-C84335FB897D}"/>
                </a:ext>
              </a:extLst>
            </p:cNvPr>
            <p:cNvGrpSpPr/>
            <p:nvPr/>
          </p:nvGrpSpPr>
          <p:grpSpPr>
            <a:xfrm>
              <a:off x="2802255" y="2901960"/>
              <a:ext cx="1601012" cy="2878742"/>
              <a:chOff x="2172700" y="3912771"/>
              <a:chExt cx="1601012" cy="2878742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2BA1DA30-1508-49AF-BF90-C75222870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6EB0C684-18CB-45E8-B2B2-5499A29E5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4801D272-EAA9-4AEA-81EA-1FA4214FD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4875917-5A1E-43A6-B479-0120B1B279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6C67AEB6-A71B-4A81-8F2B-D8C066700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838095A9-048A-4915-9646-8FD8C6EDB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904F67-6EEC-4B10-A1AD-94DCD6A707BF}"/>
                </a:ext>
              </a:extLst>
            </p:cNvPr>
            <p:cNvGrpSpPr/>
            <p:nvPr/>
          </p:nvGrpSpPr>
          <p:grpSpPr>
            <a:xfrm>
              <a:off x="2342246" y="3155960"/>
              <a:ext cx="1601012" cy="2878742"/>
              <a:chOff x="2172700" y="3912771"/>
              <a:chExt cx="1601012" cy="2878742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023946B-DD1C-4988-A1CA-6470BCFEF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F757A70-1248-4F3A-A1F3-5D8719641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90095D04-3C8F-4119-A632-5896D1F16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9846E056-1AE3-45A2-949E-3AA594DA00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4CE8AB5-747C-448D-8A78-6530D08CD2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79EF6D00-18BF-4196-95CE-08318039B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05273B-1DB3-4E22-B065-79FFD2CE1405}"/>
                </a:ext>
              </a:extLst>
            </p:cNvPr>
            <p:cNvGrpSpPr/>
            <p:nvPr/>
          </p:nvGrpSpPr>
          <p:grpSpPr>
            <a:xfrm>
              <a:off x="3513455" y="2851160"/>
              <a:ext cx="2061021" cy="3132742"/>
              <a:chOff x="2172700" y="3658771"/>
              <a:chExt cx="2061021" cy="3132742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1FBEE57-13D3-4954-ABFE-20E863691F5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86804720-548D-485C-9B1C-E99D8037F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C9606BA7-7D1B-4DB7-BCB2-D25785CE1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34BBA9EB-1935-4C23-936C-1A45C96C6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E0E364F9-C7B7-4995-BDD3-2345135437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F682CC44-0475-4AE3-A6B1-29F8BCF28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5F6AC7B1-B004-4321-8955-3BB29F57E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7AAF2E1-6CA3-451E-B1CA-29F4702D1CC5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7FF93590-849A-49AF-8022-FC4BDF53E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F15685AF-8851-4568-9B10-F4126364D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56483A21-D7B4-4D63-BB15-B73775A637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19E20D94-3B65-4D0C-8A60-2E778B56C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B3F7D1BB-E41B-4E55-8030-AE0B9C0BD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7C857DB0-4EA2-439B-B99A-471D06CBE4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F49AF2-BE0F-4E6D-9125-BD272CE9B5A7}"/>
                </a:ext>
              </a:extLst>
            </p:cNvPr>
            <p:cNvGrpSpPr/>
            <p:nvPr/>
          </p:nvGrpSpPr>
          <p:grpSpPr>
            <a:xfrm>
              <a:off x="4466359" y="2800360"/>
              <a:ext cx="2061021" cy="3132742"/>
              <a:chOff x="2172700" y="3658771"/>
              <a:chExt cx="2061021" cy="313274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610B275-5728-4303-A822-A8121DCA3308}"/>
                  </a:ext>
                </a:extLst>
              </p:cNvPr>
              <p:cNvGrpSpPr/>
              <p:nvPr/>
            </p:nvGrpSpPr>
            <p:grpSpPr>
              <a:xfrm>
                <a:off x="2632709" y="3658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06F768D-04C4-44F1-85F5-1A0CFA71E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F8CECF7B-5CB6-4356-A9C5-8797D02D5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5E58445-E30B-4D76-AF42-E6ED4D441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1F34C278-31A8-402C-B907-1C123A1A1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B4EC21A2-711E-4BB1-BA43-A5ABA78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21F2A204-5CBF-4904-90FF-490D4E193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AECDCF-4619-4F3E-8D9E-0A4F21AC729F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21D2904-522E-4D99-8AD1-59493DD25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4C175496-CA00-49DE-A740-FE0945575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B78310F-FFAC-49CC-B186-79B4846D86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87E3137D-D869-4A5E-AFD7-2E964D7DE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86255B4E-2064-421B-8031-F02D548C3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C537F7B6-D2B6-4F00-A4FD-AC5E7B702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C62A0D-4508-437C-82DA-DEB75F389615}"/>
                </a:ext>
              </a:extLst>
            </p:cNvPr>
            <p:cNvGrpSpPr/>
            <p:nvPr/>
          </p:nvGrpSpPr>
          <p:grpSpPr>
            <a:xfrm>
              <a:off x="5618380" y="2901960"/>
              <a:ext cx="2061021" cy="2878742"/>
              <a:chOff x="2172700" y="3912771"/>
              <a:chExt cx="2061021" cy="287874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2C65088-DDE5-40C3-9DDB-54FFE5B8BFFD}"/>
                  </a:ext>
                </a:extLst>
              </p:cNvPr>
              <p:cNvGrpSpPr/>
              <p:nvPr/>
            </p:nvGrpSpPr>
            <p:grpSpPr>
              <a:xfrm>
                <a:off x="2814137" y="3912771"/>
                <a:ext cx="1419584" cy="2624742"/>
                <a:chOff x="2354128" y="4166771"/>
                <a:chExt cx="1419584" cy="2624742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6528D23C-D857-48D7-8EC9-07F5E5C54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33B669A0-D2A3-4E01-B7D3-B2ED35247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4F1324E-D9AB-4775-A9BF-74CE48261F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39206377-5F53-49ED-B0F0-6C2FD93A2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E168BB4B-CE97-47FC-96FF-DFF4C3435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16DE710-6529-404C-BF76-9702851A5B52}"/>
                  </a:ext>
                </a:extLst>
              </p:cNvPr>
              <p:cNvGrpSpPr/>
              <p:nvPr/>
            </p:nvGrpSpPr>
            <p:grpSpPr>
              <a:xfrm>
                <a:off x="2172700" y="3912771"/>
                <a:ext cx="1601012" cy="2878742"/>
                <a:chOff x="2172700" y="3912771"/>
                <a:chExt cx="1601012" cy="2878742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175729C1-763D-4012-9CD3-7DAC93EF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172700" y="3912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522E0902-E01C-4A3E-B8F0-595A2EC3E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354128" y="4166771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F894711-551F-437E-9CF9-264B588CA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547848" y="4576800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EFC8FACC-33AA-43C1-BEAC-8119D9F9E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671808" y="486767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9608E3AA-9477-4A32-ABBD-577B276D4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2905669" y="5275942"/>
                  <a:ext cx="715643" cy="1363171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D536623C-4EF1-4712-8BC5-BC64C29A9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72861"/>
                <a:stretch/>
              </p:blipFill>
              <p:spPr>
                <a:xfrm>
                  <a:off x="3058069" y="5428342"/>
                  <a:ext cx="715643" cy="13631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B5903-F004-4A87-A727-B5D7C5509384}"/>
                </a:ext>
              </a:extLst>
            </p:cNvPr>
            <p:cNvGrpSpPr/>
            <p:nvPr/>
          </p:nvGrpSpPr>
          <p:grpSpPr>
            <a:xfrm>
              <a:off x="1807063" y="3202545"/>
              <a:ext cx="1601012" cy="2878742"/>
              <a:chOff x="2172700" y="3912771"/>
              <a:chExt cx="1601012" cy="28787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24912DF-1C43-46DA-9BB6-817E11451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172700" y="3912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51D88F1-0D87-4F9E-8F8D-CBEA968CB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354128" y="4166771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BB99D26-A1FB-4EEE-BF00-D91FD0CE0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2C1936C-4F31-45DE-AF04-DB2A6C5FA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D173AF2-7333-46A8-9748-36A0BFFC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C1A0358C-468A-46F7-B791-CAB7802B6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2D2BCC-4B89-41FE-990D-0F73FEC2619C}"/>
                </a:ext>
              </a:extLst>
            </p:cNvPr>
            <p:cNvGrpSpPr/>
            <p:nvPr/>
          </p:nvGrpSpPr>
          <p:grpSpPr>
            <a:xfrm>
              <a:off x="1554620" y="3845569"/>
              <a:ext cx="1225864" cy="2214713"/>
              <a:chOff x="2547848" y="4576800"/>
              <a:chExt cx="1225864" cy="2214713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C39C74D-6343-442A-827A-18787D752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A2CBAC1-A1E7-401C-9603-D9340A1FD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2EC82B4-D28E-40B4-B629-234442632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A97A38A-1E0D-4D48-BF32-B517505A7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1AA486-1BA6-46DC-9208-6CABA8E4F5F2}"/>
                </a:ext>
              </a:extLst>
            </p:cNvPr>
            <p:cNvGrpSpPr/>
            <p:nvPr/>
          </p:nvGrpSpPr>
          <p:grpSpPr>
            <a:xfrm>
              <a:off x="1117288" y="3856861"/>
              <a:ext cx="1225864" cy="2214713"/>
              <a:chOff x="2547848" y="4576800"/>
              <a:chExt cx="1225864" cy="221471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F001637-BD37-4025-A1F6-596EA7FFB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1251D6D-508B-4566-A949-5E6621271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1EB0B21-FFD2-4FBE-B3E2-AB10BCE0E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AA5A783-D757-447C-BC6F-4191FBCB2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345E9C-C4B6-4568-99E6-79C2565ED167}"/>
                </a:ext>
              </a:extLst>
            </p:cNvPr>
            <p:cNvGrpSpPr/>
            <p:nvPr/>
          </p:nvGrpSpPr>
          <p:grpSpPr>
            <a:xfrm>
              <a:off x="652250" y="3882985"/>
              <a:ext cx="1225864" cy="2214713"/>
              <a:chOff x="2547848" y="4576800"/>
              <a:chExt cx="1225864" cy="22147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796C256-0D23-46FF-83A4-19D37A916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3062BE9-B07A-4BA0-8D0C-DBDA0E61D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D2C8044-AA0D-4BF2-8A29-AD88903DC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152A914-2200-4B80-B165-532AEF34C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0D1564E-A506-4A77-A854-ED60287B60F8}"/>
                </a:ext>
              </a:extLst>
            </p:cNvPr>
            <p:cNvGrpSpPr/>
            <p:nvPr/>
          </p:nvGrpSpPr>
          <p:grpSpPr>
            <a:xfrm>
              <a:off x="284434" y="3821803"/>
              <a:ext cx="1225864" cy="2214713"/>
              <a:chOff x="2547848" y="4576800"/>
              <a:chExt cx="1225864" cy="221471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25A7BF4-2202-40CF-BC89-75D56B107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A6C6117-4600-417D-ADD3-359082F86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513BD19-EDB4-4153-8534-590F0E46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CFEC9AC-6AA0-4C7A-AD24-35BC1313A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BB6B97-2E1C-4602-9953-A732471198D7}"/>
                </a:ext>
              </a:extLst>
            </p:cNvPr>
            <p:cNvGrpSpPr/>
            <p:nvPr/>
          </p:nvGrpSpPr>
          <p:grpSpPr>
            <a:xfrm>
              <a:off x="0" y="3901184"/>
              <a:ext cx="1225864" cy="2214713"/>
              <a:chOff x="2547848" y="4576800"/>
              <a:chExt cx="1225864" cy="221471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435C35-C8E3-4CBD-A4D0-7CB1BC2DC4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6139084-FB79-4E39-8ECC-6E8B4D3CA3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2B4B2DF-5DD1-4B68-AC68-39C54FBF2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A373ABA-75C8-4D14-9518-C5474C8DD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37A866-B098-4565-A714-C23C6CF27502}"/>
                </a:ext>
              </a:extLst>
            </p:cNvPr>
            <p:cNvGrpSpPr/>
            <p:nvPr/>
          </p:nvGrpSpPr>
          <p:grpSpPr>
            <a:xfrm>
              <a:off x="7097670" y="3288989"/>
              <a:ext cx="1225864" cy="2214713"/>
              <a:chOff x="2547848" y="4576800"/>
              <a:chExt cx="1225864" cy="221471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5A91D18-5971-4E36-BB8B-AAF0E5A9A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94C5FEC-588A-4793-8ED9-753D1BE54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422C7FB-30C2-4B89-977C-7C83E602D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03A82F0-1732-4F2D-BB99-4101E9C18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DA213A-9D3E-4993-A015-2396D1174E56}"/>
                </a:ext>
              </a:extLst>
            </p:cNvPr>
            <p:cNvGrpSpPr/>
            <p:nvPr/>
          </p:nvGrpSpPr>
          <p:grpSpPr>
            <a:xfrm>
              <a:off x="7729518" y="3189202"/>
              <a:ext cx="1225864" cy="2214713"/>
              <a:chOff x="2547848" y="4576800"/>
              <a:chExt cx="1225864" cy="221471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BC0D064-F3C9-48A0-8EE1-CD0BB8B89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547848" y="4576800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1D5518C-FEEC-4EEF-9876-137AD12E6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671808" y="486767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4B578D7-025A-44F0-9822-7EC9B986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C614C8B-EFD4-42C3-8998-B64C817EA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24761834-186C-4C30-B5EC-6DFC02138260}"/>
                </a:ext>
              </a:extLst>
            </p:cNvPr>
            <p:cNvGrpSpPr/>
            <p:nvPr/>
          </p:nvGrpSpPr>
          <p:grpSpPr>
            <a:xfrm>
              <a:off x="3996651" y="5036053"/>
              <a:ext cx="861732" cy="1498811"/>
              <a:chOff x="2905669" y="5275942"/>
              <a:chExt cx="868043" cy="1515571"/>
            </a:xfrm>
          </p:grpSpPr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5EB4DA55-B9B0-4E23-A47E-6C61E9021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F670E98E-3567-49DD-960B-187C7BF6B4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9C2EBEE-7BE1-4152-8293-8F10A426B8DA}"/>
                </a:ext>
              </a:extLst>
            </p:cNvPr>
            <p:cNvGrpSpPr/>
            <p:nvPr/>
          </p:nvGrpSpPr>
          <p:grpSpPr>
            <a:xfrm>
              <a:off x="3472137" y="5384589"/>
              <a:ext cx="861732" cy="1498811"/>
              <a:chOff x="2905669" y="5275942"/>
              <a:chExt cx="868043" cy="1515571"/>
            </a:xfrm>
          </p:grpSpPr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A5916AF4-96A4-46ED-A5F5-1CB3D8E6E3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668C9A2E-24DA-42F6-8295-0AF68DB32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0717913-6F6C-4103-A02C-91CD5A8A5AEA}"/>
                </a:ext>
              </a:extLst>
            </p:cNvPr>
            <p:cNvGrpSpPr/>
            <p:nvPr/>
          </p:nvGrpSpPr>
          <p:grpSpPr>
            <a:xfrm>
              <a:off x="2829628" y="5310315"/>
              <a:ext cx="861732" cy="1498811"/>
              <a:chOff x="2905669" y="5275942"/>
              <a:chExt cx="868043" cy="151557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CAB92638-1CAA-4B87-B0D8-7F6A85DFB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89806142-9280-4318-A870-7D144C5E8B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89AF404-81B5-4042-A2FC-9C1637CB78B1}"/>
                </a:ext>
              </a:extLst>
            </p:cNvPr>
            <p:cNvGrpSpPr/>
            <p:nvPr/>
          </p:nvGrpSpPr>
          <p:grpSpPr>
            <a:xfrm>
              <a:off x="2218987" y="5328464"/>
              <a:ext cx="861732" cy="1498811"/>
              <a:chOff x="2905669" y="5275942"/>
              <a:chExt cx="868043" cy="1515571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DD3B5CF0-EEFF-40D1-A0C2-3CB311E19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CE161373-1BB7-4986-A7C3-F3C0A28A8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0B1E2D90-1957-42EC-900C-BF84482061C4}"/>
                </a:ext>
              </a:extLst>
            </p:cNvPr>
            <p:cNvGrpSpPr/>
            <p:nvPr/>
          </p:nvGrpSpPr>
          <p:grpSpPr>
            <a:xfrm>
              <a:off x="1816054" y="5346308"/>
              <a:ext cx="861732" cy="1498811"/>
              <a:chOff x="2905669" y="5275942"/>
              <a:chExt cx="868043" cy="1515571"/>
            </a:xfrm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89A80189-7720-4AB2-929E-4208DD94B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8D6DCD00-C28C-4ADC-9563-50691DF1C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BD0ED3F-16F7-4DED-98EE-3679FE506A82}"/>
                </a:ext>
              </a:extLst>
            </p:cNvPr>
            <p:cNvGrpSpPr/>
            <p:nvPr/>
          </p:nvGrpSpPr>
          <p:grpSpPr>
            <a:xfrm>
              <a:off x="1338967" y="5348292"/>
              <a:ext cx="861732" cy="1498811"/>
              <a:chOff x="2905669" y="5275942"/>
              <a:chExt cx="868043" cy="1515571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6195098D-2315-4724-B52D-F9F07BBFD9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C9FDE6FB-EEBA-4B28-9919-A852B9344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8037EE0-4177-4389-82A5-EE02A9760EA6}"/>
                </a:ext>
              </a:extLst>
            </p:cNvPr>
            <p:cNvGrpSpPr/>
            <p:nvPr/>
          </p:nvGrpSpPr>
          <p:grpSpPr>
            <a:xfrm>
              <a:off x="682212" y="5410257"/>
              <a:ext cx="861732" cy="1498811"/>
              <a:chOff x="2905669" y="5275942"/>
              <a:chExt cx="868043" cy="1515571"/>
            </a:xfrm>
          </p:grpSpPr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F4334497-AFDF-49B6-9B7D-B4889E299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67FC98FB-CE4E-4511-B871-745114407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EE46818E-89B5-46B4-A60C-E8B62703133F}"/>
                </a:ext>
              </a:extLst>
            </p:cNvPr>
            <p:cNvGrpSpPr/>
            <p:nvPr/>
          </p:nvGrpSpPr>
          <p:grpSpPr>
            <a:xfrm>
              <a:off x="4477729" y="5232172"/>
              <a:ext cx="861732" cy="1498811"/>
              <a:chOff x="2905669" y="5275942"/>
              <a:chExt cx="868043" cy="1515571"/>
            </a:xfrm>
          </p:grpSpPr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7C4D8C36-92DE-4724-BF26-507771881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C777865D-A49B-4662-BD58-1D81B4DA4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F807336-0304-4A72-BDB1-02A8000F2B4E}"/>
                </a:ext>
              </a:extLst>
            </p:cNvPr>
            <p:cNvGrpSpPr/>
            <p:nvPr/>
          </p:nvGrpSpPr>
          <p:grpSpPr>
            <a:xfrm>
              <a:off x="5152226" y="5041751"/>
              <a:ext cx="861732" cy="1498811"/>
              <a:chOff x="2905669" y="5275942"/>
              <a:chExt cx="868043" cy="1515571"/>
            </a:xfrm>
          </p:grpSpPr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FB0708C5-93A4-49E0-907C-93AA4AA3D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6752ED03-08E9-4F1D-882E-3591523EA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AA61BACA-EFFC-4FBC-BFA6-5213B3ED3F36}"/>
                </a:ext>
              </a:extLst>
            </p:cNvPr>
            <p:cNvGrpSpPr/>
            <p:nvPr/>
          </p:nvGrpSpPr>
          <p:grpSpPr>
            <a:xfrm>
              <a:off x="5981368" y="4970579"/>
              <a:ext cx="861732" cy="1498811"/>
              <a:chOff x="2905669" y="5275942"/>
              <a:chExt cx="868043" cy="1515571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C6287FD3-0B5B-4549-B695-5FCF5CA14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FD2E546E-2362-4A58-A77A-4F0580831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958F606-ED2E-412A-A3A2-4378BB00AF4A}"/>
                </a:ext>
              </a:extLst>
            </p:cNvPr>
            <p:cNvGrpSpPr/>
            <p:nvPr/>
          </p:nvGrpSpPr>
          <p:grpSpPr>
            <a:xfrm>
              <a:off x="6747984" y="5061117"/>
              <a:ext cx="861732" cy="1498811"/>
              <a:chOff x="2905669" y="5275942"/>
              <a:chExt cx="868043" cy="1515571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5588B32D-2B4A-477E-913B-2B6FBC988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653188E1-4BA1-438B-B4D1-D6FF4B735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49864494-A34C-440C-BB90-DA79C14CC83C}"/>
                </a:ext>
              </a:extLst>
            </p:cNvPr>
            <p:cNvGrpSpPr/>
            <p:nvPr/>
          </p:nvGrpSpPr>
          <p:grpSpPr>
            <a:xfrm>
              <a:off x="7347782" y="4764099"/>
              <a:ext cx="861732" cy="1498811"/>
              <a:chOff x="2905669" y="5275942"/>
              <a:chExt cx="868043" cy="1515571"/>
            </a:xfrm>
          </p:grpSpPr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D9A4B0C7-F5B5-4CE3-8E31-B17B10F9F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427F4EE9-3A99-422A-9587-F23F59AB1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269840E-6E29-4B2F-91F4-61D0A738065D}"/>
                </a:ext>
              </a:extLst>
            </p:cNvPr>
            <p:cNvGrpSpPr/>
            <p:nvPr/>
          </p:nvGrpSpPr>
          <p:grpSpPr>
            <a:xfrm>
              <a:off x="7844101" y="4736971"/>
              <a:ext cx="861732" cy="1498811"/>
              <a:chOff x="2905669" y="5275942"/>
              <a:chExt cx="868043" cy="1515571"/>
            </a:xfrm>
          </p:grpSpPr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CEEB44B3-8775-41D8-92F0-ABF17E131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B2293D79-DA21-44AF-9A3E-BE9B3D080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D7EBD260-4F98-4C06-8453-F0D7C37058A7}"/>
                </a:ext>
              </a:extLst>
            </p:cNvPr>
            <p:cNvGrpSpPr/>
            <p:nvPr/>
          </p:nvGrpSpPr>
          <p:grpSpPr>
            <a:xfrm>
              <a:off x="8358130" y="4487403"/>
              <a:ext cx="861732" cy="1498811"/>
              <a:chOff x="2905669" y="5275942"/>
              <a:chExt cx="868043" cy="1515571"/>
            </a:xfrm>
          </p:grpSpPr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6AFDBA79-1B68-4F25-968E-8664F16977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2905669" y="5275942"/>
                <a:ext cx="715643" cy="1363171"/>
              </a:xfrm>
              <a:prstGeom prst="rect">
                <a:avLst/>
              </a:prstGeom>
            </p:spPr>
          </p:pic>
          <p:pic>
            <p:nvPicPr>
              <p:cNvPr id="263" name="Picture 262">
                <a:extLst>
                  <a:ext uri="{FF2B5EF4-FFF2-40B4-BE49-F238E27FC236}">
                    <a16:creationId xmlns:a16="http://schemas.microsoft.com/office/drawing/2014/main" id="{E9941583-C15C-4D1C-AE96-BD196B117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15" r="72861"/>
              <a:stretch/>
            </p:blipFill>
            <p:spPr>
              <a:xfrm>
                <a:off x="3058069" y="5428342"/>
                <a:ext cx="715643" cy="13631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4125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123260" y="122565"/>
            <a:ext cx="11975307" cy="673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00F01-C889-45CF-BE6A-F7C9D7A0D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1771" y="5017235"/>
            <a:ext cx="12218284" cy="18534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32B3E4-FE35-42FA-A822-9063832D227D}"/>
              </a:ext>
            </a:extLst>
          </p:cNvPr>
          <p:cNvGrpSpPr/>
          <p:nvPr/>
        </p:nvGrpSpPr>
        <p:grpSpPr>
          <a:xfrm>
            <a:off x="3469190" y="122565"/>
            <a:ext cx="6113250" cy="1277211"/>
            <a:chOff x="1285764" y="630976"/>
            <a:chExt cx="5611367" cy="10435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C917B6-4A9B-4AD5-9591-B5B835FDC360}"/>
                </a:ext>
              </a:extLst>
            </p:cNvPr>
            <p:cNvSpPr txBox="1"/>
            <p:nvPr/>
          </p:nvSpPr>
          <p:spPr>
            <a:xfrm>
              <a:off x="1691556" y="1035538"/>
              <a:ext cx="5205575" cy="427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những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em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bé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lớn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trên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lưng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mẹ</a:t>
              </a:r>
              <a:endParaRPr lang="vi-VN" sz="2800" b="1" dirty="0">
                <a:solidFill>
                  <a:srgbClr val="525414"/>
                </a:solidFill>
                <a:latin typeface="UVF Slim Tony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51648C-A0E5-4863-A132-F784C8E0459A}"/>
                </a:ext>
              </a:extLst>
            </p:cNvPr>
            <p:cNvSpPr txBox="1"/>
            <p:nvPr/>
          </p:nvSpPr>
          <p:spPr>
            <a:xfrm>
              <a:off x="1285764" y="630976"/>
              <a:ext cx="2424845" cy="62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Khúc</a:t>
              </a:r>
              <a:r>
                <a:rPr lang="en-US" sz="4400" b="1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 </a:t>
              </a:r>
              <a:r>
                <a:rPr lang="en-US" sz="4400" b="1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hát</a:t>
              </a:r>
              <a:r>
                <a:rPr lang="en-US" sz="4400" b="1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 </a:t>
              </a:r>
              <a:r>
                <a:rPr lang="en-US" sz="4400" b="1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ru</a:t>
              </a:r>
              <a:endParaRPr lang="vi-VN" sz="4400" b="1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1BE86A-6DE2-4FAD-BBDB-186DA3984E56}"/>
                </a:ext>
              </a:extLst>
            </p:cNvPr>
            <p:cNvSpPr txBox="1"/>
            <p:nvPr/>
          </p:nvSpPr>
          <p:spPr>
            <a:xfrm>
              <a:off x="3579589" y="1347632"/>
              <a:ext cx="823229" cy="32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(</a:t>
              </a:r>
              <a:r>
                <a:rPr lang="en-US" sz="2000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trích</a:t>
              </a:r>
              <a:r>
                <a:rPr lang="en-US" sz="2000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)</a:t>
              </a:r>
              <a:endParaRPr lang="vi-VN" sz="2000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C23B05-1162-4951-8E74-DF0104A670B8}"/>
                </a:ext>
              </a:extLst>
            </p:cNvPr>
            <p:cNvSpPr txBox="1"/>
            <p:nvPr/>
          </p:nvSpPr>
          <p:spPr>
            <a:xfrm>
              <a:off x="5433328" y="1384438"/>
              <a:ext cx="1463803" cy="213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ln w="19050">
                    <a:solidFill>
                      <a:srgbClr val="525415"/>
                    </a:solidFill>
                  </a:ln>
                  <a:solidFill>
                    <a:srgbClr val="5F6126"/>
                  </a:solidFill>
                  <a:latin typeface="UVN Saigon" panose="00000400000000000000" pitchFamily="2" charset="0"/>
                </a:rPr>
                <a:t>Nguyễn</a:t>
              </a:r>
              <a:r>
                <a:rPr lang="en-US" sz="1100" b="1" dirty="0">
                  <a:ln w="19050">
                    <a:solidFill>
                      <a:srgbClr val="525415"/>
                    </a:solidFill>
                  </a:ln>
                  <a:solidFill>
                    <a:srgbClr val="5F6126"/>
                  </a:solidFill>
                  <a:latin typeface="UVN Saigon" panose="00000400000000000000" pitchFamily="2" charset="0"/>
                </a:rPr>
                <a:t> Khoa </a:t>
              </a:r>
              <a:r>
                <a:rPr lang="en-US" sz="1100" b="1" dirty="0" err="1">
                  <a:ln w="19050">
                    <a:solidFill>
                      <a:srgbClr val="525415"/>
                    </a:solidFill>
                  </a:ln>
                  <a:solidFill>
                    <a:srgbClr val="5F6126"/>
                  </a:solidFill>
                  <a:latin typeface="UVN Saigon" panose="00000400000000000000" pitchFamily="2" charset="0"/>
                </a:rPr>
                <a:t>Điềm</a:t>
              </a:r>
              <a:endParaRPr lang="vi-VN" sz="1100" b="1" dirty="0">
                <a:ln w="19050">
                  <a:solidFill>
                    <a:srgbClr val="525415"/>
                  </a:solidFill>
                </a:ln>
                <a:solidFill>
                  <a:srgbClr val="5F6126"/>
                </a:solidFill>
                <a:latin typeface="UVF Slim Tony" panose="0200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004B13E-8BC7-457E-A69B-E9CEDA04A862}"/>
              </a:ext>
            </a:extLst>
          </p:cNvPr>
          <p:cNvSpPr txBox="1"/>
          <p:nvPr/>
        </p:nvSpPr>
        <p:spPr>
          <a:xfrm>
            <a:off x="212308" y="1291590"/>
            <a:ext cx="61079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 cu Tai ngủ trên lưng mẹ ơi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 ngủ ch</a:t>
            </a:r>
            <a:r>
              <a:rPr lang="en-US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o </a:t>
            </a:r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ngoan đừng rời lưng mẹ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 giã gạo mẹ nuôi bộ đội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Nhịp chày nghiêng </a:t>
            </a:r>
            <a:r>
              <a:rPr lang="en-US" sz="2400" dirty="0" err="1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giấc</a:t>
            </a:r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ngủ em nghiêng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Mồ hôi mẹ rơi má em nóng hổi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Lưng đưa nôi và tim hát thành lời:</a:t>
            </a:r>
            <a:endParaRPr lang="en-US" sz="2400" dirty="0">
              <a:solidFill>
                <a:srgbClr val="5B5D2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rgbClr val="5B5D2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- Ngủ ngoan a-kay ơi, ngủ ngoan a-kay hỡi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 thương a-kay, mẹ thương bộ đội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Con mơ cho mẹ hạt gạo trắng ngần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Mai sau con lớn vung chày lún sân...</a:t>
            </a:r>
            <a:endParaRPr lang="en-US" sz="2400" dirty="0">
              <a:solidFill>
                <a:srgbClr val="5B5D2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9913DC-DEB8-4415-B62F-0DCEAA8C33C4}"/>
              </a:ext>
            </a:extLst>
          </p:cNvPr>
          <p:cNvSpPr txBox="1"/>
          <p:nvPr/>
        </p:nvSpPr>
        <p:spPr>
          <a:xfrm>
            <a:off x="5898653" y="1342060"/>
            <a:ext cx="60810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Em cu T</a:t>
            </a:r>
            <a:r>
              <a:rPr lang="en-US" sz="2400" dirty="0">
                <a:solidFill>
                  <a:srgbClr val="5B5D21"/>
                </a:solidFill>
                <a:latin typeface="Constantia" panose="02030602050306030303" pitchFamily="18" charset="0"/>
              </a:rPr>
              <a:t>a</a:t>
            </a:r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i ngủ trên lưng mẹ ơi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Em ngủ cho ngoan, đừng rời lưng mẹ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Mẹ đang tỉa bắp trên núi Ka-lưi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Lưng núi thì to mà lưng mẹ nhỏ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Em ngủ cho ngoan đừng làm mẹ mỏi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Mặt trời của bắp thì nằm trên đồi</a:t>
            </a: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Mặt trời của mẹ, em nằm trên lưng</a:t>
            </a:r>
            <a:endParaRPr lang="en-US" sz="2400" dirty="0">
              <a:solidFill>
                <a:srgbClr val="5B5D21"/>
              </a:solidFill>
              <a:latin typeface="Constantia" panose="02030602050306030303" pitchFamily="18" charset="0"/>
            </a:endParaRPr>
          </a:p>
          <a:p>
            <a:endParaRPr lang="vi-VN" sz="2400" dirty="0">
              <a:solidFill>
                <a:srgbClr val="5B5D21"/>
              </a:solidFill>
              <a:latin typeface="Constantia" panose="02030602050306030303" pitchFamily="18" charset="0"/>
            </a:endParaRPr>
          </a:p>
          <a:p>
            <a:r>
              <a:rPr lang="vi-VN" sz="2400" dirty="0">
                <a:solidFill>
                  <a:srgbClr val="5B5D21"/>
                </a:solidFill>
                <a:latin typeface="Constantia" panose="02030602050306030303" pitchFamily="18" charset="0"/>
              </a:rPr>
              <a:t>- Ngủ ngoan a-kay ơi, ngủ ngoan a-kay hỡi...</a:t>
            </a:r>
          </a:p>
        </p:txBody>
      </p:sp>
    </p:spTree>
    <p:extLst>
      <p:ext uri="{BB962C8B-B14F-4D97-AF65-F5344CB8AC3E}">
        <p14:creationId xmlns:p14="http://schemas.microsoft.com/office/powerpoint/2010/main" val="365376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279842" y="285750"/>
            <a:ext cx="116586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4E98B5E-CBBA-4500-80C7-BB2C8D38A7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8" y="1414390"/>
            <a:ext cx="4003963" cy="4320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5BA5E-0F1B-4701-BB07-72EEF0D6CE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4981389"/>
            <a:ext cx="12218284" cy="18534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B94366-7864-4C5E-9264-B212EAE0A07B}"/>
              </a:ext>
            </a:extLst>
          </p:cNvPr>
          <p:cNvGrpSpPr/>
          <p:nvPr/>
        </p:nvGrpSpPr>
        <p:grpSpPr>
          <a:xfrm>
            <a:off x="4539456" y="545527"/>
            <a:ext cx="6613527" cy="868863"/>
            <a:chOff x="4435075" y="825640"/>
            <a:chExt cx="6613527" cy="868863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14B4983-345D-42A2-9D82-17083F572AAC}"/>
                </a:ext>
              </a:extLst>
            </p:cNvPr>
            <p:cNvSpPr/>
            <p:nvPr/>
          </p:nvSpPr>
          <p:spPr>
            <a:xfrm flipH="1">
              <a:off x="4435075" y="825640"/>
              <a:ext cx="6613527" cy="868863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noFill/>
            <a:ln w="38100">
              <a:solidFill>
                <a:srgbClr val="5B5D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BBD1FA-6D5C-4B34-8E57-6A33F34E1599}"/>
                </a:ext>
              </a:extLst>
            </p:cNvPr>
            <p:cNvSpPr txBox="1"/>
            <p:nvPr/>
          </p:nvSpPr>
          <p:spPr>
            <a:xfrm>
              <a:off x="4539456" y="936907"/>
              <a:ext cx="64047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Bài</a:t>
              </a:r>
              <a:r>
                <a:rPr lang="en-US" sz="36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6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thơ</a:t>
              </a:r>
              <a:r>
                <a:rPr lang="en-US" sz="36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chia </a:t>
              </a:r>
              <a:r>
                <a:rPr lang="en-US" sz="36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làm</a:t>
              </a:r>
              <a:r>
                <a:rPr lang="en-US" sz="36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6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mấy</a:t>
              </a:r>
              <a:r>
                <a:rPr lang="en-US" sz="36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3600" b="1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đoạn</a:t>
              </a:r>
              <a:r>
                <a:rPr lang="en-US" sz="3600" b="1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Constantia" panose="02030602050306030303" pitchFamily="18" charset="0"/>
                </a:rPr>
                <a:t>?</a:t>
              </a:r>
              <a:endParaRPr lang="vi-VN" sz="3600" b="1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Constantia" panose="02030602050306030303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3BB53F-11A7-41F6-9285-DD2B123DE147}"/>
              </a:ext>
            </a:extLst>
          </p:cNvPr>
          <p:cNvGrpSpPr/>
          <p:nvPr/>
        </p:nvGrpSpPr>
        <p:grpSpPr>
          <a:xfrm>
            <a:off x="6079082" y="1832882"/>
            <a:ext cx="5248023" cy="1067476"/>
            <a:chOff x="6079082" y="1832882"/>
            <a:chExt cx="5248023" cy="1067476"/>
          </a:xfrm>
        </p:grpSpPr>
        <p:sp>
          <p:nvSpPr>
            <p:cNvPr id="17" name="Pentagon 3">
              <a:extLst>
                <a:ext uri="{FF2B5EF4-FFF2-40B4-BE49-F238E27FC236}">
                  <a16:creationId xmlns:a16="http://schemas.microsoft.com/office/drawing/2014/main" id="{A197BF02-91C1-4318-864D-8B8AD6763CA9}"/>
                </a:ext>
              </a:extLst>
            </p:cNvPr>
            <p:cNvSpPr/>
            <p:nvPr/>
          </p:nvSpPr>
          <p:spPr>
            <a:xfrm>
              <a:off x="6096001" y="1832882"/>
              <a:ext cx="5231104" cy="1067476"/>
            </a:xfrm>
            <a:prstGeom prst="homePlate">
              <a:avLst/>
            </a:prstGeom>
            <a:solidFill>
              <a:srgbClr val="A1D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GB" sz="14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DD435-DFB8-48C0-98C3-3183348813FF}"/>
                </a:ext>
              </a:extLst>
            </p:cNvPr>
            <p:cNvSpPr txBox="1"/>
            <p:nvPr/>
          </p:nvSpPr>
          <p:spPr>
            <a:xfrm>
              <a:off x="6079082" y="2115529"/>
              <a:ext cx="5073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Từ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đầu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…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vung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chày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lún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sân</a:t>
              </a:r>
              <a:endParaRPr lang="vi-VN" sz="2800" b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D42B6E-815F-48B2-B8C6-72CA297E26D0}"/>
              </a:ext>
            </a:extLst>
          </p:cNvPr>
          <p:cNvGrpSpPr/>
          <p:nvPr/>
        </p:nvGrpSpPr>
        <p:grpSpPr>
          <a:xfrm>
            <a:off x="6079083" y="3123790"/>
            <a:ext cx="5423484" cy="1067475"/>
            <a:chOff x="6079083" y="3123790"/>
            <a:chExt cx="5423484" cy="1067475"/>
          </a:xfrm>
        </p:grpSpPr>
        <p:sp>
          <p:nvSpPr>
            <p:cNvPr id="21" name="Pentagon 5">
              <a:extLst>
                <a:ext uri="{FF2B5EF4-FFF2-40B4-BE49-F238E27FC236}">
                  <a16:creationId xmlns:a16="http://schemas.microsoft.com/office/drawing/2014/main" id="{8A82123C-5238-463D-90CA-5ACC1CAE79CB}"/>
                </a:ext>
              </a:extLst>
            </p:cNvPr>
            <p:cNvSpPr/>
            <p:nvPr/>
          </p:nvSpPr>
          <p:spPr>
            <a:xfrm>
              <a:off x="6079083" y="3123790"/>
              <a:ext cx="5423484" cy="1067475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GB" sz="14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259D47-1036-4177-852A-59638E704CD4}"/>
                </a:ext>
              </a:extLst>
            </p:cNvPr>
            <p:cNvSpPr txBox="1"/>
            <p:nvPr/>
          </p:nvSpPr>
          <p:spPr>
            <a:xfrm>
              <a:off x="7456478" y="3395917"/>
              <a:ext cx="26686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Đoạn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còn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</a:t>
              </a:r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lại</a:t>
              </a:r>
              <a:endParaRPr lang="vi-VN" sz="2800" b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A7F9F4-74DE-4528-8EC6-9FACD2A313C0}"/>
              </a:ext>
            </a:extLst>
          </p:cNvPr>
          <p:cNvGrpSpPr/>
          <p:nvPr/>
        </p:nvGrpSpPr>
        <p:grpSpPr>
          <a:xfrm>
            <a:off x="4447173" y="1832880"/>
            <a:ext cx="1416552" cy="1067478"/>
            <a:chOff x="4447173" y="1832880"/>
            <a:chExt cx="1416552" cy="1067478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16DD3F57-00B3-406B-A967-2CBD635D2051}"/>
                </a:ext>
              </a:extLst>
            </p:cNvPr>
            <p:cNvSpPr/>
            <p:nvPr/>
          </p:nvSpPr>
          <p:spPr>
            <a:xfrm>
              <a:off x="4447173" y="1832880"/>
              <a:ext cx="1247686" cy="1067478"/>
            </a:xfrm>
            <a:prstGeom prst="rect">
              <a:avLst/>
            </a:prstGeom>
            <a:solidFill>
              <a:srgbClr val="E8A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GB" sz="14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EC235A-EB11-4BAC-93B4-F362E49B7A38}"/>
                </a:ext>
              </a:extLst>
            </p:cNvPr>
            <p:cNvSpPr txBox="1"/>
            <p:nvPr/>
          </p:nvSpPr>
          <p:spPr>
            <a:xfrm>
              <a:off x="4447173" y="2093249"/>
              <a:ext cx="1416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Đoạn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1</a:t>
              </a:r>
              <a:endParaRPr lang="vi-VN" sz="2800" b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144061-0430-4BB1-A55F-4F81120DE001}"/>
              </a:ext>
            </a:extLst>
          </p:cNvPr>
          <p:cNvGrpSpPr/>
          <p:nvPr/>
        </p:nvGrpSpPr>
        <p:grpSpPr>
          <a:xfrm>
            <a:off x="4474686" y="3156743"/>
            <a:ext cx="1416552" cy="1067478"/>
            <a:chOff x="4474686" y="3156743"/>
            <a:chExt cx="1416552" cy="1067478"/>
          </a:xfrm>
        </p:grpSpPr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C6836F3B-C6C9-40B4-8B8C-63B358C2C7FE}"/>
                </a:ext>
              </a:extLst>
            </p:cNvPr>
            <p:cNvSpPr/>
            <p:nvPr/>
          </p:nvSpPr>
          <p:spPr>
            <a:xfrm>
              <a:off x="4481616" y="3156743"/>
              <a:ext cx="1247686" cy="1067478"/>
            </a:xfrm>
            <a:prstGeom prst="rect">
              <a:avLst/>
            </a:prstGeom>
            <a:solidFill>
              <a:srgbClr val="E8A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GB" sz="14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594110-A65D-4349-BBFC-CE7D2330E083}"/>
                </a:ext>
              </a:extLst>
            </p:cNvPr>
            <p:cNvSpPr txBox="1"/>
            <p:nvPr/>
          </p:nvSpPr>
          <p:spPr>
            <a:xfrm>
              <a:off x="4474686" y="3429000"/>
              <a:ext cx="1416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Đoạn</a:t>
              </a:r>
              <a:r>
                <a:rPr lang="en-US" sz="2800" b="1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 panose="02030602050306030303" pitchFamily="18" charset="0"/>
                </a:rPr>
                <a:t> 2</a:t>
              </a:r>
              <a:endParaRPr lang="vi-VN" sz="2800" b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52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227DDD-2833-41D8-8A50-6D297A4D2188}"/>
              </a:ext>
            </a:extLst>
          </p:cNvPr>
          <p:cNvSpPr/>
          <p:nvPr/>
        </p:nvSpPr>
        <p:spPr>
          <a:xfrm>
            <a:off x="100013" y="122565"/>
            <a:ext cx="11825287" cy="673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8B2500-9172-46FC-871B-DC401AC8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4981389"/>
            <a:ext cx="12218284" cy="18534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91121-1A18-4EF8-8980-297D50D574B6}"/>
              </a:ext>
            </a:extLst>
          </p:cNvPr>
          <p:cNvGrpSpPr/>
          <p:nvPr/>
        </p:nvGrpSpPr>
        <p:grpSpPr>
          <a:xfrm>
            <a:off x="3469190" y="122565"/>
            <a:ext cx="6113250" cy="1277211"/>
            <a:chOff x="1285764" y="630976"/>
            <a:chExt cx="5611367" cy="10435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2C670F-EF6B-4CF8-BAD2-3D1082EB6DA3}"/>
                </a:ext>
              </a:extLst>
            </p:cNvPr>
            <p:cNvSpPr txBox="1"/>
            <p:nvPr/>
          </p:nvSpPr>
          <p:spPr>
            <a:xfrm>
              <a:off x="1691556" y="1035538"/>
              <a:ext cx="5205575" cy="427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những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em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bé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lớn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trên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lưng</a:t>
              </a:r>
              <a:r>
                <a:rPr lang="en-US" sz="2800" b="1" dirty="0">
                  <a:solidFill>
                    <a:srgbClr val="525414"/>
                  </a:solidFill>
                  <a:latin typeface="UVN Saigo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525414"/>
                  </a:solidFill>
                  <a:latin typeface="UVN Saigon" panose="00000400000000000000" pitchFamily="2" charset="0"/>
                </a:rPr>
                <a:t>mẹ</a:t>
              </a:r>
              <a:endParaRPr lang="vi-VN" sz="2800" b="1" dirty="0">
                <a:solidFill>
                  <a:srgbClr val="525414"/>
                </a:solidFill>
                <a:latin typeface="UVF Slim Tony" panose="020000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7F358-0158-4B56-BB24-BB4288BB7837}"/>
                </a:ext>
              </a:extLst>
            </p:cNvPr>
            <p:cNvSpPr txBox="1"/>
            <p:nvPr/>
          </p:nvSpPr>
          <p:spPr>
            <a:xfrm>
              <a:off x="1285764" y="630976"/>
              <a:ext cx="2424845" cy="62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Khúc</a:t>
              </a:r>
              <a:r>
                <a:rPr lang="en-US" sz="4400" b="1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 </a:t>
              </a:r>
              <a:r>
                <a:rPr lang="en-US" sz="4400" b="1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hát</a:t>
              </a:r>
              <a:r>
                <a:rPr lang="en-US" sz="4400" b="1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 </a:t>
              </a:r>
              <a:r>
                <a:rPr lang="en-US" sz="4400" b="1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ru</a:t>
              </a:r>
              <a:endParaRPr lang="vi-VN" sz="4400" b="1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A5DFB-465D-4903-8701-820C82C28867}"/>
                </a:ext>
              </a:extLst>
            </p:cNvPr>
            <p:cNvSpPr txBox="1"/>
            <p:nvPr/>
          </p:nvSpPr>
          <p:spPr>
            <a:xfrm>
              <a:off x="3579589" y="1347632"/>
              <a:ext cx="823229" cy="32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(</a:t>
              </a:r>
              <a:r>
                <a:rPr lang="en-US" sz="2000" spc="30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trích</a:t>
              </a:r>
              <a:r>
                <a:rPr lang="en-US" sz="2000" spc="30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latin typeface="UVF Saint-Andrew Queen" panose="02000500000000000000" pitchFamily="2" charset="0"/>
                </a:rPr>
                <a:t>)</a:t>
              </a:r>
              <a:endParaRPr lang="vi-VN" sz="2000" spc="30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latin typeface="UVF Saint-Andrew Queen" panose="02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42D75A-5681-4FB6-939B-E15ADB63F14B}"/>
                </a:ext>
              </a:extLst>
            </p:cNvPr>
            <p:cNvSpPr txBox="1"/>
            <p:nvPr/>
          </p:nvSpPr>
          <p:spPr>
            <a:xfrm>
              <a:off x="5433328" y="1384438"/>
              <a:ext cx="1463803" cy="213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ln w="19050">
                    <a:solidFill>
                      <a:srgbClr val="525415"/>
                    </a:solidFill>
                  </a:ln>
                  <a:solidFill>
                    <a:srgbClr val="5F6126"/>
                  </a:solidFill>
                  <a:latin typeface="UVN Saigon" panose="00000400000000000000" pitchFamily="2" charset="0"/>
                </a:rPr>
                <a:t>Nguyễn</a:t>
              </a:r>
              <a:r>
                <a:rPr lang="en-US" sz="1100" b="1" dirty="0">
                  <a:ln w="19050">
                    <a:solidFill>
                      <a:srgbClr val="525415"/>
                    </a:solidFill>
                  </a:ln>
                  <a:solidFill>
                    <a:srgbClr val="5F6126"/>
                  </a:solidFill>
                  <a:latin typeface="UVN Saigon" panose="00000400000000000000" pitchFamily="2" charset="0"/>
                </a:rPr>
                <a:t> Khoa </a:t>
              </a:r>
              <a:r>
                <a:rPr lang="en-US" sz="1100" b="1" dirty="0" err="1">
                  <a:ln w="19050">
                    <a:solidFill>
                      <a:srgbClr val="525415"/>
                    </a:solidFill>
                  </a:ln>
                  <a:solidFill>
                    <a:srgbClr val="5F6126"/>
                  </a:solidFill>
                  <a:latin typeface="UVN Saigon" panose="00000400000000000000" pitchFamily="2" charset="0"/>
                </a:rPr>
                <a:t>Điềm</a:t>
              </a:r>
              <a:endParaRPr lang="vi-VN" sz="1100" b="1" dirty="0">
                <a:ln w="19050">
                  <a:solidFill>
                    <a:srgbClr val="525415"/>
                  </a:solidFill>
                </a:ln>
                <a:solidFill>
                  <a:srgbClr val="5F6126"/>
                </a:solidFill>
                <a:latin typeface="UVF Slim Tony" panose="02000000000000000000" pitchFamily="2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5A270A-326E-489E-A321-031CE684EB88}"/>
              </a:ext>
            </a:extLst>
          </p:cNvPr>
          <p:cNvSpPr/>
          <p:nvPr/>
        </p:nvSpPr>
        <p:spPr>
          <a:xfrm>
            <a:off x="742950" y="2128838"/>
            <a:ext cx="971550" cy="342900"/>
          </a:xfrm>
          <a:prstGeom prst="roundRect">
            <a:avLst>
              <a:gd name="adj" fmla="val 41701"/>
            </a:avLst>
          </a:prstGeom>
          <a:solidFill>
            <a:srgbClr val="C3A3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C414C46-4889-4D60-A602-06E3616FFC3F}"/>
              </a:ext>
            </a:extLst>
          </p:cNvPr>
          <p:cNvSpPr/>
          <p:nvPr/>
        </p:nvSpPr>
        <p:spPr>
          <a:xfrm>
            <a:off x="1952785" y="4308528"/>
            <a:ext cx="805913" cy="340963"/>
          </a:xfrm>
          <a:prstGeom prst="roundRect">
            <a:avLst>
              <a:gd name="adj" fmla="val 41701"/>
            </a:avLst>
          </a:prstGeom>
          <a:solidFill>
            <a:srgbClr val="C3A3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FADF8A9-50C5-4C1F-92E1-86FAC2AD5177}"/>
              </a:ext>
            </a:extLst>
          </p:cNvPr>
          <p:cNvSpPr/>
          <p:nvPr/>
        </p:nvSpPr>
        <p:spPr>
          <a:xfrm>
            <a:off x="9524148" y="2144336"/>
            <a:ext cx="878916" cy="327402"/>
          </a:xfrm>
          <a:prstGeom prst="roundRect">
            <a:avLst>
              <a:gd name="adj" fmla="val 41701"/>
            </a:avLst>
          </a:prstGeom>
          <a:solidFill>
            <a:srgbClr val="C3A3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4E182-B608-4D83-817C-B9DAF9C9FCBE}"/>
              </a:ext>
            </a:extLst>
          </p:cNvPr>
          <p:cNvSpPr txBox="1"/>
          <p:nvPr/>
        </p:nvSpPr>
        <p:spPr>
          <a:xfrm>
            <a:off x="212308" y="1291590"/>
            <a:ext cx="61079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 cu Tai ngủ trên lưng mẹ ơi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 ngủ cho ngoan đừng rời lưng mẹ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 giã gạo mẹ nuôi bộ đội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Nhịp chày nghiêng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giấc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ngủ em nghiêng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Mồ hôi mẹ rơi má em nóng hổi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Lưng đưa nôi và tim hát thành lời: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- Ngủ ngoan a-kay ơi, ngủ ngoan a-kay hỡi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Mẹ thương a-kay, mẹ thương bộ đội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Con mơ cho mẹ hạt gạo trắng ngần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Mai sau con lớn vung chày lún sân...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D029C-7346-438D-952B-8C4623C3282C}"/>
              </a:ext>
            </a:extLst>
          </p:cNvPr>
          <p:cNvSpPr txBox="1"/>
          <p:nvPr/>
        </p:nvSpPr>
        <p:spPr>
          <a:xfrm>
            <a:off x="6171064" y="1364566"/>
            <a:ext cx="61999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Em cu Tai ngủ trên lưng mẹ ơi</a:t>
            </a: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Em ngủ cho ngoan, đừng rời lưng mẹ</a:t>
            </a: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Mẹ đang tỉa bắp trên núi Ka-lưi</a:t>
            </a: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Lưng núi thì to mà lưng mẹ nhỏ</a:t>
            </a: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Em ngủ cho ngoan đừng làm mẹ mỏi</a:t>
            </a: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Mặt trời của bắp thì nằm trên đồi</a:t>
            </a: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Mặt trời của mẹ, em nằm trên lưng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endParaRPr lang="vi-VN" sz="24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- Ngủ ngoan a-kay ơi, ngủ ngoan a-kay hỡi...</a:t>
            </a:r>
          </a:p>
        </p:txBody>
      </p:sp>
    </p:spTree>
    <p:extLst>
      <p:ext uri="{BB962C8B-B14F-4D97-AF65-F5344CB8AC3E}">
        <p14:creationId xmlns:p14="http://schemas.microsoft.com/office/powerpoint/2010/main" val="297727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89EBBB-ECA6-4083-A992-3A8AD87D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62" r="11940" b="1623"/>
          <a:stretch/>
        </p:blipFill>
        <p:spPr>
          <a:xfrm>
            <a:off x="7579122" y="531378"/>
            <a:ext cx="4700927" cy="6326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DC651-9879-4F24-81EA-809EC01F9A7E}"/>
              </a:ext>
            </a:extLst>
          </p:cNvPr>
          <p:cNvSpPr txBox="1"/>
          <p:nvPr/>
        </p:nvSpPr>
        <p:spPr>
          <a:xfrm>
            <a:off x="280774" y="1221323"/>
            <a:ext cx="84279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Em cu Tai ngủ trên lưng mẹ 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Em ngủ cho ngoan đừng rời lưng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Mẹ giã gạo mẹ nuôi bộ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Nhịp chày nghiêng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 ngủ em nghiêng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Mồ hôi mẹ rơi má em nóng hổi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Vai mẹ gầy nhấp nhô làm gối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2541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Lưng đưa nôi và tim hát thành lời: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25414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9DCCC8-88CA-45CA-A15D-6D8795E20C18}"/>
              </a:ext>
            </a:extLst>
          </p:cNvPr>
          <p:cNvCxnSpPr>
            <a:cxnSpLocks/>
          </p:cNvCxnSpPr>
          <p:nvPr/>
        </p:nvCxnSpPr>
        <p:spPr>
          <a:xfrm flipH="1">
            <a:off x="2448989" y="2363763"/>
            <a:ext cx="170481" cy="5618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CD47A8-45A1-47F8-9125-083D2F1CDFE5}"/>
              </a:ext>
            </a:extLst>
          </p:cNvPr>
          <p:cNvCxnSpPr>
            <a:cxnSpLocks/>
          </p:cNvCxnSpPr>
          <p:nvPr/>
        </p:nvCxnSpPr>
        <p:spPr>
          <a:xfrm flipH="1">
            <a:off x="4047896" y="2925576"/>
            <a:ext cx="170481" cy="5618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1B12A4-60FA-4CB6-904F-1DCBED58D2B8}"/>
              </a:ext>
            </a:extLst>
          </p:cNvPr>
          <p:cNvCxnSpPr>
            <a:cxnSpLocks/>
          </p:cNvCxnSpPr>
          <p:nvPr/>
        </p:nvCxnSpPr>
        <p:spPr>
          <a:xfrm flipH="1">
            <a:off x="3217447" y="3404085"/>
            <a:ext cx="170481" cy="5618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54CA40-D738-4A4D-A13E-5ED8073C55CB}"/>
              </a:ext>
            </a:extLst>
          </p:cNvPr>
          <p:cNvCxnSpPr>
            <a:cxnSpLocks/>
          </p:cNvCxnSpPr>
          <p:nvPr/>
        </p:nvCxnSpPr>
        <p:spPr>
          <a:xfrm flipH="1">
            <a:off x="2473530" y="3965898"/>
            <a:ext cx="170481" cy="5618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236257-B680-4565-B62D-B4B840F5E382}"/>
              </a:ext>
            </a:extLst>
          </p:cNvPr>
          <p:cNvCxnSpPr>
            <a:cxnSpLocks/>
          </p:cNvCxnSpPr>
          <p:nvPr/>
        </p:nvCxnSpPr>
        <p:spPr>
          <a:xfrm flipH="1">
            <a:off x="3046966" y="4527711"/>
            <a:ext cx="170481" cy="5618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DF93F-DA87-452E-8F57-2B601F3EF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61765" y="5004532"/>
            <a:ext cx="12218284" cy="1853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35DF03-FEE1-4641-B881-3C0E725B28CB}"/>
              </a:ext>
            </a:extLst>
          </p:cNvPr>
          <p:cNvSpPr txBox="1"/>
          <p:nvPr/>
        </p:nvSpPr>
        <p:spPr>
          <a:xfrm>
            <a:off x="2376423" y="2841058"/>
            <a:ext cx="2092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nghiêng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515131-3C52-4E24-8209-8719CCA55BD9}"/>
              </a:ext>
            </a:extLst>
          </p:cNvPr>
          <p:cNvSpPr txBox="1"/>
          <p:nvPr/>
        </p:nvSpPr>
        <p:spPr>
          <a:xfrm>
            <a:off x="6557892" y="2866963"/>
            <a:ext cx="2092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nghiêng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4EF1E-7851-4EDA-8ADE-0C65FFC1FBEB}"/>
              </a:ext>
            </a:extLst>
          </p:cNvPr>
          <p:cNvSpPr txBox="1"/>
          <p:nvPr/>
        </p:nvSpPr>
        <p:spPr>
          <a:xfrm>
            <a:off x="4652722" y="3404085"/>
            <a:ext cx="2092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hổi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6611DF-4747-474F-8576-6434FB64DB16}"/>
              </a:ext>
            </a:extLst>
          </p:cNvPr>
          <p:cNvSpPr txBox="1"/>
          <p:nvPr/>
        </p:nvSpPr>
        <p:spPr>
          <a:xfrm>
            <a:off x="2487509" y="3940938"/>
            <a:ext cx="2092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nhấp</a:t>
            </a:r>
            <a:r>
              <a:rPr lang="en-US" sz="3600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nhô</a:t>
            </a:r>
            <a:endParaRPr lang="vi-VN" dirty="0">
              <a:solidFill>
                <a:srgbClr val="C0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FFDAB2-7E37-40BA-B767-9898EE16E3E9}"/>
              </a:ext>
            </a:extLst>
          </p:cNvPr>
          <p:cNvGrpSpPr/>
          <p:nvPr/>
        </p:nvGrpSpPr>
        <p:grpSpPr>
          <a:xfrm>
            <a:off x="61765" y="246120"/>
            <a:ext cx="3257074" cy="769441"/>
            <a:chOff x="137055" y="0"/>
            <a:chExt cx="3257074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8B846D-D505-4C6D-B1D4-3B3DB0509024}"/>
                </a:ext>
              </a:extLst>
            </p:cNvPr>
            <p:cNvSpPr txBox="1"/>
            <p:nvPr/>
          </p:nvSpPr>
          <p:spPr>
            <a:xfrm>
              <a:off x="137055" y="0"/>
              <a:ext cx="325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Luyện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đọc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đoạn</a:t>
              </a:r>
              <a:endParaRPr kumimoji="0" lang="vi-VN" sz="4400" b="1" i="0" u="none" strike="noStrike" kern="1200" cap="none" spc="300" normalizeH="0" baseline="0" noProof="0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F Saint-Andrew Queen" panose="02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6CAA4F3-C07D-4449-85F1-5A1B8C67ED9E}"/>
                </a:ext>
              </a:extLst>
            </p:cNvPr>
            <p:cNvCxnSpPr/>
            <p:nvPr/>
          </p:nvCxnSpPr>
          <p:spPr>
            <a:xfrm>
              <a:off x="402956" y="557939"/>
              <a:ext cx="2991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4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E24D9-210C-4BB3-8CEB-3FA0F2499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0" y="4981389"/>
            <a:ext cx="12218284" cy="1853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C98D3-82E4-44BD-AE86-3D06559D3680}"/>
              </a:ext>
            </a:extLst>
          </p:cNvPr>
          <p:cNvGrpSpPr/>
          <p:nvPr/>
        </p:nvGrpSpPr>
        <p:grpSpPr>
          <a:xfrm>
            <a:off x="181053" y="1533716"/>
            <a:ext cx="4606599" cy="2533640"/>
            <a:chOff x="4288156" y="352073"/>
            <a:chExt cx="7277883" cy="1855561"/>
          </a:xfrm>
        </p:grpSpPr>
        <p:sp>
          <p:nvSpPr>
            <p:cNvPr id="8" name="任意多边形: 形状 24">
              <a:extLst>
                <a:ext uri="{FF2B5EF4-FFF2-40B4-BE49-F238E27FC236}">
                  <a16:creationId xmlns:a16="http://schemas.microsoft.com/office/drawing/2014/main" id="{71A50730-EF6F-4EC9-BC52-B2217DDA4BFB}"/>
                </a:ext>
              </a:extLst>
            </p:cNvPr>
            <p:cNvSpPr/>
            <p:nvPr/>
          </p:nvSpPr>
          <p:spPr>
            <a:xfrm flipH="1">
              <a:off x="4288156" y="352073"/>
              <a:ext cx="7277883" cy="1855561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noFill/>
            <a:ln w="38100">
              <a:solidFill>
                <a:srgbClr val="5B5D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1EED9F-577D-4C9F-835C-D05777FBADFD}"/>
                </a:ext>
              </a:extLst>
            </p:cNvPr>
            <p:cNvSpPr txBox="1"/>
            <p:nvPr/>
          </p:nvSpPr>
          <p:spPr>
            <a:xfrm>
              <a:off x="4719871" y="407706"/>
              <a:ext cx="6693895" cy="1690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Lưng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đưa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nôi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lưng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mẹ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đung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đưa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như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chiếc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nôi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ru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cho</a:t>
              </a:r>
              <a:r>
                <a:rPr kumimoji="0" lang="en-US" sz="3600" i="0" u="none" strike="noStrike" kern="1200" cap="none" spc="0" normalizeH="0" baseline="0" noProof="0" dirty="0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3175">
                    <a:solidFill>
                      <a:srgbClr val="525414"/>
                    </a:solidFill>
                  </a:ln>
                  <a:solidFill>
                    <a:srgbClr val="525415"/>
                  </a:solidFill>
                  <a:effectLst/>
                  <a:uLnTx/>
                  <a:uFillTx/>
                  <a:latin typeface="Constantia" panose="02030602050306030303" pitchFamily="18" charset="0"/>
                  <a:ea typeface="+mn-ea"/>
                  <a:cs typeface="+mn-cs"/>
                </a:rPr>
                <a:t>ngủ</a:t>
              </a:r>
              <a:endParaRPr kumimoji="0" lang="vi-VN" sz="3600" b="0" i="0" u="none" strike="noStrike" kern="1200" cap="none" spc="0" normalizeH="0" baseline="0" noProof="0" dirty="0">
                <a:ln w="3175">
                  <a:solidFill>
                    <a:srgbClr val="525414"/>
                  </a:solidFill>
                </a:ln>
                <a:solidFill>
                  <a:srgbClr val="525415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6165CB-023B-4A3E-A2BF-5E01F292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81" y="852157"/>
            <a:ext cx="6815166" cy="4361706"/>
          </a:xfrm>
          <a:prstGeom prst="round2DiagRect">
            <a:avLst>
              <a:gd name="adj1" fmla="val 16667"/>
              <a:gd name="adj2" fmla="val 1066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125171-6207-4C4A-BBA4-35B7165C2BE1}"/>
              </a:ext>
            </a:extLst>
          </p:cNvPr>
          <p:cNvGrpSpPr/>
          <p:nvPr/>
        </p:nvGrpSpPr>
        <p:grpSpPr>
          <a:xfrm>
            <a:off x="181053" y="29139"/>
            <a:ext cx="3257074" cy="769441"/>
            <a:chOff x="137055" y="0"/>
            <a:chExt cx="3257074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C9D78C-80EF-4E41-B7BF-BD7771EED8C3}"/>
                </a:ext>
              </a:extLst>
            </p:cNvPr>
            <p:cNvSpPr txBox="1"/>
            <p:nvPr/>
          </p:nvSpPr>
          <p:spPr>
            <a:xfrm>
              <a:off x="137055" y="0"/>
              <a:ext cx="325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Giải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nghĩa</a:t>
              </a:r>
              <a:r>
                <a:rPr kumimoji="0" lang="en-US" sz="4400" b="1" i="0" u="none" strike="noStrike" kern="1200" cap="none" spc="300" normalizeH="0" baseline="0" noProof="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300" normalizeH="0" baseline="0" noProof="0" dirty="0" err="1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VF Saint-Andrew Queen" panose="02000500000000000000" pitchFamily="2" charset="0"/>
                  <a:ea typeface="+mn-ea"/>
                  <a:cs typeface="+mn-cs"/>
                </a:rPr>
                <a:t>từ</a:t>
              </a:r>
              <a:endParaRPr kumimoji="0" lang="vi-VN" sz="4400" b="1" i="0" u="none" strike="noStrike" kern="1200" cap="none" spc="300" normalizeH="0" baseline="0" noProof="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VF Saint-Andrew Queen" panose="02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600624-8658-4DDA-A3B6-034C066B68DD}"/>
                </a:ext>
              </a:extLst>
            </p:cNvPr>
            <p:cNvCxnSpPr/>
            <p:nvPr/>
          </p:nvCxnSpPr>
          <p:spPr>
            <a:xfrm>
              <a:off x="402956" y="557939"/>
              <a:ext cx="2991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2422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1217</Words>
  <Application>Microsoft Office PowerPoint</Application>
  <PresentationFormat>Widescreen</PresentationFormat>
  <Paragraphs>181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Constantia</vt:lpstr>
      <vt:lpstr>UVF Slim Tony</vt:lpstr>
      <vt:lpstr>Arial</vt:lpstr>
      <vt:lpstr>Times New Roman</vt:lpstr>
      <vt:lpstr>等线</vt:lpstr>
      <vt:lpstr>等线 Light</vt:lpstr>
      <vt:lpstr>UVN Saigon</vt:lpstr>
      <vt:lpstr>Calibri Light</vt:lpstr>
      <vt:lpstr>思源黑体 CN Regular</vt:lpstr>
      <vt:lpstr>UVF Saint-Andrew Queen</vt:lpstr>
      <vt:lpstr>Arial</vt:lpstr>
      <vt:lpstr>Calibri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doc 4</dc:title>
  <dc:creator>Khuyen</dc:creator>
  <cp:keywords>MangnonTeam</cp:keywords>
  <cp:lastModifiedBy>Hà Thị Khánh Huyền</cp:lastModifiedBy>
  <cp:revision>47</cp:revision>
  <dcterms:created xsi:type="dcterms:W3CDTF">2019-06-11T11:11:26Z</dcterms:created>
  <dcterms:modified xsi:type="dcterms:W3CDTF">2022-02-09T10:17:44Z</dcterms:modified>
</cp:coreProperties>
</file>