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Lst>
  <p:sldSz cx="12192000" cy="6858000"/>
  <p:notesSz cx="6858000" cy="9144000"/>
  <p:embeddedFontLst>
    <p:embeddedFont>
      <p:font typeface="#9Slide07 HoneyCream" pitchFamily="2" charset="0"/>
      <p:regular r:id="rId34"/>
    </p:embeddedFont>
    <p:embeddedFont>
      <p:font typeface=".VnTime" panose="020B7200000000000000"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SVN-Newton" panose="02040603050506020204" pitchFamily="18" charset="0"/>
      <p:regular r:id="rId47"/>
    </p:embeddedFont>
    <p:embeddedFont>
      <p:font typeface="UTM A&amp;S Graceland" panose="02040603050506020204" pitchFamily="18" charset="0"/>
      <p:regular r:id="rId48"/>
    </p:embeddedFont>
    <p:embeddedFont>
      <p:font typeface="UTM Aquarelle" panose="02040603050506020204" pitchFamily="18" charset="0"/>
      <p:regular r:id="rId49"/>
    </p:embeddedFont>
    <p:embeddedFont>
      <p:font typeface="UTM Azuki" panose="02040603050506020204" pitchFamily="18" charset="0"/>
      <p:regular r:id="rId50"/>
    </p:embeddedFont>
    <p:embeddedFont>
      <p:font typeface="UTM NguyenHa 01" panose="02040603050506020204" pitchFamily="18" charset="0"/>
      <p:regular r:id="rId51"/>
    </p:embeddedFont>
    <p:embeddedFont>
      <p:font typeface="UTM Tam Le" panose="020406030505060202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6" d="100"/>
          <a:sy n="76" d="100"/>
        </p:scale>
        <p:origin x="946"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75FF1-75C3-47CE-9246-B4E5C5972839}"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2CCF-5204-412B-9700-11A69478D1F4}" type="slidenum">
              <a:rPr lang="en-US" smtClean="0"/>
              <a:t>‹#›</a:t>
            </a:fld>
            <a:endParaRPr lang="en-US"/>
          </a:p>
        </p:txBody>
      </p:sp>
    </p:spTree>
    <p:extLst>
      <p:ext uri="{BB962C8B-B14F-4D97-AF65-F5344CB8AC3E}">
        <p14:creationId xmlns:p14="http://schemas.microsoft.com/office/powerpoint/2010/main" val="1482897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2838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7362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005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Chuyển</a:t>
            </a:r>
            <a:r>
              <a:rPr lang="en-US" baseline="0" dirty="0"/>
              <a:t> ý, </a:t>
            </a:r>
            <a:r>
              <a:rPr lang="en-US" dirty="0"/>
              <a:t>Click </a:t>
            </a:r>
            <a:r>
              <a:rPr lang="en-US" dirty="0" err="1"/>
              <a:t>vào</a:t>
            </a:r>
            <a:r>
              <a:rPr lang="en-US" baseline="0" dirty="0"/>
              <a:t> </a:t>
            </a:r>
            <a:r>
              <a:rPr lang="en-US" baseline="0" dirty="0" err="1"/>
              <a:t>ông</a:t>
            </a:r>
            <a:r>
              <a:rPr lang="en-US" baseline="0" dirty="0"/>
              <a:t> </a:t>
            </a:r>
            <a:r>
              <a:rPr lang="en-US" baseline="0" dirty="0" err="1"/>
              <a:t>để</a:t>
            </a:r>
            <a:r>
              <a:rPr lang="en-US" baseline="0" dirty="0"/>
              <a:t> </a:t>
            </a:r>
            <a:r>
              <a:rPr lang="en-US" baseline="0" dirty="0" err="1"/>
              <a:t>về</a:t>
            </a:r>
            <a:r>
              <a:rPr lang="en-US" baseline="0" dirty="0"/>
              <a:t> slide 4 </a:t>
            </a:r>
            <a:r>
              <a:rPr lang="en-US" baseline="0" dirty="0" err="1"/>
              <a:t>vị</a:t>
            </a:r>
            <a:r>
              <a:rPr lang="en-US" baseline="0" dirty="0"/>
              <a:t> </a:t>
            </a:r>
            <a:r>
              <a:rPr lang="en-US" baseline="0" dirty="0" err="1"/>
              <a:t>nhà</a:t>
            </a:r>
            <a:r>
              <a:rPr lang="en-US" baseline="0" dirty="0"/>
              <a:t> </a:t>
            </a:r>
            <a:r>
              <a:rPr lang="en-US" baseline="0" dirty="0" err="1"/>
              <a:t>nho</a:t>
            </a:r>
            <a:r>
              <a:rPr lang="en-US" baseline="0" dirty="0"/>
              <a:t>.</a:t>
            </a:r>
            <a:endParaRPr lang="en-US" dirty="0"/>
          </a:p>
          <a:p>
            <a:pPr marL="0" lvl="0" indent="0" algn="l" rtl="0">
              <a:spcBef>
                <a:spcPts val="0"/>
              </a:spcBef>
              <a:spcAft>
                <a:spcPts val="0"/>
              </a:spcAft>
              <a:buNone/>
            </a:pPr>
            <a:endParaRPr lang="en-US" dirty="0"/>
          </a:p>
        </p:txBody>
      </p:sp>
      <p:sp>
        <p:nvSpPr>
          <p:cNvPr id="431" name="Google Shape;4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5848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888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8490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6462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607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6624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Chuyển</a:t>
            </a:r>
            <a:r>
              <a:rPr lang="en-US" baseline="0" dirty="0"/>
              <a:t> ý, </a:t>
            </a:r>
            <a:r>
              <a:rPr lang="en-US" dirty="0"/>
              <a:t>Click </a:t>
            </a:r>
            <a:r>
              <a:rPr lang="en-US" dirty="0" err="1"/>
              <a:t>vào</a:t>
            </a:r>
            <a:r>
              <a:rPr lang="en-US" baseline="0" dirty="0"/>
              <a:t> </a:t>
            </a:r>
            <a:r>
              <a:rPr lang="en-US" baseline="0" dirty="0" err="1"/>
              <a:t>ông</a:t>
            </a:r>
            <a:r>
              <a:rPr lang="en-US" baseline="0" dirty="0"/>
              <a:t> </a:t>
            </a:r>
            <a:r>
              <a:rPr lang="en-US" baseline="0" dirty="0" err="1"/>
              <a:t>để</a:t>
            </a:r>
            <a:r>
              <a:rPr lang="en-US" baseline="0" dirty="0"/>
              <a:t> </a:t>
            </a:r>
            <a:r>
              <a:rPr lang="en-US" baseline="0" dirty="0" err="1"/>
              <a:t>về</a:t>
            </a:r>
            <a:r>
              <a:rPr lang="en-US" baseline="0" dirty="0"/>
              <a:t> slide 4 </a:t>
            </a:r>
            <a:r>
              <a:rPr lang="en-US" baseline="0" dirty="0" err="1"/>
              <a:t>vị</a:t>
            </a:r>
            <a:r>
              <a:rPr lang="en-US" baseline="0" dirty="0"/>
              <a:t> </a:t>
            </a:r>
            <a:r>
              <a:rPr lang="en-US" baseline="0" dirty="0" err="1"/>
              <a:t>nhà</a:t>
            </a:r>
            <a:r>
              <a:rPr lang="en-US" baseline="0" dirty="0"/>
              <a:t> </a:t>
            </a:r>
            <a:r>
              <a:rPr lang="en-US" baseline="0" dirty="0" err="1"/>
              <a:t>nho</a:t>
            </a:r>
            <a:r>
              <a:rPr lang="en-US" baseline="0" dirty="0"/>
              <a:t>.</a:t>
            </a:r>
            <a:endParaRPr lang="en-US" dirty="0"/>
          </a:p>
          <a:p>
            <a:pPr marL="0" lvl="0" indent="0" algn="l" rtl="0">
              <a:spcBef>
                <a:spcPts val="0"/>
              </a:spcBef>
              <a:spcAft>
                <a:spcPts val="0"/>
              </a:spcAft>
              <a:buNone/>
            </a:pPr>
            <a:endParaRPr lang="en-US" dirty="0"/>
          </a:p>
        </p:txBody>
      </p:sp>
      <p:sp>
        <p:nvSpPr>
          <p:cNvPr id="431" name="Google Shape;4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7131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156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Từ</a:t>
            </a:r>
            <a:r>
              <a:rPr lang="en-US" baseline="0" dirty="0"/>
              <a:t> </a:t>
            </a:r>
            <a:r>
              <a:rPr lang="en-US" baseline="0" dirty="0" err="1"/>
              <a:t>trái</a:t>
            </a:r>
            <a:r>
              <a:rPr lang="en-US" baseline="0" dirty="0"/>
              <a:t> qua : </a:t>
            </a:r>
            <a:r>
              <a:rPr lang="en-US" baseline="0" dirty="0" err="1"/>
              <a:t>ôngLê</a:t>
            </a:r>
            <a:r>
              <a:rPr lang="en-US" baseline="0" dirty="0"/>
              <a:t> </a:t>
            </a:r>
            <a:r>
              <a:rPr lang="en-US" baseline="0" dirty="0" err="1"/>
              <a:t>Thánh</a:t>
            </a:r>
            <a:r>
              <a:rPr lang="en-US" baseline="0" dirty="0"/>
              <a:t> </a:t>
            </a:r>
            <a:r>
              <a:rPr lang="en-US" baseline="0" dirty="0" err="1"/>
              <a:t>Tông</a:t>
            </a:r>
            <a:r>
              <a:rPr lang="en-US" baseline="0" dirty="0"/>
              <a:t> - </a:t>
            </a:r>
            <a:r>
              <a:rPr lang="en-US" baseline="0" dirty="0" err="1"/>
              <a:t>Nguyễn</a:t>
            </a:r>
            <a:r>
              <a:rPr lang="en-US" baseline="0" dirty="0"/>
              <a:t> </a:t>
            </a:r>
            <a:r>
              <a:rPr lang="en-US" baseline="0" dirty="0" err="1"/>
              <a:t>Trãi-Lương</a:t>
            </a:r>
            <a:r>
              <a:rPr lang="en-US" baseline="0" dirty="0"/>
              <a:t> </a:t>
            </a:r>
            <a:r>
              <a:rPr lang="en-US" baseline="0" dirty="0" err="1"/>
              <a:t>Thế</a:t>
            </a:r>
            <a:r>
              <a:rPr lang="en-US" baseline="0" dirty="0"/>
              <a:t> </a:t>
            </a:r>
            <a:r>
              <a:rPr lang="en-US" baseline="0" dirty="0" err="1"/>
              <a:t>Vinh</a:t>
            </a:r>
            <a:r>
              <a:rPr lang="en-US" baseline="0" dirty="0"/>
              <a:t>- </a:t>
            </a:r>
            <a:r>
              <a:rPr lang="en-US" baseline="0" dirty="0" err="1"/>
              <a:t>Ngô</a:t>
            </a:r>
            <a:r>
              <a:rPr lang="en-US" baseline="0" dirty="0"/>
              <a:t> </a:t>
            </a:r>
            <a:r>
              <a:rPr lang="en-US" baseline="0" dirty="0" err="1"/>
              <a:t>Sĩ</a:t>
            </a:r>
            <a:r>
              <a:rPr lang="en-US" baseline="0" dirty="0"/>
              <a:t> </a:t>
            </a:r>
            <a:r>
              <a:rPr lang="en-US" baseline="0" dirty="0" err="1"/>
              <a:t>Liên</a:t>
            </a:r>
            <a:endParaRPr lang="en-US" baseline="0"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từng</a:t>
            </a:r>
            <a:r>
              <a:rPr lang="en-US" baseline="0" dirty="0"/>
              <a:t>  </a:t>
            </a:r>
            <a:r>
              <a:rPr lang="en-US" baseline="0" dirty="0" err="1"/>
              <a:t>vị</a:t>
            </a:r>
            <a:r>
              <a:rPr lang="en-US" baseline="0" dirty="0"/>
              <a:t> </a:t>
            </a:r>
            <a:r>
              <a:rPr lang="en-US" baseline="0" dirty="0" err="1"/>
              <a:t>theo</a:t>
            </a:r>
            <a:r>
              <a:rPr lang="en-US" baseline="0" dirty="0"/>
              <a:t> </a:t>
            </a:r>
            <a:r>
              <a:rPr lang="en-US" baseline="0" dirty="0" err="1"/>
              <a:t>thứ</a:t>
            </a:r>
            <a:r>
              <a:rPr lang="en-US" baseline="0" dirty="0"/>
              <a:t> </a:t>
            </a:r>
            <a:r>
              <a:rPr lang="en-US" baseline="0" dirty="0" err="1"/>
              <a:t>tự</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hđộng</a:t>
            </a:r>
            <a:r>
              <a:rPr lang="en-US" baseline="0" dirty="0"/>
              <a:t> </a:t>
            </a:r>
            <a:r>
              <a:rPr lang="en-US" baseline="0" dirty="0" err="1"/>
              <a:t>học</a:t>
            </a:r>
            <a:endParaRPr lang="en-US" baseline="0"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err="1"/>
              <a:t>Ảnh</a:t>
            </a:r>
            <a:r>
              <a:rPr lang="en-US" baseline="0" dirty="0"/>
              <a:t>: ST page </a:t>
            </a:r>
            <a:r>
              <a:rPr lang="en-US" baseline="0" dirty="0" err="1"/>
              <a:t>Đại</a:t>
            </a:r>
            <a:r>
              <a:rPr lang="en-US" baseline="0" dirty="0"/>
              <a:t> </a:t>
            </a:r>
            <a:r>
              <a:rPr lang="en-US" baseline="0" dirty="0" err="1"/>
              <a:t>Việt</a:t>
            </a:r>
            <a:r>
              <a:rPr lang="en-US" baseline="0" dirty="0"/>
              <a:t> </a:t>
            </a:r>
            <a:r>
              <a:rPr lang="en-US" baseline="0" dirty="0" err="1"/>
              <a:t>Kỳ</a:t>
            </a:r>
            <a:r>
              <a:rPr lang="en-US" baseline="0" dirty="0"/>
              <a:t> </a:t>
            </a:r>
            <a:r>
              <a:rPr lang="en-US" baseline="0" dirty="0" err="1"/>
              <a:t>Nhân</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5141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 NON – TÀI LIỆU TIỂU HỌC CHUYÊN GIÁO ÁN ĐIỆN TỬ THEO TUẦN KHỐI 4 BÀI THAO GIẢNG – ELEARNING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Nhóm</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sẻ</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Quà</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tặng</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Non –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Tiểu</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Page: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Măng</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Non –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Tài</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liệu</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Tiểu</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600" b="0" i="0" u="none" strike="noStrike" kern="1200" cap="none" spc="0" normalizeH="0" baseline="0" noProof="0" dirty="0" err="1">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1600" b="0" i="0" u="none" strike="noStrike" kern="1200" cap="none" spc="0" normalizeH="0" baseline="0" noProof="0" dirty="0">
                <a:ln>
                  <a:noFill/>
                </a:ln>
                <a:solidFill>
                  <a:srgbClr val="001A33"/>
                </a:solidFill>
                <a:effectLst/>
                <a:uLnTx/>
                <a:uFillTx/>
                <a:latin typeface="Cambria" panose="02040503050406030204" pitchFamily="18" charset="0"/>
                <a:ea typeface="Cambria" panose="02040503050406030204" pitchFamily="18" charset="0"/>
                <a:cs typeface="Calibri" panose="020F0502020204030204" pitchFamily="34" charset="0"/>
              </a:rPr>
              <a:t> SĐT ZALO : 0382348780 - 0984848929</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54" name="Google Shape;65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870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3392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Click </a:t>
            </a:r>
            <a:r>
              <a:rPr lang="en-US" dirty="0" err="1"/>
              <a:t>vào</a:t>
            </a:r>
            <a:r>
              <a:rPr lang="en-US" baseline="0" dirty="0"/>
              <a:t> </a:t>
            </a:r>
            <a:r>
              <a:rPr lang="en-US" baseline="0" dirty="0" err="1"/>
              <a:t>ông</a:t>
            </a:r>
            <a:r>
              <a:rPr lang="en-US" baseline="0" dirty="0"/>
              <a:t> </a:t>
            </a:r>
            <a:r>
              <a:rPr lang="en-US" baseline="0" dirty="0" err="1"/>
              <a:t>để</a:t>
            </a:r>
            <a:r>
              <a:rPr lang="en-US" baseline="0" dirty="0"/>
              <a:t> </a:t>
            </a:r>
            <a:r>
              <a:rPr lang="en-US" baseline="0" dirty="0" err="1"/>
              <a:t>về</a:t>
            </a:r>
            <a:r>
              <a:rPr lang="en-US" baseline="0" dirty="0"/>
              <a:t> slide 4 </a:t>
            </a:r>
            <a:r>
              <a:rPr lang="en-US" baseline="0" dirty="0" err="1"/>
              <a:t>vị</a:t>
            </a:r>
            <a:r>
              <a:rPr lang="en-US" baseline="0" dirty="0"/>
              <a:t> </a:t>
            </a:r>
            <a:r>
              <a:rPr lang="en-US" baseline="0" dirty="0" err="1"/>
              <a:t>nhà</a:t>
            </a:r>
            <a:r>
              <a:rPr lang="en-US" baseline="0" dirty="0"/>
              <a:t> </a:t>
            </a:r>
            <a:r>
              <a:rPr lang="en-US" baseline="0" dirty="0" err="1"/>
              <a:t>nho</a:t>
            </a:r>
            <a:r>
              <a:rPr lang="en-US" baseline="0" dirty="0"/>
              <a:t>.</a:t>
            </a:r>
            <a:endParaRPr lang="en-US" dirty="0"/>
          </a:p>
          <a:p>
            <a:pPr marL="0" lvl="0" indent="0" algn="l" rtl="0">
              <a:spcBef>
                <a:spcPts val="0"/>
              </a:spcBef>
              <a:spcAft>
                <a:spcPts val="0"/>
              </a:spcAft>
              <a:buNone/>
            </a:pPr>
            <a:endParaRPr dirty="0"/>
          </a:p>
        </p:txBody>
      </p:sp>
      <p:sp>
        <p:nvSpPr>
          <p:cNvPr id="431" name="Google Shape;4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649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5461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338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806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12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b="1" dirty="0">
                <a:solidFill>
                  <a:srgbClr val="0000FF"/>
                </a:solidFill>
                <a:latin typeface="Times New Roman" panose="02020603050405020304" pitchFamily="18" charset="0"/>
                <a:cs typeface="Times New Roman" panose="02020603050405020304" pitchFamily="18" charset="0"/>
              </a:rPr>
              <a:t>BÌNH NGÔ ĐẠI CÁO ( CHỮ HÁN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6025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6"/>
        <p:cNvGrpSpPr/>
        <p:nvPr/>
      </p:nvGrpSpPr>
      <p:grpSpPr>
        <a:xfrm>
          <a:off x="0" y="0"/>
          <a:ext cx="0" cy="0"/>
          <a:chOff x="0" y="0"/>
          <a:chExt cx="0" cy="0"/>
        </a:xfrm>
      </p:grpSpPr>
      <p:sp>
        <p:nvSpPr>
          <p:cNvPr id="17" name="Google Shape;17;p29"/>
          <p:cNvSpPr txBox="1">
            <a:spLocks noGrp="1"/>
          </p:cNvSpPr>
          <p:nvPr>
            <p:ph type="ctrTitle"/>
          </p:nvPr>
        </p:nvSpPr>
        <p:spPr>
          <a:xfrm>
            <a:off x="914401" y="2130425"/>
            <a:ext cx="10363200" cy="1470026"/>
          </a:xfrm>
          <a:prstGeom prst="rect">
            <a:avLst/>
          </a:prstGeom>
          <a:noFill/>
          <a:ln>
            <a:noFill/>
          </a:ln>
        </p:spPr>
        <p:txBody>
          <a:bodyPr spcFirstLastPara="1" wrap="square" lIns="121900" tIns="60950" rIns="121900" bIns="60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9"/>
          <p:cNvSpPr txBox="1">
            <a:spLocks noGrp="1"/>
          </p:cNvSpPr>
          <p:nvPr>
            <p:ph type="subTitle" idx="1"/>
          </p:nvPr>
        </p:nvSpPr>
        <p:spPr>
          <a:xfrm>
            <a:off x="1828801" y="3886200"/>
            <a:ext cx="8534400" cy="1752600"/>
          </a:xfrm>
          <a:prstGeom prst="rect">
            <a:avLst/>
          </a:prstGeom>
          <a:noFill/>
          <a:ln>
            <a:noFill/>
          </a:ln>
        </p:spPr>
        <p:txBody>
          <a:bodyPr spcFirstLastPara="1" wrap="square" lIns="121900" tIns="60950" rIns="121900" bIns="60950" anchor="t" anchorCtr="0">
            <a:normAutofit/>
          </a:bodyPr>
          <a:lstStyle>
            <a:lvl1pPr lvl="0" algn="ctr">
              <a:spcBef>
                <a:spcPts val="860"/>
              </a:spcBef>
              <a:spcAft>
                <a:spcPts val="0"/>
              </a:spcAft>
              <a:buClr>
                <a:srgbClr val="888888"/>
              </a:buClr>
              <a:buSzPts val="4300"/>
              <a:buNone/>
              <a:defRPr>
                <a:solidFill>
                  <a:srgbClr val="888888"/>
                </a:solidFill>
              </a:defRPr>
            </a:lvl1pPr>
            <a:lvl2pPr lvl="1" algn="ctr">
              <a:spcBef>
                <a:spcPts val="740"/>
              </a:spcBef>
              <a:spcAft>
                <a:spcPts val="0"/>
              </a:spcAft>
              <a:buClr>
                <a:srgbClr val="888888"/>
              </a:buClr>
              <a:buSzPts val="3700"/>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40"/>
              </a:spcBef>
              <a:spcAft>
                <a:spcPts val="0"/>
              </a:spcAft>
              <a:buClr>
                <a:srgbClr val="888888"/>
              </a:buClr>
              <a:buSzPts val="2700"/>
              <a:buNone/>
              <a:defRPr>
                <a:solidFill>
                  <a:srgbClr val="888888"/>
                </a:solidFill>
              </a:defRPr>
            </a:lvl4pPr>
            <a:lvl5pPr lvl="4" algn="ctr">
              <a:spcBef>
                <a:spcPts val="540"/>
              </a:spcBef>
              <a:spcAft>
                <a:spcPts val="0"/>
              </a:spcAft>
              <a:buClr>
                <a:srgbClr val="888888"/>
              </a:buClr>
              <a:buSzPts val="27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19" name="Google Shape;19;p29"/>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20" name="Google Shape;20;p29"/>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21" name="Google Shape;21;p29"/>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1744278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3"/>
        <p:cNvGrpSpPr/>
        <p:nvPr/>
      </p:nvGrpSpPr>
      <p:grpSpPr>
        <a:xfrm>
          <a:off x="0" y="0"/>
          <a:ext cx="0" cy="0"/>
          <a:chOff x="0" y="0"/>
          <a:chExt cx="0" cy="0"/>
        </a:xfrm>
      </p:grpSpPr>
      <p:sp>
        <p:nvSpPr>
          <p:cNvPr id="74" name="Google Shape;74;p38"/>
          <p:cNvSpPr txBox="1">
            <a:spLocks noGrp="1"/>
          </p:cNvSpPr>
          <p:nvPr>
            <p:ph type="title"/>
          </p:nvPr>
        </p:nvSpPr>
        <p:spPr>
          <a:xfrm>
            <a:off x="609601" y="274638"/>
            <a:ext cx="10972800" cy="1143000"/>
          </a:xfrm>
          <a:prstGeom prst="rect">
            <a:avLst/>
          </a:prstGeom>
          <a:noFill/>
          <a:ln>
            <a:noFill/>
          </a:ln>
        </p:spPr>
        <p:txBody>
          <a:bodyPr spcFirstLastPara="1" wrap="square" lIns="121900" tIns="60950" rIns="121900" bIns="60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8"/>
          <p:cNvSpPr txBox="1">
            <a:spLocks noGrp="1"/>
          </p:cNvSpPr>
          <p:nvPr>
            <p:ph type="body" idx="1"/>
          </p:nvPr>
        </p:nvSpPr>
        <p:spPr>
          <a:xfrm rot="5400000">
            <a:off x="3833020" y="-1623217"/>
            <a:ext cx="4525963" cy="10972800"/>
          </a:xfrm>
          <a:prstGeom prst="rect">
            <a:avLst/>
          </a:prstGeom>
          <a:noFill/>
          <a:ln>
            <a:noFill/>
          </a:ln>
        </p:spPr>
        <p:txBody>
          <a:bodyPr spcFirstLastPara="1" wrap="square" lIns="121900" tIns="60950" rIns="121900" bIns="60950" anchor="t" anchorCtr="0">
            <a:normAutofit/>
          </a:bodyPr>
          <a:lstStyle>
            <a:lvl1pPr marL="457109" lvl="0" indent="-342831" algn="l">
              <a:spcBef>
                <a:spcPts val="360"/>
              </a:spcBef>
              <a:spcAft>
                <a:spcPts val="0"/>
              </a:spcAft>
              <a:buClr>
                <a:schemeClr val="dk1"/>
              </a:buClr>
              <a:buSzPts val="1800"/>
              <a:buChar char="•"/>
              <a:defRPr/>
            </a:lvl1pPr>
            <a:lvl2pPr marL="914217" lvl="1" indent="-342831" algn="l">
              <a:spcBef>
                <a:spcPts val="360"/>
              </a:spcBef>
              <a:spcAft>
                <a:spcPts val="0"/>
              </a:spcAft>
              <a:buClr>
                <a:schemeClr val="dk1"/>
              </a:buClr>
              <a:buSzPts val="1800"/>
              <a:buChar char="–"/>
              <a:defRPr/>
            </a:lvl2pPr>
            <a:lvl3pPr marL="1371326" lvl="2" indent="-342831" algn="l">
              <a:spcBef>
                <a:spcPts val="360"/>
              </a:spcBef>
              <a:spcAft>
                <a:spcPts val="0"/>
              </a:spcAft>
              <a:buClr>
                <a:schemeClr val="dk1"/>
              </a:buClr>
              <a:buSzPts val="1800"/>
              <a:buChar char="•"/>
              <a:defRPr/>
            </a:lvl3pPr>
            <a:lvl4pPr marL="1828434" lvl="3" indent="-342831" algn="l">
              <a:spcBef>
                <a:spcPts val="360"/>
              </a:spcBef>
              <a:spcAft>
                <a:spcPts val="0"/>
              </a:spcAft>
              <a:buClr>
                <a:schemeClr val="dk1"/>
              </a:buClr>
              <a:buSzPts val="1800"/>
              <a:buChar char="–"/>
              <a:defRPr/>
            </a:lvl4pPr>
            <a:lvl5pPr marL="2285543" lvl="4" indent="-342831" algn="l">
              <a:spcBef>
                <a:spcPts val="360"/>
              </a:spcBef>
              <a:spcAft>
                <a:spcPts val="0"/>
              </a:spcAft>
              <a:buClr>
                <a:schemeClr val="dk1"/>
              </a:buClr>
              <a:buSzPts val="1800"/>
              <a:buChar char="»"/>
              <a:defRPr/>
            </a:lvl5pPr>
            <a:lvl6pPr marL="2742651" lvl="5" indent="-342831" algn="l">
              <a:spcBef>
                <a:spcPts val="360"/>
              </a:spcBef>
              <a:spcAft>
                <a:spcPts val="0"/>
              </a:spcAft>
              <a:buClr>
                <a:schemeClr val="dk1"/>
              </a:buClr>
              <a:buSzPts val="1800"/>
              <a:buChar char="•"/>
              <a:defRPr/>
            </a:lvl6pPr>
            <a:lvl7pPr marL="3199760" lvl="6" indent="-342831" algn="l">
              <a:spcBef>
                <a:spcPts val="360"/>
              </a:spcBef>
              <a:spcAft>
                <a:spcPts val="0"/>
              </a:spcAft>
              <a:buClr>
                <a:schemeClr val="dk1"/>
              </a:buClr>
              <a:buSzPts val="1800"/>
              <a:buChar char="•"/>
              <a:defRPr/>
            </a:lvl7pPr>
            <a:lvl8pPr marL="3656868" lvl="7" indent="-342831" algn="l">
              <a:spcBef>
                <a:spcPts val="360"/>
              </a:spcBef>
              <a:spcAft>
                <a:spcPts val="0"/>
              </a:spcAft>
              <a:buClr>
                <a:schemeClr val="dk1"/>
              </a:buClr>
              <a:buSzPts val="1800"/>
              <a:buChar char="•"/>
              <a:defRPr/>
            </a:lvl8pPr>
            <a:lvl9pPr marL="4113977" lvl="8" indent="-342831" algn="l">
              <a:spcBef>
                <a:spcPts val="360"/>
              </a:spcBef>
              <a:spcAft>
                <a:spcPts val="0"/>
              </a:spcAft>
              <a:buClr>
                <a:schemeClr val="dk1"/>
              </a:buClr>
              <a:buSzPts val="1800"/>
              <a:buChar char="•"/>
              <a:defRPr/>
            </a:lvl9pPr>
          </a:lstStyle>
          <a:p>
            <a:endParaRPr/>
          </a:p>
        </p:txBody>
      </p:sp>
      <p:sp>
        <p:nvSpPr>
          <p:cNvPr id="76" name="Google Shape;76;p38"/>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77" name="Google Shape;77;p38"/>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78" name="Google Shape;78;p38"/>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123348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79"/>
        <p:cNvGrpSpPr/>
        <p:nvPr/>
      </p:nvGrpSpPr>
      <p:grpSpPr>
        <a:xfrm>
          <a:off x="0" y="0"/>
          <a:ext cx="0" cy="0"/>
          <a:chOff x="0" y="0"/>
          <a:chExt cx="0" cy="0"/>
        </a:xfrm>
      </p:grpSpPr>
      <p:sp>
        <p:nvSpPr>
          <p:cNvPr id="80" name="Google Shape;80;p39"/>
          <p:cNvSpPr txBox="1">
            <a:spLocks noGrp="1"/>
          </p:cNvSpPr>
          <p:nvPr>
            <p:ph type="title"/>
          </p:nvPr>
        </p:nvSpPr>
        <p:spPr>
          <a:xfrm rot="5400000">
            <a:off x="7285038" y="1828802"/>
            <a:ext cx="5851525" cy="2743200"/>
          </a:xfrm>
          <a:prstGeom prst="rect">
            <a:avLst/>
          </a:prstGeom>
          <a:noFill/>
          <a:ln>
            <a:noFill/>
          </a:ln>
        </p:spPr>
        <p:txBody>
          <a:bodyPr spcFirstLastPara="1" wrap="square" lIns="121900" tIns="60950" rIns="121900" bIns="60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9"/>
          <p:cNvSpPr txBox="1">
            <a:spLocks noGrp="1"/>
          </p:cNvSpPr>
          <p:nvPr>
            <p:ph type="body" idx="1"/>
          </p:nvPr>
        </p:nvSpPr>
        <p:spPr>
          <a:xfrm rot="5400000">
            <a:off x="1697038" y="-812798"/>
            <a:ext cx="5851525" cy="8026400"/>
          </a:xfrm>
          <a:prstGeom prst="rect">
            <a:avLst/>
          </a:prstGeom>
          <a:noFill/>
          <a:ln>
            <a:noFill/>
          </a:ln>
        </p:spPr>
        <p:txBody>
          <a:bodyPr spcFirstLastPara="1" wrap="square" lIns="121900" tIns="60950" rIns="121900" bIns="60950" anchor="t" anchorCtr="0">
            <a:normAutofit/>
          </a:bodyPr>
          <a:lstStyle>
            <a:lvl1pPr marL="457109" lvl="0" indent="-342831" algn="l">
              <a:spcBef>
                <a:spcPts val="360"/>
              </a:spcBef>
              <a:spcAft>
                <a:spcPts val="0"/>
              </a:spcAft>
              <a:buClr>
                <a:schemeClr val="dk1"/>
              </a:buClr>
              <a:buSzPts val="1800"/>
              <a:buChar char="•"/>
              <a:defRPr/>
            </a:lvl1pPr>
            <a:lvl2pPr marL="914217" lvl="1" indent="-342831" algn="l">
              <a:spcBef>
                <a:spcPts val="360"/>
              </a:spcBef>
              <a:spcAft>
                <a:spcPts val="0"/>
              </a:spcAft>
              <a:buClr>
                <a:schemeClr val="dk1"/>
              </a:buClr>
              <a:buSzPts val="1800"/>
              <a:buChar char="–"/>
              <a:defRPr/>
            </a:lvl2pPr>
            <a:lvl3pPr marL="1371326" lvl="2" indent="-342831" algn="l">
              <a:spcBef>
                <a:spcPts val="360"/>
              </a:spcBef>
              <a:spcAft>
                <a:spcPts val="0"/>
              </a:spcAft>
              <a:buClr>
                <a:schemeClr val="dk1"/>
              </a:buClr>
              <a:buSzPts val="1800"/>
              <a:buChar char="•"/>
              <a:defRPr/>
            </a:lvl3pPr>
            <a:lvl4pPr marL="1828434" lvl="3" indent="-342831" algn="l">
              <a:spcBef>
                <a:spcPts val="360"/>
              </a:spcBef>
              <a:spcAft>
                <a:spcPts val="0"/>
              </a:spcAft>
              <a:buClr>
                <a:schemeClr val="dk1"/>
              </a:buClr>
              <a:buSzPts val="1800"/>
              <a:buChar char="–"/>
              <a:defRPr/>
            </a:lvl4pPr>
            <a:lvl5pPr marL="2285543" lvl="4" indent="-342831" algn="l">
              <a:spcBef>
                <a:spcPts val="360"/>
              </a:spcBef>
              <a:spcAft>
                <a:spcPts val="0"/>
              </a:spcAft>
              <a:buClr>
                <a:schemeClr val="dk1"/>
              </a:buClr>
              <a:buSzPts val="1800"/>
              <a:buChar char="»"/>
              <a:defRPr/>
            </a:lvl5pPr>
            <a:lvl6pPr marL="2742651" lvl="5" indent="-342831" algn="l">
              <a:spcBef>
                <a:spcPts val="360"/>
              </a:spcBef>
              <a:spcAft>
                <a:spcPts val="0"/>
              </a:spcAft>
              <a:buClr>
                <a:schemeClr val="dk1"/>
              </a:buClr>
              <a:buSzPts val="1800"/>
              <a:buChar char="•"/>
              <a:defRPr/>
            </a:lvl6pPr>
            <a:lvl7pPr marL="3199760" lvl="6" indent="-342831" algn="l">
              <a:spcBef>
                <a:spcPts val="360"/>
              </a:spcBef>
              <a:spcAft>
                <a:spcPts val="0"/>
              </a:spcAft>
              <a:buClr>
                <a:schemeClr val="dk1"/>
              </a:buClr>
              <a:buSzPts val="1800"/>
              <a:buChar char="•"/>
              <a:defRPr/>
            </a:lvl7pPr>
            <a:lvl8pPr marL="3656868" lvl="7" indent="-342831" algn="l">
              <a:spcBef>
                <a:spcPts val="360"/>
              </a:spcBef>
              <a:spcAft>
                <a:spcPts val="0"/>
              </a:spcAft>
              <a:buClr>
                <a:schemeClr val="dk1"/>
              </a:buClr>
              <a:buSzPts val="1800"/>
              <a:buChar char="•"/>
              <a:defRPr/>
            </a:lvl8pPr>
            <a:lvl9pPr marL="4113977" lvl="8" indent="-342831" algn="l">
              <a:spcBef>
                <a:spcPts val="360"/>
              </a:spcBef>
              <a:spcAft>
                <a:spcPts val="0"/>
              </a:spcAft>
              <a:buClr>
                <a:schemeClr val="dk1"/>
              </a:buClr>
              <a:buSzPts val="1800"/>
              <a:buChar char="•"/>
              <a:defRPr/>
            </a:lvl9pPr>
          </a:lstStyle>
          <a:p>
            <a:endParaRPr/>
          </a:p>
        </p:txBody>
      </p:sp>
      <p:sp>
        <p:nvSpPr>
          <p:cNvPr id="82" name="Google Shape;82;p39"/>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83" name="Google Shape;83;p39"/>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84" name="Google Shape;84;p39"/>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402675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2"/>
        <p:cNvGrpSpPr/>
        <p:nvPr/>
      </p:nvGrpSpPr>
      <p:grpSpPr>
        <a:xfrm>
          <a:off x="0" y="0"/>
          <a:ext cx="0" cy="0"/>
          <a:chOff x="0" y="0"/>
          <a:chExt cx="0" cy="0"/>
        </a:xfrm>
      </p:grpSpPr>
      <p:sp>
        <p:nvSpPr>
          <p:cNvPr id="23" name="Google Shape;23;p30"/>
          <p:cNvSpPr txBox="1">
            <a:spLocks noGrp="1"/>
          </p:cNvSpPr>
          <p:nvPr>
            <p:ph type="title"/>
          </p:nvPr>
        </p:nvSpPr>
        <p:spPr>
          <a:xfrm>
            <a:off x="609601" y="274638"/>
            <a:ext cx="10972800" cy="1143000"/>
          </a:xfrm>
          <a:prstGeom prst="rect">
            <a:avLst/>
          </a:prstGeom>
          <a:noFill/>
          <a:ln>
            <a:noFill/>
          </a:ln>
        </p:spPr>
        <p:txBody>
          <a:bodyPr spcFirstLastPara="1" wrap="square" lIns="121900" tIns="60950" rIns="121900" bIns="60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0"/>
          <p:cNvSpPr txBox="1">
            <a:spLocks noGrp="1"/>
          </p:cNvSpPr>
          <p:nvPr>
            <p:ph type="body" idx="1"/>
          </p:nvPr>
        </p:nvSpPr>
        <p:spPr>
          <a:xfrm>
            <a:off x="609601" y="1600202"/>
            <a:ext cx="10972800" cy="4525963"/>
          </a:xfrm>
          <a:prstGeom prst="rect">
            <a:avLst/>
          </a:prstGeom>
          <a:noFill/>
          <a:ln>
            <a:noFill/>
          </a:ln>
        </p:spPr>
        <p:txBody>
          <a:bodyPr spcFirstLastPara="1" wrap="square" lIns="121900" tIns="60950" rIns="121900" bIns="60950" anchor="t" anchorCtr="0">
            <a:normAutofit/>
          </a:bodyPr>
          <a:lstStyle>
            <a:lvl1pPr marL="457109" lvl="0" indent="-342831" algn="l">
              <a:spcBef>
                <a:spcPts val="360"/>
              </a:spcBef>
              <a:spcAft>
                <a:spcPts val="0"/>
              </a:spcAft>
              <a:buClr>
                <a:schemeClr val="dk1"/>
              </a:buClr>
              <a:buSzPts val="1800"/>
              <a:buChar char="•"/>
              <a:defRPr/>
            </a:lvl1pPr>
            <a:lvl2pPr marL="914217" lvl="1" indent="-342831" algn="l">
              <a:spcBef>
                <a:spcPts val="360"/>
              </a:spcBef>
              <a:spcAft>
                <a:spcPts val="0"/>
              </a:spcAft>
              <a:buClr>
                <a:schemeClr val="dk1"/>
              </a:buClr>
              <a:buSzPts val="1800"/>
              <a:buChar char="–"/>
              <a:defRPr/>
            </a:lvl2pPr>
            <a:lvl3pPr marL="1371326" lvl="2" indent="-342831" algn="l">
              <a:spcBef>
                <a:spcPts val="360"/>
              </a:spcBef>
              <a:spcAft>
                <a:spcPts val="0"/>
              </a:spcAft>
              <a:buClr>
                <a:schemeClr val="dk1"/>
              </a:buClr>
              <a:buSzPts val="1800"/>
              <a:buChar char="•"/>
              <a:defRPr/>
            </a:lvl3pPr>
            <a:lvl4pPr marL="1828434" lvl="3" indent="-342831" algn="l">
              <a:spcBef>
                <a:spcPts val="360"/>
              </a:spcBef>
              <a:spcAft>
                <a:spcPts val="0"/>
              </a:spcAft>
              <a:buClr>
                <a:schemeClr val="dk1"/>
              </a:buClr>
              <a:buSzPts val="1800"/>
              <a:buChar char="–"/>
              <a:defRPr/>
            </a:lvl4pPr>
            <a:lvl5pPr marL="2285543" lvl="4" indent="-342831" algn="l">
              <a:spcBef>
                <a:spcPts val="360"/>
              </a:spcBef>
              <a:spcAft>
                <a:spcPts val="0"/>
              </a:spcAft>
              <a:buClr>
                <a:schemeClr val="dk1"/>
              </a:buClr>
              <a:buSzPts val="1800"/>
              <a:buChar char="»"/>
              <a:defRPr/>
            </a:lvl5pPr>
            <a:lvl6pPr marL="2742651" lvl="5" indent="-342831" algn="l">
              <a:spcBef>
                <a:spcPts val="360"/>
              </a:spcBef>
              <a:spcAft>
                <a:spcPts val="0"/>
              </a:spcAft>
              <a:buClr>
                <a:schemeClr val="dk1"/>
              </a:buClr>
              <a:buSzPts val="1800"/>
              <a:buChar char="•"/>
              <a:defRPr/>
            </a:lvl6pPr>
            <a:lvl7pPr marL="3199760" lvl="6" indent="-342831" algn="l">
              <a:spcBef>
                <a:spcPts val="360"/>
              </a:spcBef>
              <a:spcAft>
                <a:spcPts val="0"/>
              </a:spcAft>
              <a:buClr>
                <a:schemeClr val="dk1"/>
              </a:buClr>
              <a:buSzPts val="1800"/>
              <a:buChar char="•"/>
              <a:defRPr/>
            </a:lvl7pPr>
            <a:lvl8pPr marL="3656868" lvl="7" indent="-342831" algn="l">
              <a:spcBef>
                <a:spcPts val="360"/>
              </a:spcBef>
              <a:spcAft>
                <a:spcPts val="0"/>
              </a:spcAft>
              <a:buClr>
                <a:schemeClr val="dk1"/>
              </a:buClr>
              <a:buSzPts val="1800"/>
              <a:buChar char="•"/>
              <a:defRPr/>
            </a:lvl8pPr>
            <a:lvl9pPr marL="4113977" lvl="8" indent="-342831" algn="l">
              <a:spcBef>
                <a:spcPts val="360"/>
              </a:spcBef>
              <a:spcAft>
                <a:spcPts val="0"/>
              </a:spcAft>
              <a:buClr>
                <a:schemeClr val="dk1"/>
              </a:buClr>
              <a:buSzPts val="1800"/>
              <a:buChar char="•"/>
              <a:defRPr/>
            </a:lvl9pPr>
          </a:lstStyle>
          <a:p>
            <a:endParaRPr/>
          </a:p>
        </p:txBody>
      </p:sp>
      <p:sp>
        <p:nvSpPr>
          <p:cNvPr id="25" name="Google Shape;25;p30"/>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26" name="Google Shape;26;p30"/>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27" name="Google Shape;27;p30"/>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95151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8"/>
        <p:cNvGrpSpPr/>
        <p:nvPr/>
      </p:nvGrpSpPr>
      <p:grpSpPr>
        <a:xfrm>
          <a:off x="0" y="0"/>
          <a:ext cx="0" cy="0"/>
          <a:chOff x="0" y="0"/>
          <a:chExt cx="0" cy="0"/>
        </a:xfrm>
      </p:grpSpPr>
      <p:sp>
        <p:nvSpPr>
          <p:cNvPr id="29" name="Google Shape;29;p31"/>
          <p:cNvSpPr txBox="1">
            <a:spLocks noGrp="1"/>
          </p:cNvSpPr>
          <p:nvPr>
            <p:ph type="title"/>
          </p:nvPr>
        </p:nvSpPr>
        <p:spPr>
          <a:xfrm>
            <a:off x="963085" y="4406901"/>
            <a:ext cx="10363200" cy="1362075"/>
          </a:xfrm>
          <a:prstGeom prst="rect">
            <a:avLst/>
          </a:prstGeom>
          <a:noFill/>
          <a:ln>
            <a:noFill/>
          </a:ln>
        </p:spPr>
        <p:txBody>
          <a:bodyPr spcFirstLastPara="1" wrap="square" lIns="121900" tIns="60950" rIns="121900" bIns="60950" anchor="t" anchorCtr="0">
            <a:normAutofit/>
          </a:bodyPr>
          <a:lstStyle>
            <a:lvl1pPr lvl="0" algn="l">
              <a:spcBef>
                <a:spcPts val="0"/>
              </a:spcBef>
              <a:spcAft>
                <a:spcPts val="0"/>
              </a:spcAft>
              <a:buClr>
                <a:schemeClr val="dk1"/>
              </a:buClr>
              <a:buSzPts val="5300"/>
              <a:buFont typeface="Calibri"/>
              <a:buNone/>
              <a:defRPr sz="5299"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1"/>
          <p:cNvSpPr txBox="1">
            <a:spLocks noGrp="1"/>
          </p:cNvSpPr>
          <p:nvPr>
            <p:ph type="body" idx="1"/>
          </p:nvPr>
        </p:nvSpPr>
        <p:spPr>
          <a:xfrm>
            <a:off x="963085" y="2906713"/>
            <a:ext cx="10363200" cy="1500187"/>
          </a:xfrm>
          <a:prstGeom prst="rect">
            <a:avLst/>
          </a:prstGeom>
          <a:noFill/>
          <a:ln>
            <a:noFill/>
          </a:ln>
        </p:spPr>
        <p:txBody>
          <a:bodyPr spcFirstLastPara="1" wrap="square" lIns="121900" tIns="60950" rIns="121900" bIns="60950" anchor="b" anchorCtr="0">
            <a:normAutofit/>
          </a:bodyPr>
          <a:lstStyle>
            <a:lvl1pPr marL="457109" lvl="0" indent="-228554" algn="l">
              <a:spcBef>
                <a:spcPts val="540"/>
              </a:spcBef>
              <a:spcAft>
                <a:spcPts val="0"/>
              </a:spcAft>
              <a:buClr>
                <a:srgbClr val="888888"/>
              </a:buClr>
              <a:buSzPts val="2700"/>
              <a:buNone/>
              <a:defRPr sz="2699">
                <a:solidFill>
                  <a:srgbClr val="888888"/>
                </a:solidFill>
              </a:defRPr>
            </a:lvl1pPr>
            <a:lvl2pPr marL="914217" lvl="1" indent="-228554" algn="l">
              <a:spcBef>
                <a:spcPts val="480"/>
              </a:spcBef>
              <a:spcAft>
                <a:spcPts val="0"/>
              </a:spcAft>
              <a:buClr>
                <a:srgbClr val="888888"/>
              </a:buClr>
              <a:buSzPts val="2400"/>
              <a:buNone/>
              <a:defRPr sz="2400">
                <a:solidFill>
                  <a:srgbClr val="888888"/>
                </a:solidFill>
              </a:defRPr>
            </a:lvl2pPr>
            <a:lvl3pPr marL="1371326" lvl="2" indent="-228554" algn="l">
              <a:spcBef>
                <a:spcPts val="420"/>
              </a:spcBef>
              <a:spcAft>
                <a:spcPts val="0"/>
              </a:spcAft>
              <a:buClr>
                <a:srgbClr val="888888"/>
              </a:buClr>
              <a:buSzPts val="2100"/>
              <a:buNone/>
              <a:defRPr sz="2100">
                <a:solidFill>
                  <a:srgbClr val="888888"/>
                </a:solidFill>
              </a:defRPr>
            </a:lvl3pPr>
            <a:lvl4pPr marL="1828434" lvl="3" indent="-228554" algn="l">
              <a:spcBef>
                <a:spcPts val="380"/>
              </a:spcBef>
              <a:spcAft>
                <a:spcPts val="0"/>
              </a:spcAft>
              <a:buClr>
                <a:srgbClr val="888888"/>
              </a:buClr>
              <a:buSzPts val="1900"/>
              <a:buNone/>
              <a:defRPr sz="1900">
                <a:solidFill>
                  <a:srgbClr val="888888"/>
                </a:solidFill>
              </a:defRPr>
            </a:lvl4pPr>
            <a:lvl5pPr marL="2285543" lvl="4" indent="-228554" algn="l">
              <a:spcBef>
                <a:spcPts val="380"/>
              </a:spcBef>
              <a:spcAft>
                <a:spcPts val="0"/>
              </a:spcAft>
              <a:buClr>
                <a:srgbClr val="888888"/>
              </a:buClr>
              <a:buSzPts val="1900"/>
              <a:buNone/>
              <a:defRPr sz="1900">
                <a:solidFill>
                  <a:srgbClr val="888888"/>
                </a:solidFill>
              </a:defRPr>
            </a:lvl5pPr>
            <a:lvl6pPr marL="2742651" lvl="5" indent="-228554" algn="l">
              <a:spcBef>
                <a:spcPts val="380"/>
              </a:spcBef>
              <a:spcAft>
                <a:spcPts val="0"/>
              </a:spcAft>
              <a:buClr>
                <a:srgbClr val="888888"/>
              </a:buClr>
              <a:buSzPts val="1900"/>
              <a:buNone/>
              <a:defRPr sz="1900">
                <a:solidFill>
                  <a:srgbClr val="888888"/>
                </a:solidFill>
              </a:defRPr>
            </a:lvl6pPr>
            <a:lvl7pPr marL="3199760" lvl="6" indent="-228554" algn="l">
              <a:spcBef>
                <a:spcPts val="380"/>
              </a:spcBef>
              <a:spcAft>
                <a:spcPts val="0"/>
              </a:spcAft>
              <a:buClr>
                <a:srgbClr val="888888"/>
              </a:buClr>
              <a:buSzPts val="1900"/>
              <a:buNone/>
              <a:defRPr sz="1900">
                <a:solidFill>
                  <a:srgbClr val="888888"/>
                </a:solidFill>
              </a:defRPr>
            </a:lvl7pPr>
            <a:lvl8pPr marL="3656868" lvl="7" indent="-228554" algn="l">
              <a:spcBef>
                <a:spcPts val="380"/>
              </a:spcBef>
              <a:spcAft>
                <a:spcPts val="0"/>
              </a:spcAft>
              <a:buClr>
                <a:srgbClr val="888888"/>
              </a:buClr>
              <a:buSzPts val="1900"/>
              <a:buNone/>
              <a:defRPr sz="1900">
                <a:solidFill>
                  <a:srgbClr val="888888"/>
                </a:solidFill>
              </a:defRPr>
            </a:lvl8pPr>
            <a:lvl9pPr marL="4113977" lvl="8" indent="-228554" algn="l">
              <a:spcBef>
                <a:spcPts val="380"/>
              </a:spcBef>
              <a:spcAft>
                <a:spcPts val="0"/>
              </a:spcAft>
              <a:buClr>
                <a:srgbClr val="888888"/>
              </a:buClr>
              <a:buSzPts val="1900"/>
              <a:buNone/>
              <a:defRPr sz="1900">
                <a:solidFill>
                  <a:srgbClr val="888888"/>
                </a:solidFill>
              </a:defRPr>
            </a:lvl9pPr>
          </a:lstStyle>
          <a:p>
            <a:endParaRPr/>
          </a:p>
        </p:txBody>
      </p:sp>
      <p:sp>
        <p:nvSpPr>
          <p:cNvPr id="31" name="Google Shape;31;p31"/>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32" name="Google Shape;32;p31"/>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33" name="Google Shape;33;p31"/>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402656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4"/>
        <p:cNvGrpSpPr/>
        <p:nvPr/>
      </p:nvGrpSpPr>
      <p:grpSpPr>
        <a:xfrm>
          <a:off x="0" y="0"/>
          <a:ext cx="0" cy="0"/>
          <a:chOff x="0" y="0"/>
          <a:chExt cx="0" cy="0"/>
        </a:xfrm>
      </p:grpSpPr>
      <p:sp>
        <p:nvSpPr>
          <p:cNvPr id="35" name="Google Shape;35;p32"/>
          <p:cNvSpPr txBox="1">
            <a:spLocks noGrp="1"/>
          </p:cNvSpPr>
          <p:nvPr>
            <p:ph type="title"/>
          </p:nvPr>
        </p:nvSpPr>
        <p:spPr>
          <a:xfrm>
            <a:off x="609601" y="274638"/>
            <a:ext cx="10972800" cy="1143000"/>
          </a:xfrm>
          <a:prstGeom prst="rect">
            <a:avLst/>
          </a:prstGeom>
          <a:noFill/>
          <a:ln>
            <a:noFill/>
          </a:ln>
        </p:spPr>
        <p:txBody>
          <a:bodyPr spcFirstLastPara="1" wrap="square" lIns="121900" tIns="60950" rIns="121900" bIns="60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2"/>
          <p:cNvSpPr txBox="1">
            <a:spLocks noGrp="1"/>
          </p:cNvSpPr>
          <p:nvPr>
            <p:ph type="body" idx="1"/>
          </p:nvPr>
        </p:nvSpPr>
        <p:spPr>
          <a:xfrm>
            <a:off x="609601" y="1600202"/>
            <a:ext cx="5384800" cy="4525963"/>
          </a:xfrm>
          <a:prstGeom prst="rect">
            <a:avLst/>
          </a:prstGeom>
          <a:noFill/>
          <a:ln>
            <a:noFill/>
          </a:ln>
        </p:spPr>
        <p:txBody>
          <a:bodyPr spcFirstLastPara="1" wrap="square" lIns="121900" tIns="60950" rIns="121900" bIns="60950" anchor="t" anchorCtr="0">
            <a:normAutofit/>
          </a:bodyPr>
          <a:lstStyle>
            <a:lvl1pPr marL="457109" lvl="0" indent="-463457" algn="l">
              <a:spcBef>
                <a:spcPts val="740"/>
              </a:spcBef>
              <a:spcAft>
                <a:spcPts val="0"/>
              </a:spcAft>
              <a:buClr>
                <a:schemeClr val="dk1"/>
              </a:buClr>
              <a:buSzPts val="3700"/>
              <a:buChar char="•"/>
              <a:defRPr sz="3699"/>
            </a:lvl1pPr>
            <a:lvl2pPr marL="914217" lvl="1" indent="-431714" algn="l">
              <a:spcBef>
                <a:spcPts val="640"/>
              </a:spcBef>
              <a:spcAft>
                <a:spcPts val="0"/>
              </a:spcAft>
              <a:buClr>
                <a:schemeClr val="dk1"/>
              </a:buClr>
              <a:buSzPts val="3200"/>
              <a:buChar char="–"/>
              <a:defRPr sz="3199"/>
            </a:lvl2pPr>
            <a:lvl3pPr marL="1371326" lvl="2" indent="-399970" algn="l">
              <a:spcBef>
                <a:spcPts val="540"/>
              </a:spcBef>
              <a:spcAft>
                <a:spcPts val="0"/>
              </a:spcAft>
              <a:buClr>
                <a:schemeClr val="dk1"/>
              </a:buClr>
              <a:buSzPts val="2700"/>
              <a:buChar char="•"/>
              <a:defRPr sz="2699"/>
            </a:lvl3pPr>
            <a:lvl4pPr marL="1828434" lvl="3" indent="-380924" algn="l">
              <a:spcBef>
                <a:spcPts val="480"/>
              </a:spcBef>
              <a:spcAft>
                <a:spcPts val="0"/>
              </a:spcAft>
              <a:buClr>
                <a:schemeClr val="dk1"/>
              </a:buClr>
              <a:buSzPts val="2400"/>
              <a:buChar char="–"/>
              <a:defRPr sz="2400"/>
            </a:lvl4pPr>
            <a:lvl5pPr marL="2285543" lvl="4" indent="-380924" algn="l">
              <a:spcBef>
                <a:spcPts val="480"/>
              </a:spcBef>
              <a:spcAft>
                <a:spcPts val="0"/>
              </a:spcAft>
              <a:buClr>
                <a:schemeClr val="dk1"/>
              </a:buClr>
              <a:buSzPts val="2400"/>
              <a:buChar char="»"/>
              <a:defRPr sz="2400"/>
            </a:lvl5pPr>
            <a:lvl6pPr marL="2742651" lvl="5" indent="-380924" algn="l">
              <a:spcBef>
                <a:spcPts val="480"/>
              </a:spcBef>
              <a:spcAft>
                <a:spcPts val="0"/>
              </a:spcAft>
              <a:buClr>
                <a:schemeClr val="dk1"/>
              </a:buClr>
              <a:buSzPts val="2400"/>
              <a:buChar char="•"/>
              <a:defRPr sz="2400"/>
            </a:lvl6pPr>
            <a:lvl7pPr marL="3199760" lvl="6" indent="-380924" algn="l">
              <a:spcBef>
                <a:spcPts val="480"/>
              </a:spcBef>
              <a:spcAft>
                <a:spcPts val="0"/>
              </a:spcAft>
              <a:buClr>
                <a:schemeClr val="dk1"/>
              </a:buClr>
              <a:buSzPts val="2400"/>
              <a:buChar char="•"/>
              <a:defRPr sz="2400"/>
            </a:lvl7pPr>
            <a:lvl8pPr marL="3656868" lvl="7" indent="-380924" algn="l">
              <a:spcBef>
                <a:spcPts val="480"/>
              </a:spcBef>
              <a:spcAft>
                <a:spcPts val="0"/>
              </a:spcAft>
              <a:buClr>
                <a:schemeClr val="dk1"/>
              </a:buClr>
              <a:buSzPts val="2400"/>
              <a:buChar char="•"/>
              <a:defRPr sz="2400"/>
            </a:lvl8pPr>
            <a:lvl9pPr marL="4113977" lvl="8" indent="-380924" algn="l">
              <a:spcBef>
                <a:spcPts val="480"/>
              </a:spcBef>
              <a:spcAft>
                <a:spcPts val="0"/>
              </a:spcAft>
              <a:buClr>
                <a:schemeClr val="dk1"/>
              </a:buClr>
              <a:buSzPts val="2400"/>
              <a:buChar char="•"/>
              <a:defRPr sz="2400"/>
            </a:lvl9pPr>
          </a:lstStyle>
          <a:p>
            <a:endParaRPr/>
          </a:p>
        </p:txBody>
      </p:sp>
      <p:sp>
        <p:nvSpPr>
          <p:cNvPr id="37" name="Google Shape;37;p32"/>
          <p:cNvSpPr txBox="1">
            <a:spLocks noGrp="1"/>
          </p:cNvSpPr>
          <p:nvPr>
            <p:ph type="body" idx="2"/>
          </p:nvPr>
        </p:nvSpPr>
        <p:spPr>
          <a:xfrm>
            <a:off x="6197600" y="1600202"/>
            <a:ext cx="5384800" cy="4525963"/>
          </a:xfrm>
          <a:prstGeom prst="rect">
            <a:avLst/>
          </a:prstGeom>
          <a:noFill/>
          <a:ln>
            <a:noFill/>
          </a:ln>
        </p:spPr>
        <p:txBody>
          <a:bodyPr spcFirstLastPara="1" wrap="square" lIns="121900" tIns="60950" rIns="121900" bIns="60950" anchor="t" anchorCtr="0">
            <a:normAutofit/>
          </a:bodyPr>
          <a:lstStyle>
            <a:lvl1pPr marL="457109" lvl="0" indent="-463457" algn="l">
              <a:spcBef>
                <a:spcPts val="740"/>
              </a:spcBef>
              <a:spcAft>
                <a:spcPts val="0"/>
              </a:spcAft>
              <a:buClr>
                <a:schemeClr val="dk1"/>
              </a:buClr>
              <a:buSzPts val="3700"/>
              <a:buChar char="•"/>
              <a:defRPr sz="3699"/>
            </a:lvl1pPr>
            <a:lvl2pPr marL="914217" lvl="1" indent="-431714" algn="l">
              <a:spcBef>
                <a:spcPts val="640"/>
              </a:spcBef>
              <a:spcAft>
                <a:spcPts val="0"/>
              </a:spcAft>
              <a:buClr>
                <a:schemeClr val="dk1"/>
              </a:buClr>
              <a:buSzPts val="3200"/>
              <a:buChar char="–"/>
              <a:defRPr sz="3199"/>
            </a:lvl2pPr>
            <a:lvl3pPr marL="1371326" lvl="2" indent="-399970" algn="l">
              <a:spcBef>
                <a:spcPts val="540"/>
              </a:spcBef>
              <a:spcAft>
                <a:spcPts val="0"/>
              </a:spcAft>
              <a:buClr>
                <a:schemeClr val="dk1"/>
              </a:buClr>
              <a:buSzPts val="2700"/>
              <a:buChar char="•"/>
              <a:defRPr sz="2699"/>
            </a:lvl3pPr>
            <a:lvl4pPr marL="1828434" lvl="3" indent="-380924" algn="l">
              <a:spcBef>
                <a:spcPts val="480"/>
              </a:spcBef>
              <a:spcAft>
                <a:spcPts val="0"/>
              </a:spcAft>
              <a:buClr>
                <a:schemeClr val="dk1"/>
              </a:buClr>
              <a:buSzPts val="2400"/>
              <a:buChar char="–"/>
              <a:defRPr sz="2400"/>
            </a:lvl4pPr>
            <a:lvl5pPr marL="2285543" lvl="4" indent="-380924" algn="l">
              <a:spcBef>
                <a:spcPts val="480"/>
              </a:spcBef>
              <a:spcAft>
                <a:spcPts val="0"/>
              </a:spcAft>
              <a:buClr>
                <a:schemeClr val="dk1"/>
              </a:buClr>
              <a:buSzPts val="2400"/>
              <a:buChar char="»"/>
              <a:defRPr sz="2400"/>
            </a:lvl5pPr>
            <a:lvl6pPr marL="2742651" lvl="5" indent="-380924" algn="l">
              <a:spcBef>
                <a:spcPts val="480"/>
              </a:spcBef>
              <a:spcAft>
                <a:spcPts val="0"/>
              </a:spcAft>
              <a:buClr>
                <a:schemeClr val="dk1"/>
              </a:buClr>
              <a:buSzPts val="2400"/>
              <a:buChar char="•"/>
              <a:defRPr sz="2400"/>
            </a:lvl6pPr>
            <a:lvl7pPr marL="3199760" lvl="6" indent="-380924" algn="l">
              <a:spcBef>
                <a:spcPts val="480"/>
              </a:spcBef>
              <a:spcAft>
                <a:spcPts val="0"/>
              </a:spcAft>
              <a:buClr>
                <a:schemeClr val="dk1"/>
              </a:buClr>
              <a:buSzPts val="2400"/>
              <a:buChar char="•"/>
              <a:defRPr sz="2400"/>
            </a:lvl7pPr>
            <a:lvl8pPr marL="3656868" lvl="7" indent="-380924" algn="l">
              <a:spcBef>
                <a:spcPts val="480"/>
              </a:spcBef>
              <a:spcAft>
                <a:spcPts val="0"/>
              </a:spcAft>
              <a:buClr>
                <a:schemeClr val="dk1"/>
              </a:buClr>
              <a:buSzPts val="2400"/>
              <a:buChar char="•"/>
              <a:defRPr sz="2400"/>
            </a:lvl8pPr>
            <a:lvl9pPr marL="4113977" lvl="8" indent="-380924" algn="l">
              <a:spcBef>
                <a:spcPts val="480"/>
              </a:spcBef>
              <a:spcAft>
                <a:spcPts val="0"/>
              </a:spcAft>
              <a:buClr>
                <a:schemeClr val="dk1"/>
              </a:buClr>
              <a:buSzPts val="2400"/>
              <a:buChar char="•"/>
              <a:defRPr sz="2400"/>
            </a:lvl9pPr>
          </a:lstStyle>
          <a:p>
            <a:endParaRPr/>
          </a:p>
        </p:txBody>
      </p:sp>
      <p:sp>
        <p:nvSpPr>
          <p:cNvPr id="38" name="Google Shape;38;p32"/>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39" name="Google Shape;39;p32"/>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40" name="Google Shape;40;p32"/>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245428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1"/>
        <p:cNvGrpSpPr/>
        <p:nvPr/>
      </p:nvGrpSpPr>
      <p:grpSpPr>
        <a:xfrm>
          <a:off x="0" y="0"/>
          <a:ext cx="0" cy="0"/>
          <a:chOff x="0" y="0"/>
          <a:chExt cx="0" cy="0"/>
        </a:xfrm>
      </p:grpSpPr>
      <p:sp>
        <p:nvSpPr>
          <p:cNvPr id="42" name="Google Shape;42;p33"/>
          <p:cNvSpPr txBox="1">
            <a:spLocks noGrp="1"/>
          </p:cNvSpPr>
          <p:nvPr>
            <p:ph type="title"/>
          </p:nvPr>
        </p:nvSpPr>
        <p:spPr>
          <a:xfrm>
            <a:off x="609601" y="274638"/>
            <a:ext cx="10972800" cy="1143000"/>
          </a:xfrm>
          <a:prstGeom prst="rect">
            <a:avLst/>
          </a:prstGeom>
          <a:noFill/>
          <a:ln>
            <a:noFill/>
          </a:ln>
        </p:spPr>
        <p:txBody>
          <a:bodyPr spcFirstLastPara="1" wrap="square" lIns="121900" tIns="60950" rIns="121900" bIns="60950" anchor="ctr" anchorCtr="0">
            <a:normAutofit/>
          </a:bodyPr>
          <a:lstStyle>
            <a:lvl1pPr lvl="0" algn="ctr">
              <a:spcBef>
                <a:spcPts val="0"/>
              </a:spcBef>
              <a:spcAft>
                <a:spcPts val="0"/>
              </a:spcAft>
              <a:buClr>
                <a:schemeClr val="dk1"/>
              </a:buClr>
              <a:buSzPts val="59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txBox="1">
            <a:spLocks noGrp="1"/>
          </p:cNvSpPr>
          <p:nvPr>
            <p:ph type="body" idx="1"/>
          </p:nvPr>
        </p:nvSpPr>
        <p:spPr>
          <a:xfrm>
            <a:off x="609600" y="1535114"/>
            <a:ext cx="5386917" cy="639763"/>
          </a:xfrm>
          <a:prstGeom prst="rect">
            <a:avLst/>
          </a:prstGeom>
          <a:noFill/>
          <a:ln>
            <a:noFill/>
          </a:ln>
        </p:spPr>
        <p:txBody>
          <a:bodyPr spcFirstLastPara="1" wrap="square" lIns="121900" tIns="60950" rIns="121900" bIns="60950" anchor="b" anchorCtr="0">
            <a:normAutofit/>
          </a:bodyPr>
          <a:lstStyle>
            <a:lvl1pPr marL="457109" lvl="0" indent="-228554" algn="l">
              <a:spcBef>
                <a:spcPts val="640"/>
              </a:spcBef>
              <a:spcAft>
                <a:spcPts val="0"/>
              </a:spcAft>
              <a:buClr>
                <a:schemeClr val="dk1"/>
              </a:buClr>
              <a:buSzPts val="3200"/>
              <a:buNone/>
              <a:defRPr sz="3199" b="1"/>
            </a:lvl1pPr>
            <a:lvl2pPr marL="914217" lvl="1" indent="-228554" algn="l">
              <a:spcBef>
                <a:spcPts val="540"/>
              </a:spcBef>
              <a:spcAft>
                <a:spcPts val="0"/>
              </a:spcAft>
              <a:buClr>
                <a:schemeClr val="dk1"/>
              </a:buClr>
              <a:buSzPts val="2700"/>
              <a:buNone/>
              <a:defRPr sz="2699" b="1"/>
            </a:lvl2pPr>
            <a:lvl3pPr marL="1371326" lvl="2" indent="-228554" algn="l">
              <a:spcBef>
                <a:spcPts val="480"/>
              </a:spcBef>
              <a:spcAft>
                <a:spcPts val="0"/>
              </a:spcAft>
              <a:buClr>
                <a:schemeClr val="dk1"/>
              </a:buClr>
              <a:buSzPts val="2400"/>
              <a:buNone/>
              <a:defRPr sz="2400" b="1"/>
            </a:lvl3pPr>
            <a:lvl4pPr marL="1828434" lvl="3" indent="-228554" algn="l">
              <a:spcBef>
                <a:spcPts val="420"/>
              </a:spcBef>
              <a:spcAft>
                <a:spcPts val="0"/>
              </a:spcAft>
              <a:buClr>
                <a:schemeClr val="dk1"/>
              </a:buClr>
              <a:buSzPts val="2100"/>
              <a:buNone/>
              <a:defRPr sz="2100" b="1"/>
            </a:lvl4pPr>
            <a:lvl5pPr marL="2285543" lvl="4" indent="-228554" algn="l">
              <a:spcBef>
                <a:spcPts val="420"/>
              </a:spcBef>
              <a:spcAft>
                <a:spcPts val="0"/>
              </a:spcAft>
              <a:buClr>
                <a:schemeClr val="dk1"/>
              </a:buClr>
              <a:buSzPts val="2100"/>
              <a:buNone/>
              <a:defRPr sz="2100" b="1"/>
            </a:lvl5pPr>
            <a:lvl6pPr marL="2742651" lvl="5" indent="-228554" algn="l">
              <a:spcBef>
                <a:spcPts val="420"/>
              </a:spcBef>
              <a:spcAft>
                <a:spcPts val="0"/>
              </a:spcAft>
              <a:buClr>
                <a:schemeClr val="dk1"/>
              </a:buClr>
              <a:buSzPts val="2100"/>
              <a:buNone/>
              <a:defRPr sz="2100" b="1"/>
            </a:lvl6pPr>
            <a:lvl7pPr marL="3199760" lvl="6" indent="-228554" algn="l">
              <a:spcBef>
                <a:spcPts val="420"/>
              </a:spcBef>
              <a:spcAft>
                <a:spcPts val="0"/>
              </a:spcAft>
              <a:buClr>
                <a:schemeClr val="dk1"/>
              </a:buClr>
              <a:buSzPts val="2100"/>
              <a:buNone/>
              <a:defRPr sz="2100" b="1"/>
            </a:lvl7pPr>
            <a:lvl8pPr marL="3656868" lvl="7" indent="-228554" algn="l">
              <a:spcBef>
                <a:spcPts val="420"/>
              </a:spcBef>
              <a:spcAft>
                <a:spcPts val="0"/>
              </a:spcAft>
              <a:buClr>
                <a:schemeClr val="dk1"/>
              </a:buClr>
              <a:buSzPts val="2100"/>
              <a:buNone/>
              <a:defRPr sz="2100" b="1"/>
            </a:lvl8pPr>
            <a:lvl9pPr marL="4113977" lvl="8" indent="-228554" algn="l">
              <a:spcBef>
                <a:spcPts val="420"/>
              </a:spcBef>
              <a:spcAft>
                <a:spcPts val="0"/>
              </a:spcAft>
              <a:buClr>
                <a:schemeClr val="dk1"/>
              </a:buClr>
              <a:buSzPts val="2100"/>
              <a:buNone/>
              <a:defRPr sz="2100" b="1"/>
            </a:lvl9pPr>
          </a:lstStyle>
          <a:p>
            <a:endParaRPr/>
          </a:p>
        </p:txBody>
      </p:sp>
      <p:sp>
        <p:nvSpPr>
          <p:cNvPr id="44" name="Google Shape;44;p33"/>
          <p:cNvSpPr txBox="1">
            <a:spLocks noGrp="1"/>
          </p:cNvSpPr>
          <p:nvPr>
            <p:ph type="body" idx="2"/>
          </p:nvPr>
        </p:nvSpPr>
        <p:spPr>
          <a:xfrm>
            <a:off x="609600" y="2174875"/>
            <a:ext cx="5386917" cy="3951288"/>
          </a:xfrm>
          <a:prstGeom prst="rect">
            <a:avLst/>
          </a:prstGeom>
          <a:noFill/>
          <a:ln>
            <a:noFill/>
          </a:ln>
        </p:spPr>
        <p:txBody>
          <a:bodyPr spcFirstLastPara="1" wrap="square" lIns="121900" tIns="60950" rIns="121900" bIns="60950" anchor="t" anchorCtr="0">
            <a:normAutofit/>
          </a:bodyPr>
          <a:lstStyle>
            <a:lvl1pPr marL="457109" lvl="0" indent="-431714" algn="l">
              <a:spcBef>
                <a:spcPts val="640"/>
              </a:spcBef>
              <a:spcAft>
                <a:spcPts val="0"/>
              </a:spcAft>
              <a:buClr>
                <a:schemeClr val="dk1"/>
              </a:buClr>
              <a:buSzPts val="3200"/>
              <a:buChar char="•"/>
              <a:defRPr sz="3199"/>
            </a:lvl1pPr>
            <a:lvl2pPr marL="914217" lvl="1" indent="-399970" algn="l">
              <a:spcBef>
                <a:spcPts val="540"/>
              </a:spcBef>
              <a:spcAft>
                <a:spcPts val="0"/>
              </a:spcAft>
              <a:buClr>
                <a:schemeClr val="dk1"/>
              </a:buClr>
              <a:buSzPts val="2700"/>
              <a:buChar char="–"/>
              <a:defRPr sz="2699"/>
            </a:lvl2pPr>
            <a:lvl3pPr marL="1371326" lvl="2" indent="-380924" algn="l">
              <a:spcBef>
                <a:spcPts val="480"/>
              </a:spcBef>
              <a:spcAft>
                <a:spcPts val="0"/>
              </a:spcAft>
              <a:buClr>
                <a:schemeClr val="dk1"/>
              </a:buClr>
              <a:buSzPts val="2400"/>
              <a:buChar char="•"/>
              <a:defRPr sz="2400"/>
            </a:lvl3pPr>
            <a:lvl4pPr marL="1828434" lvl="3" indent="-361878" algn="l">
              <a:spcBef>
                <a:spcPts val="420"/>
              </a:spcBef>
              <a:spcAft>
                <a:spcPts val="0"/>
              </a:spcAft>
              <a:buClr>
                <a:schemeClr val="dk1"/>
              </a:buClr>
              <a:buSzPts val="2100"/>
              <a:buChar char="–"/>
              <a:defRPr sz="2100"/>
            </a:lvl4pPr>
            <a:lvl5pPr marL="2285543" lvl="4" indent="-361878" algn="l">
              <a:spcBef>
                <a:spcPts val="420"/>
              </a:spcBef>
              <a:spcAft>
                <a:spcPts val="0"/>
              </a:spcAft>
              <a:buClr>
                <a:schemeClr val="dk1"/>
              </a:buClr>
              <a:buSzPts val="2100"/>
              <a:buChar char="»"/>
              <a:defRPr sz="2100"/>
            </a:lvl5pPr>
            <a:lvl6pPr marL="2742651" lvl="5" indent="-361878" algn="l">
              <a:spcBef>
                <a:spcPts val="420"/>
              </a:spcBef>
              <a:spcAft>
                <a:spcPts val="0"/>
              </a:spcAft>
              <a:buClr>
                <a:schemeClr val="dk1"/>
              </a:buClr>
              <a:buSzPts val="2100"/>
              <a:buChar char="•"/>
              <a:defRPr sz="2100"/>
            </a:lvl6pPr>
            <a:lvl7pPr marL="3199760" lvl="6" indent="-361878" algn="l">
              <a:spcBef>
                <a:spcPts val="420"/>
              </a:spcBef>
              <a:spcAft>
                <a:spcPts val="0"/>
              </a:spcAft>
              <a:buClr>
                <a:schemeClr val="dk1"/>
              </a:buClr>
              <a:buSzPts val="2100"/>
              <a:buChar char="•"/>
              <a:defRPr sz="2100"/>
            </a:lvl7pPr>
            <a:lvl8pPr marL="3656868" lvl="7" indent="-361878" algn="l">
              <a:spcBef>
                <a:spcPts val="420"/>
              </a:spcBef>
              <a:spcAft>
                <a:spcPts val="0"/>
              </a:spcAft>
              <a:buClr>
                <a:schemeClr val="dk1"/>
              </a:buClr>
              <a:buSzPts val="2100"/>
              <a:buChar char="•"/>
              <a:defRPr sz="2100"/>
            </a:lvl8pPr>
            <a:lvl9pPr marL="4113977" lvl="8" indent="-361878" algn="l">
              <a:spcBef>
                <a:spcPts val="420"/>
              </a:spcBef>
              <a:spcAft>
                <a:spcPts val="0"/>
              </a:spcAft>
              <a:buClr>
                <a:schemeClr val="dk1"/>
              </a:buClr>
              <a:buSzPts val="2100"/>
              <a:buChar char="•"/>
              <a:defRPr sz="2100"/>
            </a:lvl9pPr>
          </a:lstStyle>
          <a:p>
            <a:endParaRPr/>
          </a:p>
        </p:txBody>
      </p:sp>
      <p:sp>
        <p:nvSpPr>
          <p:cNvPr id="45" name="Google Shape;45;p33"/>
          <p:cNvSpPr txBox="1">
            <a:spLocks noGrp="1"/>
          </p:cNvSpPr>
          <p:nvPr>
            <p:ph type="body" idx="3"/>
          </p:nvPr>
        </p:nvSpPr>
        <p:spPr>
          <a:xfrm>
            <a:off x="6193368" y="1535114"/>
            <a:ext cx="5389033" cy="639763"/>
          </a:xfrm>
          <a:prstGeom prst="rect">
            <a:avLst/>
          </a:prstGeom>
          <a:noFill/>
          <a:ln>
            <a:noFill/>
          </a:ln>
        </p:spPr>
        <p:txBody>
          <a:bodyPr spcFirstLastPara="1" wrap="square" lIns="121900" tIns="60950" rIns="121900" bIns="60950" anchor="b" anchorCtr="0">
            <a:normAutofit/>
          </a:bodyPr>
          <a:lstStyle>
            <a:lvl1pPr marL="457109" lvl="0" indent="-228554" algn="l">
              <a:spcBef>
                <a:spcPts val="640"/>
              </a:spcBef>
              <a:spcAft>
                <a:spcPts val="0"/>
              </a:spcAft>
              <a:buClr>
                <a:schemeClr val="dk1"/>
              </a:buClr>
              <a:buSzPts val="3200"/>
              <a:buNone/>
              <a:defRPr sz="3199" b="1"/>
            </a:lvl1pPr>
            <a:lvl2pPr marL="914217" lvl="1" indent="-228554" algn="l">
              <a:spcBef>
                <a:spcPts val="540"/>
              </a:spcBef>
              <a:spcAft>
                <a:spcPts val="0"/>
              </a:spcAft>
              <a:buClr>
                <a:schemeClr val="dk1"/>
              </a:buClr>
              <a:buSzPts val="2700"/>
              <a:buNone/>
              <a:defRPr sz="2699" b="1"/>
            </a:lvl2pPr>
            <a:lvl3pPr marL="1371326" lvl="2" indent="-228554" algn="l">
              <a:spcBef>
                <a:spcPts val="480"/>
              </a:spcBef>
              <a:spcAft>
                <a:spcPts val="0"/>
              </a:spcAft>
              <a:buClr>
                <a:schemeClr val="dk1"/>
              </a:buClr>
              <a:buSzPts val="2400"/>
              <a:buNone/>
              <a:defRPr sz="2400" b="1"/>
            </a:lvl3pPr>
            <a:lvl4pPr marL="1828434" lvl="3" indent="-228554" algn="l">
              <a:spcBef>
                <a:spcPts val="420"/>
              </a:spcBef>
              <a:spcAft>
                <a:spcPts val="0"/>
              </a:spcAft>
              <a:buClr>
                <a:schemeClr val="dk1"/>
              </a:buClr>
              <a:buSzPts val="2100"/>
              <a:buNone/>
              <a:defRPr sz="2100" b="1"/>
            </a:lvl4pPr>
            <a:lvl5pPr marL="2285543" lvl="4" indent="-228554" algn="l">
              <a:spcBef>
                <a:spcPts val="420"/>
              </a:spcBef>
              <a:spcAft>
                <a:spcPts val="0"/>
              </a:spcAft>
              <a:buClr>
                <a:schemeClr val="dk1"/>
              </a:buClr>
              <a:buSzPts val="2100"/>
              <a:buNone/>
              <a:defRPr sz="2100" b="1"/>
            </a:lvl5pPr>
            <a:lvl6pPr marL="2742651" lvl="5" indent="-228554" algn="l">
              <a:spcBef>
                <a:spcPts val="420"/>
              </a:spcBef>
              <a:spcAft>
                <a:spcPts val="0"/>
              </a:spcAft>
              <a:buClr>
                <a:schemeClr val="dk1"/>
              </a:buClr>
              <a:buSzPts val="2100"/>
              <a:buNone/>
              <a:defRPr sz="2100" b="1"/>
            </a:lvl6pPr>
            <a:lvl7pPr marL="3199760" lvl="6" indent="-228554" algn="l">
              <a:spcBef>
                <a:spcPts val="420"/>
              </a:spcBef>
              <a:spcAft>
                <a:spcPts val="0"/>
              </a:spcAft>
              <a:buClr>
                <a:schemeClr val="dk1"/>
              </a:buClr>
              <a:buSzPts val="2100"/>
              <a:buNone/>
              <a:defRPr sz="2100" b="1"/>
            </a:lvl7pPr>
            <a:lvl8pPr marL="3656868" lvl="7" indent="-228554" algn="l">
              <a:spcBef>
                <a:spcPts val="420"/>
              </a:spcBef>
              <a:spcAft>
                <a:spcPts val="0"/>
              </a:spcAft>
              <a:buClr>
                <a:schemeClr val="dk1"/>
              </a:buClr>
              <a:buSzPts val="2100"/>
              <a:buNone/>
              <a:defRPr sz="2100" b="1"/>
            </a:lvl8pPr>
            <a:lvl9pPr marL="4113977" lvl="8" indent="-228554" algn="l">
              <a:spcBef>
                <a:spcPts val="420"/>
              </a:spcBef>
              <a:spcAft>
                <a:spcPts val="0"/>
              </a:spcAft>
              <a:buClr>
                <a:schemeClr val="dk1"/>
              </a:buClr>
              <a:buSzPts val="2100"/>
              <a:buNone/>
              <a:defRPr sz="2100" b="1"/>
            </a:lvl9pPr>
          </a:lstStyle>
          <a:p>
            <a:endParaRPr/>
          </a:p>
        </p:txBody>
      </p:sp>
      <p:sp>
        <p:nvSpPr>
          <p:cNvPr id="46" name="Google Shape;46;p33"/>
          <p:cNvSpPr txBox="1">
            <a:spLocks noGrp="1"/>
          </p:cNvSpPr>
          <p:nvPr>
            <p:ph type="body" idx="4"/>
          </p:nvPr>
        </p:nvSpPr>
        <p:spPr>
          <a:xfrm>
            <a:off x="6193368" y="2174875"/>
            <a:ext cx="5389033" cy="3951288"/>
          </a:xfrm>
          <a:prstGeom prst="rect">
            <a:avLst/>
          </a:prstGeom>
          <a:noFill/>
          <a:ln>
            <a:noFill/>
          </a:ln>
        </p:spPr>
        <p:txBody>
          <a:bodyPr spcFirstLastPara="1" wrap="square" lIns="121900" tIns="60950" rIns="121900" bIns="60950" anchor="t" anchorCtr="0">
            <a:normAutofit/>
          </a:bodyPr>
          <a:lstStyle>
            <a:lvl1pPr marL="457109" lvl="0" indent="-431714" algn="l">
              <a:spcBef>
                <a:spcPts val="640"/>
              </a:spcBef>
              <a:spcAft>
                <a:spcPts val="0"/>
              </a:spcAft>
              <a:buClr>
                <a:schemeClr val="dk1"/>
              </a:buClr>
              <a:buSzPts val="3200"/>
              <a:buChar char="•"/>
              <a:defRPr sz="3199"/>
            </a:lvl1pPr>
            <a:lvl2pPr marL="914217" lvl="1" indent="-399970" algn="l">
              <a:spcBef>
                <a:spcPts val="540"/>
              </a:spcBef>
              <a:spcAft>
                <a:spcPts val="0"/>
              </a:spcAft>
              <a:buClr>
                <a:schemeClr val="dk1"/>
              </a:buClr>
              <a:buSzPts val="2700"/>
              <a:buChar char="–"/>
              <a:defRPr sz="2699"/>
            </a:lvl2pPr>
            <a:lvl3pPr marL="1371326" lvl="2" indent="-380924" algn="l">
              <a:spcBef>
                <a:spcPts val="480"/>
              </a:spcBef>
              <a:spcAft>
                <a:spcPts val="0"/>
              </a:spcAft>
              <a:buClr>
                <a:schemeClr val="dk1"/>
              </a:buClr>
              <a:buSzPts val="2400"/>
              <a:buChar char="•"/>
              <a:defRPr sz="2400"/>
            </a:lvl3pPr>
            <a:lvl4pPr marL="1828434" lvl="3" indent="-361878" algn="l">
              <a:spcBef>
                <a:spcPts val="420"/>
              </a:spcBef>
              <a:spcAft>
                <a:spcPts val="0"/>
              </a:spcAft>
              <a:buClr>
                <a:schemeClr val="dk1"/>
              </a:buClr>
              <a:buSzPts val="2100"/>
              <a:buChar char="–"/>
              <a:defRPr sz="2100"/>
            </a:lvl4pPr>
            <a:lvl5pPr marL="2285543" lvl="4" indent="-361878" algn="l">
              <a:spcBef>
                <a:spcPts val="420"/>
              </a:spcBef>
              <a:spcAft>
                <a:spcPts val="0"/>
              </a:spcAft>
              <a:buClr>
                <a:schemeClr val="dk1"/>
              </a:buClr>
              <a:buSzPts val="2100"/>
              <a:buChar char="»"/>
              <a:defRPr sz="2100"/>
            </a:lvl5pPr>
            <a:lvl6pPr marL="2742651" lvl="5" indent="-361878" algn="l">
              <a:spcBef>
                <a:spcPts val="420"/>
              </a:spcBef>
              <a:spcAft>
                <a:spcPts val="0"/>
              </a:spcAft>
              <a:buClr>
                <a:schemeClr val="dk1"/>
              </a:buClr>
              <a:buSzPts val="2100"/>
              <a:buChar char="•"/>
              <a:defRPr sz="2100"/>
            </a:lvl6pPr>
            <a:lvl7pPr marL="3199760" lvl="6" indent="-361878" algn="l">
              <a:spcBef>
                <a:spcPts val="420"/>
              </a:spcBef>
              <a:spcAft>
                <a:spcPts val="0"/>
              </a:spcAft>
              <a:buClr>
                <a:schemeClr val="dk1"/>
              </a:buClr>
              <a:buSzPts val="2100"/>
              <a:buChar char="•"/>
              <a:defRPr sz="2100"/>
            </a:lvl7pPr>
            <a:lvl8pPr marL="3656868" lvl="7" indent="-361878" algn="l">
              <a:spcBef>
                <a:spcPts val="420"/>
              </a:spcBef>
              <a:spcAft>
                <a:spcPts val="0"/>
              </a:spcAft>
              <a:buClr>
                <a:schemeClr val="dk1"/>
              </a:buClr>
              <a:buSzPts val="2100"/>
              <a:buChar char="•"/>
              <a:defRPr sz="2100"/>
            </a:lvl8pPr>
            <a:lvl9pPr marL="4113977" lvl="8" indent="-361878" algn="l">
              <a:spcBef>
                <a:spcPts val="420"/>
              </a:spcBef>
              <a:spcAft>
                <a:spcPts val="0"/>
              </a:spcAft>
              <a:buClr>
                <a:schemeClr val="dk1"/>
              </a:buClr>
              <a:buSzPts val="2100"/>
              <a:buChar char="•"/>
              <a:defRPr sz="2100"/>
            </a:lvl9pPr>
          </a:lstStyle>
          <a:p>
            <a:endParaRPr/>
          </a:p>
        </p:txBody>
      </p:sp>
      <p:sp>
        <p:nvSpPr>
          <p:cNvPr id="47" name="Google Shape;47;p33"/>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48" name="Google Shape;48;p33"/>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49" name="Google Shape;49;p33"/>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200690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0"/>
        <p:cNvGrpSpPr/>
        <p:nvPr/>
      </p:nvGrpSpPr>
      <p:grpSpPr>
        <a:xfrm>
          <a:off x="0" y="0"/>
          <a:ext cx="0" cy="0"/>
          <a:chOff x="0" y="0"/>
          <a:chExt cx="0" cy="0"/>
        </a:xfrm>
      </p:grpSpPr>
      <p:sp>
        <p:nvSpPr>
          <p:cNvPr id="51" name="Google Shape;51;p34"/>
          <p:cNvSpPr txBox="1">
            <a:spLocks noGrp="1"/>
          </p:cNvSpPr>
          <p:nvPr>
            <p:ph type="title"/>
          </p:nvPr>
        </p:nvSpPr>
        <p:spPr>
          <a:xfrm>
            <a:off x="609601" y="274638"/>
            <a:ext cx="10972800" cy="1143000"/>
          </a:xfrm>
          <a:prstGeom prst="rect">
            <a:avLst/>
          </a:prstGeom>
          <a:noFill/>
          <a:ln>
            <a:noFill/>
          </a:ln>
        </p:spPr>
        <p:txBody>
          <a:bodyPr spcFirstLastPara="1" wrap="square" lIns="121900" tIns="60950" rIns="121900" bIns="6095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4"/>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53" name="Google Shape;53;p34"/>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54" name="Google Shape;54;p34"/>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354603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5"/>
        <p:cNvGrpSpPr/>
        <p:nvPr/>
      </p:nvGrpSpPr>
      <p:grpSpPr>
        <a:xfrm>
          <a:off x="0" y="0"/>
          <a:ext cx="0" cy="0"/>
          <a:chOff x="0" y="0"/>
          <a:chExt cx="0" cy="0"/>
        </a:xfrm>
      </p:grpSpPr>
      <p:sp>
        <p:nvSpPr>
          <p:cNvPr id="56" name="Google Shape;56;p35"/>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57" name="Google Shape;57;p35"/>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58" name="Google Shape;58;p35"/>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1232815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609602" y="273049"/>
            <a:ext cx="4011084" cy="1162051"/>
          </a:xfrm>
          <a:prstGeom prst="rect">
            <a:avLst/>
          </a:prstGeom>
          <a:noFill/>
          <a:ln>
            <a:noFill/>
          </a:ln>
        </p:spPr>
        <p:txBody>
          <a:bodyPr spcFirstLastPara="1" wrap="square" lIns="121900" tIns="60950" rIns="121900" bIns="60950" anchor="b" anchorCtr="0">
            <a:normAutofit/>
          </a:bodyPr>
          <a:lstStyle>
            <a:lvl1pPr lvl="0" algn="l">
              <a:spcBef>
                <a:spcPts val="0"/>
              </a:spcBef>
              <a:spcAft>
                <a:spcPts val="0"/>
              </a:spcAft>
              <a:buClr>
                <a:schemeClr val="dk1"/>
              </a:buClr>
              <a:buSzPts val="2700"/>
              <a:buFont typeface="Calibri"/>
              <a:buNone/>
              <a:defRPr sz="2699"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6"/>
          <p:cNvSpPr txBox="1">
            <a:spLocks noGrp="1"/>
          </p:cNvSpPr>
          <p:nvPr>
            <p:ph type="body" idx="1"/>
          </p:nvPr>
        </p:nvSpPr>
        <p:spPr>
          <a:xfrm>
            <a:off x="4766734" y="273051"/>
            <a:ext cx="6815666" cy="5853114"/>
          </a:xfrm>
          <a:prstGeom prst="rect">
            <a:avLst/>
          </a:prstGeom>
          <a:noFill/>
          <a:ln>
            <a:noFill/>
          </a:ln>
        </p:spPr>
        <p:txBody>
          <a:bodyPr spcFirstLastPara="1" wrap="square" lIns="121900" tIns="60950" rIns="121900" bIns="60950" anchor="t" anchorCtr="0">
            <a:normAutofit/>
          </a:bodyPr>
          <a:lstStyle>
            <a:lvl1pPr marL="457109" lvl="0" indent="-501550" algn="l">
              <a:spcBef>
                <a:spcPts val="860"/>
              </a:spcBef>
              <a:spcAft>
                <a:spcPts val="0"/>
              </a:spcAft>
              <a:buClr>
                <a:schemeClr val="dk1"/>
              </a:buClr>
              <a:buSzPts val="4300"/>
              <a:buChar char="•"/>
              <a:defRPr sz="4299"/>
            </a:lvl1pPr>
            <a:lvl2pPr marL="914217" lvl="1" indent="-463457" algn="l">
              <a:spcBef>
                <a:spcPts val="740"/>
              </a:spcBef>
              <a:spcAft>
                <a:spcPts val="0"/>
              </a:spcAft>
              <a:buClr>
                <a:schemeClr val="dk1"/>
              </a:buClr>
              <a:buSzPts val="3700"/>
              <a:buChar char="–"/>
              <a:defRPr sz="3699"/>
            </a:lvl2pPr>
            <a:lvl3pPr marL="1371326" lvl="2" indent="-431714" algn="l">
              <a:spcBef>
                <a:spcPts val="640"/>
              </a:spcBef>
              <a:spcAft>
                <a:spcPts val="0"/>
              </a:spcAft>
              <a:buClr>
                <a:schemeClr val="dk1"/>
              </a:buClr>
              <a:buSzPts val="3200"/>
              <a:buChar char="•"/>
              <a:defRPr sz="3199"/>
            </a:lvl3pPr>
            <a:lvl4pPr marL="1828434" lvl="3" indent="-399970" algn="l">
              <a:spcBef>
                <a:spcPts val="540"/>
              </a:spcBef>
              <a:spcAft>
                <a:spcPts val="0"/>
              </a:spcAft>
              <a:buClr>
                <a:schemeClr val="dk1"/>
              </a:buClr>
              <a:buSzPts val="2700"/>
              <a:buChar char="–"/>
              <a:defRPr sz="2699"/>
            </a:lvl4pPr>
            <a:lvl5pPr marL="2285543" lvl="4" indent="-399970" algn="l">
              <a:spcBef>
                <a:spcPts val="540"/>
              </a:spcBef>
              <a:spcAft>
                <a:spcPts val="0"/>
              </a:spcAft>
              <a:buClr>
                <a:schemeClr val="dk1"/>
              </a:buClr>
              <a:buSzPts val="2700"/>
              <a:buChar char="»"/>
              <a:defRPr sz="2699"/>
            </a:lvl5pPr>
            <a:lvl6pPr marL="2742651" lvl="5" indent="-399970" algn="l">
              <a:spcBef>
                <a:spcPts val="540"/>
              </a:spcBef>
              <a:spcAft>
                <a:spcPts val="0"/>
              </a:spcAft>
              <a:buClr>
                <a:schemeClr val="dk1"/>
              </a:buClr>
              <a:buSzPts val="2700"/>
              <a:buChar char="•"/>
              <a:defRPr sz="2699"/>
            </a:lvl6pPr>
            <a:lvl7pPr marL="3199760" lvl="6" indent="-399970" algn="l">
              <a:spcBef>
                <a:spcPts val="540"/>
              </a:spcBef>
              <a:spcAft>
                <a:spcPts val="0"/>
              </a:spcAft>
              <a:buClr>
                <a:schemeClr val="dk1"/>
              </a:buClr>
              <a:buSzPts val="2700"/>
              <a:buChar char="•"/>
              <a:defRPr sz="2699"/>
            </a:lvl7pPr>
            <a:lvl8pPr marL="3656868" lvl="7" indent="-399970" algn="l">
              <a:spcBef>
                <a:spcPts val="540"/>
              </a:spcBef>
              <a:spcAft>
                <a:spcPts val="0"/>
              </a:spcAft>
              <a:buClr>
                <a:schemeClr val="dk1"/>
              </a:buClr>
              <a:buSzPts val="2700"/>
              <a:buChar char="•"/>
              <a:defRPr sz="2699"/>
            </a:lvl8pPr>
            <a:lvl9pPr marL="4113977" lvl="8" indent="-399970" algn="l">
              <a:spcBef>
                <a:spcPts val="540"/>
              </a:spcBef>
              <a:spcAft>
                <a:spcPts val="0"/>
              </a:spcAft>
              <a:buClr>
                <a:schemeClr val="dk1"/>
              </a:buClr>
              <a:buSzPts val="2700"/>
              <a:buChar char="•"/>
              <a:defRPr sz="2699"/>
            </a:lvl9pPr>
          </a:lstStyle>
          <a:p>
            <a:endParaRPr/>
          </a:p>
        </p:txBody>
      </p:sp>
      <p:sp>
        <p:nvSpPr>
          <p:cNvPr id="62" name="Google Shape;62;p36"/>
          <p:cNvSpPr txBox="1">
            <a:spLocks noGrp="1"/>
          </p:cNvSpPr>
          <p:nvPr>
            <p:ph type="body" idx="2"/>
          </p:nvPr>
        </p:nvSpPr>
        <p:spPr>
          <a:xfrm>
            <a:off x="609602" y="1435102"/>
            <a:ext cx="4011084" cy="4691063"/>
          </a:xfrm>
          <a:prstGeom prst="rect">
            <a:avLst/>
          </a:prstGeom>
          <a:noFill/>
          <a:ln>
            <a:noFill/>
          </a:ln>
        </p:spPr>
        <p:txBody>
          <a:bodyPr spcFirstLastPara="1" wrap="square" lIns="121900" tIns="60950" rIns="121900" bIns="60950" anchor="t" anchorCtr="0">
            <a:normAutofit/>
          </a:bodyPr>
          <a:lstStyle>
            <a:lvl1pPr marL="457109" lvl="0" indent="-228554" algn="l">
              <a:spcBef>
                <a:spcPts val="380"/>
              </a:spcBef>
              <a:spcAft>
                <a:spcPts val="0"/>
              </a:spcAft>
              <a:buClr>
                <a:schemeClr val="dk1"/>
              </a:buClr>
              <a:buSzPts val="1900"/>
              <a:buNone/>
              <a:defRPr sz="1900"/>
            </a:lvl1pPr>
            <a:lvl2pPr marL="914217" lvl="1" indent="-228554" algn="l">
              <a:spcBef>
                <a:spcPts val="320"/>
              </a:spcBef>
              <a:spcAft>
                <a:spcPts val="0"/>
              </a:spcAft>
              <a:buClr>
                <a:schemeClr val="dk1"/>
              </a:buClr>
              <a:buSzPts val="1600"/>
              <a:buNone/>
              <a:defRPr sz="1600"/>
            </a:lvl2pPr>
            <a:lvl3pPr marL="1371326" lvl="2" indent="-228554" algn="l">
              <a:spcBef>
                <a:spcPts val="260"/>
              </a:spcBef>
              <a:spcAft>
                <a:spcPts val="0"/>
              </a:spcAft>
              <a:buClr>
                <a:schemeClr val="dk1"/>
              </a:buClr>
              <a:buSzPts val="1300"/>
              <a:buNone/>
              <a:defRPr sz="1300"/>
            </a:lvl3pPr>
            <a:lvl4pPr marL="1828434" lvl="3" indent="-228554" algn="l">
              <a:spcBef>
                <a:spcPts val="240"/>
              </a:spcBef>
              <a:spcAft>
                <a:spcPts val="0"/>
              </a:spcAft>
              <a:buClr>
                <a:schemeClr val="dk1"/>
              </a:buClr>
              <a:buSzPts val="1200"/>
              <a:buNone/>
              <a:defRPr sz="1200"/>
            </a:lvl4pPr>
            <a:lvl5pPr marL="2285543" lvl="4" indent="-228554" algn="l">
              <a:spcBef>
                <a:spcPts val="240"/>
              </a:spcBef>
              <a:spcAft>
                <a:spcPts val="0"/>
              </a:spcAft>
              <a:buClr>
                <a:schemeClr val="dk1"/>
              </a:buClr>
              <a:buSzPts val="1200"/>
              <a:buNone/>
              <a:defRPr sz="1200"/>
            </a:lvl5pPr>
            <a:lvl6pPr marL="2742651" lvl="5" indent="-228554" algn="l">
              <a:spcBef>
                <a:spcPts val="240"/>
              </a:spcBef>
              <a:spcAft>
                <a:spcPts val="0"/>
              </a:spcAft>
              <a:buClr>
                <a:schemeClr val="dk1"/>
              </a:buClr>
              <a:buSzPts val="1200"/>
              <a:buNone/>
              <a:defRPr sz="1200"/>
            </a:lvl6pPr>
            <a:lvl7pPr marL="3199760" lvl="6" indent="-228554" algn="l">
              <a:spcBef>
                <a:spcPts val="240"/>
              </a:spcBef>
              <a:spcAft>
                <a:spcPts val="0"/>
              </a:spcAft>
              <a:buClr>
                <a:schemeClr val="dk1"/>
              </a:buClr>
              <a:buSzPts val="1200"/>
              <a:buNone/>
              <a:defRPr sz="1200"/>
            </a:lvl7pPr>
            <a:lvl8pPr marL="3656868" lvl="7" indent="-228554" algn="l">
              <a:spcBef>
                <a:spcPts val="240"/>
              </a:spcBef>
              <a:spcAft>
                <a:spcPts val="0"/>
              </a:spcAft>
              <a:buClr>
                <a:schemeClr val="dk1"/>
              </a:buClr>
              <a:buSzPts val="1200"/>
              <a:buNone/>
              <a:defRPr sz="1200"/>
            </a:lvl8pPr>
            <a:lvl9pPr marL="4113977" lvl="8" indent="-228554" algn="l">
              <a:spcBef>
                <a:spcPts val="240"/>
              </a:spcBef>
              <a:spcAft>
                <a:spcPts val="0"/>
              </a:spcAft>
              <a:buClr>
                <a:schemeClr val="dk1"/>
              </a:buClr>
              <a:buSzPts val="1200"/>
              <a:buNone/>
              <a:defRPr sz="1200"/>
            </a:lvl9pPr>
          </a:lstStyle>
          <a:p>
            <a:endParaRPr/>
          </a:p>
        </p:txBody>
      </p:sp>
      <p:sp>
        <p:nvSpPr>
          <p:cNvPr id="63" name="Google Shape;63;p36"/>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64" name="Google Shape;64;p36"/>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65" name="Google Shape;65;p36"/>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317566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6"/>
        <p:cNvGrpSpPr/>
        <p:nvPr/>
      </p:nvGrpSpPr>
      <p:grpSpPr>
        <a:xfrm>
          <a:off x="0" y="0"/>
          <a:ext cx="0" cy="0"/>
          <a:chOff x="0" y="0"/>
          <a:chExt cx="0" cy="0"/>
        </a:xfrm>
      </p:grpSpPr>
      <p:sp>
        <p:nvSpPr>
          <p:cNvPr id="67" name="Google Shape;67;p37"/>
          <p:cNvSpPr txBox="1">
            <a:spLocks noGrp="1"/>
          </p:cNvSpPr>
          <p:nvPr>
            <p:ph type="title"/>
          </p:nvPr>
        </p:nvSpPr>
        <p:spPr>
          <a:xfrm>
            <a:off x="2389717" y="4800600"/>
            <a:ext cx="7315200" cy="566739"/>
          </a:xfrm>
          <a:prstGeom prst="rect">
            <a:avLst/>
          </a:prstGeom>
          <a:noFill/>
          <a:ln>
            <a:noFill/>
          </a:ln>
        </p:spPr>
        <p:txBody>
          <a:bodyPr spcFirstLastPara="1" wrap="square" lIns="121900" tIns="60950" rIns="121900" bIns="60950" anchor="b" anchorCtr="0">
            <a:normAutofit/>
          </a:bodyPr>
          <a:lstStyle>
            <a:lvl1pPr lvl="0" algn="l">
              <a:spcBef>
                <a:spcPts val="0"/>
              </a:spcBef>
              <a:spcAft>
                <a:spcPts val="0"/>
              </a:spcAft>
              <a:buClr>
                <a:schemeClr val="dk1"/>
              </a:buClr>
              <a:buSzPts val="2700"/>
              <a:buFont typeface="Calibri"/>
              <a:buNone/>
              <a:defRPr sz="2699"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7"/>
          <p:cNvSpPr>
            <a:spLocks noGrp="1"/>
          </p:cNvSpPr>
          <p:nvPr>
            <p:ph type="pic" idx="2"/>
          </p:nvPr>
        </p:nvSpPr>
        <p:spPr>
          <a:xfrm>
            <a:off x="2389717" y="612775"/>
            <a:ext cx="7315200" cy="4114800"/>
          </a:xfrm>
          <a:prstGeom prst="rect">
            <a:avLst/>
          </a:prstGeom>
          <a:noFill/>
          <a:ln>
            <a:noFill/>
          </a:ln>
        </p:spPr>
      </p:sp>
      <p:sp>
        <p:nvSpPr>
          <p:cNvPr id="69" name="Google Shape;69;p37"/>
          <p:cNvSpPr txBox="1">
            <a:spLocks noGrp="1"/>
          </p:cNvSpPr>
          <p:nvPr>
            <p:ph type="body" idx="1"/>
          </p:nvPr>
        </p:nvSpPr>
        <p:spPr>
          <a:xfrm>
            <a:off x="2389717" y="5367338"/>
            <a:ext cx="7315200" cy="804863"/>
          </a:xfrm>
          <a:prstGeom prst="rect">
            <a:avLst/>
          </a:prstGeom>
          <a:noFill/>
          <a:ln>
            <a:noFill/>
          </a:ln>
        </p:spPr>
        <p:txBody>
          <a:bodyPr spcFirstLastPara="1" wrap="square" lIns="121900" tIns="60950" rIns="121900" bIns="60950" anchor="t" anchorCtr="0">
            <a:normAutofit/>
          </a:bodyPr>
          <a:lstStyle>
            <a:lvl1pPr marL="457109" lvl="0" indent="-228554" algn="l">
              <a:spcBef>
                <a:spcPts val="380"/>
              </a:spcBef>
              <a:spcAft>
                <a:spcPts val="0"/>
              </a:spcAft>
              <a:buClr>
                <a:schemeClr val="dk1"/>
              </a:buClr>
              <a:buSzPts val="1900"/>
              <a:buNone/>
              <a:defRPr sz="1900"/>
            </a:lvl1pPr>
            <a:lvl2pPr marL="914217" lvl="1" indent="-228554" algn="l">
              <a:spcBef>
                <a:spcPts val="320"/>
              </a:spcBef>
              <a:spcAft>
                <a:spcPts val="0"/>
              </a:spcAft>
              <a:buClr>
                <a:schemeClr val="dk1"/>
              </a:buClr>
              <a:buSzPts val="1600"/>
              <a:buNone/>
              <a:defRPr sz="1600"/>
            </a:lvl2pPr>
            <a:lvl3pPr marL="1371326" lvl="2" indent="-228554" algn="l">
              <a:spcBef>
                <a:spcPts val="260"/>
              </a:spcBef>
              <a:spcAft>
                <a:spcPts val="0"/>
              </a:spcAft>
              <a:buClr>
                <a:schemeClr val="dk1"/>
              </a:buClr>
              <a:buSzPts val="1300"/>
              <a:buNone/>
              <a:defRPr sz="1300"/>
            </a:lvl3pPr>
            <a:lvl4pPr marL="1828434" lvl="3" indent="-228554" algn="l">
              <a:spcBef>
                <a:spcPts val="240"/>
              </a:spcBef>
              <a:spcAft>
                <a:spcPts val="0"/>
              </a:spcAft>
              <a:buClr>
                <a:schemeClr val="dk1"/>
              </a:buClr>
              <a:buSzPts val="1200"/>
              <a:buNone/>
              <a:defRPr sz="1200"/>
            </a:lvl4pPr>
            <a:lvl5pPr marL="2285543" lvl="4" indent="-228554" algn="l">
              <a:spcBef>
                <a:spcPts val="240"/>
              </a:spcBef>
              <a:spcAft>
                <a:spcPts val="0"/>
              </a:spcAft>
              <a:buClr>
                <a:schemeClr val="dk1"/>
              </a:buClr>
              <a:buSzPts val="1200"/>
              <a:buNone/>
              <a:defRPr sz="1200"/>
            </a:lvl5pPr>
            <a:lvl6pPr marL="2742651" lvl="5" indent="-228554" algn="l">
              <a:spcBef>
                <a:spcPts val="240"/>
              </a:spcBef>
              <a:spcAft>
                <a:spcPts val="0"/>
              </a:spcAft>
              <a:buClr>
                <a:schemeClr val="dk1"/>
              </a:buClr>
              <a:buSzPts val="1200"/>
              <a:buNone/>
              <a:defRPr sz="1200"/>
            </a:lvl6pPr>
            <a:lvl7pPr marL="3199760" lvl="6" indent="-228554" algn="l">
              <a:spcBef>
                <a:spcPts val="240"/>
              </a:spcBef>
              <a:spcAft>
                <a:spcPts val="0"/>
              </a:spcAft>
              <a:buClr>
                <a:schemeClr val="dk1"/>
              </a:buClr>
              <a:buSzPts val="1200"/>
              <a:buNone/>
              <a:defRPr sz="1200"/>
            </a:lvl7pPr>
            <a:lvl8pPr marL="3656868" lvl="7" indent="-228554" algn="l">
              <a:spcBef>
                <a:spcPts val="240"/>
              </a:spcBef>
              <a:spcAft>
                <a:spcPts val="0"/>
              </a:spcAft>
              <a:buClr>
                <a:schemeClr val="dk1"/>
              </a:buClr>
              <a:buSzPts val="1200"/>
              <a:buNone/>
              <a:defRPr sz="1200"/>
            </a:lvl8pPr>
            <a:lvl9pPr marL="4113977" lvl="8" indent="-228554" algn="l">
              <a:spcBef>
                <a:spcPts val="240"/>
              </a:spcBef>
              <a:spcAft>
                <a:spcPts val="0"/>
              </a:spcAft>
              <a:buClr>
                <a:schemeClr val="dk1"/>
              </a:buClr>
              <a:buSzPts val="1200"/>
              <a:buNone/>
              <a:defRPr sz="1200"/>
            </a:lvl9pPr>
          </a:lstStyle>
          <a:p>
            <a:endParaRPr/>
          </a:p>
        </p:txBody>
      </p:sp>
      <p:sp>
        <p:nvSpPr>
          <p:cNvPr id="70" name="Google Shape;70;p37"/>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71" name="Google Shape;71;p37"/>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914217">
              <a:buClr>
                <a:srgbClr val="000000"/>
              </a:buClr>
            </a:pPr>
            <a:endParaRPr lang="en-US" kern="0"/>
          </a:p>
        </p:txBody>
      </p:sp>
      <p:sp>
        <p:nvSpPr>
          <p:cNvPr id="72" name="Google Shape;72;p37"/>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spTree>
    <p:extLst>
      <p:ext uri="{BB962C8B-B14F-4D97-AF65-F5344CB8AC3E}">
        <p14:creationId xmlns:p14="http://schemas.microsoft.com/office/powerpoint/2010/main" val="38538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09601" y="274638"/>
            <a:ext cx="10972800" cy="1143000"/>
          </a:xfrm>
          <a:prstGeom prst="rect">
            <a:avLst/>
          </a:prstGeom>
          <a:noFill/>
          <a:ln>
            <a:noFill/>
          </a:ln>
        </p:spPr>
        <p:txBody>
          <a:bodyPr spcFirstLastPara="1" wrap="square" lIns="121900" tIns="60950" rIns="121900" bIns="60950" anchor="ctr" anchorCtr="0">
            <a:normAutofit/>
          </a:bodyPr>
          <a:lstStyle>
            <a:lvl1pPr marR="0" lvl="0" algn="ctr" rtl="0">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609601" y="1600202"/>
            <a:ext cx="10972800" cy="4525963"/>
          </a:xfrm>
          <a:prstGeom prst="rect">
            <a:avLst/>
          </a:prstGeom>
          <a:noFill/>
          <a:ln>
            <a:noFill/>
          </a:ln>
        </p:spPr>
        <p:txBody>
          <a:bodyPr spcFirstLastPara="1" wrap="square" lIns="121900" tIns="60950" rIns="121900" bIns="60950" anchor="t" anchorCtr="0">
            <a:normAutofit/>
          </a:bodyPr>
          <a:lstStyle>
            <a:lvl1pPr marL="457200" marR="0" lvl="0" indent="-501650" algn="l" rtl="0">
              <a:spcBef>
                <a:spcPts val="86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spcBef>
                <a:spcPts val="74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609601" y="6356350"/>
            <a:ext cx="2844800" cy="365125"/>
          </a:xfrm>
          <a:prstGeom prst="rect">
            <a:avLst/>
          </a:prstGeom>
          <a:noFill/>
          <a:ln>
            <a:noFill/>
          </a:ln>
        </p:spPr>
        <p:txBody>
          <a:bodyPr spcFirstLastPara="1" wrap="square" lIns="121900" tIns="60950" rIns="121900" bIns="6095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4217">
              <a:buClr>
                <a:srgbClr val="000000"/>
              </a:buClr>
            </a:pPr>
            <a:endParaRPr lang="en-US" kern="0"/>
          </a:p>
        </p:txBody>
      </p:sp>
      <p:sp>
        <p:nvSpPr>
          <p:cNvPr id="13" name="Google Shape;13;p28"/>
          <p:cNvSpPr txBox="1">
            <a:spLocks noGrp="1"/>
          </p:cNvSpPr>
          <p:nvPr>
            <p:ph type="ftr" idx="11"/>
          </p:nvPr>
        </p:nvSpPr>
        <p:spPr>
          <a:xfrm>
            <a:off x="4165601" y="6356350"/>
            <a:ext cx="3860800" cy="365125"/>
          </a:xfrm>
          <a:prstGeom prst="rect">
            <a:avLst/>
          </a:prstGeom>
          <a:noFill/>
          <a:ln>
            <a:noFill/>
          </a:ln>
        </p:spPr>
        <p:txBody>
          <a:bodyPr spcFirstLastPara="1" wrap="square" lIns="121900" tIns="60950" rIns="121900" bIns="6095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4217">
              <a:buClr>
                <a:srgbClr val="000000"/>
              </a:buClr>
            </a:pPr>
            <a:endParaRPr lang="en-US" kern="0"/>
          </a:p>
        </p:txBody>
      </p:sp>
      <p:sp>
        <p:nvSpPr>
          <p:cNvPr id="14" name="Google Shape;14;p28"/>
          <p:cNvSpPr txBox="1">
            <a:spLocks noGrp="1"/>
          </p:cNvSpPr>
          <p:nvPr>
            <p:ph type="sldNum" idx="12"/>
          </p:nvPr>
        </p:nvSpPr>
        <p:spPr>
          <a:xfrm>
            <a:off x="8737601" y="6356350"/>
            <a:ext cx="2844800" cy="365125"/>
          </a:xfrm>
          <a:prstGeom prst="rect">
            <a:avLst/>
          </a:prstGeom>
          <a:noFill/>
          <a:ln>
            <a:noFill/>
          </a:ln>
        </p:spPr>
        <p:txBody>
          <a:bodyPr spcFirstLastPara="1" wrap="square" lIns="121900" tIns="60950" rIns="121900" bIns="6095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defTabSz="914217">
              <a:buClr>
                <a:srgbClr val="000000"/>
              </a:buClr>
            </a:pPr>
            <a:fld id="{00000000-1234-1234-1234-123412341234}" type="slidenum">
              <a:rPr lang="en-US" altLang="zh-CN" kern="0" smtClean="0"/>
              <a:pPr defTabSz="914217">
                <a:buClr>
                  <a:srgbClr val="000000"/>
                </a:buClr>
              </a:pPr>
              <a:t>‹#›</a:t>
            </a:fld>
            <a:endParaRPr lang="en-US" kern="0"/>
          </a:p>
        </p:txBody>
      </p:sp>
      <p:pic>
        <p:nvPicPr>
          <p:cNvPr id="15" name="Google Shape;15;p28"/>
          <p:cNvPicPr preferRelativeResize="0"/>
          <p:nvPr/>
        </p:nvPicPr>
        <p:blipFill rotWithShape="1">
          <a:blip r:embed="rId13">
            <a:alphaModFix/>
          </a:blip>
          <a:srcRect/>
          <a:stretch/>
        </p:blipFill>
        <p:spPr>
          <a:xfrm>
            <a:off x="1807" y="0"/>
            <a:ext cx="12188388" cy="6858000"/>
          </a:xfrm>
          <a:prstGeom prst="rect">
            <a:avLst/>
          </a:prstGeom>
          <a:noFill/>
          <a:ln>
            <a:noFill/>
          </a:ln>
        </p:spPr>
      </p:pic>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9833" y="-313375"/>
            <a:ext cx="1614518" cy="1731013"/>
          </a:xfrm>
          <a:prstGeom prst="rect">
            <a:avLst/>
          </a:prstGeom>
        </p:spPr>
      </p:pic>
      <p:sp>
        <p:nvSpPr>
          <p:cNvPr id="3" name="TextBox 2"/>
          <p:cNvSpPr txBox="1"/>
          <p:nvPr userDrawn="1"/>
        </p:nvSpPr>
        <p:spPr>
          <a:xfrm>
            <a:off x="10992437" y="44452"/>
            <a:ext cx="1199563" cy="338476"/>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E1CFD1"/>
                </a:solidFill>
                <a:effectLst/>
                <a:uLnTx/>
                <a:uFillTx/>
                <a:latin typeface="UTM Aquarelle" panose="02040603050506020204" pitchFamily="18" charset="0"/>
                <a:cs typeface="Arial"/>
                <a:sym typeface="Arial"/>
              </a:rPr>
              <a:t>Măng</a:t>
            </a:r>
            <a:r>
              <a:rPr kumimoji="0" lang="en-US" sz="1600" b="0" i="0" u="none" strike="noStrike" kern="0" cap="none" spc="0" normalizeH="0" baseline="0" noProof="0" dirty="0">
                <a:ln>
                  <a:noFill/>
                </a:ln>
                <a:solidFill>
                  <a:srgbClr val="E1CFD1"/>
                </a:solidFill>
                <a:effectLst/>
                <a:uLnTx/>
                <a:uFillTx/>
                <a:latin typeface="UTM Aquarelle" panose="02040603050506020204" pitchFamily="18" charset="0"/>
                <a:cs typeface="Arial"/>
                <a:sym typeface="Arial"/>
              </a:rPr>
              <a:t> Non</a:t>
            </a:r>
          </a:p>
        </p:txBody>
      </p:sp>
      <p:sp>
        <p:nvSpPr>
          <p:cNvPr id="16" name="TextBox 15"/>
          <p:cNvSpPr txBox="1"/>
          <p:nvPr userDrawn="1"/>
        </p:nvSpPr>
        <p:spPr>
          <a:xfrm>
            <a:off x="52110" y="6506990"/>
            <a:ext cx="1670036" cy="338476"/>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D9F1F5"/>
                </a:solidFill>
                <a:effectLst/>
                <a:uLnTx/>
                <a:uFillTx/>
                <a:latin typeface="UTM Aquarelle" panose="02040603050506020204" pitchFamily="18" charset="0"/>
                <a:cs typeface="Arial"/>
                <a:sym typeface="Arial"/>
              </a:rPr>
              <a:t>Quỳnh Như</a:t>
            </a:r>
          </a:p>
        </p:txBody>
      </p:sp>
      <p:sp>
        <p:nvSpPr>
          <p:cNvPr id="17" name="Title 1">
            <a:extLst>
              <a:ext uri="{FF2B5EF4-FFF2-40B4-BE49-F238E27FC236}">
                <a16:creationId xmlns:a16="http://schemas.microsoft.com/office/drawing/2014/main" id="{2124E8AC-E6EE-45D0-BC38-20312E17C36D}"/>
              </a:ext>
            </a:extLst>
          </p:cNvPr>
          <p:cNvSpPr txBox="1">
            <a:spLocks/>
          </p:cNvSpPr>
          <p:nvPr userDrawn="1"/>
        </p:nvSpPr>
        <p:spPr>
          <a:xfrm>
            <a:off x="-483523" y="-82216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err="1">
                <a:solidFill>
                  <a:srgbClr val="002060"/>
                </a:solidFill>
                <a:latin typeface="#9Slide07 HoneyCream" pitchFamily="2" charset="0"/>
              </a:rPr>
              <a:t>Măng</a:t>
            </a:r>
            <a:r>
              <a:rPr lang="en-US" sz="2000" b="1" dirty="0">
                <a:solidFill>
                  <a:srgbClr val="002060"/>
                </a:solidFill>
                <a:latin typeface="#9Slide07 HoneyCream" pitchFamily="2" charset="0"/>
              </a:rPr>
              <a:t> Non</a:t>
            </a:r>
          </a:p>
        </p:txBody>
      </p:sp>
      <p:pic>
        <p:nvPicPr>
          <p:cNvPr id="18" name="Picture 17">
            <a:extLst>
              <a:ext uri="{FF2B5EF4-FFF2-40B4-BE49-F238E27FC236}">
                <a16:creationId xmlns:a16="http://schemas.microsoft.com/office/drawing/2014/main" id="{6C7D34EB-7BA4-4958-B7C3-60FF093B2F3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9" name="TextBox 3">
            <a:extLst>
              <a:ext uri="{FF2B5EF4-FFF2-40B4-BE49-F238E27FC236}">
                <a16:creationId xmlns:a16="http://schemas.microsoft.com/office/drawing/2014/main" id="{79EC1BEC-6C38-4FCE-A9B5-267B54438E5F}"/>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6"/>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263701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6.png"/><Relationship Id="rId1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image" Target="../media/image4.jp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7.wdp"/><Relationship Id="rId3" Type="http://schemas.openxmlformats.org/officeDocument/2006/relationships/image" Target="../media/image4.jpg"/><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17.png"/><Relationship Id="rId4" Type="http://schemas.openxmlformats.org/officeDocument/2006/relationships/image" Target="../media/image37.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13" Type="http://schemas.microsoft.com/office/2007/relationships/hdphoto" Target="../media/hdphoto6.wdp"/><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notesSlide" Target="../notesSlides/notesSlide2.xml"/><Relationship Id="rId16"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24.xml"/><Relationship Id="rId5" Type="http://schemas.openxmlformats.org/officeDocument/2006/relationships/slide" Target="slide3.xml"/><Relationship Id="rId15" Type="http://schemas.openxmlformats.org/officeDocument/2006/relationships/image" Target="../media/image18.png"/><Relationship Id="rId10" Type="http://schemas.microsoft.com/office/2007/relationships/hdphoto" Target="../media/hdphoto1.wdp"/><Relationship Id="rId4" Type="http://schemas.microsoft.com/office/2007/relationships/hdphoto" Target="../media/hdphoto5.wdp"/><Relationship Id="rId9" Type="http://schemas.openxmlformats.org/officeDocument/2006/relationships/image" Target="../media/image16.png"/><Relationship Id="rId14" Type="http://schemas.openxmlformats.org/officeDocument/2006/relationships/slide" Target="slide18.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g"/><Relationship Id="rId7" Type="http://schemas.openxmlformats.org/officeDocument/2006/relationships/slide" Target="slide30.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4">
            <a:alphaModFix/>
          </a:blip>
          <a:srcRect/>
          <a:stretch/>
        </p:blipFill>
        <p:spPr>
          <a:xfrm>
            <a:off x="255768" y="-167109"/>
            <a:ext cx="10095391" cy="6497619"/>
          </a:xfrm>
          <a:prstGeom prst="rect">
            <a:avLst/>
          </a:prstGeom>
          <a:noFill/>
          <a:ln>
            <a:noFill/>
          </a:ln>
        </p:spPr>
      </p:pic>
      <p:pic>
        <p:nvPicPr>
          <p:cNvPr id="8" name="Google Shape;433;p18"/>
          <p:cNvPicPr preferRelativeResize="0"/>
          <p:nvPr/>
        </p:nvPicPr>
        <p:blipFill rotWithShape="1">
          <a:blip r:embed="rId5">
            <a:alphaModFix/>
          </a:blip>
          <a:srcRect l="44486" t="22001"/>
          <a:stretch/>
        </p:blipFill>
        <p:spPr>
          <a:xfrm flipH="1">
            <a:off x="-15486" y="4217063"/>
            <a:ext cx="4811264" cy="2640937"/>
          </a:xfrm>
          <a:prstGeom prst="rect">
            <a:avLst/>
          </a:prstGeom>
          <a:noFill/>
          <a:ln>
            <a:noFill/>
          </a:ln>
        </p:spPr>
      </p:pic>
      <p:pic>
        <p:nvPicPr>
          <p:cNvPr id="10" name="Google Shape;90;p1"/>
          <p:cNvPicPr preferRelativeResize="0"/>
          <p:nvPr/>
        </p:nvPicPr>
        <p:blipFill rotWithShape="1">
          <a:blip r:embed="rId6">
            <a:alphaModFix/>
          </a:blip>
          <a:srcRect l="76782" b="12200"/>
          <a:stretch/>
        </p:blipFill>
        <p:spPr>
          <a:xfrm>
            <a:off x="9350778" y="-14869"/>
            <a:ext cx="2828807" cy="6021288"/>
          </a:xfrm>
          <a:prstGeom prst="rect">
            <a:avLst/>
          </a:prstGeom>
          <a:noFill/>
          <a:ln>
            <a:noFill/>
          </a:ln>
        </p:spPr>
      </p:pic>
      <p:pic>
        <p:nvPicPr>
          <p:cNvPr id="11" name="Picture 4" descr="LÃª ThÃ¡nh TÃ´ng â Äáº¡i Viá»t Ká»³ NhÃ¢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86" b="100000" l="2182" r="89697">
                        <a14:foregroundMark x1="60727" y1="18750" x2="68242" y2="39732"/>
                      </a14:backgroundRemoval>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684969" y="3096445"/>
            <a:ext cx="3949254" cy="3761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8380" y="1381620"/>
            <a:ext cx="1879735" cy="584640"/>
          </a:xfrm>
          <a:prstGeom prst="rect">
            <a:avLst/>
          </a:prstGeom>
          <a:noFill/>
        </p:spPr>
        <p:txBody>
          <a:bodyPr wrap="square" rtlCol="0">
            <a:spAutoFit/>
          </a:bodyPr>
          <a:lstStyle/>
          <a:p>
            <a:pPr defTabSz="914217">
              <a:buClr>
                <a:srgbClr val="000000"/>
              </a:buClr>
            </a:pPr>
            <a:r>
              <a:rPr lang="en-US" sz="3199" kern="0" dirty="0" err="1">
                <a:solidFill>
                  <a:srgbClr val="000000"/>
                </a:solidFill>
                <a:effectLst>
                  <a:glow rad="228600">
                    <a:srgbClr val="9BBB59">
                      <a:satMod val="175000"/>
                      <a:alpha val="40000"/>
                    </a:srgbClr>
                  </a:glow>
                  <a:reflection blurRad="6350" stA="50000" endA="300" endPos="50000" dist="29997" dir="5400000" sy="-100000" algn="bl" rotWithShape="0"/>
                </a:effectLst>
                <a:latin typeface="UTM Azuki" panose="02040603050506020204" pitchFamily="18" charset="0"/>
                <a:cs typeface="Arial"/>
                <a:sym typeface="Arial"/>
              </a:rPr>
              <a:t>Lịch</a:t>
            </a:r>
            <a:r>
              <a:rPr lang="en-US" sz="3199" kern="0" dirty="0">
                <a:solidFill>
                  <a:srgbClr val="000000"/>
                </a:solidFill>
                <a:effectLst>
                  <a:glow rad="228600">
                    <a:srgbClr val="9BBB59">
                      <a:satMod val="175000"/>
                      <a:alpha val="40000"/>
                    </a:srgbClr>
                  </a:glow>
                  <a:reflection blurRad="6350" stA="50000" endA="300" endPos="50000" dist="29997" dir="5400000" sy="-100000" algn="bl" rotWithShape="0"/>
                </a:effectLst>
                <a:latin typeface="UTM Azuki" panose="02040603050506020204" pitchFamily="18" charset="0"/>
                <a:cs typeface="Arial"/>
                <a:sym typeface="Arial"/>
              </a:rPr>
              <a:t> </a:t>
            </a:r>
            <a:r>
              <a:rPr lang="en-US" sz="3199" kern="0" dirty="0" err="1">
                <a:solidFill>
                  <a:srgbClr val="000000"/>
                </a:solidFill>
                <a:effectLst>
                  <a:glow rad="228600">
                    <a:srgbClr val="9BBB59">
                      <a:satMod val="175000"/>
                      <a:alpha val="40000"/>
                    </a:srgbClr>
                  </a:glow>
                  <a:reflection blurRad="6350" stA="50000" endA="300" endPos="50000" dist="29997" dir="5400000" sy="-100000" algn="bl" rotWithShape="0"/>
                </a:effectLst>
                <a:latin typeface="UTM Azuki" panose="02040603050506020204" pitchFamily="18" charset="0"/>
                <a:cs typeface="Arial"/>
                <a:sym typeface="Arial"/>
              </a:rPr>
              <a:t>sử</a:t>
            </a:r>
            <a:r>
              <a:rPr lang="en-US" sz="3199" kern="0" dirty="0">
                <a:solidFill>
                  <a:srgbClr val="000000"/>
                </a:solidFill>
                <a:effectLst>
                  <a:glow rad="228600">
                    <a:srgbClr val="9BBB59">
                      <a:satMod val="175000"/>
                      <a:alpha val="40000"/>
                    </a:srgbClr>
                  </a:glow>
                  <a:reflection blurRad="6350" stA="50000" endA="300" endPos="50000" dist="29997" dir="5400000" sy="-100000" algn="bl" rotWithShape="0"/>
                </a:effectLst>
                <a:latin typeface="UTM Azuki" panose="02040603050506020204" pitchFamily="18" charset="0"/>
                <a:cs typeface="Arial"/>
                <a:sym typeface="Arial"/>
              </a:rPr>
              <a:t> 4</a:t>
            </a:r>
          </a:p>
        </p:txBody>
      </p:sp>
      <p:grpSp>
        <p:nvGrpSpPr>
          <p:cNvPr id="3" name="Group 2"/>
          <p:cNvGrpSpPr/>
          <p:nvPr/>
        </p:nvGrpSpPr>
        <p:grpSpPr>
          <a:xfrm>
            <a:off x="1008883" y="2034860"/>
            <a:ext cx="9135446" cy="2123167"/>
            <a:chOff x="1630172" y="2415328"/>
            <a:chExt cx="9137561" cy="2123658"/>
          </a:xfrm>
        </p:grpSpPr>
        <p:sp>
          <p:nvSpPr>
            <p:cNvPr id="14" name="TextBox 13"/>
            <p:cNvSpPr txBox="1"/>
            <p:nvPr/>
          </p:nvSpPr>
          <p:spPr>
            <a:xfrm>
              <a:off x="1630172" y="2415328"/>
              <a:ext cx="9065226" cy="2123658"/>
            </a:xfrm>
            <a:prstGeom prst="rect">
              <a:avLst/>
            </a:prstGeom>
            <a:noFill/>
          </p:spPr>
          <p:txBody>
            <a:bodyPr wrap="square" rtlCol="0">
              <a:spAutoFit/>
            </a:bodyPr>
            <a:lstStyle/>
            <a:p>
              <a:pPr algn="ctr" defTabSz="914217">
                <a:buClr>
                  <a:srgbClr val="000000"/>
                </a:buClr>
              </a:pPr>
              <a:r>
                <a:rPr lang="en-US" sz="6599" kern="0" dirty="0">
                  <a:solidFill>
                    <a:srgbClr val="000000"/>
                  </a:solidFill>
                  <a:effectLst>
                    <a:reflection blurRad="6350" stA="50000" endA="300" endPos="50000" dist="29997" dir="5400000" sy="-100000" algn="bl" rotWithShape="0"/>
                  </a:effectLst>
                  <a:latin typeface="UTM Azuki" panose="02040603050506020204" pitchFamily="18" charset="0"/>
                  <a:cs typeface="Arial"/>
                  <a:sym typeface="Arial"/>
                </a:rPr>
                <a:t>VĂN HỌC VÀ KHOA HỌC THỜI HẬU LÊ</a:t>
              </a:r>
            </a:p>
          </p:txBody>
        </p:sp>
        <p:sp>
          <p:nvSpPr>
            <p:cNvPr id="15" name="TextBox 14"/>
            <p:cNvSpPr txBox="1"/>
            <p:nvPr/>
          </p:nvSpPr>
          <p:spPr>
            <a:xfrm>
              <a:off x="1702507" y="2415328"/>
              <a:ext cx="9065226" cy="2123658"/>
            </a:xfrm>
            <a:prstGeom prst="rect">
              <a:avLst/>
            </a:prstGeom>
            <a:noFill/>
          </p:spPr>
          <p:txBody>
            <a:bodyPr wrap="square" rtlCol="0">
              <a:spAutoFit/>
              <a:scene3d>
                <a:camera prst="orthographicFront"/>
                <a:lightRig rig="threePt" dir="t"/>
              </a:scene3d>
              <a:sp3d extrusionH="57150">
                <a:bevelT h="25400" prst="softRound"/>
              </a:sp3d>
            </a:bodyPr>
            <a:lstStyle/>
            <a:p>
              <a:pPr algn="ctr" defTabSz="914217">
                <a:buClr>
                  <a:srgbClr val="000000"/>
                </a:buClr>
              </a:pPr>
              <a:r>
                <a:rPr lang="en-US" sz="6599" kern="0" dirty="0">
                  <a:solidFill>
                    <a:srgbClr val="FFFF00"/>
                  </a:solidFill>
                  <a:effectLst>
                    <a:reflection blurRad="6350" stA="50000" endA="300" endPos="50000" dist="29997" dir="5400000" sy="-100000" algn="bl" rotWithShape="0"/>
                  </a:effectLst>
                  <a:latin typeface="UTM Azuki" panose="02040603050506020204" pitchFamily="18" charset="0"/>
                  <a:cs typeface="Arial"/>
                  <a:sym typeface="Arial"/>
                </a:rPr>
                <a:t>VĂN HỌC VÀ KHOA HỌC THỜI HẬU LÊ</a:t>
              </a:r>
            </a:p>
          </p:txBody>
        </p:sp>
      </p:grpSp>
      <p:pic>
        <p:nvPicPr>
          <p:cNvPr id="12" name="Google Shape;134;p4"/>
          <p:cNvPicPr preferRelativeResize="0"/>
          <p:nvPr/>
        </p:nvPicPr>
        <p:blipFill rotWithShape="1">
          <a:blip r:embed="rId9">
            <a:alphaModFix/>
          </a:blip>
          <a:srcRect/>
          <a:stretch/>
        </p:blipFill>
        <p:spPr>
          <a:xfrm>
            <a:off x="-334388" y="-891479"/>
            <a:ext cx="5910994" cy="2867304"/>
          </a:xfrm>
          <a:prstGeom prst="rect">
            <a:avLst/>
          </a:prstGeom>
          <a:noFill/>
          <a:ln>
            <a:noFill/>
          </a:ln>
        </p:spPr>
      </p:pic>
      <p:pic>
        <p:nvPicPr>
          <p:cNvPr id="13" name="Picture 2" descr="https://daivietkynhan.com/wp-content/uploads/2021/05/Nguyen-Trai-12.4x7.4-scaled-e1620814916654-600x590.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3559" b="100000" l="25667" r="785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l="26164" t="14113" r="21493"/>
          <a:stretch/>
        </p:blipFill>
        <p:spPr bwMode="auto">
          <a:xfrm>
            <a:off x="3766267" y="3951328"/>
            <a:ext cx="1959877" cy="2925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ranh truyá»n lá»ch sá»­ Viá»t Nam - NgÃ´ SÄ© LiÃªn â NhÃ  xuáº¥t báº£n Kim Äá»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5087" b="100000" l="32125" r="100000">
                        <a14:foregroundMark x1="52250" y1="38589" x2="81250" y2="39721"/>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8098"/>
          <a:stretch/>
        </p:blipFill>
        <p:spPr bwMode="auto">
          <a:xfrm>
            <a:off x="6884729" y="3833538"/>
            <a:ext cx="2903960" cy="29962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iai thoáº¡i vá» Tráº¡ng NguyÃªn LÆ°Æ¡ng Tháº¿ Vinh- NgÆ°á»i Äáº·t ná»n mÃ³ng cho ná»n ToÃ¡n  há»c Viá»t Na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58248" y="3868896"/>
            <a:ext cx="2630201" cy="30904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B22F6DB-8190-4459-A571-C970FA3B7D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8807" y="4843182"/>
            <a:ext cx="1219542" cy="2073853"/>
          </a:xfrm>
          <a:prstGeom prst="rect">
            <a:avLst/>
          </a:prstGeom>
        </p:spPr>
      </p:pic>
    </p:spTree>
    <p:extLst>
      <p:ext uri="{BB962C8B-B14F-4D97-AF65-F5344CB8AC3E}">
        <p14:creationId xmlns:p14="http://schemas.microsoft.com/office/powerpoint/2010/main" val="3455413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1000"/>
                                        <p:tgtEl>
                                          <p:spTgt spid="99"/>
                                        </p:tgtEl>
                                      </p:cBhvr>
                                    </p:animEffect>
                                    <p:anim calcmode="lin" valueType="num">
                                      <p:cBhvr>
                                        <p:cTn id="15" dur="1000" fill="hold"/>
                                        <p:tgtEl>
                                          <p:spTgt spid="99"/>
                                        </p:tgtEl>
                                        <p:attrNameLst>
                                          <p:attrName>ppt_x</p:attrName>
                                        </p:attrNameLst>
                                      </p:cBhvr>
                                      <p:tavLst>
                                        <p:tav tm="0">
                                          <p:val>
                                            <p:strVal val="#ppt_x"/>
                                          </p:val>
                                        </p:tav>
                                        <p:tav tm="100000">
                                          <p:val>
                                            <p:strVal val="#ppt_x"/>
                                          </p:val>
                                        </p:tav>
                                      </p:tavLst>
                                    </p:anim>
                                    <p:anim calcmode="lin" valueType="num">
                                      <p:cBhvr>
                                        <p:cTn id="16" dur="1000" fill="hold"/>
                                        <p:tgtEl>
                                          <p:spTgt spid="99"/>
                                        </p:tgtEl>
                                        <p:attrNameLst>
                                          <p:attrName>ppt_y</p:attrName>
                                        </p:attrNameLst>
                                      </p:cBhvr>
                                      <p:tavLst>
                                        <p:tav tm="0">
                                          <p:val>
                                            <p:strVal val="#ppt_y-.1"/>
                                          </p:val>
                                        </p:tav>
                                        <p:tav tm="100000">
                                          <p:val>
                                            <p:strVal val="#ppt_y"/>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Scale>
                                      <p:cBhvr>
                                        <p:cTn id="2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gtEl>
                                        <p:attrNameLst>
                                          <p:attrName>ppt_x</p:attrName>
                                          <p:attrName>ppt_y</p:attrName>
                                        </p:attrNameLst>
                                      </p:cBhvr>
                                    </p:animMotion>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par>
                          <p:cTn id="49" fill="hold">
                            <p:stCondLst>
                              <p:cond delay="3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59184" y="0"/>
            <a:ext cx="2828807" cy="6021288"/>
          </a:xfrm>
          <a:prstGeom prst="rect">
            <a:avLst/>
          </a:prstGeom>
          <a:noFill/>
          <a:ln>
            <a:noFill/>
          </a:ln>
        </p:spPr>
      </p:pic>
      <p:pic>
        <p:nvPicPr>
          <p:cNvPr id="12" name="Picture 2" descr="https://daivietkynhan.com/wp-content/uploads/2021/05/Nguyen-Trai-12.4x7.4-scaled-e1620814916654-600x590.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12" b="100000" l="2500" r="90000">
                        <a14:foregroundMark x1="49833" y1="32373" x2="47000" y2="46102"/>
                        <a14:foregroundMark x1="54333" y1="33559" x2="59500" y2="41186"/>
                        <a14:foregroundMark x1="58167" y1="51525" x2="50500" y2="7271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612" y="-17019"/>
            <a:ext cx="6689538" cy="687502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92;p1"/>
          <p:cNvPicPr preferRelativeResize="0"/>
          <p:nvPr/>
        </p:nvPicPr>
        <p:blipFill rotWithShape="1">
          <a:blip r:embed="rId7">
            <a:alphaModFix/>
          </a:blip>
          <a:srcRect t="51400" r="79933"/>
          <a:stretch/>
        </p:blipFill>
        <p:spPr>
          <a:xfrm>
            <a:off x="171797" y="4028345"/>
            <a:ext cx="2444907" cy="3332990"/>
          </a:xfrm>
          <a:prstGeom prst="rect">
            <a:avLst/>
          </a:prstGeom>
          <a:noFill/>
          <a:ln>
            <a:noFill/>
          </a:ln>
        </p:spPr>
      </p:pic>
      <p:sp>
        <p:nvSpPr>
          <p:cNvPr id="13" name="Rectangle 12"/>
          <p:cNvSpPr/>
          <p:nvPr/>
        </p:nvSpPr>
        <p:spPr>
          <a:xfrm>
            <a:off x="4500978" y="839250"/>
            <a:ext cx="6225186" cy="4966364"/>
          </a:xfrm>
          <a:prstGeom prst="rect">
            <a:avLst/>
          </a:prstGeom>
        </p:spPr>
        <p:txBody>
          <a:bodyPr wrap="square">
            <a:spAutoFit/>
          </a:bodyPr>
          <a:lstStyle/>
          <a:p>
            <a:pPr algn="just" defTabSz="914217">
              <a:spcBef>
                <a:spcPct val="20000"/>
              </a:spcBef>
              <a:buClr>
                <a:srgbClr val="000000"/>
              </a:buClr>
              <a:defRPr/>
            </a:pPr>
            <a:r>
              <a:rPr lang="en-US" sz="3599" b="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Đọc</a:t>
            </a:r>
            <a:r>
              <a:rPr lang="en-US" sz="3599" b="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thông</a:t>
            </a:r>
            <a:r>
              <a:rPr lang="en-US" sz="3599" b="1" kern="0" dirty="0">
                <a:solidFill>
                  <a:srgbClr val="000000"/>
                </a:solidFill>
                <a:latin typeface="Cambria" panose="02040503050406030204" pitchFamily="18" charset="0"/>
                <a:ea typeface="Cambria" panose="02040503050406030204" pitchFamily="18" charset="0"/>
                <a:cs typeface="Times New Roman" pitchFamily="18" charset="0"/>
                <a:sym typeface="Arial"/>
              </a:rPr>
              <a:t> tin SGK </a:t>
            </a:r>
          </a:p>
          <a:p>
            <a:pPr algn="just" defTabSz="914217">
              <a:spcBef>
                <a:spcPct val="20000"/>
              </a:spcBef>
              <a:buClr>
                <a:srgbClr val="000000"/>
              </a:buClr>
              <a:defRPr/>
            </a:pPr>
            <a:r>
              <a:rPr lang="en-US" sz="35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599" b="1" i="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từ</a:t>
            </a:r>
            <a:r>
              <a:rPr lang="en-US" sz="35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599" b="1" i="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đầu</a:t>
            </a:r>
            <a:r>
              <a:rPr lang="en-US" sz="35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599" b="1" i="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ngày</a:t>
            </a:r>
            <a:r>
              <a:rPr lang="en-US" sz="35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nay)</a:t>
            </a:r>
          </a:p>
          <a:p>
            <a:pPr marL="342831" indent="-342831" algn="just" defTabSz="914217">
              <a:spcBef>
                <a:spcPct val="20000"/>
              </a:spcBef>
              <a:buClr>
                <a:srgbClr val="000000"/>
              </a:buClr>
              <a:defRPr/>
            </a:pPr>
            <a:endParaRPr lang="en-US" sz="3599" b="1" kern="0" dirty="0">
              <a:solidFill>
                <a:srgbClr val="0000FF"/>
              </a:solidFill>
              <a:latin typeface="Cambria" panose="02040503050406030204" pitchFamily="18" charset="0"/>
              <a:ea typeface="Cambria" panose="02040503050406030204" pitchFamily="18" charset="0"/>
              <a:cs typeface="Times New Roman" pitchFamily="18" charset="0"/>
              <a:sym typeface="Arial"/>
            </a:endParaRPr>
          </a:p>
          <a:p>
            <a:pPr marL="342831" indent="-342831" algn="just" defTabSz="914217">
              <a:spcBef>
                <a:spcPct val="20000"/>
              </a:spcBef>
              <a:buClr>
                <a:srgbClr val="000000"/>
              </a:buClr>
              <a:defRPr/>
            </a:pP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1.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Các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phẩm</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văn</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học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thời</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kỳ</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này</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được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viết</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bằng</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chữ</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gì</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p>
          <a:p>
            <a:pPr marL="342831" indent="-342831" algn="just" defTabSz="914217">
              <a:spcBef>
                <a:spcPct val="20000"/>
              </a:spcBef>
              <a:buClr>
                <a:srgbClr val="000000"/>
              </a:buClr>
              <a:defRPr/>
            </a:pP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2. Qua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đoạn</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trên</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có</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những</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giả</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và</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phẩm</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5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nào</a:t>
            </a:r>
            <a:r>
              <a:rPr lang="en-US" sz="35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p>
        </p:txBody>
      </p:sp>
    </p:spTree>
    <p:extLst>
      <p:ext uri="{BB962C8B-B14F-4D97-AF65-F5344CB8AC3E}">
        <p14:creationId xmlns:p14="http://schemas.microsoft.com/office/powerpoint/2010/main" val="222433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42" presetClass="entr"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1000"/>
                                        <p:tgtEl>
                                          <p:spTgt spid="13">
                                            <p:txEl>
                                              <p:pRg st="1" end="1"/>
                                            </p:txEl>
                                          </p:spTgt>
                                        </p:tgtEl>
                                      </p:cBhvr>
                                    </p:animEffect>
                                    <p:anim calcmode="lin" valueType="num">
                                      <p:cBhvr>
                                        <p:cTn id="2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1000"/>
                                        <p:tgtEl>
                                          <p:spTgt spid="13">
                                            <p:txEl>
                                              <p:pRg st="3" end="3"/>
                                            </p:txEl>
                                          </p:spTgt>
                                        </p:tgtEl>
                                      </p:cBhvr>
                                    </p:animEffect>
                                    <p:anim calcmode="lin" valueType="num">
                                      <p:cBhvr>
                                        <p:cTn id="3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1000"/>
                                        <p:tgtEl>
                                          <p:spTgt spid="13">
                                            <p:txEl>
                                              <p:pRg st="4" end="4"/>
                                            </p:txEl>
                                          </p:spTgt>
                                        </p:tgtEl>
                                      </p:cBhvr>
                                    </p:animEffect>
                                    <p:anim calcmode="lin" valueType="num">
                                      <p:cBhvr>
                                        <p:cTn id="3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184975"/>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392744"/>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809102"/>
            <a:ext cx="6704050" cy="10456027"/>
          </a:xfrm>
          <a:prstGeom prst="rect">
            <a:avLst/>
          </a:prstGeom>
          <a:noFill/>
          <a:ln>
            <a:noFill/>
          </a:ln>
          <a:effectLst>
            <a:outerShdw blurRad="50800" dist="38100" dir="2700000" algn="tl" rotWithShape="0">
              <a:srgbClr val="000000">
                <a:alpha val="40000"/>
              </a:srgbClr>
            </a:outerShdw>
          </a:effectLst>
        </p:spPr>
      </p:pic>
      <p:graphicFrame>
        <p:nvGraphicFramePr>
          <p:cNvPr id="7" name="Table 6"/>
          <p:cNvGraphicFramePr>
            <a:graphicFrameLocks noGrp="1"/>
          </p:cNvGraphicFramePr>
          <p:nvPr/>
        </p:nvGraphicFramePr>
        <p:xfrm>
          <a:off x="215674" y="120522"/>
          <a:ext cx="11701929" cy="6619931"/>
        </p:xfrm>
        <a:graphic>
          <a:graphicData uri="http://schemas.openxmlformats.org/drawingml/2006/table">
            <a:tbl>
              <a:tblPr/>
              <a:tblGrid>
                <a:gridCol w="2279122">
                  <a:extLst>
                    <a:ext uri="{9D8B030D-6E8A-4147-A177-3AD203B41FA5}">
                      <a16:colId xmlns:a16="http://schemas.microsoft.com/office/drawing/2014/main" val="20000"/>
                    </a:ext>
                  </a:extLst>
                </a:gridCol>
                <a:gridCol w="2736217">
                  <a:extLst>
                    <a:ext uri="{9D8B030D-6E8A-4147-A177-3AD203B41FA5}">
                      <a16:colId xmlns:a16="http://schemas.microsoft.com/office/drawing/2014/main" val="20001"/>
                    </a:ext>
                  </a:extLst>
                </a:gridCol>
                <a:gridCol w="6686590">
                  <a:extLst>
                    <a:ext uri="{9D8B030D-6E8A-4147-A177-3AD203B41FA5}">
                      <a16:colId xmlns:a16="http://schemas.microsoft.com/office/drawing/2014/main" val="20002"/>
                    </a:ext>
                  </a:extLst>
                </a:gridCol>
              </a:tblGrid>
              <a:tr h="761824">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400" b="1" i="0" u="none" strike="noStrike" cap="none" normalizeH="0" baseline="0">
                          <a:ln>
                            <a:noFill/>
                          </a:ln>
                          <a:solidFill>
                            <a:srgbClr val="C00000"/>
                          </a:solidFill>
                          <a:effectLst/>
                          <a:latin typeface="Cambria" panose="02040503050406030204" pitchFamily="18" charset="0"/>
                          <a:ea typeface="Cambria" panose="02040503050406030204" pitchFamily="18" charset="0"/>
                        </a:rPr>
                        <a:t>Tác giả</a:t>
                      </a:r>
                      <a:endParaRPr kumimoji="0" lang="en-US" altLang="en-US" sz="3400" b="1"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400" b="1" i="0" u="none" strike="noStrike" cap="none" normalizeH="0" baseline="0">
                          <a:ln>
                            <a:noFill/>
                          </a:ln>
                          <a:solidFill>
                            <a:srgbClr val="C00000"/>
                          </a:solidFill>
                          <a:effectLst/>
                          <a:latin typeface="Cambria" panose="02040503050406030204" pitchFamily="18" charset="0"/>
                          <a:ea typeface="Cambria" panose="02040503050406030204" pitchFamily="18" charset="0"/>
                        </a:rPr>
                        <a:t>Tác phẩm</a:t>
                      </a:r>
                      <a:endParaRPr kumimoji="0" lang="en-US" altLang="en-US" sz="3400" b="1"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4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Nội dung</a:t>
                      </a:r>
                      <a:endParaRPr kumimoji="0" lang="en-US" altLang="en-US" sz="34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0"/>
                  </a:ext>
                </a:extLst>
              </a:tr>
              <a:tr h="5858107">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EBF1DE"/>
                    </a:solidFill>
                  </a:tcPr>
                </a:tc>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EBF1DE"/>
                    </a:solidFill>
                  </a:tcPr>
                </a:tc>
                <a:tc>
                  <a:txBody>
                    <a:bodyPr/>
                    <a:lstStyle>
                      <a:lvl1pPr marR="0" algn="l" rtl="0" eaLnBrk="0" hangingPunct="0">
                        <a:lnSpc>
                          <a:spcPct val="100000"/>
                        </a:lnSpc>
                        <a:spcBef>
                          <a:spcPct val="20000"/>
                        </a:spcBef>
                        <a:spcAft>
                          <a:spcPts val="0"/>
                        </a:spcAft>
                        <a:buClr>
                          <a:srgbClr val="000000"/>
                        </a:buClr>
                        <a:buFont typeface="Arial" panose="020B0604020202020204" pitchFamily="34" charset="0"/>
                        <a:defRPr sz="2800" b="0" i="0" u="none" strike="noStrike" cap="none">
                          <a:solidFill>
                            <a:schemeClr val="tx1"/>
                          </a:solidFill>
                          <a:latin typeface="Calibri" panose="020F0502020204030204" pitchFamily="34" charset="0"/>
                          <a:sym typeface="Arial"/>
                        </a:defRPr>
                      </a:lvl1pPr>
                      <a:lvl2pPr marL="742950" marR="0" indent="-285750" algn="l" rtl="0" eaLnBrk="0" hangingPunct="0">
                        <a:lnSpc>
                          <a:spcPct val="100000"/>
                        </a:lnSpc>
                        <a:spcBef>
                          <a:spcPct val="20000"/>
                        </a:spcBef>
                        <a:spcAft>
                          <a:spcPts val="0"/>
                        </a:spcAft>
                        <a:buClr>
                          <a:srgbClr val="000000"/>
                        </a:buClr>
                        <a:buFont typeface="Arial" panose="020B0604020202020204" pitchFamily="34" charset="0"/>
                        <a:defRPr sz="2400" b="0" i="0" u="none" strike="noStrike" cap="none">
                          <a:solidFill>
                            <a:schemeClr val="tx1"/>
                          </a:solidFill>
                          <a:latin typeface="Calibri" panose="020F0502020204030204" pitchFamily="34" charset="0"/>
                          <a:sym typeface="Arial"/>
                        </a:defRPr>
                      </a:lvl2pPr>
                      <a:lvl3pPr marL="1143000" marR="0" indent="-228600" algn="l" rtl="0" eaLnBrk="0" hangingPunct="0">
                        <a:lnSpc>
                          <a:spcPct val="100000"/>
                        </a:lnSpc>
                        <a:spcBef>
                          <a:spcPct val="20000"/>
                        </a:spcBef>
                        <a:spcAft>
                          <a:spcPts val="0"/>
                        </a:spcAft>
                        <a:buClr>
                          <a:srgbClr val="000000"/>
                        </a:buClr>
                        <a:buFont typeface="Arial" panose="020B0604020202020204" pitchFamily="34" charset="0"/>
                        <a:defRPr sz="2000" b="0" i="0" u="none" strike="noStrike" cap="none">
                          <a:solidFill>
                            <a:schemeClr val="tx1"/>
                          </a:solidFill>
                          <a:latin typeface="Calibri" panose="020F0502020204030204" pitchFamily="34" charset="0"/>
                          <a:sym typeface="Arial"/>
                        </a:defRPr>
                      </a:lvl3pPr>
                      <a:lvl4pPr marL="16002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4pPr>
                      <a:lvl5pPr marL="2057400" marR="0" indent="-228600" algn="l" rtl="0" eaLnBrk="0" hangingPunct="0">
                        <a:lnSpc>
                          <a:spcPct val="100000"/>
                        </a:lnSpc>
                        <a:spcBef>
                          <a:spcPct val="20000"/>
                        </a:spcBef>
                        <a:spcAft>
                          <a:spcPts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5pPr>
                      <a:lvl6pPr marL="25146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6pPr>
                      <a:lvl7pPr marL="29718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7pPr>
                      <a:lvl8pPr marL="34290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8pPr>
                      <a:lvl9pPr marL="3886200" marR="0" indent="-228600" algn="l" rtl="0" eaLnBrk="0" fontAlgn="base" hangingPunct="0">
                        <a:lnSpc>
                          <a:spcPct val="100000"/>
                        </a:lnSpc>
                        <a:spcBef>
                          <a:spcPct val="20000"/>
                        </a:spcBef>
                        <a:spcAft>
                          <a:spcPct val="0"/>
                        </a:spcAft>
                        <a:buClr>
                          <a:srgbClr val="000000"/>
                        </a:buClr>
                        <a:buFont typeface="Arial" panose="020B0604020202020204" pitchFamily="34" charset="0"/>
                        <a:defRPr sz="1400" b="0" i="0" u="none" strike="noStrike" cap="none">
                          <a:solidFill>
                            <a:schemeClr val="tx1"/>
                          </a:solidFill>
                          <a:latin typeface="Calibri" panose="020F0502020204030204" pitchFamily="34" charset="0"/>
                          <a:sym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1900" b="0"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EBF1DE"/>
                    </a:solidFill>
                  </a:tcPr>
                </a:tc>
                <a:extLst>
                  <a:ext uri="{0D108BD9-81ED-4DB2-BD59-A6C34878D82A}">
                    <a16:rowId xmlns:a16="http://schemas.microsoft.com/office/drawing/2014/main" val="10001"/>
                  </a:ext>
                </a:extLst>
              </a:tr>
            </a:tbl>
          </a:graphicData>
        </a:graphic>
      </p:graphicFrame>
      <p:sp>
        <p:nvSpPr>
          <p:cNvPr id="8" name="TextBox 7"/>
          <p:cNvSpPr txBox="1">
            <a:spLocks noChangeArrowheads="1"/>
          </p:cNvSpPr>
          <p:nvPr/>
        </p:nvSpPr>
        <p:spPr bwMode="auto">
          <a:xfrm>
            <a:off x="366453" y="2823410"/>
            <a:ext cx="2128344" cy="10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fontAlgn="base">
              <a:spcBef>
                <a:spcPct val="0"/>
              </a:spcBef>
              <a:spcAft>
                <a:spcPct val="0"/>
              </a:spcAft>
              <a:buNone/>
            </a:pPr>
            <a:r>
              <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Nguyễn </a:t>
            </a:r>
          </a:p>
          <a:p>
            <a:pPr algn="ctr" defTabSz="914217" fontAlgn="base">
              <a:spcBef>
                <a:spcPct val="0"/>
              </a:spcBef>
              <a:spcAft>
                <a:spcPct val="0"/>
              </a:spcAft>
              <a:buNone/>
            </a:pPr>
            <a:r>
              <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Trãi</a:t>
            </a:r>
          </a:p>
        </p:txBody>
      </p:sp>
      <p:sp>
        <p:nvSpPr>
          <p:cNvPr id="12" name="TextBox 11"/>
          <p:cNvSpPr txBox="1">
            <a:spLocks noChangeArrowheads="1"/>
          </p:cNvSpPr>
          <p:nvPr/>
        </p:nvSpPr>
        <p:spPr bwMode="auto">
          <a:xfrm>
            <a:off x="2564631" y="1212469"/>
            <a:ext cx="2544174" cy="10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Bình Ngô </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đại cáo</a:t>
            </a:r>
          </a:p>
        </p:txBody>
      </p:sp>
      <p:sp>
        <p:nvSpPr>
          <p:cNvPr id="13" name="TextBox 12"/>
          <p:cNvSpPr txBox="1">
            <a:spLocks noChangeArrowheads="1"/>
          </p:cNvSpPr>
          <p:nvPr/>
        </p:nvSpPr>
        <p:spPr bwMode="auto">
          <a:xfrm>
            <a:off x="5332590" y="1009316"/>
            <a:ext cx="6383447" cy="15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Phản ánh khi phách anh hùng và niềm tự hào chân chính của dân tộc.</a:t>
            </a:r>
          </a:p>
        </p:txBody>
      </p:sp>
      <p:sp>
        <p:nvSpPr>
          <p:cNvPr id="14" name="TextBox 13"/>
          <p:cNvSpPr txBox="1">
            <a:spLocks noChangeArrowheads="1"/>
          </p:cNvSpPr>
          <p:nvPr/>
        </p:nvSpPr>
        <p:spPr bwMode="auto">
          <a:xfrm>
            <a:off x="2393220" y="2924985"/>
            <a:ext cx="2883820" cy="107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Chí linh </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sơn phú</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 name="TextBox 14"/>
          <p:cNvSpPr txBox="1">
            <a:spLocks noChangeArrowheads="1"/>
          </p:cNvSpPr>
          <p:nvPr/>
        </p:nvSpPr>
        <p:spPr bwMode="auto">
          <a:xfrm>
            <a:off x="5332590" y="2939269"/>
            <a:ext cx="6383447" cy="107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Nói lên tâm sự của Nguyễn Trãi khi sống ở Côn Sơn.</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6" name="TextBox 15"/>
          <p:cNvSpPr txBox="1">
            <a:spLocks noChangeArrowheads="1"/>
          </p:cNvSpPr>
          <p:nvPr/>
        </p:nvSpPr>
        <p:spPr bwMode="auto">
          <a:xfrm>
            <a:off x="2564631" y="4462916"/>
            <a:ext cx="2631466" cy="15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Ức trai </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thi tập</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914217" fontAlgn="base">
              <a:spcBef>
                <a:spcPct val="0"/>
              </a:spcBef>
              <a:spcAft>
                <a:spcPct val="0"/>
              </a:spcAft>
              <a:buNone/>
            </a:pPr>
            <a:r>
              <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(105 bài)</a:t>
            </a:r>
          </a:p>
        </p:txBody>
      </p:sp>
      <p:sp>
        <p:nvSpPr>
          <p:cNvPr id="17" name="TextBox 16"/>
          <p:cNvSpPr txBox="1">
            <a:spLocks noChangeArrowheads="1"/>
          </p:cNvSpPr>
          <p:nvPr/>
        </p:nvSpPr>
        <p:spPr bwMode="auto">
          <a:xfrm>
            <a:off x="5345287" y="4370862"/>
            <a:ext cx="6572317" cy="206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fontAlgn="base">
              <a:spcBef>
                <a:spcPct val="0"/>
              </a:spcBef>
              <a:spcAft>
                <a:spcPct val="0"/>
              </a:spcAft>
              <a:buNone/>
            </a:pPr>
            <a:r>
              <a:rPr lang="vi-VN"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Tâm sự của những người muốn đem tài năng , trí tuệ ra giúp cho đất nước, cho dân nhưng bị một số quan lại ghen ghét, vùi dập.</a:t>
            </a:r>
            <a:endParaRPr lang="en-US" altLang="en-US" sz="3199" b="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cxnSp>
        <p:nvCxnSpPr>
          <p:cNvPr id="18" name="Straight Connector 17"/>
          <p:cNvCxnSpPr/>
          <p:nvPr/>
        </p:nvCxnSpPr>
        <p:spPr>
          <a:xfrm>
            <a:off x="2494797" y="4262938"/>
            <a:ext cx="9422807"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9" name="Straight Connector 18"/>
          <p:cNvCxnSpPr/>
          <p:nvPr/>
        </p:nvCxnSpPr>
        <p:spPr>
          <a:xfrm>
            <a:off x="2494797" y="2939269"/>
            <a:ext cx="9422807"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pic>
        <p:nvPicPr>
          <p:cNvPr id="11" name="Google Shape;92;p1"/>
          <p:cNvPicPr preferRelativeResize="0"/>
          <p:nvPr/>
        </p:nvPicPr>
        <p:blipFill rotWithShape="1">
          <a:blip r:embed="rId4">
            <a:alphaModFix/>
          </a:blip>
          <a:srcRect t="51400" r="79933"/>
          <a:stretch/>
        </p:blipFill>
        <p:spPr>
          <a:xfrm>
            <a:off x="171797" y="4028345"/>
            <a:ext cx="2444907" cy="3332990"/>
          </a:xfrm>
          <a:prstGeom prst="rect">
            <a:avLst/>
          </a:prstGeom>
          <a:noFill/>
          <a:ln>
            <a:noFill/>
          </a:ln>
        </p:spPr>
      </p:pic>
    </p:spTree>
    <p:extLst>
      <p:ext uri="{BB962C8B-B14F-4D97-AF65-F5344CB8AC3E}">
        <p14:creationId xmlns:p14="http://schemas.microsoft.com/office/powerpoint/2010/main" val="171409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defRP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defRP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3418845" y="-2103182"/>
            <a:ext cx="6451695" cy="11470669"/>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60989" y="-31822"/>
            <a:ext cx="2828807" cy="6021288"/>
          </a:xfrm>
          <a:prstGeom prst="rect">
            <a:avLst/>
          </a:prstGeom>
          <a:noFill/>
          <a:ln>
            <a:noFill/>
          </a:ln>
        </p:spPr>
      </p:pic>
      <p:pic>
        <p:nvPicPr>
          <p:cNvPr id="12" name="Picture 2" descr="https://daivietkynhan.com/wp-content/uploads/2021/05/Nguyen-Trai-12.4x7.4-scaled-e1620814916654-600x590.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12" b="100000" l="2500" r="90000">
                        <a14:foregroundMark x1="49833" y1="32373" x2="47000" y2="46102"/>
                        <a14:foregroundMark x1="54333" y1="33559" x2="59500" y2="41186"/>
                        <a14:foregroundMark x1="58167" y1="51525" x2="50500" y2="7271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612" y="1610713"/>
            <a:ext cx="5456109" cy="524728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597143" y="919669"/>
            <a:ext cx="8025154" cy="5507925"/>
          </a:xfrm>
          <a:prstGeom prst="rect">
            <a:avLst/>
          </a:prstGeom>
        </p:spPr>
        <p:txBody>
          <a:bodyPr wrap="square">
            <a:spAutoFit/>
          </a:bodyPr>
          <a:lstStyle/>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Việc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nhân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nghĩa</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cốt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ở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yên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dân</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Quân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điếu</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phạt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trước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lo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trừ</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bạo</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a:solidFill>
                  <a:srgbClr val="000000"/>
                </a:solidFill>
                <a:latin typeface="UTM Azuki" panose="02040603050506020204" pitchFamily="18" charset="0"/>
                <a:cs typeface="Times New Roman" panose="02020603050405020304" pitchFamily="18" charset="0"/>
                <a:sym typeface="Arial"/>
              </a:rPr>
              <a:t>Như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nước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Đại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Việt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ta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từ</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trước</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Vốn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xưng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nền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văn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hiến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đã</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lâu</a:t>
            </a:r>
            <a:r>
              <a:rPr lang="en-US" altLang="en-US" sz="3199" b="1" kern="0" dirty="0">
                <a:solidFill>
                  <a:srgbClr val="000000"/>
                </a:solidFill>
                <a:latin typeface="UTM Azuki" panose="02040603050506020204" pitchFamily="18" charset="0"/>
                <a:cs typeface="Times New Roman" panose="02020603050405020304" pitchFamily="18" charset="0"/>
                <a:sym typeface="Arial"/>
              </a:rPr>
              <a:t>…</a:t>
            </a: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Núi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sông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bờ</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cõi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đã</a:t>
            </a:r>
            <a:r>
              <a:rPr lang="en-US" altLang="en-US" sz="3199" b="1" kern="0" dirty="0">
                <a:solidFill>
                  <a:srgbClr val="000000"/>
                </a:solidFill>
                <a:latin typeface="UTM Azuki" panose="02040603050506020204" pitchFamily="18" charset="0"/>
                <a:cs typeface="Times New Roman" panose="02020603050405020304" pitchFamily="18" charset="0"/>
                <a:sym typeface="Arial"/>
              </a:rPr>
              <a:t> chia</a:t>
            </a: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Phong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tục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Bắc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 Nam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cũng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khác</a:t>
            </a:r>
            <a:r>
              <a:rPr lang="en-US" altLang="en-US" sz="3199" b="1" kern="0" dirty="0">
                <a:solidFill>
                  <a:srgbClr val="000000"/>
                </a:solidFill>
                <a:latin typeface="UTM Azuki" panose="02040603050506020204" pitchFamily="18" charset="0"/>
                <a:cs typeface="Times New Roman" panose="02020603050405020304" pitchFamily="18" charset="0"/>
                <a:sym typeface="Arial"/>
              </a:rPr>
              <a:t>…</a:t>
            </a: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Từ</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Triệu</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Đinh</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Lý</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Trần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bao</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đời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xây</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nền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độc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lập</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Cùng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Hán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Đường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Tống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Nguyên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mỗi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bên</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hùng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cứ</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một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phương</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err="1">
                <a:solidFill>
                  <a:srgbClr val="000000"/>
                </a:solidFill>
                <a:latin typeface="UTM Azuki" panose="02040603050506020204" pitchFamily="18" charset="0"/>
                <a:cs typeface="Times New Roman" panose="02020603050405020304" pitchFamily="18" charset="0"/>
                <a:sym typeface="Arial"/>
              </a:rPr>
              <a:t>Tuy</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mạnh</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yếu</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có</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lúc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khác</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nhau</a:t>
            </a:r>
            <a:endParaRPr lang="en-US" altLang="en-US" sz="3199" b="1" kern="0" dirty="0">
              <a:solidFill>
                <a:srgbClr val="000000"/>
              </a:solidFill>
              <a:latin typeface="UTM Azuki" panose="02040603050506020204" pitchFamily="18" charset="0"/>
              <a:cs typeface="Times New Roman" panose="02020603050405020304" pitchFamily="18" charset="0"/>
              <a:sym typeface="Arial"/>
            </a:endParaRPr>
          </a:p>
          <a:p>
            <a:pPr algn="just" defTabSz="914217">
              <a:buClr>
                <a:srgbClr val="000000"/>
              </a:buClr>
            </a:pPr>
            <a:r>
              <a:rPr lang="en-US" altLang="en-US" sz="3199" b="1" kern="0" dirty="0">
                <a:solidFill>
                  <a:srgbClr val="000000"/>
                </a:solidFill>
                <a:latin typeface="UTM Azuki" panose="02040603050506020204" pitchFamily="18" charset="0"/>
                <a:cs typeface="Times New Roman" panose="02020603050405020304" pitchFamily="18" charset="0"/>
                <a:sym typeface="Arial"/>
              </a:rPr>
              <a:t>Song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hào</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kiệt</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đời</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nào</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cũng</a:t>
            </a:r>
            <a:r>
              <a:rPr lang="en-US" altLang="en-US" sz="3199" b="1" kern="0" dirty="0">
                <a:solidFill>
                  <a:srgbClr val="000000"/>
                </a:solidFill>
                <a:latin typeface="UTM Azuki" panose="02040603050506020204" pitchFamily="18" charset="0"/>
                <a:cs typeface="Times New Roman" panose="02020603050405020304" pitchFamily="18" charset="0"/>
                <a:sym typeface="Arial"/>
              </a:rPr>
              <a:t> </a:t>
            </a:r>
            <a:r>
              <a:rPr lang="en-US" altLang="en-US" sz="3199" b="1" kern="0" dirty="0" err="1">
                <a:solidFill>
                  <a:srgbClr val="000000"/>
                </a:solidFill>
                <a:latin typeface="UTM Azuki" panose="02040603050506020204" pitchFamily="18" charset="0"/>
                <a:cs typeface="Times New Roman" panose="02020603050405020304" pitchFamily="18" charset="0"/>
                <a:sym typeface="Arial"/>
              </a:rPr>
              <a:t>có</a:t>
            </a:r>
            <a:r>
              <a:rPr lang="en-US" altLang="en-US" sz="3199" b="1" kern="0" dirty="0">
                <a:solidFill>
                  <a:srgbClr val="000000"/>
                </a:solidFill>
                <a:latin typeface="UTM Azuki" panose="02040603050506020204" pitchFamily="18" charset="0"/>
                <a:cs typeface="Times New Roman" panose="02020603050405020304" pitchFamily="18" charset="0"/>
                <a:sym typeface="Arial"/>
              </a:rPr>
              <a:t>...</a:t>
            </a:r>
          </a:p>
        </p:txBody>
      </p:sp>
      <p:sp>
        <p:nvSpPr>
          <p:cNvPr id="2" name="TextBox 1"/>
          <p:cNvSpPr txBox="1"/>
          <p:nvPr/>
        </p:nvSpPr>
        <p:spPr>
          <a:xfrm>
            <a:off x="3597142" y="111155"/>
            <a:ext cx="6285339" cy="923116"/>
          </a:xfrm>
          <a:prstGeom prst="rect">
            <a:avLst/>
          </a:prstGeom>
          <a:noFill/>
        </p:spPr>
        <p:txBody>
          <a:bodyPr wrap="square" rtlCol="0">
            <a:spAutoFit/>
          </a:bodyPr>
          <a:lstStyle/>
          <a:p>
            <a:pPr defTabSz="914217">
              <a:buClr>
                <a:srgbClr val="000000"/>
              </a:buClr>
            </a:pPr>
            <a:r>
              <a:rPr lang="en-US" sz="5399" kern="0" dirty="0">
                <a:solidFill>
                  <a:srgbClr val="C00000"/>
                </a:solidFill>
                <a:effectLst>
                  <a:glow rad="101600">
                    <a:srgbClr val="C0504D">
                      <a:lumMod val="60000"/>
                      <a:lumOff val="40000"/>
                      <a:alpha val="60000"/>
                    </a:srgbClr>
                  </a:glow>
                </a:effectLst>
                <a:latin typeface="UTM Azuki" panose="02040603050506020204" pitchFamily="18" charset="0"/>
                <a:cs typeface="Arial"/>
                <a:sym typeface="Arial"/>
              </a:rPr>
              <a:t>BÌNH NGÔ ĐẠI CÁO</a:t>
            </a:r>
          </a:p>
        </p:txBody>
      </p:sp>
    </p:spTree>
    <p:extLst>
      <p:ext uri="{BB962C8B-B14F-4D97-AF65-F5344CB8AC3E}">
        <p14:creationId xmlns:p14="http://schemas.microsoft.com/office/powerpoint/2010/main" val="30027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1000"/>
                                        <p:tgtEl>
                                          <p:spTgt spid="13">
                                            <p:txEl>
                                              <p:pRg st="1" end="1"/>
                                            </p:txEl>
                                          </p:spTgt>
                                        </p:tgtEl>
                                      </p:cBhvr>
                                    </p:animEffect>
                                    <p:anim calcmode="lin" valueType="num">
                                      <p:cBhvr>
                                        <p:cTn id="2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1000"/>
                                        <p:tgtEl>
                                          <p:spTgt spid="13">
                                            <p:txEl>
                                              <p:pRg st="3" end="3"/>
                                            </p:txEl>
                                          </p:spTgt>
                                        </p:tgtEl>
                                      </p:cBhvr>
                                    </p:animEffect>
                                    <p:anim calcmode="lin" valueType="num">
                                      <p:cBhvr>
                                        <p:cTn id="3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1000"/>
                                        <p:tgtEl>
                                          <p:spTgt spid="13">
                                            <p:txEl>
                                              <p:pRg st="4" end="4"/>
                                            </p:txEl>
                                          </p:spTgt>
                                        </p:tgtEl>
                                      </p:cBhvr>
                                    </p:animEffect>
                                    <p:anim calcmode="lin" valueType="num">
                                      <p:cBhvr>
                                        <p:cTn id="4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fade">
                                      <p:cBhvr>
                                        <p:cTn id="49" dur="1000"/>
                                        <p:tgtEl>
                                          <p:spTgt spid="13">
                                            <p:txEl>
                                              <p:pRg st="5" end="5"/>
                                            </p:txEl>
                                          </p:spTgt>
                                        </p:tgtEl>
                                      </p:cBhvr>
                                    </p:animEffect>
                                    <p:anim calcmode="lin" valueType="num">
                                      <p:cBhvr>
                                        <p:cTn id="5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13">
                                            <p:txEl>
                                              <p:pRg st="6" end="6"/>
                                            </p:txEl>
                                          </p:spTgt>
                                        </p:tgtEl>
                                        <p:attrNameLst>
                                          <p:attrName>style.visibility</p:attrName>
                                        </p:attrNameLst>
                                      </p:cBhvr>
                                      <p:to>
                                        <p:strVal val="visible"/>
                                      </p:to>
                                    </p:set>
                                    <p:animEffect transition="in" filter="fade">
                                      <p:cBhvr>
                                        <p:cTn id="55" dur="1000"/>
                                        <p:tgtEl>
                                          <p:spTgt spid="13">
                                            <p:txEl>
                                              <p:pRg st="6" end="6"/>
                                            </p:txEl>
                                          </p:spTgt>
                                        </p:tgtEl>
                                      </p:cBhvr>
                                    </p:animEffect>
                                    <p:anim calcmode="lin" valueType="num">
                                      <p:cBhvr>
                                        <p:cTn id="56"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42" presetClass="entr" presetSubtype="0" fill="hold" nodeType="afterEffect">
                                  <p:stCondLst>
                                    <p:cond delay="0"/>
                                  </p:stCondLst>
                                  <p:childTnLst>
                                    <p:set>
                                      <p:cBhvr>
                                        <p:cTn id="60" dur="1" fill="hold">
                                          <p:stCondLst>
                                            <p:cond delay="0"/>
                                          </p:stCondLst>
                                        </p:cTn>
                                        <p:tgtEl>
                                          <p:spTgt spid="13">
                                            <p:txEl>
                                              <p:pRg st="7" end="7"/>
                                            </p:txEl>
                                          </p:spTgt>
                                        </p:tgtEl>
                                        <p:attrNameLst>
                                          <p:attrName>style.visibility</p:attrName>
                                        </p:attrNameLst>
                                      </p:cBhvr>
                                      <p:to>
                                        <p:strVal val="visible"/>
                                      </p:to>
                                    </p:set>
                                    <p:animEffect transition="in" filter="fade">
                                      <p:cBhvr>
                                        <p:cTn id="61" dur="1000"/>
                                        <p:tgtEl>
                                          <p:spTgt spid="13">
                                            <p:txEl>
                                              <p:pRg st="7" end="7"/>
                                            </p:txEl>
                                          </p:spTgt>
                                        </p:tgtEl>
                                      </p:cBhvr>
                                    </p:animEffect>
                                    <p:anim calcmode="lin" valueType="num">
                                      <p:cBhvr>
                                        <p:cTn id="62"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par>
                          <p:cTn id="64" fill="hold">
                            <p:stCondLst>
                              <p:cond delay="9000"/>
                            </p:stCondLst>
                            <p:childTnLst>
                              <p:par>
                                <p:cTn id="65" presetID="42" presetClass="entr" presetSubtype="0" fill="hold" nodeType="afterEffect">
                                  <p:stCondLst>
                                    <p:cond delay="0"/>
                                  </p:stCondLst>
                                  <p:childTnLst>
                                    <p:set>
                                      <p:cBhvr>
                                        <p:cTn id="66" dur="1" fill="hold">
                                          <p:stCondLst>
                                            <p:cond delay="0"/>
                                          </p:stCondLst>
                                        </p:cTn>
                                        <p:tgtEl>
                                          <p:spTgt spid="13">
                                            <p:txEl>
                                              <p:pRg st="8" end="8"/>
                                            </p:txEl>
                                          </p:spTgt>
                                        </p:tgtEl>
                                        <p:attrNameLst>
                                          <p:attrName>style.visibility</p:attrName>
                                        </p:attrNameLst>
                                      </p:cBhvr>
                                      <p:to>
                                        <p:strVal val="visible"/>
                                      </p:to>
                                    </p:set>
                                    <p:animEffect transition="in" filter="fade">
                                      <p:cBhvr>
                                        <p:cTn id="67" dur="1000"/>
                                        <p:tgtEl>
                                          <p:spTgt spid="13">
                                            <p:txEl>
                                              <p:pRg st="8" end="8"/>
                                            </p:txEl>
                                          </p:spTgt>
                                        </p:tgtEl>
                                      </p:cBhvr>
                                    </p:animEffect>
                                    <p:anim calcmode="lin" valueType="num">
                                      <p:cBhvr>
                                        <p:cTn id="68"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13">
                                            <p:txEl>
                                              <p:pRg st="8" end="8"/>
                                            </p:txEl>
                                          </p:spTgt>
                                        </p:tgtEl>
                                        <p:attrNameLst>
                                          <p:attrName>ppt_y</p:attrName>
                                        </p:attrNameLst>
                                      </p:cBhvr>
                                      <p:tavLst>
                                        <p:tav tm="0">
                                          <p:val>
                                            <p:strVal val="#ppt_y+.1"/>
                                          </p:val>
                                        </p:tav>
                                        <p:tav tm="100000">
                                          <p:val>
                                            <p:strVal val="#ppt_y"/>
                                          </p:val>
                                        </p:tav>
                                      </p:tavLst>
                                    </p:anim>
                                  </p:childTnLst>
                                </p:cTn>
                              </p:par>
                            </p:childTnLst>
                          </p:cTn>
                        </p:par>
                        <p:par>
                          <p:cTn id="70" fill="hold">
                            <p:stCondLst>
                              <p:cond delay="10000"/>
                            </p:stCondLst>
                            <p:childTnLst>
                              <p:par>
                                <p:cTn id="71" presetID="42" presetClass="entr" presetSubtype="0" fill="hold" nodeType="afterEffect">
                                  <p:stCondLst>
                                    <p:cond delay="0"/>
                                  </p:stCondLst>
                                  <p:childTnLst>
                                    <p:set>
                                      <p:cBhvr>
                                        <p:cTn id="72" dur="1" fill="hold">
                                          <p:stCondLst>
                                            <p:cond delay="0"/>
                                          </p:stCondLst>
                                        </p:cTn>
                                        <p:tgtEl>
                                          <p:spTgt spid="13">
                                            <p:txEl>
                                              <p:pRg st="9" end="9"/>
                                            </p:txEl>
                                          </p:spTgt>
                                        </p:tgtEl>
                                        <p:attrNameLst>
                                          <p:attrName>style.visibility</p:attrName>
                                        </p:attrNameLst>
                                      </p:cBhvr>
                                      <p:to>
                                        <p:strVal val="visible"/>
                                      </p:to>
                                    </p:set>
                                    <p:animEffect transition="in" filter="fade">
                                      <p:cBhvr>
                                        <p:cTn id="73" dur="1000"/>
                                        <p:tgtEl>
                                          <p:spTgt spid="13">
                                            <p:txEl>
                                              <p:pRg st="9" end="9"/>
                                            </p:txEl>
                                          </p:spTgt>
                                        </p:tgtEl>
                                      </p:cBhvr>
                                    </p:animEffect>
                                    <p:anim calcmode="lin" valueType="num">
                                      <p:cBhvr>
                                        <p:cTn id="74"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75" dur="1000" fill="hold"/>
                                        <p:tgtEl>
                                          <p:spTgt spid="1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59184" y="0"/>
            <a:ext cx="2828807" cy="6021288"/>
          </a:xfrm>
          <a:prstGeom prst="rect">
            <a:avLst/>
          </a:prstGeom>
          <a:noFill/>
          <a:ln>
            <a:noFill/>
          </a:ln>
        </p:spPr>
      </p:pic>
      <p:pic>
        <p:nvPicPr>
          <p:cNvPr id="11" name="Google Shape;92;p1"/>
          <p:cNvPicPr preferRelativeResize="0"/>
          <p:nvPr/>
        </p:nvPicPr>
        <p:blipFill rotWithShape="1">
          <a:blip r:embed="rId5">
            <a:alphaModFix/>
          </a:blip>
          <a:srcRect t="51400" r="79933"/>
          <a:stretch/>
        </p:blipFill>
        <p:spPr>
          <a:xfrm>
            <a:off x="171797" y="4028345"/>
            <a:ext cx="2444907" cy="3332990"/>
          </a:xfrm>
          <a:prstGeom prst="rect">
            <a:avLst/>
          </a:prstGeom>
          <a:noFill/>
          <a:ln>
            <a:noFill/>
          </a:ln>
        </p:spPr>
      </p:pic>
      <p:pic>
        <p:nvPicPr>
          <p:cNvPr id="6146" name="Picture 2" descr="BÃ¬nh NgÃ´ Äáº¡i cÃ¡o â Wikipedia tiáº¿ng Viá»t"/>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72543" y="777693"/>
            <a:ext cx="4599510" cy="5456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battrang14"/>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287768" y="761486"/>
            <a:ext cx="4275592" cy="5401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22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circle(in)">
                                      <p:cBhvr>
                                        <p:cTn id="16" dur="2000"/>
                                        <p:tgtEl>
                                          <p:spTgt spid="6146"/>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defRP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defRP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3418845" y="-2103182"/>
            <a:ext cx="6451695" cy="11470669"/>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60989" y="-31822"/>
            <a:ext cx="2828807" cy="6021288"/>
          </a:xfrm>
          <a:prstGeom prst="rect">
            <a:avLst/>
          </a:prstGeom>
          <a:noFill/>
          <a:ln>
            <a:noFill/>
          </a:ln>
        </p:spPr>
      </p:pic>
      <p:pic>
        <p:nvPicPr>
          <p:cNvPr id="12" name="Picture 2" descr="https://daivietkynhan.com/wp-content/uploads/2021/05/Nguyen-Trai-12.4x7.4-scaled-e1620814916654-600x590.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12" b="100000" l="2500" r="90000">
                        <a14:foregroundMark x1="49833" y1="32373" x2="47000" y2="46102"/>
                        <a14:foregroundMark x1="54333" y1="33559" x2="59500" y2="41186"/>
                        <a14:foregroundMark x1="58167" y1="51525" x2="50500" y2="7271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612" y="1610713"/>
            <a:ext cx="5456109" cy="524728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076154" y="1930666"/>
            <a:ext cx="8025154" cy="4030940"/>
          </a:xfrm>
          <a:prstGeom prst="rect">
            <a:avLst/>
          </a:prstGeom>
        </p:spPr>
        <p:txBody>
          <a:bodyPr wrap="square">
            <a:spAutoFit/>
          </a:bodyPr>
          <a:lstStyle/>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Côn Sơn nước chảy rì rầm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Ta nghe như tiếng đàn cầm bên tai</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Côn Sơn có đá rêu phơi</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Ta ngồi trên đá như ngồi đệm êm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Trong ghềnh thông mọc như nêm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Tìm nơi bóng mát ta lên ta nằm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Trong rừng có bóng trúc râm</a:t>
            </a:r>
          </a:p>
          <a:p>
            <a:pPr algn="ctr" defTabSz="914217">
              <a:buClr>
                <a:srgbClr val="000000"/>
              </a:buClr>
            </a:pPr>
            <a:r>
              <a:rPr lang="vi-VN" altLang="en-US" sz="3199" b="1" kern="0" dirty="0">
                <a:solidFill>
                  <a:srgbClr val="000000"/>
                </a:solidFill>
                <a:latin typeface="UTM Azuki" panose="02040603050506020204" pitchFamily="18" charset="0"/>
                <a:cs typeface="Times New Roman" panose="02020603050405020304" pitchFamily="18" charset="0"/>
                <a:sym typeface="Arial"/>
              </a:rPr>
              <a:t>Dưới màu xanh ngát ta ngâm thơ nhàn.</a:t>
            </a:r>
          </a:p>
        </p:txBody>
      </p:sp>
      <p:sp>
        <p:nvSpPr>
          <p:cNvPr id="2" name="TextBox 1"/>
          <p:cNvSpPr txBox="1"/>
          <p:nvPr/>
        </p:nvSpPr>
        <p:spPr>
          <a:xfrm>
            <a:off x="4815969" y="1007550"/>
            <a:ext cx="6285339" cy="923116"/>
          </a:xfrm>
          <a:prstGeom prst="rect">
            <a:avLst/>
          </a:prstGeom>
          <a:noFill/>
        </p:spPr>
        <p:txBody>
          <a:bodyPr wrap="square" rtlCol="0">
            <a:spAutoFit/>
          </a:bodyPr>
          <a:lstStyle/>
          <a:p>
            <a:pPr defTabSz="914217">
              <a:buClr>
                <a:srgbClr val="000000"/>
              </a:buClr>
            </a:pPr>
            <a:r>
              <a:rPr lang="vi-VN" sz="5399" kern="0" dirty="0">
                <a:solidFill>
                  <a:srgbClr val="C00000"/>
                </a:solidFill>
                <a:effectLst>
                  <a:glow rad="101600">
                    <a:srgbClr val="C0504D">
                      <a:lumMod val="60000"/>
                      <a:lumOff val="40000"/>
                      <a:alpha val="60000"/>
                    </a:srgbClr>
                  </a:glow>
                </a:effectLst>
                <a:latin typeface="UTM Azuki" panose="02040603050506020204" pitchFamily="18" charset="0"/>
                <a:cs typeface="Arial"/>
                <a:sym typeface="Arial"/>
              </a:rPr>
              <a:t>Bài ca Côn Sơn</a:t>
            </a:r>
          </a:p>
        </p:txBody>
      </p:sp>
    </p:spTree>
    <p:extLst>
      <p:ext uri="{BB962C8B-B14F-4D97-AF65-F5344CB8AC3E}">
        <p14:creationId xmlns:p14="http://schemas.microsoft.com/office/powerpoint/2010/main" val="21640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1000"/>
                                        <p:tgtEl>
                                          <p:spTgt spid="13">
                                            <p:txEl>
                                              <p:pRg st="1" end="1"/>
                                            </p:txEl>
                                          </p:spTgt>
                                        </p:tgtEl>
                                      </p:cBhvr>
                                    </p:animEffect>
                                    <p:anim calcmode="lin" valueType="num">
                                      <p:cBhvr>
                                        <p:cTn id="2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1000"/>
                                        <p:tgtEl>
                                          <p:spTgt spid="13">
                                            <p:txEl>
                                              <p:pRg st="3" end="3"/>
                                            </p:txEl>
                                          </p:spTgt>
                                        </p:tgtEl>
                                      </p:cBhvr>
                                    </p:animEffect>
                                    <p:anim calcmode="lin" valueType="num">
                                      <p:cBhvr>
                                        <p:cTn id="3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1000"/>
                                        <p:tgtEl>
                                          <p:spTgt spid="13">
                                            <p:txEl>
                                              <p:pRg st="4" end="4"/>
                                            </p:txEl>
                                          </p:spTgt>
                                        </p:tgtEl>
                                      </p:cBhvr>
                                    </p:animEffect>
                                    <p:anim calcmode="lin" valueType="num">
                                      <p:cBhvr>
                                        <p:cTn id="4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fade">
                                      <p:cBhvr>
                                        <p:cTn id="49" dur="1000"/>
                                        <p:tgtEl>
                                          <p:spTgt spid="13">
                                            <p:txEl>
                                              <p:pRg st="5" end="5"/>
                                            </p:txEl>
                                          </p:spTgt>
                                        </p:tgtEl>
                                      </p:cBhvr>
                                    </p:animEffect>
                                    <p:anim calcmode="lin" valueType="num">
                                      <p:cBhvr>
                                        <p:cTn id="5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13">
                                            <p:txEl>
                                              <p:pRg st="6" end="6"/>
                                            </p:txEl>
                                          </p:spTgt>
                                        </p:tgtEl>
                                        <p:attrNameLst>
                                          <p:attrName>style.visibility</p:attrName>
                                        </p:attrNameLst>
                                      </p:cBhvr>
                                      <p:to>
                                        <p:strVal val="visible"/>
                                      </p:to>
                                    </p:set>
                                    <p:animEffect transition="in" filter="fade">
                                      <p:cBhvr>
                                        <p:cTn id="55" dur="1000"/>
                                        <p:tgtEl>
                                          <p:spTgt spid="13">
                                            <p:txEl>
                                              <p:pRg st="6" end="6"/>
                                            </p:txEl>
                                          </p:spTgt>
                                        </p:tgtEl>
                                      </p:cBhvr>
                                    </p:animEffect>
                                    <p:anim calcmode="lin" valueType="num">
                                      <p:cBhvr>
                                        <p:cTn id="56"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42" presetClass="entr" presetSubtype="0" fill="hold" nodeType="afterEffect">
                                  <p:stCondLst>
                                    <p:cond delay="0"/>
                                  </p:stCondLst>
                                  <p:childTnLst>
                                    <p:set>
                                      <p:cBhvr>
                                        <p:cTn id="60" dur="1" fill="hold">
                                          <p:stCondLst>
                                            <p:cond delay="0"/>
                                          </p:stCondLst>
                                        </p:cTn>
                                        <p:tgtEl>
                                          <p:spTgt spid="13">
                                            <p:txEl>
                                              <p:pRg st="7" end="7"/>
                                            </p:txEl>
                                          </p:spTgt>
                                        </p:tgtEl>
                                        <p:attrNameLst>
                                          <p:attrName>style.visibility</p:attrName>
                                        </p:attrNameLst>
                                      </p:cBhvr>
                                      <p:to>
                                        <p:strVal val="visible"/>
                                      </p:to>
                                    </p:set>
                                    <p:animEffect transition="in" filter="fade">
                                      <p:cBhvr>
                                        <p:cTn id="61" dur="1000"/>
                                        <p:tgtEl>
                                          <p:spTgt spid="13">
                                            <p:txEl>
                                              <p:pRg st="7" end="7"/>
                                            </p:txEl>
                                          </p:spTgt>
                                        </p:tgtEl>
                                      </p:cBhvr>
                                    </p:animEffect>
                                    <p:anim calcmode="lin" valueType="num">
                                      <p:cBhvr>
                                        <p:cTn id="62"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184975"/>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392744"/>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809102"/>
            <a:ext cx="6704050" cy="10456027"/>
          </a:xfrm>
          <a:prstGeom prst="rect">
            <a:avLst/>
          </a:prstGeom>
          <a:noFill/>
          <a:ln>
            <a:noFill/>
          </a:ln>
          <a:effectLst>
            <a:outerShdw blurRad="50800" dist="38100" dir="2700000" algn="tl" rotWithShape="0">
              <a:srgbClr val="000000">
                <a:alpha val="40000"/>
              </a:srgbClr>
            </a:outerShdw>
          </a:effectLst>
        </p:spPr>
      </p:pic>
      <p:graphicFrame>
        <p:nvGraphicFramePr>
          <p:cNvPr id="20" name="Table 19"/>
          <p:cNvGraphicFramePr>
            <a:graphicFrameLocks noGrp="1"/>
          </p:cNvGraphicFramePr>
          <p:nvPr/>
        </p:nvGraphicFramePr>
        <p:xfrm>
          <a:off x="256146" y="171410"/>
          <a:ext cx="11701929" cy="6405668"/>
        </p:xfrm>
        <a:graphic>
          <a:graphicData uri="http://schemas.openxmlformats.org/drawingml/2006/table">
            <a:tbl>
              <a:tblPr/>
              <a:tblGrid>
                <a:gridCol w="2279122">
                  <a:extLst>
                    <a:ext uri="{9D8B030D-6E8A-4147-A177-3AD203B41FA5}">
                      <a16:colId xmlns:a16="http://schemas.microsoft.com/office/drawing/2014/main" val="20000"/>
                    </a:ext>
                  </a:extLst>
                </a:gridCol>
                <a:gridCol w="2736217">
                  <a:extLst>
                    <a:ext uri="{9D8B030D-6E8A-4147-A177-3AD203B41FA5}">
                      <a16:colId xmlns:a16="http://schemas.microsoft.com/office/drawing/2014/main" val="20001"/>
                    </a:ext>
                  </a:extLst>
                </a:gridCol>
                <a:gridCol w="6686590">
                  <a:extLst>
                    <a:ext uri="{9D8B030D-6E8A-4147-A177-3AD203B41FA5}">
                      <a16:colId xmlns:a16="http://schemas.microsoft.com/office/drawing/2014/main" val="20002"/>
                    </a:ext>
                  </a:extLst>
                </a:gridCol>
              </a:tblGrid>
              <a:tr h="6888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a:ln>
                            <a:noFill/>
                          </a:ln>
                          <a:solidFill>
                            <a:srgbClr val="FF0000"/>
                          </a:solidFill>
                          <a:effectLst/>
                          <a:latin typeface="Cambria" panose="02040503050406030204" pitchFamily="18" charset="0"/>
                          <a:ea typeface="Cambria" panose="02040503050406030204" pitchFamily="18" charset="0"/>
                        </a:rPr>
                        <a:t>Tác giả</a:t>
                      </a:r>
                      <a:endParaRPr kumimoji="0" lang="en-US" altLang="en-US" sz="3600" b="1" i="0" u="none" strike="noStrike" cap="none" normalizeH="0" baseline="0">
                        <a:ln>
                          <a:noFill/>
                        </a:ln>
                        <a:solidFill>
                          <a:srgbClr val="FF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a:ln>
                            <a:noFill/>
                          </a:ln>
                          <a:solidFill>
                            <a:srgbClr val="FF0000"/>
                          </a:solidFill>
                          <a:effectLst/>
                          <a:latin typeface="Cambria" panose="02040503050406030204" pitchFamily="18" charset="0"/>
                          <a:ea typeface="Cambria" panose="02040503050406030204" pitchFamily="18" charset="0"/>
                        </a:rPr>
                        <a:t>Tác phẩm</a:t>
                      </a:r>
                      <a:endParaRPr kumimoji="0" lang="en-US" altLang="en-US" sz="3600" b="1" i="0" u="none" strike="noStrike" cap="none" normalizeH="0" baseline="0">
                        <a:ln>
                          <a:noFill/>
                        </a:ln>
                        <a:solidFill>
                          <a:srgbClr val="FF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dirty="0">
                          <a:ln>
                            <a:noFill/>
                          </a:ln>
                          <a:solidFill>
                            <a:srgbClr val="FF0000"/>
                          </a:solidFill>
                          <a:effectLst/>
                          <a:latin typeface="Cambria" panose="02040503050406030204" pitchFamily="18" charset="0"/>
                          <a:ea typeface="Cambria" panose="02040503050406030204" pitchFamily="18" charset="0"/>
                        </a:rPr>
                        <a:t>Nội dung</a:t>
                      </a:r>
                      <a:endParaRPr kumimoji="0" lang="en-US" altLang="en-US" sz="3600" b="1" i="0" u="none" strike="noStrike" cap="none" normalizeH="0" baseline="0" dirty="0">
                        <a:ln>
                          <a:noFill/>
                        </a:ln>
                        <a:solidFill>
                          <a:srgbClr val="FF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1685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en-US" sz="36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txBody>
                  <a:tcPr marL="121590" marR="121590" marT="45713" marB="4571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BF1DE"/>
                    </a:solidFill>
                  </a:tcPr>
                </a:tc>
                <a:extLst>
                  <a:ext uri="{0D108BD9-81ED-4DB2-BD59-A6C34878D82A}">
                    <a16:rowId xmlns:a16="http://schemas.microsoft.com/office/drawing/2014/main" val="10001"/>
                  </a:ext>
                </a:extLst>
              </a:tr>
            </a:tbl>
          </a:graphicData>
        </a:graphic>
      </p:graphicFrame>
      <p:sp>
        <p:nvSpPr>
          <p:cNvPr id="21" name="TextBox 6"/>
          <p:cNvSpPr txBox="1">
            <a:spLocks noChangeArrowheads="1"/>
          </p:cNvSpPr>
          <p:nvPr/>
        </p:nvSpPr>
        <p:spPr bwMode="auto">
          <a:xfrm>
            <a:off x="230752" y="1802983"/>
            <a:ext cx="2158500" cy="12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Nguyễn </a:t>
            </a:r>
          </a:p>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Trãi</a:t>
            </a:r>
          </a:p>
        </p:txBody>
      </p:sp>
      <p:sp>
        <p:nvSpPr>
          <p:cNvPr id="22" name="TextBox 7"/>
          <p:cNvSpPr txBox="1">
            <a:spLocks noChangeArrowheads="1"/>
          </p:cNvSpPr>
          <p:nvPr/>
        </p:nvSpPr>
        <p:spPr bwMode="auto">
          <a:xfrm>
            <a:off x="2605103" y="1802983"/>
            <a:ext cx="2544174" cy="12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Quốc âm thi tập</a:t>
            </a:r>
            <a:endParaRPr lang="vi-VN"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3" name="TextBox 11"/>
          <p:cNvSpPr txBox="1">
            <a:spLocks noChangeArrowheads="1"/>
          </p:cNvSpPr>
          <p:nvPr/>
        </p:nvSpPr>
        <p:spPr bwMode="auto">
          <a:xfrm>
            <a:off x="5398455" y="1341217"/>
            <a:ext cx="6585014" cy="230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Tâm</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người</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muốn</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cống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hiến</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nước</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nhưng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không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có</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cơ</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hội</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không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gặp</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người</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có</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cùng</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chí</a:t>
            </a:r>
            <a:r>
              <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599" b="1" kern="0" dirty="0" err="1">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hướng</a:t>
            </a:r>
            <a:endPar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4" name="TextBox 23"/>
          <p:cNvSpPr txBox="1">
            <a:spLocks noChangeArrowheads="1"/>
          </p:cNvSpPr>
          <p:nvPr/>
        </p:nvSpPr>
        <p:spPr bwMode="auto">
          <a:xfrm>
            <a:off x="2605103" y="4342395"/>
            <a:ext cx="2631466" cy="17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Hồng Đức quốc âm thi tập</a:t>
            </a:r>
          </a:p>
        </p:txBody>
      </p:sp>
      <p:sp>
        <p:nvSpPr>
          <p:cNvPr id="25" name="TextBox 24"/>
          <p:cNvSpPr txBox="1">
            <a:spLocks noChangeArrowheads="1"/>
          </p:cNvSpPr>
          <p:nvPr/>
        </p:nvSpPr>
        <p:spPr bwMode="auto">
          <a:xfrm>
            <a:off x="5360364" y="4734417"/>
            <a:ext cx="6572317" cy="119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vi-VN"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Ca ngợi nhà Hậu Lê và công đức của nhà vua</a:t>
            </a:r>
            <a:endParaRPr lang="en-US" altLang="en-US" sz="3599" b="1" kern="0" dirty="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cxnSp>
        <p:nvCxnSpPr>
          <p:cNvPr id="26" name="Straight Connector 25"/>
          <p:cNvCxnSpPr/>
          <p:nvPr/>
        </p:nvCxnSpPr>
        <p:spPr>
          <a:xfrm>
            <a:off x="230752" y="4294781"/>
            <a:ext cx="11701929" cy="0"/>
          </a:xfrm>
          <a:prstGeom prst="line">
            <a:avLst/>
          </a:prstGeom>
        </p:spPr>
        <p:style>
          <a:lnRef idx="2">
            <a:schemeClr val="dk1"/>
          </a:lnRef>
          <a:fillRef idx="0">
            <a:schemeClr val="dk1"/>
          </a:fillRef>
          <a:effectRef idx="1">
            <a:schemeClr val="dk1"/>
          </a:effectRef>
          <a:fontRef idx="minor">
            <a:schemeClr val="tx1"/>
          </a:fontRef>
        </p:style>
      </p:cxnSp>
      <p:sp>
        <p:nvSpPr>
          <p:cNvPr id="27" name="TextBox 26"/>
          <p:cNvSpPr txBox="1">
            <a:spLocks noChangeArrowheads="1"/>
          </p:cNvSpPr>
          <p:nvPr/>
        </p:nvSpPr>
        <p:spPr bwMode="auto">
          <a:xfrm>
            <a:off x="464061" y="4342395"/>
            <a:ext cx="1925191" cy="17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599" b="1" kern="0">
                <a:solidFill>
                  <a:srgbClr val="1F497D">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Lê Thánh Tông</a:t>
            </a:r>
          </a:p>
        </p:txBody>
      </p:sp>
      <p:pic>
        <p:nvPicPr>
          <p:cNvPr id="11" name="Google Shape;92;p1"/>
          <p:cNvPicPr preferRelativeResize="0"/>
          <p:nvPr/>
        </p:nvPicPr>
        <p:blipFill rotWithShape="1">
          <a:blip r:embed="rId4">
            <a:alphaModFix/>
          </a:blip>
          <a:srcRect t="51400" r="79933"/>
          <a:stretch/>
        </p:blipFill>
        <p:spPr>
          <a:xfrm flipH="1">
            <a:off x="10534187" y="2665953"/>
            <a:ext cx="1841956" cy="3583473"/>
          </a:xfrm>
          <a:prstGeom prst="rect">
            <a:avLst/>
          </a:prstGeom>
          <a:noFill/>
          <a:ln>
            <a:noFill/>
          </a:ln>
        </p:spPr>
      </p:pic>
    </p:spTree>
    <p:extLst>
      <p:ext uri="{BB962C8B-B14F-4D97-AF65-F5344CB8AC3E}">
        <p14:creationId xmlns:p14="http://schemas.microsoft.com/office/powerpoint/2010/main" val="313004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9;p2"/>
          <p:cNvPicPr preferRelativeResize="0"/>
          <p:nvPr/>
        </p:nvPicPr>
        <p:blipFill rotWithShape="1">
          <a:blip r:embed="rId2">
            <a:alphaModFix/>
          </a:blip>
          <a:srcRect/>
          <a:stretch/>
        </p:blipFill>
        <p:spPr>
          <a:xfrm>
            <a:off x="173615" y="-785631"/>
            <a:ext cx="11844771" cy="6156488"/>
          </a:xfrm>
          <a:prstGeom prst="rect">
            <a:avLst/>
          </a:prstGeom>
          <a:noFill/>
          <a:ln>
            <a:noFill/>
          </a:ln>
        </p:spPr>
      </p:pic>
      <p:pic>
        <p:nvPicPr>
          <p:cNvPr id="1026" name="Picture 2" descr="https://daivietkynhan.com/wp-content/uploads/2021/05/Nguyen-Trai-12.4x7.4-scaled-e1620814916654-600x590.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5154" y="526384"/>
            <a:ext cx="3782456" cy="3649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LÃª ThÃ¡nh TÃ´ng â Äáº¡i Viá»t Ká»³ NhÃ¢n"/>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90094" y="526384"/>
            <a:ext cx="3782456" cy="3649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10"/>
          <p:cNvSpPr txBox="1">
            <a:spLocks noChangeArrowheads="1"/>
          </p:cNvSpPr>
          <p:nvPr/>
        </p:nvSpPr>
        <p:spPr bwMode="auto">
          <a:xfrm>
            <a:off x="1151288" y="4553413"/>
            <a:ext cx="10178282" cy="1200051"/>
          </a:xfrm>
          <a:prstGeom prst="rect">
            <a:avLst/>
          </a:prstGeom>
          <a:solidFill>
            <a:schemeClr val="accent6">
              <a:lumMod val="60000"/>
              <a:lumOff val="40000"/>
            </a:schemeClr>
          </a:solidFill>
          <a:ln w="57150">
            <a:solidFill>
              <a:srgbClr val="79231F"/>
            </a:solidFill>
            <a:prstDash val="sys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spcBef>
                <a:spcPct val="0"/>
              </a:spcBef>
              <a:buClr>
                <a:srgbClr val="000000"/>
              </a:buClr>
              <a:buNone/>
            </a:pP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Vì</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sao</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có</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thể</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coi</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Nguyễn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Trãi</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Lê</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Thánh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Tông</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là</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những</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nhà</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văn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hóa</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tiêu</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biểu</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cho</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giai</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đoạn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này</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a:t>
            </a:r>
          </a:p>
        </p:txBody>
      </p:sp>
      <p:sp>
        <p:nvSpPr>
          <p:cNvPr id="6" name="Text Box 11"/>
          <p:cNvSpPr txBox="1">
            <a:spLocks noChangeArrowheads="1"/>
          </p:cNvSpPr>
          <p:nvPr/>
        </p:nvSpPr>
        <p:spPr bwMode="auto">
          <a:xfrm>
            <a:off x="630800" y="5889849"/>
            <a:ext cx="11219260" cy="646181"/>
          </a:xfrm>
          <a:prstGeom prst="rect">
            <a:avLst/>
          </a:prstGeom>
          <a:solidFill>
            <a:schemeClr val="accent6">
              <a:lumMod val="60000"/>
              <a:lumOff val="40000"/>
            </a:schemeClr>
          </a:solidFill>
          <a:ln w="57150">
            <a:solidFill>
              <a:srgbClr val="79231F"/>
            </a:solidFill>
            <a:prstDash val="sys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spcBef>
                <a:spcPct val="50000"/>
              </a:spcBef>
              <a:buClr>
                <a:srgbClr val="000000"/>
              </a:buClr>
              <a:buNone/>
            </a:pP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Phản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ánh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khí</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phách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anh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hùng</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và</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niềm</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tự</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hào</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chân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chính</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của</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dân</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r>
              <a:rPr lang="en-US" altLang="en-US" sz="3599" b="1" kern="0" dirty="0" err="1">
                <a:solidFill>
                  <a:srgbClr val="79231F"/>
                </a:solidFill>
                <a:latin typeface="UTM A&amp;S Graceland" panose="02040603050506020204" pitchFamily="18" charset="0"/>
                <a:cs typeface="Times New Roman" panose="02020603050405020304" pitchFamily="18" charset="0"/>
                <a:sym typeface="Arial"/>
              </a:rPr>
              <a:t>tộc</a:t>
            </a:r>
            <a:r>
              <a:rPr lang="en-US" altLang="en-US" sz="3599" b="1" kern="0" dirty="0">
                <a:solidFill>
                  <a:srgbClr val="79231F"/>
                </a:solidFill>
                <a:latin typeface="UTM A&amp;S Graceland" panose="0204060305050602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41356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18"/>
          <p:cNvPicPr preferRelativeResize="0"/>
          <p:nvPr/>
        </p:nvPicPr>
        <p:blipFill rotWithShape="1">
          <a:blip r:embed="rId3">
            <a:alphaModFix/>
          </a:blip>
          <a:srcRect l="44486" t="22001"/>
          <a:stretch/>
        </p:blipFill>
        <p:spPr>
          <a:xfrm flipH="1">
            <a:off x="-15483" y="1508786"/>
            <a:ext cx="6763821" cy="5349214"/>
          </a:xfrm>
          <a:prstGeom prst="rect">
            <a:avLst/>
          </a:prstGeom>
          <a:noFill/>
          <a:ln>
            <a:noFill/>
          </a:ln>
        </p:spPr>
      </p:pic>
      <p:pic>
        <p:nvPicPr>
          <p:cNvPr id="437" name="Google Shape;437;p18"/>
          <p:cNvPicPr preferRelativeResize="0"/>
          <p:nvPr/>
        </p:nvPicPr>
        <p:blipFill rotWithShape="1">
          <a:blip r:embed="rId4">
            <a:alphaModFix/>
          </a:blip>
          <a:srcRect/>
          <a:stretch/>
        </p:blipFill>
        <p:spPr>
          <a:xfrm>
            <a:off x="8513031" y="-375967"/>
            <a:ext cx="3970239" cy="2066513"/>
          </a:xfrm>
          <a:prstGeom prst="rect">
            <a:avLst/>
          </a:prstGeom>
          <a:noFill/>
          <a:ln>
            <a:noFill/>
          </a:ln>
        </p:spPr>
      </p:pic>
      <p:pic>
        <p:nvPicPr>
          <p:cNvPr id="440" name="Google Shape;440;p18" descr="61"/>
          <p:cNvPicPr preferRelativeResize="0"/>
          <p:nvPr/>
        </p:nvPicPr>
        <p:blipFill rotWithShape="1">
          <a:blip r:embed="rId5">
            <a:alphaModFix/>
          </a:blip>
          <a:srcRect/>
          <a:stretch/>
        </p:blipFill>
        <p:spPr>
          <a:xfrm>
            <a:off x="5278877" y="953510"/>
            <a:ext cx="4322183" cy="5583430"/>
          </a:xfrm>
          <a:prstGeom prst="rect">
            <a:avLst/>
          </a:prstGeom>
          <a:noFill/>
          <a:ln>
            <a:noFill/>
          </a:ln>
        </p:spPr>
      </p:pic>
      <p:pic>
        <p:nvPicPr>
          <p:cNvPr id="6" name="Picture 2" descr="https://daivietkynhan.com/wp-content/uploads/2021/05/Nguyen-Trai-12.4x7.4-scaled-e1620814916654-600x590.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12" b="100000" l="2500" r="90000">
                        <a14:foregroundMark x1="49833" y1="32373" x2="47000" y2="46102"/>
                        <a14:foregroundMark x1="54333" y1="33559" x2="59500" y2="41186"/>
                        <a14:foregroundMark x1="58167" y1="51525" x2="50500" y2="7271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57468" y="785846"/>
            <a:ext cx="6603739" cy="607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2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3"/>
                                        </p:tgtEl>
                                        <p:attrNameLst>
                                          <p:attrName>style.visibility</p:attrName>
                                        </p:attrNameLst>
                                      </p:cBhvr>
                                      <p:to>
                                        <p:strVal val="visible"/>
                                      </p:to>
                                    </p:set>
                                    <p:animEffect transition="in" filter="fade">
                                      <p:cBhvr>
                                        <p:cTn id="11" dur="500"/>
                                        <p:tgtEl>
                                          <p:spTgt spid="433"/>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4"/>
          <p:cNvPicPr preferRelativeResize="0"/>
          <p:nvPr/>
        </p:nvPicPr>
        <p:blipFill rotWithShape="1">
          <a:blip r:embed="rId3">
            <a:alphaModFix/>
          </a:blip>
          <a:srcRect/>
          <a:stretch/>
        </p:blipFill>
        <p:spPr>
          <a:xfrm>
            <a:off x="1060198" y="1910550"/>
            <a:ext cx="10518302" cy="3932552"/>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334388" y="-891479"/>
            <a:ext cx="5910994" cy="3718568"/>
          </a:xfrm>
          <a:prstGeom prst="rect">
            <a:avLst/>
          </a:prstGeom>
          <a:noFill/>
          <a:ln>
            <a:noFill/>
          </a:ln>
        </p:spPr>
      </p:pic>
      <p:sp>
        <p:nvSpPr>
          <p:cNvPr id="6" name="Google Shape;113;p3"/>
          <p:cNvSpPr txBox="1"/>
          <p:nvPr/>
        </p:nvSpPr>
        <p:spPr>
          <a:xfrm>
            <a:off x="2621110" y="2702961"/>
            <a:ext cx="7086955" cy="1784671"/>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Hoạt</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động</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2: </a:t>
            </a:r>
          </a:p>
          <a:p>
            <a:pPr algn="ctr" defTabSz="914217">
              <a:buClr>
                <a:srgbClr val="000000"/>
              </a:buClr>
            </a:pP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Khoa</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học</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thời</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Hậu</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Lê</a:t>
            </a:r>
            <a:endPar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endParaRPr>
          </a:p>
        </p:txBody>
      </p:sp>
    </p:spTree>
    <p:extLst>
      <p:ext uri="{BB962C8B-B14F-4D97-AF65-F5344CB8AC3E}">
        <p14:creationId xmlns:p14="http://schemas.microsoft.com/office/powerpoint/2010/main" val="124048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p:tgtEl>
                                          <p:spTgt spid="131"/>
                                        </p:tgtEl>
                                        <p:attrNameLst>
                                          <p:attrName>ppt_w</p:attrName>
                                        </p:attrNameLst>
                                      </p:cBhvr>
                                      <p:tavLst>
                                        <p:tav tm="0">
                                          <p:val>
                                            <p:strVal val="0"/>
                                          </p:val>
                                        </p:tav>
                                        <p:tav tm="100000">
                                          <p:val>
                                            <p:strVal val="#ppt_w"/>
                                          </p:val>
                                        </p:tav>
                                      </p:tavLst>
                                    </p:anim>
                                    <p:anim calcmode="lin" valueType="num">
                                      <p:cBhvr additive="base">
                                        <p:cTn id="12" dur="500"/>
                                        <p:tgtEl>
                                          <p:spTgt spid="131"/>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2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3">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pic>
        <p:nvPicPr>
          <p:cNvPr id="10" name="Google Shape;90;p1"/>
          <p:cNvPicPr preferRelativeResize="0"/>
          <p:nvPr/>
        </p:nvPicPr>
        <p:blipFill rotWithShape="1">
          <a:blip r:embed="rId4">
            <a:alphaModFix/>
          </a:blip>
          <a:srcRect l="76782" b="12200"/>
          <a:stretch/>
        </p:blipFill>
        <p:spPr>
          <a:xfrm>
            <a:off x="9345565" y="-31822"/>
            <a:ext cx="2828807" cy="6021288"/>
          </a:xfrm>
          <a:prstGeom prst="rect">
            <a:avLst/>
          </a:prstGeom>
          <a:noFill/>
          <a:ln>
            <a:noFill/>
          </a:ln>
        </p:spPr>
      </p:pic>
      <p:sp>
        <p:nvSpPr>
          <p:cNvPr id="13" name="Rectangle 12"/>
          <p:cNvSpPr/>
          <p:nvPr/>
        </p:nvSpPr>
        <p:spPr>
          <a:xfrm>
            <a:off x="3877682" y="1268981"/>
            <a:ext cx="6614461" cy="4646350"/>
          </a:xfrm>
          <a:prstGeom prst="rect">
            <a:avLst/>
          </a:prstGeom>
        </p:spPr>
        <p:txBody>
          <a:bodyPr wrap="square">
            <a:spAutoFit/>
          </a:bodyPr>
          <a:lstStyle/>
          <a:p>
            <a:pPr algn="just" defTabSz="914217">
              <a:spcBef>
                <a:spcPct val="20000"/>
              </a:spcBef>
              <a:buClr>
                <a:srgbClr val="000000"/>
              </a:buClr>
              <a:defRPr/>
            </a:pPr>
            <a:r>
              <a:rPr lang="en-US" sz="3999" b="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Đọc</a:t>
            </a:r>
            <a:r>
              <a:rPr lang="en-US" sz="3999" b="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thông</a:t>
            </a:r>
            <a:r>
              <a:rPr lang="en-US" sz="3999" b="1" kern="0" dirty="0">
                <a:solidFill>
                  <a:srgbClr val="000000"/>
                </a:solidFill>
                <a:latin typeface="Cambria" panose="02040503050406030204" pitchFamily="18" charset="0"/>
                <a:ea typeface="Cambria" panose="02040503050406030204" pitchFamily="18" charset="0"/>
                <a:cs typeface="Times New Roman" pitchFamily="18" charset="0"/>
                <a:sym typeface="Arial"/>
              </a:rPr>
              <a:t> tin SGK </a:t>
            </a:r>
          </a:p>
          <a:p>
            <a:pPr algn="just" defTabSz="914217">
              <a:spcBef>
                <a:spcPct val="20000"/>
              </a:spcBef>
              <a:buClr>
                <a:srgbClr val="000000"/>
              </a:buClr>
              <a:defRPr/>
            </a:pPr>
            <a:r>
              <a:rPr lang="en-US" sz="39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en-US" sz="3999" b="1" i="1" kern="0" dirty="0" err="1">
                <a:solidFill>
                  <a:srgbClr val="000000"/>
                </a:solidFill>
                <a:latin typeface="Cambria" panose="02040503050406030204" pitchFamily="18" charset="0"/>
                <a:ea typeface="Cambria" panose="02040503050406030204" pitchFamily="18" charset="0"/>
                <a:cs typeface="Times New Roman" pitchFamily="18" charset="0"/>
                <a:sym typeface="Arial"/>
              </a:rPr>
              <a:t>từ</a:t>
            </a:r>
            <a:r>
              <a:rPr lang="en-US" sz="39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 </a:t>
            </a:r>
            <a:r>
              <a:rPr lang="vi-VN" sz="39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Khoa học dưới thời Hậu Lê……Đại thành toán pháp</a:t>
            </a:r>
            <a:r>
              <a:rPr lang="en-US" sz="3999" b="1" i="1" kern="0" dirty="0">
                <a:solidFill>
                  <a:srgbClr val="000000"/>
                </a:solidFill>
                <a:latin typeface="Cambria" panose="02040503050406030204" pitchFamily="18" charset="0"/>
                <a:ea typeface="Cambria" panose="02040503050406030204" pitchFamily="18" charset="0"/>
                <a:cs typeface="Times New Roman" pitchFamily="18" charset="0"/>
                <a:sym typeface="Arial"/>
              </a:rPr>
              <a:t>)</a:t>
            </a:r>
            <a:endParaRPr lang="en-US" sz="3999" b="1" kern="0" dirty="0">
              <a:solidFill>
                <a:srgbClr val="0000FF"/>
              </a:solidFill>
              <a:latin typeface="Cambria" panose="02040503050406030204" pitchFamily="18" charset="0"/>
              <a:ea typeface="Cambria" panose="02040503050406030204" pitchFamily="18" charset="0"/>
              <a:cs typeface="Times New Roman" pitchFamily="18" charset="0"/>
              <a:sym typeface="Arial"/>
            </a:endParaRPr>
          </a:p>
          <a:p>
            <a:pPr marL="342831" indent="-342831" algn="just" defTabSz="914217">
              <a:spcBef>
                <a:spcPct val="20000"/>
              </a:spcBef>
              <a:buClr>
                <a:srgbClr val="000000"/>
              </a:buClr>
              <a:defRPr/>
            </a:pP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Nêu</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các</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giả</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tác</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phẩm</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và</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nội</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dung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khoa</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học</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tiêu</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biểu</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thời</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Hậu</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 </a:t>
            </a:r>
            <a:r>
              <a:rPr lang="en-US" sz="3999" b="1" kern="0" dirty="0" err="1">
                <a:solidFill>
                  <a:srgbClr val="C00000"/>
                </a:solidFill>
                <a:latin typeface="Cambria" panose="02040503050406030204" pitchFamily="18" charset="0"/>
                <a:ea typeface="Cambria" panose="02040503050406030204" pitchFamily="18" charset="0"/>
                <a:cs typeface="Times New Roman" pitchFamily="18" charset="0"/>
                <a:sym typeface="Arial"/>
              </a:rPr>
              <a:t>Lê</a:t>
            </a:r>
            <a:r>
              <a:rPr lang="en-US" sz="3999" b="1" kern="0" dirty="0">
                <a:solidFill>
                  <a:srgbClr val="C00000"/>
                </a:solidFill>
                <a:latin typeface="Cambria" panose="02040503050406030204" pitchFamily="18" charset="0"/>
                <a:ea typeface="Cambria" panose="02040503050406030204" pitchFamily="18" charset="0"/>
                <a:cs typeface="Times New Roman" pitchFamily="18" charset="0"/>
                <a:sym typeface="Arial"/>
              </a:rPr>
              <a:t>.</a:t>
            </a:r>
          </a:p>
        </p:txBody>
      </p:sp>
      <p:pic>
        <p:nvPicPr>
          <p:cNvPr id="14" name="Picture 6" descr="Giai thoáº¡i vá» Tráº¡ng NguyÃªn LÆ°Æ¡ng Tháº¿ Vinh- NgÆ°á»i Äáº·t ná»n mÃ³ng cho ná»n ToÃ¡n  há»c Viá»t Na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82351" y="557085"/>
            <a:ext cx="4954771" cy="6476717"/>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92;p1"/>
          <p:cNvPicPr preferRelativeResize="0"/>
          <p:nvPr/>
        </p:nvPicPr>
        <p:blipFill rotWithShape="1">
          <a:blip r:embed="rId7">
            <a:alphaModFix/>
          </a:blip>
          <a:srcRect t="51400" r="79933"/>
          <a:stretch/>
        </p:blipFill>
        <p:spPr>
          <a:xfrm>
            <a:off x="171797" y="4028345"/>
            <a:ext cx="2444907" cy="3332990"/>
          </a:xfrm>
          <a:prstGeom prst="rect">
            <a:avLst/>
          </a:prstGeom>
          <a:noFill/>
          <a:ln>
            <a:noFill/>
          </a:ln>
        </p:spPr>
      </p:pic>
    </p:spTree>
    <p:extLst>
      <p:ext uri="{BB962C8B-B14F-4D97-AF65-F5344CB8AC3E}">
        <p14:creationId xmlns:p14="http://schemas.microsoft.com/office/powerpoint/2010/main" val="84342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1000"/>
                                        <p:tgtEl>
                                          <p:spTgt spid="13">
                                            <p:txEl>
                                              <p:pRg st="2" end="2"/>
                                            </p:txEl>
                                          </p:spTgt>
                                        </p:tgtEl>
                                      </p:cBhvr>
                                    </p:animEffect>
                                    <p:anim calcmode="lin" valueType="num">
                                      <p:cBhvr>
                                        <p:cTn id="2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3074" name="Picture 2" descr="HÃ¬nh ná»n PowerPoint Äáº¹p cho mÃ´n lá»ch sá»­"/>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59" r="98290">
                        <a14:foregroundMark x1="4479" y1="5240" x2="4479" y2="5240"/>
                        <a14:foregroundMark x1="94055" y1="3275" x2="94055" y2="3275"/>
                        <a14:foregroundMark x1="95765" y1="5895" x2="95765" y2="5895"/>
                        <a14:foregroundMark x1="86319" y1="96397" x2="85016" y2="98472"/>
                        <a14:foregroundMark x1="85016" y1="95742" x2="84528" y2="96179"/>
                        <a14:foregroundMark x1="94381" y1="93996" x2="94218" y2="97598"/>
                        <a14:foregroundMark x1="96173" y1="93559" x2="96173" y2="93996"/>
                        <a14:foregroundMark x1="4560" y1="92358" x2="3664" y2="93668"/>
                        <a14:foregroundMark x1="5782" y1="94978" x2="5212" y2="97598"/>
                        <a14:foregroundMark x1="13111" y1="96834" x2="14414" y2="98144"/>
                        <a14:foregroundMark x1="14332" y1="95306" x2="15717" y2="97162"/>
                      </a14:backgroundRemoval>
                    </a14:imgEffect>
                  </a14:imgLayer>
                </a14:imgProps>
              </a:ext>
              <a:ext uri="{28A0092B-C50C-407E-A947-70E740481C1C}">
                <a14:useLocalDpi xmlns:a14="http://schemas.microsoft.com/office/drawing/2010/main" val="0"/>
              </a:ext>
            </a:extLst>
          </a:blip>
          <a:srcRect/>
          <a:stretch>
            <a:fillRect/>
          </a:stretch>
        </p:blipFill>
        <p:spPr bwMode="auto">
          <a:xfrm>
            <a:off x="55539" y="0"/>
            <a:ext cx="12163666" cy="69812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Ãª ThÃ¡nh TÃ´ng â Äáº¡i Viá»t Ká»³ NhÃ¢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86" b="100000" l="2182" r="89697">
                        <a14:foregroundMark x1="60727" y1="18750" x2="68242" y2="39732"/>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52965" y="159049"/>
            <a:ext cx="6135168" cy="66631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55406" y="1034110"/>
            <a:ext cx="9670602" cy="83080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914217">
              <a:buClr>
                <a:srgbClr val="000000"/>
              </a:buClr>
            </a:pPr>
            <a:r>
              <a:rPr lang="en-US" sz="4799" b="1" kern="0" cap="all" dirty="0">
                <a:ln w="57150">
                  <a:noFill/>
                </a:ln>
                <a:solidFill>
                  <a:srgbClr val="CA2815"/>
                </a:solidFill>
                <a:effectLst>
                  <a:outerShdw blurRad="50800" dist="38100" dir="13500000" algn="br" rotWithShape="0">
                    <a:prstClr val="black">
                      <a:alpha val="40000"/>
                    </a:prstClr>
                  </a:outerShdw>
                  <a:reflection blurRad="10000" stA="55000" endPos="48000" dist="500" dir="5400000" sy="-100000" algn="bl" rotWithShape="0"/>
                </a:effectLst>
                <a:latin typeface="UTM NguyenHa 01" panose="02040603050506020204" pitchFamily="18" charset="0"/>
                <a:ea typeface="Countdown" pitchFamily="34" charset="0"/>
                <a:cs typeface="Countdown" pitchFamily="34" charset="0"/>
                <a:sym typeface="Arial"/>
              </a:rPr>
              <a:t>NHÀ NHO UYÊN BÁC</a:t>
            </a:r>
          </a:p>
        </p:txBody>
      </p:sp>
      <p:sp>
        <p:nvSpPr>
          <p:cNvPr id="12" name="TextBox 11"/>
          <p:cNvSpPr txBox="1"/>
          <p:nvPr/>
        </p:nvSpPr>
        <p:spPr>
          <a:xfrm>
            <a:off x="4626416" y="203305"/>
            <a:ext cx="2803600" cy="830805"/>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defTabSz="914217">
              <a:buClr>
                <a:srgbClr val="000000"/>
              </a:buClr>
            </a:pPr>
            <a:r>
              <a:rPr lang="en-US" sz="4799" b="1" kern="0" dirty="0">
                <a:ln w="57150">
                  <a:solidFill>
                    <a:srgbClr val="000000"/>
                  </a:solidFill>
                </a:ln>
                <a:solidFill>
                  <a:srgbClr val="000000"/>
                </a:solidFill>
                <a:effectLst>
                  <a:outerShdw blurRad="38100" dist="38100" dir="2700000" algn="tl">
                    <a:srgbClr val="000000">
                      <a:alpha val="43137"/>
                    </a:srgbClr>
                  </a:outerShdw>
                </a:effectLst>
                <a:latin typeface="UTM Azuki" panose="02040603050506020204" pitchFamily="18" charset="0"/>
                <a:cs typeface="Arial"/>
                <a:sym typeface="Arial"/>
              </a:rPr>
              <a:t> TRÒ CHƠI</a:t>
            </a:r>
          </a:p>
        </p:txBody>
      </p:sp>
      <p:sp>
        <p:nvSpPr>
          <p:cNvPr id="13" name="TextBox 12"/>
          <p:cNvSpPr txBox="1"/>
          <p:nvPr/>
        </p:nvSpPr>
        <p:spPr>
          <a:xfrm>
            <a:off x="5628869" y="2695719"/>
            <a:ext cx="6124255" cy="2008596"/>
          </a:xfrm>
          <a:prstGeom prst="wedgeRoundRectCallout">
            <a:avLst>
              <a:gd name="adj1" fmla="val -64282"/>
              <a:gd name="adj2" fmla="val -21402"/>
              <a:gd name="adj3" fmla="val 16667"/>
            </a:avLst>
          </a:prstGeom>
          <a:solidFill>
            <a:srgbClr val="993300">
              <a:alpha val="60000"/>
            </a:srgbClr>
          </a:solidFill>
          <a:ln w="38100">
            <a:solidFill>
              <a:srgbClr val="800000"/>
            </a:solidFill>
            <a:prstDash val="sysDash"/>
          </a:ln>
        </p:spPr>
        <p:txBody>
          <a:bodyPr wrap="square" rtlCol="0">
            <a:spAutoFit/>
          </a:bodyPr>
          <a:lstStyle/>
          <a:p>
            <a:pPr algn="just" defTabSz="914217">
              <a:buClr>
                <a:srgbClr val="000000"/>
              </a:buClr>
            </a:pPr>
            <a:r>
              <a:rPr lang="en-US" sz="2799" b="1" kern="0" dirty="0" err="1">
                <a:solidFill>
                  <a:srgbClr val="000000"/>
                </a:solidFill>
                <a:latin typeface="Cambria" panose="02040503050406030204" pitchFamily="18" charset="0"/>
                <a:ea typeface="Cambria" panose="02040503050406030204" pitchFamily="18" charset="0"/>
                <a:cs typeface="Arial"/>
                <a:sym typeface="Arial"/>
              </a:rPr>
              <a:t>Nước</a:t>
            </a:r>
            <a:r>
              <a:rPr lang="en-US" sz="2799" b="1" kern="0" dirty="0">
                <a:solidFill>
                  <a:srgbClr val="000000"/>
                </a:solidFill>
                <a:latin typeface="Cambria" panose="02040503050406030204" pitchFamily="18" charset="0"/>
                <a:ea typeface="Cambria" panose="02040503050406030204" pitchFamily="18" charset="0"/>
                <a:cs typeface="Arial"/>
                <a:sym typeface="Arial"/>
              </a:rPr>
              <a:t> Nam ta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có</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rất</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nhiều</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nhà</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nho</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nhà</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văn</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nhà</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khoa</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học</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lớn</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Chúng</a:t>
            </a:r>
            <a:r>
              <a:rPr lang="en-US" sz="2799" b="1" kern="0" dirty="0">
                <a:solidFill>
                  <a:srgbClr val="000000"/>
                </a:solidFill>
                <a:latin typeface="Cambria" panose="02040503050406030204" pitchFamily="18" charset="0"/>
                <a:ea typeface="Cambria" panose="02040503050406030204" pitchFamily="18" charset="0"/>
                <a:cs typeface="Arial"/>
                <a:sym typeface="Arial"/>
              </a:rPr>
              <a:t> ta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hãy</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cùng</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theo</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chân</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các</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vị</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học</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tập</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điều</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bổ</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ích</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r>
              <a:rPr lang="en-US" sz="2799" b="1" kern="0" dirty="0" err="1">
                <a:solidFill>
                  <a:srgbClr val="000000"/>
                </a:solidFill>
                <a:latin typeface="Cambria" panose="02040503050406030204" pitchFamily="18" charset="0"/>
                <a:ea typeface="Cambria" panose="02040503050406030204" pitchFamily="18" charset="0"/>
                <a:cs typeface="Arial"/>
                <a:sym typeface="Arial"/>
              </a:rPr>
              <a:t>nhé</a:t>
            </a:r>
            <a:r>
              <a:rPr lang="en-US" sz="2799" b="1" kern="0" dirty="0">
                <a:solidFill>
                  <a:srgbClr val="000000"/>
                </a:solidFill>
                <a:latin typeface="Cambria" panose="02040503050406030204" pitchFamily="18" charset="0"/>
                <a:ea typeface="Cambria" panose="02040503050406030204" pitchFamily="18" charset="0"/>
                <a:cs typeface="Arial"/>
                <a:sym typeface="Arial"/>
              </a:rPr>
              <a:t> !</a:t>
            </a:r>
          </a:p>
        </p:txBody>
      </p:sp>
    </p:spTree>
    <p:extLst>
      <p:ext uri="{BB962C8B-B14F-4D97-AF65-F5344CB8AC3E}">
        <p14:creationId xmlns:p14="http://schemas.microsoft.com/office/powerpoint/2010/main" val="3026673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42"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Group 38"/>
          <p:cNvGraphicFramePr>
            <a:graphicFrameLocks noGrp="1"/>
          </p:cNvGraphicFramePr>
          <p:nvPr>
            <p:extLst>
              <p:ext uri="{D42A27DB-BD31-4B8C-83A1-F6EECF244321}">
                <p14:modId xmlns:p14="http://schemas.microsoft.com/office/powerpoint/2010/main" val="1442396570"/>
              </p:ext>
            </p:extLst>
          </p:nvPr>
        </p:nvGraphicFramePr>
        <p:xfrm>
          <a:off x="205358" y="152365"/>
          <a:ext cx="11966979" cy="6475717"/>
        </p:xfrm>
        <a:graphic>
          <a:graphicData uri="http://schemas.openxmlformats.org/drawingml/2006/table">
            <a:tbl>
              <a:tblPr/>
              <a:tblGrid>
                <a:gridCol w="3242268">
                  <a:extLst>
                    <a:ext uri="{9D8B030D-6E8A-4147-A177-3AD203B41FA5}">
                      <a16:colId xmlns:a16="http://schemas.microsoft.com/office/drawing/2014/main" val="20000"/>
                    </a:ext>
                  </a:extLst>
                </a:gridCol>
                <a:gridCol w="2495974">
                  <a:extLst>
                    <a:ext uri="{9D8B030D-6E8A-4147-A177-3AD203B41FA5}">
                      <a16:colId xmlns:a16="http://schemas.microsoft.com/office/drawing/2014/main" val="20001"/>
                    </a:ext>
                  </a:extLst>
                </a:gridCol>
                <a:gridCol w="6228737">
                  <a:extLst>
                    <a:ext uri="{9D8B030D-6E8A-4147-A177-3AD203B41FA5}">
                      <a16:colId xmlns:a16="http://schemas.microsoft.com/office/drawing/2014/main" val="20002"/>
                    </a:ext>
                  </a:extLst>
                </a:gridCol>
              </a:tblGrid>
              <a:tr h="10299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Tác</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giả</a:t>
                      </a:r>
                      <a:endPar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endParaRPr>
                    </a:p>
                  </a:txBody>
                  <a:tcPr marL="121585" marR="121585" marT="45703" marB="4570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Công</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trình</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khoa</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học</a:t>
                      </a:r>
                      <a:endPar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endParaRPr>
                    </a:p>
                  </a:txBody>
                  <a:tcPr marL="121585" marR="121585" marT="45703" marB="4570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itchFamily="18" charset="0"/>
                        </a:rPr>
                        <a:t>Nội</a:t>
                      </a:r>
                      <a:r>
                        <a:rPr kumimoji="0" 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itchFamily="18" charset="0"/>
                        </a:rPr>
                        <a:t> dung</a:t>
                      </a:r>
                    </a:p>
                  </a:txBody>
                  <a:tcPr marL="121585" marR="121585" marT="45703" marB="4570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455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L="121585" marR="121585"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L="121585" marR="121585"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L="121585" marR="121585"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 name="Text Box 23"/>
          <p:cNvSpPr txBox="1">
            <a:spLocks noChangeArrowheads="1"/>
          </p:cNvSpPr>
          <p:nvPr/>
        </p:nvSpPr>
        <p:spPr bwMode="auto">
          <a:xfrm>
            <a:off x="481519" y="1264945"/>
            <a:ext cx="1992713" cy="52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Ngô Sĩ Liên</a:t>
            </a:r>
          </a:p>
        </p:txBody>
      </p:sp>
      <p:sp>
        <p:nvSpPr>
          <p:cNvPr id="66" name="Text Box 25"/>
          <p:cNvSpPr txBox="1">
            <a:spLocks noChangeArrowheads="1"/>
          </p:cNvSpPr>
          <p:nvPr/>
        </p:nvSpPr>
        <p:spPr bwMode="auto">
          <a:xfrm>
            <a:off x="381530" y="5517309"/>
            <a:ext cx="3091734" cy="52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Lương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Vinh</a:t>
            </a:r>
            <a:endPar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67" name="Rectangle 27"/>
          <p:cNvSpPr>
            <a:spLocks noChangeArrowheads="1"/>
          </p:cNvSpPr>
          <p:nvPr/>
        </p:nvSpPr>
        <p:spPr bwMode="auto">
          <a:xfrm>
            <a:off x="3723101" y="1461750"/>
            <a:ext cx="3445664"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Đại Việt sử </a:t>
            </a:r>
          </a:p>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kí toàn thư.</a:t>
            </a:r>
          </a:p>
        </p:txBody>
      </p:sp>
      <p:sp>
        <p:nvSpPr>
          <p:cNvPr id="68" name="Rectangle 28"/>
          <p:cNvSpPr>
            <a:spLocks noChangeArrowheads="1"/>
          </p:cNvSpPr>
          <p:nvPr/>
        </p:nvSpPr>
        <p:spPr bwMode="auto">
          <a:xfrm>
            <a:off x="3893854" y="2558887"/>
            <a:ext cx="2864774" cy="9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Lam Sơn </a:t>
            </a:r>
          </a:p>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lục.</a:t>
            </a:r>
          </a:p>
        </p:txBody>
      </p:sp>
      <p:sp>
        <p:nvSpPr>
          <p:cNvPr id="69" name="Rectangle 29"/>
          <p:cNvSpPr>
            <a:spLocks noChangeArrowheads="1"/>
          </p:cNvSpPr>
          <p:nvPr/>
        </p:nvSpPr>
        <p:spPr bwMode="auto">
          <a:xfrm>
            <a:off x="3835130" y="5490245"/>
            <a:ext cx="2982222" cy="9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buClr>
                <a:srgbClr val="000000"/>
              </a:buClr>
              <a:buNone/>
            </a:pPr>
            <a:r>
              <a:rPr lang="en-US" altLang="en-US" sz="2799" b="1" i="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Đại</a:t>
            </a:r>
            <a:r>
              <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i="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thành</a:t>
            </a:r>
            <a:r>
              <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just" defTabSz="914217">
              <a:buClr>
                <a:srgbClr val="000000"/>
              </a:buClr>
              <a:buNone/>
            </a:pPr>
            <a:r>
              <a:rPr lang="en-US" altLang="en-US" sz="2799" b="1" i="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toán</a:t>
            </a:r>
            <a:r>
              <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i="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pháp</a:t>
            </a:r>
            <a:endPar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70" name="Rectangle 31"/>
          <p:cNvSpPr>
            <a:spLocks noChangeArrowheads="1"/>
          </p:cNvSpPr>
          <p:nvPr/>
        </p:nvSpPr>
        <p:spPr bwMode="auto">
          <a:xfrm>
            <a:off x="6039657" y="1125171"/>
            <a:ext cx="6177913" cy="129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Ghi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nước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ta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từ</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Hùng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Vương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đến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đầu</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Hậu</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Lê</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71" name="Rectangle 33"/>
          <p:cNvSpPr>
            <a:spLocks noChangeArrowheads="1"/>
          </p:cNvSpPr>
          <p:nvPr/>
        </p:nvSpPr>
        <p:spPr bwMode="auto">
          <a:xfrm>
            <a:off x="6126321" y="2245868"/>
            <a:ext cx="5860321" cy="10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spcBef>
                <a:spcPct val="0"/>
              </a:spcBef>
              <a:buClr>
                <a:srgbClr val="000000"/>
              </a:buClr>
              <a:buNone/>
            </a:pP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Ghi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diễn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cuộc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Sơn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72" name="Rectangle 34"/>
          <p:cNvSpPr>
            <a:spLocks noChangeArrowheads="1"/>
          </p:cNvSpPr>
          <p:nvPr/>
        </p:nvSpPr>
        <p:spPr bwMode="auto">
          <a:xfrm>
            <a:off x="6753949" y="5427777"/>
            <a:ext cx="4559831" cy="9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a:buClr>
                <a:srgbClr val="000000"/>
              </a:buClr>
              <a:buNone/>
            </a:pPr>
            <a:r>
              <a:rPr lang="en-US" altLang="en-US" sz="2799"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Kiến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toán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học</a:t>
            </a:r>
            <a:endPar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73" name="Line 35"/>
          <p:cNvSpPr>
            <a:spLocks noChangeShapeType="1"/>
          </p:cNvSpPr>
          <p:nvPr/>
        </p:nvSpPr>
        <p:spPr bwMode="auto">
          <a:xfrm>
            <a:off x="306934" y="2282297"/>
            <a:ext cx="11955870" cy="76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217">
              <a:buClr>
                <a:srgbClr val="000000"/>
              </a:buClr>
            </a:pPr>
            <a:endParaRPr lang="en-US" sz="2799" kern="0">
              <a:solidFill>
                <a:srgbClr val="002060"/>
              </a:solidFill>
              <a:latin typeface="Cambria" panose="02040503050406030204" pitchFamily="18" charset="0"/>
              <a:ea typeface="Cambria" panose="02040503050406030204" pitchFamily="18" charset="0"/>
              <a:cs typeface="Arial"/>
              <a:sym typeface="Arial"/>
            </a:endParaRPr>
          </a:p>
        </p:txBody>
      </p:sp>
      <p:sp>
        <p:nvSpPr>
          <p:cNvPr id="74" name="Line 35"/>
          <p:cNvSpPr>
            <a:spLocks noChangeShapeType="1"/>
          </p:cNvSpPr>
          <p:nvPr/>
        </p:nvSpPr>
        <p:spPr bwMode="auto">
          <a:xfrm>
            <a:off x="205358" y="5332765"/>
            <a:ext cx="11955870" cy="76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217">
              <a:buClr>
                <a:srgbClr val="000000"/>
              </a:buClr>
            </a:pPr>
            <a:endParaRPr lang="en-US" sz="2799" kern="0">
              <a:solidFill>
                <a:srgbClr val="002060"/>
              </a:solidFill>
              <a:latin typeface="Cambria" panose="02040503050406030204" pitchFamily="18" charset="0"/>
              <a:ea typeface="Cambria" panose="02040503050406030204" pitchFamily="18" charset="0"/>
              <a:cs typeface="Arial"/>
              <a:sym typeface="Arial"/>
            </a:endParaRPr>
          </a:p>
        </p:txBody>
      </p:sp>
      <p:sp>
        <p:nvSpPr>
          <p:cNvPr id="75" name="Rectangle 48"/>
          <p:cNvSpPr>
            <a:spLocks noChangeArrowheads="1"/>
          </p:cNvSpPr>
          <p:nvPr/>
        </p:nvSpPr>
        <p:spPr bwMode="auto">
          <a:xfrm>
            <a:off x="3723101" y="4139456"/>
            <a:ext cx="3445664" cy="53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i="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Dư địa chí.</a:t>
            </a:r>
          </a:p>
        </p:txBody>
      </p:sp>
      <p:sp>
        <p:nvSpPr>
          <p:cNvPr id="76" name="Rectangle 53"/>
          <p:cNvSpPr>
            <a:spLocks noChangeArrowheads="1"/>
          </p:cNvSpPr>
          <p:nvPr/>
        </p:nvSpPr>
        <p:spPr bwMode="auto">
          <a:xfrm>
            <a:off x="6081088" y="3237750"/>
            <a:ext cx="5905554" cy="209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217">
              <a:spcBef>
                <a:spcPct val="0"/>
              </a:spcBef>
              <a:buClr>
                <a:srgbClr val="000000"/>
              </a:buClr>
              <a:buNone/>
            </a:pP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Xác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định</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rõ</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ràng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lãnh</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thổ</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quốc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gia</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lên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những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tài</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nguyên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sản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phẩm</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nước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phong</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tục</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tập</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quán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nhân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dân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ta. </a:t>
            </a:r>
          </a:p>
        </p:txBody>
      </p:sp>
      <p:sp>
        <p:nvSpPr>
          <p:cNvPr id="77" name="Text Box 24"/>
          <p:cNvSpPr txBox="1">
            <a:spLocks noChangeArrowheads="1"/>
          </p:cNvSpPr>
          <p:nvPr/>
        </p:nvSpPr>
        <p:spPr bwMode="auto">
          <a:xfrm>
            <a:off x="457712" y="3088560"/>
            <a:ext cx="2939370" cy="523099"/>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Nguyễn</a:t>
            </a:r>
            <a:r>
              <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799"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Trãi</a:t>
            </a:r>
            <a:endParaRPr lang="en-US" altLang="en-US" sz="2799"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96276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p:cNvSpPr>
            <a:spLocks noChangeArrowheads="1"/>
          </p:cNvSpPr>
          <p:nvPr/>
        </p:nvSpPr>
        <p:spPr bwMode="auto">
          <a:xfrm>
            <a:off x="2359095" y="758649"/>
            <a:ext cx="9525970" cy="53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Khoa</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học</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tự</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nhiên</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thời</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Hậu</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 </a:t>
            </a:r>
            <a:r>
              <a:rPr lang="en-US" altLang="en-US" sz="3999" b="1" kern="0" dirty="0" err="1">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Lê</a:t>
            </a:r>
            <a: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t>.</a:t>
            </a:r>
            <a:br>
              <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rPr>
            </a:br>
            <a:endParaRPr lang="en-US" altLang="en-US" sz="3999" b="1" kern="0" dirty="0">
              <a:solidFill>
                <a:srgbClr val="79231F"/>
              </a:solidFill>
              <a:effectLst>
                <a:glow rad="228600">
                  <a:srgbClr val="9BBB59">
                    <a:satMod val="175000"/>
                    <a:alpha val="40000"/>
                  </a:srgbClr>
                </a:glow>
              </a:effectLst>
              <a:latin typeface="Cambria" panose="02040503050406030204" pitchFamily="18" charset="0"/>
              <a:ea typeface="Cambria" panose="02040503050406030204" pitchFamily="18" charset="0"/>
              <a:cs typeface="Arial"/>
              <a:sym typeface="Arial"/>
            </a:endParaRPr>
          </a:p>
        </p:txBody>
      </p:sp>
      <p:sp>
        <p:nvSpPr>
          <p:cNvPr id="19" name="Rectangle 6"/>
          <p:cNvSpPr>
            <a:spLocks noChangeArrowheads="1"/>
          </p:cNvSpPr>
          <p:nvPr/>
        </p:nvSpPr>
        <p:spPr bwMode="auto">
          <a:xfrm>
            <a:off x="813230" y="385673"/>
            <a:ext cx="9524382" cy="63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217">
              <a:spcBef>
                <a:spcPct val="0"/>
              </a:spcBef>
              <a:buClr>
                <a:srgbClr val="000000"/>
              </a:buClr>
              <a:buNone/>
            </a:pPr>
            <a:endParaRPr lang="en-US" altLang="en-US" sz="3199" kern="0">
              <a:solidFill>
                <a:srgbClr val="006600"/>
              </a:solidFill>
              <a:latin typeface="Cambria" panose="02040503050406030204" pitchFamily="18" charset="0"/>
              <a:ea typeface="Cambria" panose="02040503050406030204" pitchFamily="18" charset="0"/>
              <a:cs typeface="Arial"/>
              <a:sym typeface="Arial"/>
            </a:endParaRPr>
          </a:p>
        </p:txBody>
      </p:sp>
      <p:graphicFrame>
        <p:nvGraphicFramePr>
          <p:cNvPr id="20" name="Group 49"/>
          <p:cNvGraphicFramePr>
            <a:graphicFrameLocks noGrp="1"/>
          </p:cNvGraphicFramePr>
          <p:nvPr/>
        </p:nvGraphicFramePr>
        <p:xfrm>
          <a:off x="2205" y="1452225"/>
          <a:ext cx="7599191" cy="3250193"/>
        </p:xfrm>
        <a:graphic>
          <a:graphicData uri="http://schemas.openxmlformats.org/drawingml/2006/table">
            <a:tbl>
              <a:tblPr/>
              <a:tblGrid>
                <a:gridCol w="2785910">
                  <a:extLst>
                    <a:ext uri="{9D8B030D-6E8A-4147-A177-3AD203B41FA5}">
                      <a16:colId xmlns:a16="http://schemas.microsoft.com/office/drawing/2014/main" val="20000"/>
                    </a:ext>
                  </a:extLst>
                </a:gridCol>
                <a:gridCol w="2606620">
                  <a:extLst>
                    <a:ext uri="{9D8B030D-6E8A-4147-A177-3AD203B41FA5}">
                      <a16:colId xmlns:a16="http://schemas.microsoft.com/office/drawing/2014/main" val="20001"/>
                    </a:ext>
                  </a:extLst>
                </a:gridCol>
                <a:gridCol w="2206661">
                  <a:extLst>
                    <a:ext uri="{9D8B030D-6E8A-4147-A177-3AD203B41FA5}">
                      <a16:colId xmlns:a16="http://schemas.microsoft.com/office/drawing/2014/main" val="20002"/>
                    </a:ext>
                  </a:extLst>
                </a:gridCol>
              </a:tblGrid>
              <a:tr h="10665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Tác</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giả</a:t>
                      </a:r>
                      <a:endPar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21590" marR="121590"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Công</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trình</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khoa</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học</a:t>
                      </a:r>
                      <a:endPar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21590" marR="121590"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Nội</a:t>
                      </a:r>
                      <a:r>
                        <a:rPr kumimoji="0" lang="en-US"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dung</a:t>
                      </a:r>
                    </a:p>
                  </a:txBody>
                  <a:tcPr marL="121590" marR="121590"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3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003300"/>
                        </a:solidFill>
                        <a:effectLst/>
                        <a:latin typeface=".VnTime" pitchFamily="34" charset="0"/>
                      </a:endParaRPr>
                    </a:p>
                  </a:txBody>
                  <a:tcPr marL="121590" marR="121590"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0000CC"/>
                        </a:solidFill>
                        <a:effectLst/>
                        <a:latin typeface=".VnTime"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0000CC"/>
                        </a:solidFill>
                        <a:effectLst/>
                        <a:latin typeface=".VnTime"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0000CC"/>
                        </a:solidFill>
                        <a:effectLst/>
                        <a:latin typeface=".VnTime" pitchFamily="34" charset="0"/>
                      </a:endParaRPr>
                    </a:p>
                  </a:txBody>
                  <a:tcPr marL="121590" marR="121590"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9F0522"/>
                        </a:solidFill>
                        <a:effectLst/>
                        <a:latin typeface=".VnTime"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9F0522"/>
                        </a:solidFill>
                        <a:effectLst/>
                        <a:latin typeface=".VnTime"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1" u="none" strike="noStrike" cap="none" normalizeH="0" baseline="0" dirty="0">
                        <a:ln>
                          <a:noFill/>
                        </a:ln>
                        <a:solidFill>
                          <a:srgbClr val="9F0522"/>
                        </a:solidFill>
                        <a:effectLst/>
                        <a:latin typeface=".VnTime" pitchFamily="34" charset="0"/>
                      </a:endParaRPr>
                    </a:p>
                  </a:txBody>
                  <a:tcPr marL="121590" marR="121590"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1" name="Rectangle 30"/>
          <p:cNvSpPr>
            <a:spLocks noChangeArrowheads="1"/>
          </p:cNvSpPr>
          <p:nvPr/>
        </p:nvSpPr>
        <p:spPr bwMode="auto">
          <a:xfrm>
            <a:off x="2204" y="2747326"/>
            <a:ext cx="2690012" cy="144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a:buClr>
                <a:srgbClr val="000000"/>
              </a:buClr>
              <a:buNone/>
            </a:pPr>
            <a:r>
              <a:rPr lang="en-US" altLang="en-US" sz="3199" b="1" i="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Lê</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Hữu</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Trác</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p>
          <a:p>
            <a:pPr algn="ctr" defTabSz="914217">
              <a:buClr>
                <a:srgbClr val="000000"/>
              </a:buClr>
              <a:buNone/>
            </a:pP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Hải</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Thượng</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Lãn</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Ông</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a:t>
            </a:r>
          </a:p>
        </p:txBody>
      </p:sp>
      <p:sp>
        <p:nvSpPr>
          <p:cNvPr id="22" name="Rectangle 36"/>
          <p:cNvSpPr>
            <a:spLocks noChangeArrowheads="1"/>
          </p:cNvSpPr>
          <p:nvPr/>
        </p:nvSpPr>
        <p:spPr bwMode="auto">
          <a:xfrm>
            <a:off x="2808672" y="2933814"/>
            <a:ext cx="2690012" cy="9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a:buClr>
                <a:srgbClr val="000000"/>
              </a:buClr>
              <a:buNone/>
            </a:pP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Hải</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Thượng</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Y </a:t>
            </a:r>
            <a:r>
              <a:rPr lang="en-US" altLang="en-US" sz="3199" b="1" kern="0" err="1">
                <a:solidFill>
                  <a:srgbClr val="1F497D">
                    <a:lumMod val="75000"/>
                  </a:srgbClr>
                </a:solidFill>
                <a:latin typeface="Cambria" panose="02040503050406030204" pitchFamily="18" charset="0"/>
                <a:ea typeface="Cambria" panose="02040503050406030204" pitchFamily="18" charset="0"/>
                <a:cs typeface="Arial"/>
                <a:sym typeface="Arial"/>
              </a:rPr>
              <a:t>Tông</a:t>
            </a:r>
            <a:r>
              <a:rPr lang="en-US" altLang="en-US" sz="3199" b="1" kern="0">
                <a:solidFill>
                  <a:srgbClr val="1F497D">
                    <a:lumMod val="75000"/>
                  </a:srgbClr>
                </a:solidFill>
                <a:latin typeface="Cambria" panose="02040503050406030204" pitchFamily="18" charset="0"/>
                <a:ea typeface="Cambria" panose="02040503050406030204" pitchFamily="18" charset="0"/>
                <a:cs typeface="Arial"/>
                <a:sym typeface="Arial"/>
              </a:rPr>
              <a:t> </a:t>
            </a:r>
          </a:p>
          <a:p>
            <a:pPr algn="ctr" defTabSz="914217">
              <a:buClr>
                <a:srgbClr val="000000"/>
              </a:buClr>
              <a:buNone/>
            </a:pPr>
            <a:r>
              <a:rPr lang="en-US" altLang="en-US" sz="3199" b="1" kern="0">
                <a:solidFill>
                  <a:srgbClr val="1F497D">
                    <a:lumMod val="75000"/>
                  </a:srgbClr>
                </a:solidFill>
                <a:latin typeface="Cambria" panose="02040503050406030204" pitchFamily="18" charset="0"/>
                <a:ea typeface="Cambria" panose="02040503050406030204" pitchFamily="18" charset="0"/>
                <a:cs typeface="Arial"/>
                <a:sym typeface="Arial"/>
              </a:rPr>
              <a:t>Tâm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Lĩnh</a:t>
            </a:r>
            <a:endPar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endParaRPr>
          </a:p>
        </p:txBody>
      </p:sp>
      <p:sp>
        <p:nvSpPr>
          <p:cNvPr id="23" name="Rectangle 41"/>
          <p:cNvSpPr>
            <a:spLocks noChangeArrowheads="1"/>
          </p:cNvSpPr>
          <p:nvPr/>
        </p:nvSpPr>
        <p:spPr bwMode="auto">
          <a:xfrm>
            <a:off x="5758732" y="3077321"/>
            <a:ext cx="1556978" cy="60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217">
              <a:buClr>
                <a:srgbClr val="000000"/>
              </a:buClr>
              <a:buNone/>
            </a:pPr>
            <a:r>
              <a:rPr lang="en-US" altLang="en-US" sz="3199" b="1" i="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Kiến</a:t>
            </a:r>
            <a:r>
              <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rPr>
              <a:t> </a:t>
            </a:r>
            <a:r>
              <a:rPr lang="en-US" altLang="en-US" sz="3199" b="1" kern="0" err="1">
                <a:solidFill>
                  <a:srgbClr val="1F497D">
                    <a:lumMod val="75000"/>
                  </a:srgbClr>
                </a:solidFill>
                <a:latin typeface="Cambria" panose="02040503050406030204" pitchFamily="18" charset="0"/>
                <a:ea typeface="Cambria" panose="02040503050406030204" pitchFamily="18" charset="0"/>
                <a:cs typeface="Arial"/>
                <a:sym typeface="Arial"/>
              </a:rPr>
              <a:t>thức</a:t>
            </a:r>
            <a:r>
              <a:rPr lang="en-US" altLang="en-US" sz="3199" b="1" kern="0">
                <a:solidFill>
                  <a:srgbClr val="1F497D">
                    <a:lumMod val="75000"/>
                  </a:srgbClr>
                </a:solidFill>
                <a:latin typeface="Cambria" panose="02040503050406030204" pitchFamily="18" charset="0"/>
                <a:ea typeface="Cambria" panose="02040503050406030204" pitchFamily="18" charset="0"/>
                <a:cs typeface="Arial"/>
                <a:sym typeface="Arial"/>
              </a:rPr>
              <a:t> </a:t>
            </a:r>
          </a:p>
          <a:p>
            <a:pPr algn="ctr" defTabSz="914217">
              <a:buClr>
                <a:srgbClr val="000000"/>
              </a:buClr>
              <a:buNone/>
            </a:pPr>
            <a:r>
              <a:rPr lang="en-US" altLang="en-US" sz="3199" b="1" kern="0">
                <a:solidFill>
                  <a:srgbClr val="1F497D">
                    <a:lumMod val="75000"/>
                  </a:srgbClr>
                </a:solidFill>
                <a:latin typeface="Cambria" panose="02040503050406030204" pitchFamily="18" charset="0"/>
                <a:ea typeface="Cambria" panose="02040503050406030204" pitchFamily="18" charset="0"/>
                <a:cs typeface="Arial"/>
                <a:sym typeface="Arial"/>
              </a:rPr>
              <a:t>y </a:t>
            </a:r>
            <a:r>
              <a:rPr lang="en-US" altLang="en-US" sz="3199" b="1" kern="0" dirty="0" err="1">
                <a:solidFill>
                  <a:srgbClr val="1F497D">
                    <a:lumMod val="75000"/>
                  </a:srgbClr>
                </a:solidFill>
                <a:latin typeface="Cambria" panose="02040503050406030204" pitchFamily="18" charset="0"/>
                <a:ea typeface="Cambria" panose="02040503050406030204" pitchFamily="18" charset="0"/>
                <a:cs typeface="Arial"/>
                <a:sym typeface="Arial"/>
              </a:rPr>
              <a:t>học</a:t>
            </a:r>
            <a:endParaRPr lang="en-US" altLang="en-US" sz="3199" b="1" kern="0" dirty="0">
              <a:solidFill>
                <a:srgbClr val="1F497D">
                  <a:lumMod val="75000"/>
                </a:srgbClr>
              </a:solidFill>
              <a:latin typeface="Cambria" panose="02040503050406030204" pitchFamily="18" charset="0"/>
              <a:ea typeface="Cambria" panose="02040503050406030204" pitchFamily="18" charset="0"/>
              <a:cs typeface="Arial"/>
              <a:sym typeface="Arial"/>
            </a:endParaRPr>
          </a:p>
        </p:txBody>
      </p:sp>
      <p:pic>
        <p:nvPicPr>
          <p:cNvPr id="1026" name="Picture 2" descr="Äáº¡i danh y Háº£i ThÆ°á»£ng LÃ£n Ãng - TÃ¢m tÃ i má»t thuá» cÃ²n va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12153"/>
          <a:stretch/>
        </p:blipFill>
        <p:spPr bwMode="auto">
          <a:xfrm>
            <a:off x="7681544" y="1355410"/>
            <a:ext cx="4268593" cy="3410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72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pic>
        <p:nvPicPr>
          <p:cNvPr id="22" name="Google Shape;131;p4"/>
          <p:cNvPicPr preferRelativeResize="0"/>
          <p:nvPr/>
        </p:nvPicPr>
        <p:blipFill rotWithShape="1">
          <a:blip r:embed="rId4">
            <a:alphaModFix/>
          </a:blip>
          <a:srcRect/>
          <a:stretch/>
        </p:blipFill>
        <p:spPr>
          <a:xfrm>
            <a:off x="-508315" y="221579"/>
            <a:ext cx="14983191" cy="5621524"/>
          </a:xfrm>
          <a:prstGeom prst="rect">
            <a:avLst/>
          </a:prstGeom>
          <a:noFill/>
          <a:ln>
            <a:noFill/>
          </a:ln>
        </p:spPr>
      </p:pic>
      <p:pic>
        <p:nvPicPr>
          <p:cNvPr id="433" name="Google Shape;433;p18"/>
          <p:cNvPicPr preferRelativeResize="0"/>
          <p:nvPr/>
        </p:nvPicPr>
        <p:blipFill rotWithShape="1">
          <a:blip r:embed="rId5">
            <a:alphaModFix/>
          </a:blip>
          <a:srcRect l="44486" t="22001"/>
          <a:stretch/>
        </p:blipFill>
        <p:spPr>
          <a:xfrm flipH="1">
            <a:off x="-15485" y="4201158"/>
            <a:ext cx="3520366" cy="2656842"/>
          </a:xfrm>
          <a:prstGeom prst="rect">
            <a:avLst/>
          </a:prstGeom>
          <a:noFill/>
          <a:ln>
            <a:noFill/>
          </a:ln>
        </p:spPr>
      </p:pic>
      <p:sp>
        <p:nvSpPr>
          <p:cNvPr id="435" name="Google Shape;435;p18"/>
          <p:cNvSpPr/>
          <p:nvPr/>
        </p:nvSpPr>
        <p:spPr>
          <a:xfrm>
            <a:off x="127043" y="170221"/>
            <a:ext cx="3501100" cy="1339731"/>
          </a:xfrm>
          <a:custGeom>
            <a:avLst/>
            <a:gdLst/>
            <a:ahLst/>
            <a:cxnLst/>
            <a:rect l="l" t="t" r="r" b="b"/>
            <a:pathLst>
              <a:path w="396" h="217" extrusionOk="0">
                <a:moveTo>
                  <a:pt x="248" y="0"/>
                </a:moveTo>
                <a:lnTo>
                  <a:pt x="248" y="2"/>
                </a:lnTo>
                <a:lnTo>
                  <a:pt x="250" y="2"/>
                </a:lnTo>
                <a:lnTo>
                  <a:pt x="252" y="2"/>
                </a:lnTo>
                <a:lnTo>
                  <a:pt x="252" y="4"/>
                </a:lnTo>
                <a:lnTo>
                  <a:pt x="255" y="4"/>
                </a:lnTo>
                <a:lnTo>
                  <a:pt x="257" y="4"/>
                </a:lnTo>
                <a:lnTo>
                  <a:pt x="260" y="4"/>
                </a:lnTo>
                <a:lnTo>
                  <a:pt x="262" y="4"/>
                </a:lnTo>
                <a:lnTo>
                  <a:pt x="264" y="4"/>
                </a:lnTo>
                <a:lnTo>
                  <a:pt x="267" y="2"/>
                </a:lnTo>
                <a:lnTo>
                  <a:pt x="269" y="2"/>
                </a:lnTo>
                <a:lnTo>
                  <a:pt x="272" y="2"/>
                </a:lnTo>
                <a:lnTo>
                  <a:pt x="274" y="2"/>
                </a:lnTo>
                <a:lnTo>
                  <a:pt x="276" y="2"/>
                </a:lnTo>
                <a:lnTo>
                  <a:pt x="279" y="2"/>
                </a:lnTo>
                <a:lnTo>
                  <a:pt x="276" y="2"/>
                </a:lnTo>
                <a:lnTo>
                  <a:pt x="279" y="2"/>
                </a:lnTo>
                <a:lnTo>
                  <a:pt x="279" y="4"/>
                </a:lnTo>
                <a:lnTo>
                  <a:pt x="276" y="4"/>
                </a:lnTo>
                <a:lnTo>
                  <a:pt x="276" y="7"/>
                </a:lnTo>
                <a:lnTo>
                  <a:pt x="279" y="7"/>
                </a:lnTo>
                <a:lnTo>
                  <a:pt x="279" y="9"/>
                </a:lnTo>
                <a:lnTo>
                  <a:pt x="276" y="9"/>
                </a:lnTo>
                <a:lnTo>
                  <a:pt x="276" y="12"/>
                </a:lnTo>
                <a:lnTo>
                  <a:pt x="279" y="12"/>
                </a:lnTo>
                <a:lnTo>
                  <a:pt x="279" y="9"/>
                </a:lnTo>
                <a:lnTo>
                  <a:pt x="279" y="12"/>
                </a:lnTo>
                <a:lnTo>
                  <a:pt x="281" y="12"/>
                </a:lnTo>
                <a:lnTo>
                  <a:pt x="281" y="9"/>
                </a:lnTo>
                <a:lnTo>
                  <a:pt x="284" y="9"/>
                </a:lnTo>
                <a:lnTo>
                  <a:pt x="284" y="12"/>
                </a:lnTo>
                <a:lnTo>
                  <a:pt x="286" y="12"/>
                </a:lnTo>
                <a:lnTo>
                  <a:pt x="284" y="12"/>
                </a:lnTo>
                <a:lnTo>
                  <a:pt x="284" y="14"/>
                </a:lnTo>
                <a:lnTo>
                  <a:pt x="281" y="14"/>
                </a:lnTo>
                <a:lnTo>
                  <a:pt x="279" y="14"/>
                </a:lnTo>
                <a:lnTo>
                  <a:pt x="281" y="17"/>
                </a:lnTo>
                <a:lnTo>
                  <a:pt x="281" y="14"/>
                </a:lnTo>
                <a:lnTo>
                  <a:pt x="284" y="14"/>
                </a:lnTo>
                <a:lnTo>
                  <a:pt x="286" y="14"/>
                </a:lnTo>
                <a:lnTo>
                  <a:pt x="286" y="12"/>
                </a:lnTo>
                <a:lnTo>
                  <a:pt x="288" y="12"/>
                </a:lnTo>
                <a:lnTo>
                  <a:pt x="288" y="14"/>
                </a:lnTo>
                <a:lnTo>
                  <a:pt x="291" y="14"/>
                </a:lnTo>
                <a:lnTo>
                  <a:pt x="291" y="12"/>
                </a:lnTo>
                <a:lnTo>
                  <a:pt x="291" y="14"/>
                </a:lnTo>
                <a:lnTo>
                  <a:pt x="293" y="14"/>
                </a:lnTo>
                <a:lnTo>
                  <a:pt x="296" y="14"/>
                </a:lnTo>
                <a:lnTo>
                  <a:pt x="293" y="14"/>
                </a:lnTo>
                <a:lnTo>
                  <a:pt x="291" y="14"/>
                </a:lnTo>
                <a:lnTo>
                  <a:pt x="291" y="17"/>
                </a:lnTo>
                <a:lnTo>
                  <a:pt x="288" y="17"/>
                </a:lnTo>
                <a:lnTo>
                  <a:pt x="291" y="17"/>
                </a:lnTo>
                <a:lnTo>
                  <a:pt x="293" y="17"/>
                </a:lnTo>
                <a:lnTo>
                  <a:pt x="296" y="17"/>
                </a:lnTo>
                <a:lnTo>
                  <a:pt x="298" y="14"/>
                </a:lnTo>
                <a:lnTo>
                  <a:pt x="298" y="17"/>
                </a:lnTo>
                <a:lnTo>
                  <a:pt x="300" y="17"/>
                </a:lnTo>
                <a:lnTo>
                  <a:pt x="300" y="14"/>
                </a:lnTo>
                <a:lnTo>
                  <a:pt x="303" y="14"/>
                </a:lnTo>
                <a:lnTo>
                  <a:pt x="305" y="14"/>
                </a:lnTo>
                <a:lnTo>
                  <a:pt x="305" y="12"/>
                </a:lnTo>
                <a:lnTo>
                  <a:pt x="308" y="12"/>
                </a:lnTo>
                <a:lnTo>
                  <a:pt x="310" y="9"/>
                </a:lnTo>
                <a:lnTo>
                  <a:pt x="312" y="9"/>
                </a:lnTo>
                <a:lnTo>
                  <a:pt x="312" y="7"/>
                </a:lnTo>
                <a:lnTo>
                  <a:pt x="315" y="7"/>
                </a:lnTo>
                <a:lnTo>
                  <a:pt x="315" y="9"/>
                </a:lnTo>
                <a:lnTo>
                  <a:pt x="312" y="9"/>
                </a:lnTo>
                <a:lnTo>
                  <a:pt x="310" y="9"/>
                </a:lnTo>
                <a:lnTo>
                  <a:pt x="310" y="12"/>
                </a:lnTo>
                <a:lnTo>
                  <a:pt x="308" y="12"/>
                </a:lnTo>
                <a:lnTo>
                  <a:pt x="308" y="14"/>
                </a:lnTo>
                <a:lnTo>
                  <a:pt x="305" y="14"/>
                </a:lnTo>
                <a:lnTo>
                  <a:pt x="303" y="14"/>
                </a:lnTo>
                <a:lnTo>
                  <a:pt x="305" y="17"/>
                </a:lnTo>
                <a:lnTo>
                  <a:pt x="305" y="19"/>
                </a:lnTo>
                <a:lnTo>
                  <a:pt x="308" y="17"/>
                </a:lnTo>
                <a:lnTo>
                  <a:pt x="310" y="17"/>
                </a:lnTo>
                <a:lnTo>
                  <a:pt x="310" y="19"/>
                </a:lnTo>
                <a:lnTo>
                  <a:pt x="312" y="19"/>
                </a:lnTo>
                <a:lnTo>
                  <a:pt x="315" y="19"/>
                </a:lnTo>
                <a:lnTo>
                  <a:pt x="317" y="19"/>
                </a:lnTo>
                <a:lnTo>
                  <a:pt x="320" y="19"/>
                </a:lnTo>
                <a:lnTo>
                  <a:pt x="322" y="19"/>
                </a:lnTo>
                <a:lnTo>
                  <a:pt x="320" y="19"/>
                </a:lnTo>
                <a:lnTo>
                  <a:pt x="320" y="17"/>
                </a:lnTo>
                <a:lnTo>
                  <a:pt x="322" y="17"/>
                </a:lnTo>
                <a:lnTo>
                  <a:pt x="322" y="19"/>
                </a:lnTo>
                <a:lnTo>
                  <a:pt x="324" y="19"/>
                </a:lnTo>
                <a:lnTo>
                  <a:pt x="327" y="19"/>
                </a:lnTo>
                <a:lnTo>
                  <a:pt x="329" y="19"/>
                </a:lnTo>
                <a:lnTo>
                  <a:pt x="329" y="22"/>
                </a:lnTo>
                <a:lnTo>
                  <a:pt x="327" y="22"/>
                </a:lnTo>
                <a:lnTo>
                  <a:pt x="327" y="24"/>
                </a:lnTo>
                <a:lnTo>
                  <a:pt x="329" y="24"/>
                </a:lnTo>
                <a:lnTo>
                  <a:pt x="329" y="22"/>
                </a:lnTo>
                <a:lnTo>
                  <a:pt x="332" y="22"/>
                </a:lnTo>
                <a:lnTo>
                  <a:pt x="332" y="24"/>
                </a:lnTo>
                <a:lnTo>
                  <a:pt x="334" y="24"/>
                </a:lnTo>
                <a:lnTo>
                  <a:pt x="336" y="24"/>
                </a:lnTo>
                <a:lnTo>
                  <a:pt x="336" y="22"/>
                </a:lnTo>
                <a:lnTo>
                  <a:pt x="339" y="22"/>
                </a:lnTo>
                <a:lnTo>
                  <a:pt x="339" y="19"/>
                </a:lnTo>
                <a:lnTo>
                  <a:pt x="339" y="17"/>
                </a:lnTo>
                <a:lnTo>
                  <a:pt x="341" y="17"/>
                </a:lnTo>
                <a:lnTo>
                  <a:pt x="341" y="19"/>
                </a:lnTo>
                <a:lnTo>
                  <a:pt x="341" y="22"/>
                </a:lnTo>
                <a:lnTo>
                  <a:pt x="344" y="22"/>
                </a:lnTo>
                <a:lnTo>
                  <a:pt x="341" y="22"/>
                </a:lnTo>
                <a:lnTo>
                  <a:pt x="341" y="24"/>
                </a:lnTo>
                <a:lnTo>
                  <a:pt x="341" y="26"/>
                </a:lnTo>
                <a:lnTo>
                  <a:pt x="344" y="24"/>
                </a:lnTo>
                <a:lnTo>
                  <a:pt x="346" y="24"/>
                </a:lnTo>
                <a:lnTo>
                  <a:pt x="346" y="22"/>
                </a:lnTo>
                <a:lnTo>
                  <a:pt x="348" y="22"/>
                </a:lnTo>
                <a:lnTo>
                  <a:pt x="346" y="22"/>
                </a:lnTo>
                <a:lnTo>
                  <a:pt x="346" y="24"/>
                </a:lnTo>
                <a:lnTo>
                  <a:pt x="344" y="24"/>
                </a:lnTo>
                <a:lnTo>
                  <a:pt x="344" y="26"/>
                </a:lnTo>
                <a:lnTo>
                  <a:pt x="341" y="26"/>
                </a:lnTo>
                <a:lnTo>
                  <a:pt x="341" y="29"/>
                </a:lnTo>
                <a:lnTo>
                  <a:pt x="339" y="31"/>
                </a:lnTo>
                <a:lnTo>
                  <a:pt x="336" y="31"/>
                </a:lnTo>
                <a:lnTo>
                  <a:pt x="336" y="34"/>
                </a:lnTo>
                <a:lnTo>
                  <a:pt x="336" y="36"/>
                </a:lnTo>
                <a:lnTo>
                  <a:pt x="339" y="36"/>
                </a:lnTo>
                <a:lnTo>
                  <a:pt x="341" y="36"/>
                </a:lnTo>
                <a:lnTo>
                  <a:pt x="341" y="34"/>
                </a:lnTo>
                <a:lnTo>
                  <a:pt x="341" y="36"/>
                </a:lnTo>
                <a:lnTo>
                  <a:pt x="344" y="36"/>
                </a:lnTo>
                <a:lnTo>
                  <a:pt x="346" y="34"/>
                </a:lnTo>
                <a:lnTo>
                  <a:pt x="348" y="31"/>
                </a:lnTo>
                <a:lnTo>
                  <a:pt x="346" y="34"/>
                </a:lnTo>
                <a:lnTo>
                  <a:pt x="346" y="36"/>
                </a:lnTo>
                <a:lnTo>
                  <a:pt x="344" y="36"/>
                </a:lnTo>
                <a:lnTo>
                  <a:pt x="344" y="39"/>
                </a:lnTo>
                <a:lnTo>
                  <a:pt x="346" y="39"/>
                </a:lnTo>
                <a:lnTo>
                  <a:pt x="348" y="39"/>
                </a:lnTo>
                <a:lnTo>
                  <a:pt x="351" y="41"/>
                </a:lnTo>
                <a:lnTo>
                  <a:pt x="348" y="41"/>
                </a:lnTo>
                <a:lnTo>
                  <a:pt x="348" y="44"/>
                </a:lnTo>
                <a:lnTo>
                  <a:pt x="351" y="41"/>
                </a:lnTo>
                <a:lnTo>
                  <a:pt x="353" y="41"/>
                </a:lnTo>
                <a:lnTo>
                  <a:pt x="351" y="41"/>
                </a:lnTo>
                <a:lnTo>
                  <a:pt x="351" y="44"/>
                </a:lnTo>
                <a:lnTo>
                  <a:pt x="348" y="44"/>
                </a:lnTo>
                <a:lnTo>
                  <a:pt x="348" y="46"/>
                </a:lnTo>
                <a:lnTo>
                  <a:pt x="351" y="46"/>
                </a:lnTo>
                <a:lnTo>
                  <a:pt x="353" y="46"/>
                </a:lnTo>
                <a:lnTo>
                  <a:pt x="353" y="44"/>
                </a:lnTo>
                <a:lnTo>
                  <a:pt x="356" y="44"/>
                </a:lnTo>
                <a:lnTo>
                  <a:pt x="356" y="46"/>
                </a:lnTo>
                <a:lnTo>
                  <a:pt x="356" y="48"/>
                </a:lnTo>
                <a:lnTo>
                  <a:pt x="358" y="48"/>
                </a:lnTo>
                <a:lnTo>
                  <a:pt x="360" y="46"/>
                </a:lnTo>
                <a:lnTo>
                  <a:pt x="363" y="46"/>
                </a:lnTo>
                <a:lnTo>
                  <a:pt x="360" y="46"/>
                </a:lnTo>
                <a:lnTo>
                  <a:pt x="360" y="48"/>
                </a:lnTo>
                <a:lnTo>
                  <a:pt x="358" y="48"/>
                </a:lnTo>
                <a:lnTo>
                  <a:pt x="358" y="51"/>
                </a:lnTo>
                <a:lnTo>
                  <a:pt x="360" y="48"/>
                </a:lnTo>
                <a:lnTo>
                  <a:pt x="363" y="48"/>
                </a:lnTo>
                <a:lnTo>
                  <a:pt x="363" y="46"/>
                </a:lnTo>
                <a:lnTo>
                  <a:pt x="365" y="46"/>
                </a:lnTo>
                <a:lnTo>
                  <a:pt x="363" y="46"/>
                </a:lnTo>
                <a:lnTo>
                  <a:pt x="363" y="48"/>
                </a:lnTo>
                <a:lnTo>
                  <a:pt x="363" y="51"/>
                </a:lnTo>
                <a:lnTo>
                  <a:pt x="365" y="51"/>
                </a:lnTo>
                <a:lnTo>
                  <a:pt x="368" y="51"/>
                </a:lnTo>
                <a:lnTo>
                  <a:pt x="368" y="48"/>
                </a:lnTo>
                <a:lnTo>
                  <a:pt x="368" y="51"/>
                </a:lnTo>
                <a:lnTo>
                  <a:pt x="370" y="51"/>
                </a:lnTo>
                <a:lnTo>
                  <a:pt x="370" y="53"/>
                </a:lnTo>
                <a:lnTo>
                  <a:pt x="370" y="51"/>
                </a:lnTo>
                <a:lnTo>
                  <a:pt x="372" y="51"/>
                </a:lnTo>
                <a:lnTo>
                  <a:pt x="370" y="51"/>
                </a:lnTo>
                <a:lnTo>
                  <a:pt x="370" y="53"/>
                </a:lnTo>
                <a:lnTo>
                  <a:pt x="368" y="56"/>
                </a:lnTo>
                <a:lnTo>
                  <a:pt x="368" y="58"/>
                </a:lnTo>
                <a:lnTo>
                  <a:pt x="368" y="61"/>
                </a:lnTo>
                <a:lnTo>
                  <a:pt x="368" y="63"/>
                </a:lnTo>
                <a:lnTo>
                  <a:pt x="368" y="66"/>
                </a:lnTo>
                <a:lnTo>
                  <a:pt x="368" y="63"/>
                </a:lnTo>
                <a:lnTo>
                  <a:pt x="370" y="63"/>
                </a:lnTo>
                <a:lnTo>
                  <a:pt x="372" y="63"/>
                </a:lnTo>
                <a:lnTo>
                  <a:pt x="372" y="61"/>
                </a:lnTo>
                <a:lnTo>
                  <a:pt x="372" y="63"/>
                </a:lnTo>
                <a:lnTo>
                  <a:pt x="372" y="61"/>
                </a:lnTo>
                <a:lnTo>
                  <a:pt x="375" y="61"/>
                </a:lnTo>
                <a:lnTo>
                  <a:pt x="375" y="63"/>
                </a:lnTo>
                <a:lnTo>
                  <a:pt x="377" y="63"/>
                </a:lnTo>
                <a:lnTo>
                  <a:pt x="380" y="61"/>
                </a:lnTo>
                <a:lnTo>
                  <a:pt x="382" y="58"/>
                </a:lnTo>
                <a:lnTo>
                  <a:pt x="382" y="61"/>
                </a:lnTo>
                <a:lnTo>
                  <a:pt x="382" y="63"/>
                </a:lnTo>
                <a:lnTo>
                  <a:pt x="384" y="63"/>
                </a:lnTo>
                <a:lnTo>
                  <a:pt x="384" y="61"/>
                </a:lnTo>
                <a:lnTo>
                  <a:pt x="387" y="58"/>
                </a:lnTo>
                <a:lnTo>
                  <a:pt x="387" y="61"/>
                </a:lnTo>
                <a:lnTo>
                  <a:pt x="384" y="63"/>
                </a:lnTo>
                <a:lnTo>
                  <a:pt x="387" y="63"/>
                </a:lnTo>
                <a:lnTo>
                  <a:pt x="387" y="61"/>
                </a:lnTo>
                <a:lnTo>
                  <a:pt x="389" y="61"/>
                </a:lnTo>
                <a:lnTo>
                  <a:pt x="392" y="61"/>
                </a:lnTo>
                <a:lnTo>
                  <a:pt x="389" y="61"/>
                </a:lnTo>
                <a:lnTo>
                  <a:pt x="389" y="63"/>
                </a:lnTo>
                <a:lnTo>
                  <a:pt x="389" y="66"/>
                </a:lnTo>
                <a:lnTo>
                  <a:pt x="387" y="66"/>
                </a:lnTo>
                <a:lnTo>
                  <a:pt x="387" y="68"/>
                </a:lnTo>
                <a:lnTo>
                  <a:pt x="387" y="70"/>
                </a:lnTo>
                <a:lnTo>
                  <a:pt x="389" y="70"/>
                </a:lnTo>
                <a:lnTo>
                  <a:pt x="392" y="68"/>
                </a:lnTo>
                <a:lnTo>
                  <a:pt x="392" y="66"/>
                </a:lnTo>
                <a:lnTo>
                  <a:pt x="394" y="66"/>
                </a:lnTo>
                <a:lnTo>
                  <a:pt x="394" y="63"/>
                </a:lnTo>
                <a:lnTo>
                  <a:pt x="394" y="66"/>
                </a:lnTo>
                <a:lnTo>
                  <a:pt x="394" y="68"/>
                </a:lnTo>
                <a:lnTo>
                  <a:pt x="394" y="70"/>
                </a:lnTo>
                <a:lnTo>
                  <a:pt x="394" y="73"/>
                </a:lnTo>
                <a:lnTo>
                  <a:pt x="394" y="75"/>
                </a:lnTo>
                <a:lnTo>
                  <a:pt x="394" y="78"/>
                </a:lnTo>
                <a:lnTo>
                  <a:pt x="396" y="78"/>
                </a:lnTo>
                <a:lnTo>
                  <a:pt x="396" y="80"/>
                </a:lnTo>
                <a:lnTo>
                  <a:pt x="394" y="80"/>
                </a:lnTo>
                <a:lnTo>
                  <a:pt x="396" y="80"/>
                </a:lnTo>
                <a:lnTo>
                  <a:pt x="396" y="83"/>
                </a:lnTo>
                <a:lnTo>
                  <a:pt x="394" y="85"/>
                </a:lnTo>
                <a:lnTo>
                  <a:pt x="394" y="87"/>
                </a:lnTo>
                <a:lnTo>
                  <a:pt x="392" y="90"/>
                </a:lnTo>
                <a:lnTo>
                  <a:pt x="392" y="92"/>
                </a:lnTo>
                <a:lnTo>
                  <a:pt x="389" y="92"/>
                </a:lnTo>
                <a:lnTo>
                  <a:pt x="389" y="95"/>
                </a:lnTo>
                <a:lnTo>
                  <a:pt x="387" y="95"/>
                </a:lnTo>
                <a:lnTo>
                  <a:pt x="387" y="97"/>
                </a:lnTo>
                <a:lnTo>
                  <a:pt x="384" y="100"/>
                </a:lnTo>
                <a:lnTo>
                  <a:pt x="384" y="102"/>
                </a:lnTo>
                <a:lnTo>
                  <a:pt x="382" y="102"/>
                </a:lnTo>
                <a:lnTo>
                  <a:pt x="382" y="105"/>
                </a:lnTo>
                <a:lnTo>
                  <a:pt x="380" y="105"/>
                </a:lnTo>
                <a:lnTo>
                  <a:pt x="380" y="107"/>
                </a:lnTo>
                <a:lnTo>
                  <a:pt x="377" y="107"/>
                </a:lnTo>
                <a:lnTo>
                  <a:pt x="377" y="109"/>
                </a:lnTo>
                <a:lnTo>
                  <a:pt x="377" y="112"/>
                </a:lnTo>
                <a:lnTo>
                  <a:pt x="377" y="114"/>
                </a:lnTo>
                <a:lnTo>
                  <a:pt x="375" y="117"/>
                </a:lnTo>
                <a:lnTo>
                  <a:pt x="372" y="117"/>
                </a:lnTo>
                <a:lnTo>
                  <a:pt x="372" y="119"/>
                </a:lnTo>
                <a:lnTo>
                  <a:pt x="375" y="119"/>
                </a:lnTo>
                <a:lnTo>
                  <a:pt x="375" y="122"/>
                </a:lnTo>
                <a:lnTo>
                  <a:pt x="372" y="122"/>
                </a:lnTo>
                <a:lnTo>
                  <a:pt x="370" y="122"/>
                </a:lnTo>
                <a:lnTo>
                  <a:pt x="370" y="124"/>
                </a:lnTo>
                <a:lnTo>
                  <a:pt x="368" y="124"/>
                </a:lnTo>
                <a:lnTo>
                  <a:pt x="368" y="127"/>
                </a:lnTo>
                <a:lnTo>
                  <a:pt x="365" y="127"/>
                </a:lnTo>
                <a:lnTo>
                  <a:pt x="368" y="127"/>
                </a:lnTo>
                <a:lnTo>
                  <a:pt x="365" y="129"/>
                </a:lnTo>
                <a:lnTo>
                  <a:pt x="365" y="131"/>
                </a:lnTo>
                <a:lnTo>
                  <a:pt x="368" y="131"/>
                </a:lnTo>
                <a:lnTo>
                  <a:pt x="365" y="131"/>
                </a:lnTo>
                <a:lnTo>
                  <a:pt x="363" y="134"/>
                </a:lnTo>
                <a:lnTo>
                  <a:pt x="363" y="136"/>
                </a:lnTo>
                <a:lnTo>
                  <a:pt x="360" y="136"/>
                </a:lnTo>
                <a:lnTo>
                  <a:pt x="358" y="136"/>
                </a:lnTo>
                <a:lnTo>
                  <a:pt x="358" y="139"/>
                </a:lnTo>
                <a:lnTo>
                  <a:pt x="356" y="139"/>
                </a:lnTo>
                <a:lnTo>
                  <a:pt x="358" y="139"/>
                </a:lnTo>
                <a:lnTo>
                  <a:pt x="353" y="139"/>
                </a:lnTo>
                <a:lnTo>
                  <a:pt x="353" y="141"/>
                </a:lnTo>
                <a:lnTo>
                  <a:pt x="351" y="141"/>
                </a:lnTo>
                <a:lnTo>
                  <a:pt x="351" y="144"/>
                </a:lnTo>
                <a:lnTo>
                  <a:pt x="351" y="146"/>
                </a:lnTo>
                <a:lnTo>
                  <a:pt x="348" y="146"/>
                </a:lnTo>
                <a:lnTo>
                  <a:pt x="346" y="149"/>
                </a:lnTo>
                <a:lnTo>
                  <a:pt x="344" y="149"/>
                </a:lnTo>
                <a:lnTo>
                  <a:pt x="341" y="149"/>
                </a:lnTo>
                <a:lnTo>
                  <a:pt x="341" y="151"/>
                </a:lnTo>
                <a:lnTo>
                  <a:pt x="341" y="153"/>
                </a:lnTo>
                <a:lnTo>
                  <a:pt x="339" y="153"/>
                </a:lnTo>
                <a:lnTo>
                  <a:pt x="336" y="153"/>
                </a:lnTo>
                <a:lnTo>
                  <a:pt x="334" y="153"/>
                </a:lnTo>
                <a:lnTo>
                  <a:pt x="334" y="156"/>
                </a:lnTo>
                <a:lnTo>
                  <a:pt x="334" y="158"/>
                </a:lnTo>
                <a:lnTo>
                  <a:pt x="332" y="158"/>
                </a:lnTo>
                <a:lnTo>
                  <a:pt x="332" y="161"/>
                </a:lnTo>
                <a:lnTo>
                  <a:pt x="329" y="161"/>
                </a:lnTo>
                <a:lnTo>
                  <a:pt x="327" y="161"/>
                </a:lnTo>
                <a:lnTo>
                  <a:pt x="327" y="163"/>
                </a:lnTo>
                <a:lnTo>
                  <a:pt x="324" y="163"/>
                </a:lnTo>
                <a:lnTo>
                  <a:pt x="322" y="163"/>
                </a:lnTo>
                <a:lnTo>
                  <a:pt x="322" y="166"/>
                </a:lnTo>
                <a:lnTo>
                  <a:pt x="320" y="166"/>
                </a:lnTo>
                <a:lnTo>
                  <a:pt x="317" y="166"/>
                </a:lnTo>
                <a:lnTo>
                  <a:pt x="317" y="168"/>
                </a:lnTo>
                <a:lnTo>
                  <a:pt x="315" y="168"/>
                </a:lnTo>
                <a:lnTo>
                  <a:pt x="315" y="171"/>
                </a:lnTo>
                <a:lnTo>
                  <a:pt x="312" y="171"/>
                </a:lnTo>
                <a:lnTo>
                  <a:pt x="310" y="171"/>
                </a:lnTo>
                <a:lnTo>
                  <a:pt x="308" y="171"/>
                </a:lnTo>
                <a:lnTo>
                  <a:pt x="308" y="173"/>
                </a:lnTo>
                <a:lnTo>
                  <a:pt x="305" y="173"/>
                </a:lnTo>
                <a:lnTo>
                  <a:pt x="305" y="175"/>
                </a:lnTo>
                <a:lnTo>
                  <a:pt x="303" y="175"/>
                </a:lnTo>
                <a:lnTo>
                  <a:pt x="300" y="175"/>
                </a:lnTo>
                <a:lnTo>
                  <a:pt x="300" y="178"/>
                </a:lnTo>
                <a:lnTo>
                  <a:pt x="300" y="175"/>
                </a:lnTo>
                <a:lnTo>
                  <a:pt x="300" y="178"/>
                </a:lnTo>
                <a:lnTo>
                  <a:pt x="298" y="178"/>
                </a:lnTo>
                <a:lnTo>
                  <a:pt x="296" y="178"/>
                </a:lnTo>
                <a:lnTo>
                  <a:pt x="293" y="180"/>
                </a:lnTo>
                <a:lnTo>
                  <a:pt x="291" y="180"/>
                </a:lnTo>
                <a:lnTo>
                  <a:pt x="288" y="180"/>
                </a:lnTo>
                <a:lnTo>
                  <a:pt x="286" y="180"/>
                </a:lnTo>
                <a:lnTo>
                  <a:pt x="284" y="183"/>
                </a:lnTo>
                <a:lnTo>
                  <a:pt x="284" y="180"/>
                </a:lnTo>
                <a:lnTo>
                  <a:pt x="284" y="183"/>
                </a:lnTo>
                <a:lnTo>
                  <a:pt x="284" y="180"/>
                </a:lnTo>
                <a:lnTo>
                  <a:pt x="281" y="180"/>
                </a:lnTo>
                <a:lnTo>
                  <a:pt x="281" y="183"/>
                </a:lnTo>
                <a:lnTo>
                  <a:pt x="279" y="183"/>
                </a:lnTo>
                <a:lnTo>
                  <a:pt x="279" y="185"/>
                </a:lnTo>
                <a:lnTo>
                  <a:pt x="276" y="185"/>
                </a:lnTo>
                <a:lnTo>
                  <a:pt x="274" y="185"/>
                </a:lnTo>
                <a:lnTo>
                  <a:pt x="274" y="188"/>
                </a:lnTo>
                <a:lnTo>
                  <a:pt x="272" y="188"/>
                </a:lnTo>
                <a:lnTo>
                  <a:pt x="269" y="188"/>
                </a:lnTo>
                <a:lnTo>
                  <a:pt x="267" y="190"/>
                </a:lnTo>
                <a:lnTo>
                  <a:pt x="264" y="190"/>
                </a:lnTo>
                <a:lnTo>
                  <a:pt x="264" y="188"/>
                </a:lnTo>
                <a:lnTo>
                  <a:pt x="262" y="188"/>
                </a:lnTo>
                <a:lnTo>
                  <a:pt x="262" y="190"/>
                </a:lnTo>
                <a:lnTo>
                  <a:pt x="260" y="190"/>
                </a:lnTo>
                <a:lnTo>
                  <a:pt x="257" y="190"/>
                </a:lnTo>
                <a:lnTo>
                  <a:pt x="255" y="190"/>
                </a:lnTo>
                <a:lnTo>
                  <a:pt x="255" y="193"/>
                </a:lnTo>
                <a:lnTo>
                  <a:pt x="252" y="193"/>
                </a:lnTo>
                <a:lnTo>
                  <a:pt x="250" y="193"/>
                </a:lnTo>
                <a:lnTo>
                  <a:pt x="250" y="195"/>
                </a:lnTo>
                <a:lnTo>
                  <a:pt x="248" y="195"/>
                </a:lnTo>
                <a:lnTo>
                  <a:pt x="245" y="195"/>
                </a:lnTo>
                <a:lnTo>
                  <a:pt x="243" y="195"/>
                </a:lnTo>
                <a:lnTo>
                  <a:pt x="240" y="197"/>
                </a:lnTo>
                <a:lnTo>
                  <a:pt x="240" y="195"/>
                </a:lnTo>
                <a:lnTo>
                  <a:pt x="240" y="197"/>
                </a:lnTo>
                <a:lnTo>
                  <a:pt x="238" y="197"/>
                </a:lnTo>
                <a:lnTo>
                  <a:pt x="238" y="195"/>
                </a:lnTo>
                <a:lnTo>
                  <a:pt x="238" y="197"/>
                </a:lnTo>
                <a:lnTo>
                  <a:pt x="236" y="197"/>
                </a:lnTo>
                <a:lnTo>
                  <a:pt x="233" y="197"/>
                </a:lnTo>
                <a:lnTo>
                  <a:pt x="231" y="197"/>
                </a:lnTo>
                <a:lnTo>
                  <a:pt x="231" y="200"/>
                </a:lnTo>
                <a:lnTo>
                  <a:pt x="228" y="197"/>
                </a:lnTo>
                <a:lnTo>
                  <a:pt x="226" y="197"/>
                </a:lnTo>
                <a:lnTo>
                  <a:pt x="226" y="200"/>
                </a:lnTo>
                <a:lnTo>
                  <a:pt x="224" y="200"/>
                </a:lnTo>
                <a:lnTo>
                  <a:pt x="221" y="200"/>
                </a:lnTo>
                <a:lnTo>
                  <a:pt x="221" y="202"/>
                </a:lnTo>
                <a:lnTo>
                  <a:pt x="219" y="202"/>
                </a:lnTo>
                <a:lnTo>
                  <a:pt x="216" y="202"/>
                </a:lnTo>
                <a:lnTo>
                  <a:pt x="214" y="202"/>
                </a:lnTo>
                <a:lnTo>
                  <a:pt x="212" y="202"/>
                </a:lnTo>
                <a:lnTo>
                  <a:pt x="209" y="202"/>
                </a:lnTo>
                <a:lnTo>
                  <a:pt x="207" y="202"/>
                </a:lnTo>
                <a:lnTo>
                  <a:pt x="204" y="205"/>
                </a:lnTo>
                <a:lnTo>
                  <a:pt x="202" y="205"/>
                </a:lnTo>
                <a:lnTo>
                  <a:pt x="200" y="205"/>
                </a:lnTo>
                <a:lnTo>
                  <a:pt x="200" y="202"/>
                </a:lnTo>
                <a:lnTo>
                  <a:pt x="200" y="205"/>
                </a:lnTo>
                <a:lnTo>
                  <a:pt x="197" y="205"/>
                </a:lnTo>
                <a:lnTo>
                  <a:pt x="195" y="205"/>
                </a:lnTo>
                <a:lnTo>
                  <a:pt x="192" y="205"/>
                </a:lnTo>
                <a:lnTo>
                  <a:pt x="190" y="205"/>
                </a:lnTo>
                <a:lnTo>
                  <a:pt x="188" y="205"/>
                </a:lnTo>
                <a:lnTo>
                  <a:pt x="188" y="202"/>
                </a:lnTo>
                <a:lnTo>
                  <a:pt x="185" y="202"/>
                </a:lnTo>
                <a:lnTo>
                  <a:pt x="185" y="205"/>
                </a:lnTo>
                <a:lnTo>
                  <a:pt x="183" y="205"/>
                </a:lnTo>
                <a:lnTo>
                  <a:pt x="183" y="202"/>
                </a:lnTo>
                <a:lnTo>
                  <a:pt x="180" y="202"/>
                </a:lnTo>
                <a:lnTo>
                  <a:pt x="178" y="202"/>
                </a:lnTo>
                <a:lnTo>
                  <a:pt x="176" y="202"/>
                </a:lnTo>
                <a:lnTo>
                  <a:pt x="173" y="202"/>
                </a:lnTo>
                <a:lnTo>
                  <a:pt x="171" y="202"/>
                </a:lnTo>
                <a:lnTo>
                  <a:pt x="168" y="202"/>
                </a:lnTo>
                <a:lnTo>
                  <a:pt x="166" y="202"/>
                </a:lnTo>
                <a:lnTo>
                  <a:pt x="164" y="202"/>
                </a:lnTo>
                <a:lnTo>
                  <a:pt x="161" y="205"/>
                </a:lnTo>
                <a:lnTo>
                  <a:pt x="159" y="205"/>
                </a:lnTo>
                <a:lnTo>
                  <a:pt x="156" y="205"/>
                </a:lnTo>
                <a:lnTo>
                  <a:pt x="156" y="202"/>
                </a:lnTo>
                <a:lnTo>
                  <a:pt x="154" y="202"/>
                </a:lnTo>
                <a:lnTo>
                  <a:pt x="154" y="205"/>
                </a:lnTo>
                <a:lnTo>
                  <a:pt x="154" y="207"/>
                </a:lnTo>
                <a:lnTo>
                  <a:pt x="152" y="207"/>
                </a:lnTo>
                <a:lnTo>
                  <a:pt x="149" y="207"/>
                </a:lnTo>
                <a:lnTo>
                  <a:pt x="147" y="207"/>
                </a:lnTo>
                <a:lnTo>
                  <a:pt x="144" y="207"/>
                </a:lnTo>
                <a:lnTo>
                  <a:pt x="142" y="205"/>
                </a:lnTo>
                <a:lnTo>
                  <a:pt x="140" y="205"/>
                </a:lnTo>
                <a:lnTo>
                  <a:pt x="137" y="205"/>
                </a:lnTo>
                <a:lnTo>
                  <a:pt x="135" y="205"/>
                </a:lnTo>
                <a:lnTo>
                  <a:pt x="132" y="205"/>
                </a:lnTo>
                <a:lnTo>
                  <a:pt x="132" y="207"/>
                </a:lnTo>
                <a:lnTo>
                  <a:pt x="130" y="207"/>
                </a:lnTo>
                <a:lnTo>
                  <a:pt x="128" y="207"/>
                </a:lnTo>
                <a:lnTo>
                  <a:pt x="125" y="207"/>
                </a:lnTo>
                <a:lnTo>
                  <a:pt x="123" y="207"/>
                </a:lnTo>
                <a:lnTo>
                  <a:pt x="123" y="210"/>
                </a:lnTo>
                <a:lnTo>
                  <a:pt x="123" y="207"/>
                </a:lnTo>
                <a:lnTo>
                  <a:pt x="120" y="207"/>
                </a:lnTo>
                <a:lnTo>
                  <a:pt x="120" y="210"/>
                </a:lnTo>
                <a:lnTo>
                  <a:pt x="118" y="210"/>
                </a:lnTo>
                <a:lnTo>
                  <a:pt x="116" y="210"/>
                </a:lnTo>
                <a:lnTo>
                  <a:pt x="113" y="210"/>
                </a:lnTo>
                <a:lnTo>
                  <a:pt x="113" y="207"/>
                </a:lnTo>
                <a:lnTo>
                  <a:pt x="111" y="207"/>
                </a:lnTo>
                <a:lnTo>
                  <a:pt x="111" y="210"/>
                </a:lnTo>
                <a:lnTo>
                  <a:pt x="111" y="207"/>
                </a:lnTo>
                <a:lnTo>
                  <a:pt x="113" y="207"/>
                </a:lnTo>
                <a:lnTo>
                  <a:pt x="113" y="205"/>
                </a:lnTo>
                <a:lnTo>
                  <a:pt x="111" y="205"/>
                </a:lnTo>
                <a:lnTo>
                  <a:pt x="108" y="205"/>
                </a:lnTo>
                <a:lnTo>
                  <a:pt x="106" y="207"/>
                </a:lnTo>
                <a:lnTo>
                  <a:pt x="106" y="210"/>
                </a:lnTo>
                <a:lnTo>
                  <a:pt x="104" y="210"/>
                </a:lnTo>
                <a:lnTo>
                  <a:pt x="106" y="210"/>
                </a:lnTo>
                <a:lnTo>
                  <a:pt x="108" y="210"/>
                </a:lnTo>
                <a:lnTo>
                  <a:pt x="108" y="212"/>
                </a:lnTo>
                <a:lnTo>
                  <a:pt x="106" y="212"/>
                </a:lnTo>
                <a:lnTo>
                  <a:pt x="104" y="212"/>
                </a:lnTo>
                <a:lnTo>
                  <a:pt x="101" y="212"/>
                </a:lnTo>
                <a:lnTo>
                  <a:pt x="99" y="212"/>
                </a:lnTo>
                <a:lnTo>
                  <a:pt x="96" y="212"/>
                </a:lnTo>
                <a:lnTo>
                  <a:pt x="94" y="215"/>
                </a:lnTo>
                <a:lnTo>
                  <a:pt x="92" y="215"/>
                </a:lnTo>
                <a:lnTo>
                  <a:pt x="89" y="215"/>
                </a:lnTo>
                <a:lnTo>
                  <a:pt x="87" y="215"/>
                </a:lnTo>
                <a:lnTo>
                  <a:pt x="84" y="215"/>
                </a:lnTo>
                <a:lnTo>
                  <a:pt x="82" y="215"/>
                </a:lnTo>
                <a:lnTo>
                  <a:pt x="82" y="217"/>
                </a:lnTo>
                <a:lnTo>
                  <a:pt x="80" y="217"/>
                </a:lnTo>
                <a:lnTo>
                  <a:pt x="77" y="217"/>
                </a:lnTo>
                <a:lnTo>
                  <a:pt x="75" y="217"/>
                </a:lnTo>
                <a:lnTo>
                  <a:pt x="75" y="215"/>
                </a:lnTo>
                <a:lnTo>
                  <a:pt x="72" y="215"/>
                </a:lnTo>
                <a:lnTo>
                  <a:pt x="70" y="212"/>
                </a:lnTo>
                <a:lnTo>
                  <a:pt x="68" y="212"/>
                </a:lnTo>
                <a:lnTo>
                  <a:pt x="68" y="210"/>
                </a:lnTo>
                <a:lnTo>
                  <a:pt x="65" y="207"/>
                </a:lnTo>
                <a:lnTo>
                  <a:pt x="63" y="207"/>
                </a:lnTo>
                <a:lnTo>
                  <a:pt x="60" y="207"/>
                </a:lnTo>
                <a:lnTo>
                  <a:pt x="60" y="205"/>
                </a:lnTo>
                <a:lnTo>
                  <a:pt x="63" y="205"/>
                </a:lnTo>
                <a:lnTo>
                  <a:pt x="63" y="202"/>
                </a:lnTo>
                <a:lnTo>
                  <a:pt x="65" y="202"/>
                </a:lnTo>
                <a:lnTo>
                  <a:pt x="65" y="200"/>
                </a:lnTo>
                <a:lnTo>
                  <a:pt x="65" y="197"/>
                </a:lnTo>
                <a:lnTo>
                  <a:pt x="63" y="197"/>
                </a:lnTo>
                <a:lnTo>
                  <a:pt x="63" y="195"/>
                </a:lnTo>
                <a:lnTo>
                  <a:pt x="60" y="195"/>
                </a:lnTo>
                <a:lnTo>
                  <a:pt x="60" y="193"/>
                </a:lnTo>
                <a:lnTo>
                  <a:pt x="58" y="193"/>
                </a:lnTo>
                <a:lnTo>
                  <a:pt x="56" y="193"/>
                </a:lnTo>
                <a:lnTo>
                  <a:pt x="56" y="190"/>
                </a:lnTo>
                <a:lnTo>
                  <a:pt x="58" y="190"/>
                </a:lnTo>
                <a:lnTo>
                  <a:pt x="56" y="190"/>
                </a:lnTo>
                <a:lnTo>
                  <a:pt x="53" y="190"/>
                </a:lnTo>
                <a:lnTo>
                  <a:pt x="51" y="190"/>
                </a:lnTo>
                <a:lnTo>
                  <a:pt x="51" y="188"/>
                </a:lnTo>
                <a:lnTo>
                  <a:pt x="48" y="188"/>
                </a:lnTo>
                <a:lnTo>
                  <a:pt x="51" y="188"/>
                </a:lnTo>
                <a:lnTo>
                  <a:pt x="51" y="185"/>
                </a:lnTo>
                <a:lnTo>
                  <a:pt x="53" y="185"/>
                </a:lnTo>
                <a:lnTo>
                  <a:pt x="53" y="183"/>
                </a:lnTo>
                <a:lnTo>
                  <a:pt x="53" y="180"/>
                </a:lnTo>
                <a:lnTo>
                  <a:pt x="51" y="180"/>
                </a:lnTo>
                <a:lnTo>
                  <a:pt x="48" y="180"/>
                </a:lnTo>
                <a:lnTo>
                  <a:pt x="46" y="180"/>
                </a:lnTo>
                <a:lnTo>
                  <a:pt x="48" y="180"/>
                </a:lnTo>
                <a:lnTo>
                  <a:pt x="48" y="178"/>
                </a:lnTo>
                <a:lnTo>
                  <a:pt x="46" y="178"/>
                </a:lnTo>
                <a:lnTo>
                  <a:pt x="46" y="175"/>
                </a:lnTo>
                <a:lnTo>
                  <a:pt x="46" y="173"/>
                </a:lnTo>
                <a:lnTo>
                  <a:pt x="44" y="173"/>
                </a:lnTo>
                <a:lnTo>
                  <a:pt x="41" y="173"/>
                </a:lnTo>
                <a:lnTo>
                  <a:pt x="41" y="171"/>
                </a:lnTo>
                <a:lnTo>
                  <a:pt x="39" y="171"/>
                </a:lnTo>
                <a:lnTo>
                  <a:pt x="36" y="171"/>
                </a:lnTo>
                <a:lnTo>
                  <a:pt x="36" y="168"/>
                </a:lnTo>
                <a:lnTo>
                  <a:pt x="39" y="168"/>
                </a:lnTo>
                <a:lnTo>
                  <a:pt x="39" y="166"/>
                </a:lnTo>
                <a:lnTo>
                  <a:pt x="36" y="166"/>
                </a:lnTo>
                <a:lnTo>
                  <a:pt x="36" y="163"/>
                </a:lnTo>
                <a:lnTo>
                  <a:pt x="34" y="163"/>
                </a:lnTo>
                <a:lnTo>
                  <a:pt x="34" y="161"/>
                </a:lnTo>
                <a:lnTo>
                  <a:pt x="32" y="161"/>
                </a:lnTo>
                <a:lnTo>
                  <a:pt x="32" y="158"/>
                </a:lnTo>
                <a:lnTo>
                  <a:pt x="29" y="158"/>
                </a:lnTo>
                <a:lnTo>
                  <a:pt x="27" y="156"/>
                </a:lnTo>
                <a:lnTo>
                  <a:pt x="24" y="156"/>
                </a:lnTo>
                <a:lnTo>
                  <a:pt x="22" y="153"/>
                </a:lnTo>
                <a:lnTo>
                  <a:pt x="20" y="153"/>
                </a:lnTo>
                <a:lnTo>
                  <a:pt x="22" y="153"/>
                </a:lnTo>
                <a:lnTo>
                  <a:pt x="22" y="151"/>
                </a:lnTo>
                <a:lnTo>
                  <a:pt x="20" y="151"/>
                </a:lnTo>
                <a:lnTo>
                  <a:pt x="20" y="149"/>
                </a:lnTo>
                <a:lnTo>
                  <a:pt x="17" y="149"/>
                </a:lnTo>
                <a:lnTo>
                  <a:pt x="17" y="146"/>
                </a:lnTo>
                <a:lnTo>
                  <a:pt x="15" y="146"/>
                </a:lnTo>
                <a:lnTo>
                  <a:pt x="12" y="146"/>
                </a:lnTo>
                <a:lnTo>
                  <a:pt x="12" y="144"/>
                </a:lnTo>
                <a:lnTo>
                  <a:pt x="10" y="144"/>
                </a:lnTo>
                <a:lnTo>
                  <a:pt x="10" y="141"/>
                </a:lnTo>
                <a:lnTo>
                  <a:pt x="10" y="139"/>
                </a:lnTo>
                <a:lnTo>
                  <a:pt x="10" y="141"/>
                </a:lnTo>
                <a:lnTo>
                  <a:pt x="8" y="141"/>
                </a:lnTo>
                <a:lnTo>
                  <a:pt x="8" y="139"/>
                </a:lnTo>
                <a:lnTo>
                  <a:pt x="10" y="139"/>
                </a:lnTo>
                <a:lnTo>
                  <a:pt x="8" y="139"/>
                </a:lnTo>
                <a:lnTo>
                  <a:pt x="8" y="136"/>
                </a:lnTo>
                <a:lnTo>
                  <a:pt x="5" y="134"/>
                </a:lnTo>
                <a:lnTo>
                  <a:pt x="8" y="134"/>
                </a:lnTo>
                <a:lnTo>
                  <a:pt x="5" y="131"/>
                </a:lnTo>
                <a:lnTo>
                  <a:pt x="5" y="129"/>
                </a:lnTo>
                <a:lnTo>
                  <a:pt x="5" y="127"/>
                </a:lnTo>
                <a:lnTo>
                  <a:pt x="5" y="124"/>
                </a:lnTo>
                <a:lnTo>
                  <a:pt x="3" y="124"/>
                </a:lnTo>
                <a:lnTo>
                  <a:pt x="3" y="122"/>
                </a:lnTo>
                <a:lnTo>
                  <a:pt x="3" y="119"/>
                </a:lnTo>
                <a:lnTo>
                  <a:pt x="3" y="117"/>
                </a:lnTo>
                <a:lnTo>
                  <a:pt x="0" y="114"/>
                </a:lnTo>
                <a:lnTo>
                  <a:pt x="3" y="114"/>
                </a:lnTo>
                <a:lnTo>
                  <a:pt x="3" y="112"/>
                </a:lnTo>
                <a:lnTo>
                  <a:pt x="0" y="112"/>
                </a:lnTo>
                <a:lnTo>
                  <a:pt x="3" y="112"/>
                </a:lnTo>
                <a:lnTo>
                  <a:pt x="3" y="109"/>
                </a:lnTo>
                <a:lnTo>
                  <a:pt x="3" y="107"/>
                </a:lnTo>
                <a:lnTo>
                  <a:pt x="5" y="107"/>
                </a:lnTo>
                <a:lnTo>
                  <a:pt x="8" y="107"/>
                </a:lnTo>
                <a:lnTo>
                  <a:pt x="5" y="107"/>
                </a:lnTo>
                <a:lnTo>
                  <a:pt x="5" y="105"/>
                </a:lnTo>
                <a:lnTo>
                  <a:pt x="8" y="107"/>
                </a:lnTo>
                <a:lnTo>
                  <a:pt x="10" y="107"/>
                </a:lnTo>
                <a:lnTo>
                  <a:pt x="12" y="109"/>
                </a:lnTo>
                <a:lnTo>
                  <a:pt x="12" y="107"/>
                </a:lnTo>
                <a:lnTo>
                  <a:pt x="15" y="107"/>
                </a:lnTo>
                <a:lnTo>
                  <a:pt x="12" y="107"/>
                </a:lnTo>
                <a:lnTo>
                  <a:pt x="15" y="107"/>
                </a:lnTo>
                <a:lnTo>
                  <a:pt x="15" y="105"/>
                </a:lnTo>
                <a:lnTo>
                  <a:pt x="17" y="105"/>
                </a:lnTo>
                <a:lnTo>
                  <a:pt x="20" y="105"/>
                </a:lnTo>
                <a:lnTo>
                  <a:pt x="22" y="105"/>
                </a:lnTo>
                <a:lnTo>
                  <a:pt x="22" y="107"/>
                </a:lnTo>
                <a:lnTo>
                  <a:pt x="24" y="107"/>
                </a:lnTo>
                <a:lnTo>
                  <a:pt x="24" y="105"/>
                </a:lnTo>
                <a:lnTo>
                  <a:pt x="24" y="107"/>
                </a:lnTo>
                <a:lnTo>
                  <a:pt x="27" y="107"/>
                </a:lnTo>
                <a:lnTo>
                  <a:pt x="27" y="105"/>
                </a:lnTo>
                <a:lnTo>
                  <a:pt x="29" y="105"/>
                </a:lnTo>
                <a:lnTo>
                  <a:pt x="32" y="105"/>
                </a:lnTo>
                <a:lnTo>
                  <a:pt x="32" y="102"/>
                </a:lnTo>
                <a:lnTo>
                  <a:pt x="34" y="100"/>
                </a:lnTo>
                <a:lnTo>
                  <a:pt x="32" y="100"/>
                </a:lnTo>
                <a:lnTo>
                  <a:pt x="34" y="97"/>
                </a:lnTo>
                <a:lnTo>
                  <a:pt x="34" y="95"/>
                </a:lnTo>
                <a:lnTo>
                  <a:pt x="36" y="95"/>
                </a:lnTo>
                <a:lnTo>
                  <a:pt x="39" y="95"/>
                </a:lnTo>
                <a:lnTo>
                  <a:pt x="39" y="92"/>
                </a:lnTo>
                <a:lnTo>
                  <a:pt x="36" y="92"/>
                </a:lnTo>
                <a:lnTo>
                  <a:pt x="39" y="90"/>
                </a:lnTo>
                <a:lnTo>
                  <a:pt x="39" y="87"/>
                </a:lnTo>
                <a:lnTo>
                  <a:pt x="39" y="90"/>
                </a:lnTo>
                <a:lnTo>
                  <a:pt x="41" y="90"/>
                </a:lnTo>
                <a:lnTo>
                  <a:pt x="39" y="90"/>
                </a:lnTo>
                <a:lnTo>
                  <a:pt x="39" y="92"/>
                </a:lnTo>
                <a:lnTo>
                  <a:pt x="41" y="92"/>
                </a:lnTo>
                <a:lnTo>
                  <a:pt x="41" y="95"/>
                </a:lnTo>
                <a:lnTo>
                  <a:pt x="44" y="95"/>
                </a:lnTo>
                <a:lnTo>
                  <a:pt x="46" y="92"/>
                </a:lnTo>
                <a:lnTo>
                  <a:pt x="46" y="90"/>
                </a:lnTo>
                <a:lnTo>
                  <a:pt x="46" y="87"/>
                </a:lnTo>
                <a:lnTo>
                  <a:pt x="46" y="85"/>
                </a:lnTo>
                <a:lnTo>
                  <a:pt x="48" y="85"/>
                </a:lnTo>
                <a:lnTo>
                  <a:pt x="48" y="83"/>
                </a:lnTo>
                <a:lnTo>
                  <a:pt x="48" y="80"/>
                </a:lnTo>
                <a:lnTo>
                  <a:pt x="51" y="80"/>
                </a:lnTo>
                <a:lnTo>
                  <a:pt x="53" y="78"/>
                </a:lnTo>
                <a:lnTo>
                  <a:pt x="51" y="78"/>
                </a:lnTo>
                <a:lnTo>
                  <a:pt x="48" y="75"/>
                </a:lnTo>
                <a:lnTo>
                  <a:pt x="51" y="75"/>
                </a:lnTo>
                <a:lnTo>
                  <a:pt x="51" y="73"/>
                </a:lnTo>
                <a:lnTo>
                  <a:pt x="53" y="73"/>
                </a:lnTo>
                <a:lnTo>
                  <a:pt x="53" y="70"/>
                </a:lnTo>
                <a:lnTo>
                  <a:pt x="53" y="68"/>
                </a:lnTo>
                <a:lnTo>
                  <a:pt x="53" y="66"/>
                </a:lnTo>
                <a:lnTo>
                  <a:pt x="56" y="66"/>
                </a:lnTo>
                <a:lnTo>
                  <a:pt x="58" y="66"/>
                </a:lnTo>
                <a:lnTo>
                  <a:pt x="58" y="63"/>
                </a:lnTo>
                <a:lnTo>
                  <a:pt x="58" y="61"/>
                </a:lnTo>
                <a:lnTo>
                  <a:pt x="58" y="63"/>
                </a:lnTo>
                <a:lnTo>
                  <a:pt x="56" y="61"/>
                </a:lnTo>
                <a:lnTo>
                  <a:pt x="56" y="63"/>
                </a:lnTo>
                <a:lnTo>
                  <a:pt x="53" y="63"/>
                </a:lnTo>
                <a:lnTo>
                  <a:pt x="53" y="61"/>
                </a:lnTo>
                <a:lnTo>
                  <a:pt x="56" y="61"/>
                </a:lnTo>
                <a:lnTo>
                  <a:pt x="56" y="58"/>
                </a:lnTo>
                <a:lnTo>
                  <a:pt x="58" y="58"/>
                </a:lnTo>
                <a:lnTo>
                  <a:pt x="60" y="58"/>
                </a:lnTo>
                <a:lnTo>
                  <a:pt x="63" y="58"/>
                </a:lnTo>
                <a:lnTo>
                  <a:pt x="63" y="56"/>
                </a:lnTo>
                <a:lnTo>
                  <a:pt x="65" y="56"/>
                </a:lnTo>
                <a:lnTo>
                  <a:pt x="63" y="56"/>
                </a:lnTo>
                <a:lnTo>
                  <a:pt x="60" y="53"/>
                </a:lnTo>
                <a:lnTo>
                  <a:pt x="63" y="53"/>
                </a:lnTo>
                <a:lnTo>
                  <a:pt x="65" y="53"/>
                </a:lnTo>
                <a:lnTo>
                  <a:pt x="68" y="53"/>
                </a:lnTo>
                <a:lnTo>
                  <a:pt x="70" y="53"/>
                </a:lnTo>
                <a:lnTo>
                  <a:pt x="72" y="53"/>
                </a:lnTo>
                <a:lnTo>
                  <a:pt x="75" y="53"/>
                </a:lnTo>
                <a:lnTo>
                  <a:pt x="77" y="53"/>
                </a:lnTo>
                <a:lnTo>
                  <a:pt x="77" y="51"/>
                </a:lnTo>
                <a:lnTo>
                  <a:pt x="80" y="51"/>
                </a:lnTo>
                <a:lnTo>
                  <a:pt x="82" y="51"/>
                </a:lnTo>
                <a:lnTo>
                  <a:pt x="82" y="53"/>
                </a:lnTo>
                <a:lnTo>
                  <a:pt x="84" y="53"/>
                </a:lnTo>
                <a:lnTo>
                  <a:pt x="84" y="51"/>
                </a:lnTo>
                <a:lnTo>
                  <a:pt x="87" y="51"/>
                </a:lnTo>
                <a:lnTo>
                  <a:pt x="87" y="48"/>
                </a:lnTo>
                <a:lnTo>
                  <a:pt x="89" y="46"/>
                </a:lnTo>
                <a:lnTo>
                  <a:pt x="92" y="46"/>
                </a:lnTo>
                <a:lnTo>
                  <a:pt x="94" y="46"/>
                </a:lnTo>
                <a:lnTo>
                  <a:pt x="96" y="46"/>
                </a:lnTo>
                <a:lnTo>
                  <a:pt x="99" y="46"/>
                </a:lnTo>
                <a:lnTo>
                  <a:pt x="99" y="44"/>
                </a:lnTo>
                <a:lnTo>
                  <a:pt x="101" y="44"/>
                </a:lnTo>
                <a:lnTo>
                  <a:pt x="104" y="44"/>
                </a:lnTo>
                <a:lnTo>
                  <a:pt x="106" y="41"/>
                </a:lnTo>
                <a:lnTo>
                  <a:pt x="108" y="41"/>
                </a:lnTo>
                <a:lnTo>
                  <a:pt x="111" y="41"/>
                </a:lnTo>
                <a:lnTo>
                  <a:pt x="111" y="44"/>
                </a:lnTo>
                <a:lnTo>
                  <a:pt x="111" y="41"/>
                </a:lnTo>
                <a:lnTo>
                  <a:pt x="113" y="41"/>
                </a:lnTo>
                <a:lnTo>
                  <a:pt x="116" y="41"/>
                </a:lnTo>
                <a:lnTo>
                  <a:pt x="118" y="41"/>
                </a:lnTo>
                <a:lnTo>
                  <a:pt x="116" y="41"/>
                </a:lnTo>
                <a:lnTo>
                  <a:pt x="116" y="39"/>
                </a:lnTo>
                <a:lnTo>
                  <a:pt x="118" y="39"/>
                </a:lnTo>
                <a:lnTo>
                  <a:pt x="120" y="39"/>
                </a:lnTo>
                <a:lnTo>
                  <a:pt x="120" y="41"/>
                </a:lnTo>
                <a:lnTo>
                  <a:pt x="123" y="41"/>
                </a:lnTo>
                <a:lnTo>
                  <a:pt x="125" y="41"/>
                </a:lnTo>
                <a:lnTo>
                  <a:pt x="125" y="39"/>
                </a:lnTo>
                <a:lnTo>
                  <a:pt x="128" y="41"/>
                </a:lnTo>
                <a:lnTo>
                  <a:pt x="128" y="39"/>
                </a:lnTo>
                <a:lnTo>
                  <a:pt x="130" y="36"/>
                </a:lnTo>
                <a:lnTo>
                  <a:pt x="132" y="36"/>
                </a:lnTo>
                <a:lnTo>
                  <a:pt x="132" y="39"/>
                </a:lnTo>
                <a:lnTo>
                  <a:pt x="135" y="39"/>
                </a:lnTo>
                <a:lnTo>
                  <a:pt x="135" y="36"/>
                </a:lnTo>
                <a:lnTo>
                  <a:pt x="132" y="36"/>
                </a:lnTo>
                <a:lnTo>
                  <a:pt x="135" y="36"/>
                </a:lnTo>
                <a:lnTo>
                  <a:pt x="137" y="36"/>
                </a:lnTo>
                <a:lnTo>
                  <a:pt x="137" y="34"/>
                </a:lnTo>
                <a:lnTo>
                  <a:pt x="135" y="31"/>
                </a:lnTo>
                <a:lnTo>
                  <a:pt x="137" y="31"/>
                </a:lnTo>
                <a:lnTo>
                  <a:pt x="140" y="31"/>
                </a:lnTo>
                <a:lnTo>
                  <a:pt x="142" y="31"/>
                </a:lnTo>
                <a:lnTo>
                  <a:pt x="142" y="29"/>
                </a:lnTo>
                <a:lnTo>
                  <a:pt x="144" y="29"/>
                </a:lnTo>
                <a:lnTo>
                  <a:pt x="147" y="29"/>
                </a:lnTo>
                <a:lnTo>
                  <a:pt x="149" y="29"/>
                </a:lnTo>
                <a:lnTo>
                  <a:pt x="152" y="29"/>
                </a:lnTo>
                <a:lnTo>
                  <a:pt x="152" y="26"/>
                </a:lnTo>
                <a:lnTo>
                  <a:pt x="154" y="26"/>
                </a:lnTo>
                <a:lnTo>
                  <a:pt x="152" y="26"/>
                </a:lnTo>
                <a:lnTo>
                  <a:pt x="154" y="26"/>
                </a:lnTo>
                <a:lnTo>
                  <a:pt x="156" y="26"/>
                </a:lnTo>
                <a:lnTo>
                  <a:pt x="154" y="24"/>
                </a:lnTo>
                <a:lnTo>
                  <a:pt x="156" y="24"/>
                </a:lnTo>
                <a:lnTo>
                  <a:pt x="159" y="24"/>
                </a:lnTo>
                <a:lnTo>
                  <a:pt x="159" y="26"/>
                </a:lnTo>
                <a:lnTo>
                  <a:pt x="159" y="24"/>
                </a:lnTo>
                <a:lnTo>
                  <a:pt x="161" y="22"/>
                </a:lnTo>
                <a:lnTo>
                  <a:pt x="161" y="24"/>
                </a:lnTo>
                <a:lnTo>
                  <a:pt x="164" y="24"/>
                </a:lnTo>
                <a:lnTo>
                  <a:pt x="166" y="24"/>
                </a:lnTo>
                <a:lnTo>
                  <a:pt x="166" y="22"/>
                </a:lnTo>
                <a:lnTo>
                  <a:pt x="168" y="22"/>
                </a:lnTo>
                <a:lnTo>
                  <a:pt x="171" y="22"/>
                </a:lnTo>
                <a:lnTo>
                  <a:pt x="171" y="24"/>
                </a:lnTo>
                <a:lnTo>
                  <a:pt x="173" y="22"/>
                </a:lnTo>
                <a:lnTo>
                  <a:pt x="176" y="22"/>
                </a:lnTo>
                <a:lnTo>
                  <a:pt x="176" y="19"/>
                </a:lnTo>
                <a:lnTo>
                  <a:pt x="173" y="19"/>
                </a:lnTo>
                <a:lnTo>
                  <a:pt x="173" y="17"/>
                </a:lnTo>
                <a:lnTo>
                  <a:pt x="176" y="17"/>
                </a:lnTo>
                <a:lnTo>
                  <a:pt x="176" y="19"/>
                </a:lnTo>
                <a:lnTo>
                  <a:pt x="176" y="22"/>
                </a:lnTo>
                <a:lnTo>
                  <a:pt x="178" y="22"/>
                </a:lnTo>
                <a:lnTo>
                  <a:pt x="178" y="19"/>
                </a:lnTo>
                <a:lnTo>
                  <a:pt x="178" y="17"/>
                </a:lnTo>
                <a:lnTo>
                  <a:pt x="180" y="17"/>
                </a:lnTo>
                <a:lnTo>
                  <a:pt x="180" y="19"/>
                </a:lnTo>
                <a:lnTo>
                  <a:pt x="183" y="19"/>
                </a:lnTo>
                <a:lnTo>
                  <a:pt x="183" y="17"/>
                </a:lnTo>
                <a:lnTo>
                  <a:pt x="185" y="17"/>
                </a:lnTo>
                <a:lnTo>
                  <a:pt x="188" y="17"/>
                </a:lnTo>
                <a:lnTo>
                  <a:pt x="188" y="19"/>
                </a:lnTo>
                <a:lnTo>
                  <a:pt x="188" y="17"/>
                </a:lnTo>
                <a:lnTo>
                  <a:pt x="190" y="17"/>
                </a:lnTo>
                <a:lnTo>
                  <a:pt x="192" y="17"/>
                </a:lnTo>
                <a:lnTo>
                  <a:pt x="195" y="17"/>
                </a:lnTo>
                <a:lnTo>
                  <a:pt x="195" y="14"/>
                </a:lnTo>
                <a:lnTo>
                  <a:pt x="197" y="14"/>
                </a:lnTo>
                <a:lnTo>
                  <a:pt x="200" y="14"/>
                </a:lnTo>
                <a:lnTo>
                  <a:pt x="200" y="12"/>
                </a:lnTo>
                <a:lnTo>
                  <a:pt x="202" y="14"/>
                </a:lnTo>
                <a:lnTo>
                  <a:pt x="202" y="12"/>
                </a:lnTo>
                <a:lnTo>
                  <a:pt x="202" y="9"/>
                </a:lnTo>
                <a:lnTo>
                  <a:pt x="202" y="12"/>
                </a:lnTo>
                <a:lnTo>
                  <a:pt x="204" y="12"/>
                </a:lnTo>
                <a:lnTo>
                  <a:pt x="207" y="12"/>
                </a:lnTo>
                <a:lnTo>
                  <a:pt x="207" y="9"/>
                </a:lnTo>
                <a:lnTo>
                  <a:pt x="207" y="12"/>
                </a:lnTo>
                <a:lnTo>
                  <a:pt x="207" y="9"/>
                </a:lnTo>
                <a:lnTo>
                  <a:pt x="209" y="9"/>
                </a:lnTo>
                <a:lnTo>
                  <a:pt x="212" y="9"/>
                </a:lnTo>
                <a:lnTo>
                  <a:pt x="214" y="9"/>
                </a:lnTo>
                <a:lnTo>
                  <a:pt x="216" y="9"/>
                </a:lnTo>
                <a:lnTo>
                  <a:pt x="216" y="7"/>
                </a:lnTo>
                <a:lnTo>
                  <a:pt x="219" y="7"/>
                </a:lnTo>
                <a:lnTo>
                  <a:pt x="221" y="9"/>
                </a:lnTo>
                <a:lnTo>
                  <a:pt x="221" y="7"/>
                </a:lnTo>
                <a:lnTo>
                  <a:pt x="224" y="7"/>
                </a:lnTo>
                <a:lnTo>
                  <a:pt x="224" y="9"/>
                </a:lnTo>
                <a:lnTo>
                  <a:pt x="224" y="7"/>
                </a:lnTo>
                <a:lnTo>
                  <a:pt x="226" y="7"/>
                </a:lnTo>
                <a:lnTo>
                  <a:pt x="224" y="7"/>
                </a:lnTo>
                <a:lnTo>
                  <a:pt x="226" y="4"/>
                </a:lnTo>
                <a:lnTo>
                  <a:pt x="228" y="4"/>
                </a:lnTo>
                <a:lnTo>
                  <a:pt x="231" y="4"/>
                </a:lnTo>
                <a:lnTo>
                  <a:pt x="233" y="4"/>
                </a:lnTo>
                <a:lnTo>
                  <a:pt x="233" y="2"/>
                </a:lnTo>
                <a:lnTo>
                  <a:pt x="236" y="2"/>
                </a:lnTo>
                <a:lnTo>
                  <a:pt x="238" y="2"/>
                </a:lnTo>
                <a:lnTo>
                  <a:pt x="240" y="2"/>
                </a:lnTo>
                <a:lnTo>
                  <a:pt x="243" y="0"/>
                </a:lnTo>
                <a:lnTo>
                  <a:pt x="245" y="2"/>
                </a:lnTo>
                <a:lnTo>
                  <a:pt x="245" y="0"/>
                </a:lnTo>
                <a:lnTo>
                  <a:pt x="248" y="0"/>
                </a:lnTo>
                <a:close/>
              </a:path>
            </a:pathLst>
          </a:custGeom>
          <a:solidFill>
            <a:srgbClr val="404040"/>
          </a:solidFill>
          <a:ln>
            <a:noFill/>
          </a:ln>
        </p:spPr>
        <p:txBody>
          <a:bodyPr spcFirstLastPara="1" wrap="square" lIns="121872" tIns="60936" rIns="121872" bIns="60936" anchor="t" anchorCtr="0">
            <a:noAutofit/>
          </a:bodyPr>
          <a:lstStyle/>
          <a:p>
            <a:pPr defTabSz="914217">
              <a:buClr>
                <a:srgbClr val="000000"/>
              </a:buClr>
            </a:pPr>
            <a:endParaRPr sz="2400" kern="0">
              <a:solidFill>
                <a:srgbClr val="000000"/>
              </a:solidFill>
              <a:latin typeface="Calibri"/>
              <a:ea typeface="Calibri"/>
              <a:cs typeface="Calibri"/>
              <a:sym typeface="Calibri"/>
            </a:endParaRPr>
          </a:p>
        </p:txBody>
      </p:sp>
      <p:sp>
        <p:nvSpPr>
          <p:cNvPr id="436" name="Google Shape;436;p18"/>
          <p:cNvSpPr/>
          <p:nvPr/>
        </p:nvSpPr>
        <p:spPr>
          <a:xfrm>
            <a:off x="586955" y="221578"/>
            <a:ext cx="2685268" cy="1046178"/>
          </a:xfrm>
          <a:prstGeom prst="rect">
            <a:avLst/>
          </a:prstGeom>
          <a:noFill/>
          <a:ln>
            <a:noFill/>
          </a:ln>
        </p:spPr>
        <p:txBody>
          <a:bodyPr spcFirstLastPara="1" wrap="square" lIns="121872" tIns="60936" rIns="121872" bIns="60936" anchor="t" anchorCtr="0">
            <a:spAutoFit/>
          </a:bodyPr>
          <a:lstStyle/>
          <a:p>
            <a:pPr algn="ctr" defTabSz="914217">
              <a:buClr>
                <a:srgbClr val="FFFFFF"/>
              </a:buClr>
              <a:buSzPts val="4800"/>
            </a:pPr>
            <a:r>
              <a:rPr lang="en-US" altLang="zh-CN" sz="5999" kern="0" dirty="0" err="1">
                <a:solidFill>
                  <a:srgbClr val="FFFFFF"/>
                </a:solidFill>
                <a:latin typeface="UTM Azuki" panose="02040603050506020204" pitchFamily="18" charset="0"/>
                <a:cs typeface="Arial"/>
                <a:sym typeface="Arial"/>
              </a:rPr>
              <a:t>Bài</a:t>
            </a:r>
            <a:r>
              <a:rPr lang="en-US" altLang="zh-CN" sz="5999" kern="0" dirty="0">
                <a:solidFill>
                  <a:srgbClr val="FFFFFF"/>
                </a:solidFill>
                <a:latin typeface="UTM Azuki" panose="02040603050506020204" pitchFamily="18" charset="0"/>
                <a:cs typeface="Arial"/>
                <a:sym typeface="Arial"/>
              </a:rPr>
              <a:t> </a:t>
            </a:r>
            <a:r>
              <a:rPr lang="en-US" altLang="zh-CN" sz="5999" kern="0" dirty="0" err="1">
                <a:solidFill>
                  <a:srgbClr val="FFFFFF"/>
                </a:solidFill>
                <a:latin typeface="UTM Azuki" panose="02040603050506020204" pitchFamily="18" charset="0"/>
                <a:cs typeface="Arial"/>
                <a:sym typeface="Arial"/>
              </a:rPr>
              <a:t>học</a:t>
            </a:r>
            <a:endParaRPr kern="0" dirty="0">
              <a:solidFill>
                <a:srgbClr val="000000"/>
              </a:solidFill>
              <a:latin typeface="UTM Azuki" panose="02040603050506020204" pitchFamily="18" charset="0"/>
              <a:cs typeface="Arial"/>
              <a:sym typeface="Arial"/>
            </a:endParaRPr>
          </a:p>
        </p:txBody>
      </p:sp>
      <p:pic>
        <p:nvPicPr>
          <p:cNvPr id="437" name="Google Shape;437;p18"/>
          <p:cNvPicPr preferRelativeResize="0"/>
          <p:nvPr/>
        </p:nvPicPr>
        <p:blipFill rotWithShape="1">
          <a:blip r:embed="rId6">
            <a:alphaModFix/>
          </a:blip>
          <a:srcRect/>
          <a:stretch/>
        </p:blipFill>
        <p:spPr>
          <a:xfrm>
            <a:off x="8455879" y="-375966"/>
            <a:ext cx="4027392" cy="1885918"/>
          </a:xfrm>
          <a:prstGeom prst="rect">
            <a:avLst/>
          </a:prstGeom>
          <a:noFill/>
          <a:ln>
            <a:noFill/>
          </a:ln>
        </p:spPr>
      </p:pic>
      <p:sp>
        <p:nvSpPr>
          <p:cNvPr id="20" name="Google Shape;436;p18"/>
          <p:cNvSpPr/>
          <p:nvPr/>
        </p:nvSpPr>
        <p:spPr>
          <a:xfrm>
            <a:off x="2375707" y="1319115"/>
            <a:ext cx="8699475" cy="4184772"/>
          </a:xfrm>
          <a:prstGeom prst="rect">
            <a:avLst/>
          </a:prstGeom>
          <a:noFill/>
          <a:ln>
            <a:noFill/>
          </a:ln>
        </p:spPr>
        <p:txBody>
          <a:bodyPr spcFirstLastPara="1" wrap="square" lIns="121872" tIns="60936" rIns="121872" bIns="60936" anchor="t" anchorCtr="0">
            <a:spAutoFit/>
          </a:bodyPr>
          <a:lstStyle/>
          <a:p>
            <a:pPr algn="just" defTabSz="914217">
              <a:buClr>
                <a:srgbClr val="FFFFFF"/>
              </a:buClr>
              <a:buSzPts val="4800"/>
            </a:pPr>
            <a:r>
              <a:rPr lang="vi-VN" altLang="zh-CN" sz="4399" kern="0" dirty="0">
                <a:solidFill>
                  <a:srgbClr val="000000"/>
                </a:solidFill>
                <a:latin typeface="UTM Azuki" panose="02040603050506020204" pitchFamily="18" charset="0"/>
                <a:cs typeface="Arial"/>
                <a:sym typeface="Arial"/>
              </a:rPr>
              <a:t>Dưới thời Hậu Lê (Thế kỉ XV) văn học và khoa học của nước ta đã đạt được những thành tựu đáng kể. Nguyễn Trãi và Lê Thánh Tông là những tác giả tiêu biểu trong thời kì đó.</a:t>
            </a:r>
          </a:p>
          <a:p>
            <a:pPr algn="just" defTabSz="914217">
              <a:buClr>
                <a:srgbClr val="FFFFFF"/>
              </a:buClr>
              <a:buSzPts val="4800"/>
            </a:pPr>
            <a:endParaRPr sz="4399" kern="0" dirty="0">
              <a:solidFill>
                <a:srgbClr val="000000"/>
              </a:solidFill>
              <a:latin typeface="UTM Azuki" panose="02040603050506020204" pitchFamily="18" charset="0"/>
              <a:cs typeface="Arial"/>
              <a:sym typeface="Arial"/>
            </a:endParaRPr>
          </a:p>
        </p:txBody>
      </p:sp>
      <p:pic>
        <p:nvPicPr>
          <p:cNvPr id="21" name="Google Shape;92;p1"/>
          <p:cNvPicPr preferRelativeResize="0"/>
          <p:nvPr/>
        </p:nvPicPr>
        <p:blipFill rotWithShape="1">
          <a:blip r:embed="rId7">
            <a:alphaModFix/>
          </a:blip>
          <a:srcRect t="51400" r="79933"/>
          <a:stretch/>
        </p:blipFill>
        <p:spPr>
          <a:xfrm flipH="1">
            <a:off x="9324176" y="3525010"/>
            <a:ext cx="2788458" cy="3332990"/>
          </a:xfrm>
          <a:prstGeom prst="rect">
            <a:avLst/>
          </a:prstGeom>
          <a:noFill/>
          <a:ln>
            <a:noFill/>
          </a:ln>
        </p:spPr>
      </p:pic>
    </p:spTree>
    <p:extLst>
      <p:ext uri="{BB962C8B-B14F-4D97-AF65-F5344CB8AC3E}">
        <p14:creationId xmlns:p14="http://schemas.microsoft.com/office/powerpoint/2010/main" val="64379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500"/>
                                        <p:tgtEl>
                                          <p:spTgt spid="43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18"/>
          <p:cNvPicPr preferRelativeResize="0"/>
          <p:nvPr/>
        </p:nvPicPr>
        <p:blipFill rotWithShape="1">
          <a:blip r:embed="rId3">
            <a:alphaModFix/>
          </a:blip>
          <a:srcRect l="44486" t="22001"/>
          <a:stretch/>
        </p:blipFill>
        <p:spPr>
          <a:xfrm flipH="1">
            <a:off x="-15483" y="1508786"/>
            <a:ext cx="6763821" cy="5349214"/>
          </a:xfrm>
          <a:prstGeom prst="rect">
            <a:avLst/>
          </a:prstGeom>
          <a:noFill/>
          <a:ln>
            <a:noFill/>
          </a:ln>
        </p:spPr>
      </p:pic>
      <p:pic>
        <p:nvPicPr>
          <p:cNvPr id="437" name="Google Shape;437;p18"/>
          <p:cNvPicPr preferRelativeResize="0"/>
          <p:nvPr/>
        </p:nvPicPr>
        <p:blipFill rotWithShape="1">
          <a:blip r:embed="rId4">
            <a:alphaModFix/>
          </a:blip>
          <a:srcRect/>
          <a:stretch/>
        </p:blipFill>
        <p:spPr>
          <a:xfrm>
            <a:off x="8513031" y="-375967"/>
            <a:ext cx="3970239" cy="2066513"/>
          </a:xfrm>
          <a:prstGeom prst="rect">
            <a:avLst/>
          </a:prstGeom>
          <a:noFill/>
          <a:ln>
            <a:noFill/>
          </a:ln>
        </p:spPr>
      </p:pic>
      <p:pic>
        <p:nvPicPr>
          <p:cNvPr id="440" name="Google Shape;440;p18" descr="61"/>
          <p:cNvPicPr preferRelativeResize="0"/>
          <p:nvPr/>
        </p:nvPicPr>
        <p:blipFill rotWithShape="1">
          <a:blip r:embed="rId5">
            <a:alphaModFix/>
          </a:blip>
          <a:srcRect/>
          <a:stretch/>
        </p:blipFill>
        <p:spPr>
          <a:xfrm>
            <a:off x="5278877" y="953510"/>
            <a:ext cx="4322183" cy="5583430"/>
          </a:xfrm>
          <a:prstGeom prst="rect">
            <a:avLst/>
          </a:prstGeom>
          <a:noFill/>
          <a:ln>
            <a:noFill/>
          </a:ln>
        </p:spPr>
      </p:pic>
      <p:pic>
        <p:nvPicPr>
          <p:cNvPr id="7" name="Picture 6" descr="Giai thoáº¡i vá» Tráº¡ng NguyÃªn LÆ°Æ¡ng Tháº¿ Vinh- NgÆ°á»i Äáº·t ná»n mÃ³ng cho ná»n ToÃ¡n  há»c Viá»t Nam">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43380" y="381283"/>
            <a:ext cx="4954771" cy="6476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0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3"/>
                                        </p:tgtEl>
                                        <p:attrNameLst>
                                          <p:attrName>style.visibility</p:attrName>
                                        </p:attrNameLst>
                                      </p:cBhvr>
                                      <p:to>
                                        <p:strVal val="visible"/>
                                      </p:to>
                                    </p:set>
                                    <p:animEffect transition="in" filter="fade">
                                      <p:cBhvr>
                                        <p:cTn id="11" dur="5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pic>
        <p:nvPicPr>
          <p:cNvPr id="13" name="Google Shape;362;p14" descr="30"/>
          <p:cNvPicPr preferRelativeResize="0"/>
          <p:nvPr/>
        </p:nvPicPr>
        <p:blipFill rotWithShape="1">
          <a:blip r:embed="rId4">
            <a:alphaModFix/>
          </a:blip>
          <a:srcRect/>
          <a:stretch/>
        </p:blipFill>
        <p:spPr>
          <a:xfrm rot="242936">
            <a:off x="-22667" y="2632546"/>
            <a:ext cx="12133942" cy="1887855"/>
          </a:xfrm>
          <a:prstGeom prst="rect">
            <a:avLst/>
          </a:prstGeom>
          <a:noFill/>
          <a:ln>
            <a:noFill/>
          </a:ln>
        </p:spPr>
      </p:pic>
      <p:pic>
        <p:nvPicPr>
          <p:cNvPr id="8" name="Google Shape;173;p6" descr="K:\png\素材CNN-sccnn.com_201406210812-恢复的.psd_0035_图层-30.png"/>
          <p:cNvPicPr preferRelativeResize="0"/>
          <p:nvPr/>
        </p:nvPicPr>
        <p:blipFill rotWithShape="1">
          <a:blip r:embed="rId5">
            <a:alphaModFix/>
          </a:blip>
          <a:srcRect/>
          <a:stretch/>
        </p:blipFill>
        <p:spPr>
          <a:xfrm>
            <a:off x="3417249" y="105829"/>
            <a:ext cx="4632813" cy="2123541"/>
          </a:xfrm>
          <a:prstGeom prst="rect">
            <a:avLst/>
          </a:prstGeom>
          <a:noFill/>
          <a:ln>
            <a:noFill/>
          </a:ln>
        </p:spPr>
      </p:pic>
      <p:pic>
        <p:nvPicPr>
          <p:cNvPr id="90" name="Google Shape;90;p1"/>
          <p:cNvPicPr preferRelativeResize="0"/>
          <p:nvPr/>
        </p:nvPicPr>
        <p:blipFill rotWithShape="1">
          <a:blip r:embed="rId6">
            <a:alphaModFix/>
          </a:blip>
          <a:srcRect l="76782" b="12200"/>
          <a:stretch/>
        </p:blipFill>
        <p:spPr>
          <a:xfrm>
            <a:off x="9360989" y="-1"/>
            <a:ext cx="2828807" cy="4737159"/>
          </a:xfrm>
          <a:prstGeom prst="rect">
            <a:avLst/>
          </a:prstGeom>
          <a:noFill/>
          <a:ln>
            <a:noFill/>
          </a:ln>
        </p:spPr>
      </p:pic>
      <p:pic>
        <p:nvPicPr>
          <p:cNvPr id="91" name="Google Shape;91;p1"/>
          <p:cNvPicPr preferRelativeResize="0"/>
          <p:nvPr/>
        </p:nvPicPr>
        <p:blipFill rotWithShape="1">
          <a:blip r:embed="rId7">
            <a:alphaModFix/>
          </a:blip>
          <a:srcRect l="2736" t="1001" r="89393" b="83554"/>
          <a:stretch/>
        </p:blipFill>
        <p:spPr>
          <a:xfrm>
            <a:off x="2205" y="-1"/>
            <a:ext cx="1208803" cy="1160936"/>
          </a:xfrm>
          <a:prstGeom prst="rect">
            <a:avLst/>
          </a:prstGeom>
          <a:noFill/>
          <a:ln>
            <a:noFill/>
          </a:ln>
        </p:spPr>
      </p:pic>
      <p:pic>
        <p:nvPicPr>
          <p:cNvPr id="92" name="Google Shape;92;p1"/>
          <p:cNvPicPr preferRelativeResize="0"/>
          <p:nvPr/>
        </p:nvPicPr>
        <p:blipFill rotWithShape="1">
          <a:blip r:embed="rId8">
            <a:alphaModFix/>
          </a:blip>
          <a:srcRect t="51400" r="79933"/>
          <a:stretch/>
        </p:blipFill>
        <p:spPr>
          <a:xfrm>
            <a:off x="66112" y="3504732"/>
            <a:ext cx="1744813" cy="3332990"/>
          </a:xfrm>
          <a:prstGeom prst="rect">
            <a:avLst/>
          </a:prstGeom>
          <a:noFill/>
          <a:ln>
            <a:noFill/>
          </a:ln>
        </p:spPr>
      </p:pic>
      <p:sp>
        <p:nvSpPr>
          <p:cNvPr id="6" name="TextBox 5"/>
          <p:cNvSpPr txBox="1"/>
          <p:nvPr/>
        </p:nvSpPr>
        <p:spPr>
          <a:xfrm>
            <a:off x="2525084" y="2243461"/>
            <a:ext cx="6417141" cy="255390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217">
              <a:buClr>
                <a:srgbClr val="000000"/>
              </a:buClr>
              <a:defRPr/>
            </a:pPr>
            <a:r>
              <a:rPr lang="en-US" sz="7998" b="1" kern="0" cap="all" dirty="0">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rPr>
              <a:t>NHÀ </a:t>
            </a:r>
            <a:r>
              <a:rPr lang="en-US" sz="7998" b="1" kern="0" cap="all">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rPr>
              <a:t>SỬ HỌC</a:t>
            </a:r>
          </a:p>
          <a:p>
            <a:pPr algn="ctr" defTabSz="914217">
              <a:buClr>
                <a:srgbClr val="000000"/>
              </a:buClr>
              <a:defRPr/>
            </a:pPr>
            <a:r>
              <a:rPr lang="en-US" sz="7998" b="1" kern="0" cap="all">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rPr>
              <a:t> nhỏ tuổi</a:t>
            </a:r>
            <a:endParaRPr lang="en-US" sz="7998" b="1" kern="0" cap="all" dirty="0">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endParaRPr>
          </a:p>
        </p:txBody>
      </p:sp>
      <p:sp>
        <p:nvSpPr>
          <p:cNvPr id="7" name="TextBox 6"/>
          <p:cNvSpPr txBox="1"/>
          <p:nvPr/>
        </p:nvSpPr>
        <p:spPr>
          <a:xfrm>
            <a:off x="3665395" y="986975"/>
            <a:ext cx="4384668" cy="92311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defTabSz="914217">
              <a:buClr>
                <a:srgbClr val="000000"/>
              </a:buClr>
              <a:defRPr/>
            </a:pPr>
            <a:r>
              <a:rPr lang="en-US" sz="5399" b="1" kern="0" dirty="0">
                <a:ln w="57150">
                  <a:noFill/>
                </a:ln>
                <a:solidFill>
                  <a:srgbClr val="FFFFFF"/>
                </a:solidFill>
                <a:effectLst>
                  <a:outerShdw blurRad="38100" dist="38100" dir="2700000" algn="tl">
                    <a:srgbClr val="000000">
                      <a:alpha val="43137"/>
                    </a:srgbClr>
                  </a:outerShdw>
                </a:effectLst>
                <a:latin typeface="UTM Tam Le" panose="02040603050506020204" pitchFamily="18" charset="0"/>
                <a:cs typeface="Arial"/>
                <a:sym typeface="Arial"/>
              </a:rPr>
              <a:t> TRÒ CHƠI</a:t>
            </a:r>
          </a:p>
        </p:txBody>
      </p:sp>
      <p:pic>
        <p:nvPicPr>
          <p:cNvPr id="9" name="Google Shape;239;p8" descr="F:\360安全浏览器下载\水墨\1402\10.png"/>
          <p:cNvPicPr preferRelativeResize="0"/>
          <p:nvPr/>
        </p:nvPicPr>
        <p:blipFill rotWithShape="1">
          <a:blip r:embed="rId9">
            <a:alphaModFix/>
          </a:blip>
          <a:srcRect/>
          <a:stretch/>
        </p:blipFill>
        <p:spPr>
          <a:xfrm>
            <a:off x="3109719" y="1548760"/>
            <a:ext cx="1111352" cy="592966"/>
          </a:xfrm>
          <a:prstGeom prst="rect">
            <a:avLst/>
          </a:prstGeom>
          <a:noFill/>
          <a:ln>
            <a:noFill/>
          </a:ln>
        </p:spPr>
      </p:pic>
      <p:pic>
        <p:nvPicPr>
          <p:cNvPr id="10" name="Google Shape;630;p26" descr="I:\我的模板\中国风模板\中国风模板05\宽版\页面2\切片\竹子.png"/>
          <p:cNvPicPr preferRelativeResize="0"/>
          <p:nvPr/>
        </p:nvPicPr>
        <p:blipFill rotWithShape="1">
          <a:blip r:embed="rId10">
            <a:alphaModFix/>
          </a:blip>
          <a:srcRect b="32237"/>
          <a:stretch/>
        </p:blipFill>
        <p:spPr>
          <a:xfrm>
            <a:off x="38465" y="419800"/>
            <a:ext cx="4093197" cy="2590843"/>
          </a:xfrm>
          <a:prstGeom prst="rect">
            <a:avLst/>
          </a:prstGeom>
          <a:noFill/>
          <a:ln>
            <a:noFill/>
          </a:ln>
        </p:spPr>
      </p:pic>
      <p:pic>
        <p:nvPicPr>
          <p:cNvPr id="11" name="Google Shape;631;p26" descr="C:\Users\zjd\Desktop\Nipic_3589564_20100909174801000827.png"/>
          <p:cNvPicPr preferRelativeResize="0"/>
          <p:nvPr/>
        </p:nvPicPr>
        <p:blipFill rotWithShape="1">
          <a:blip r:embed="rId11">
            <a:alphaModFix/>
          </a:blip>
          <a:srcRect l="3356" t="422" r="33105" b="51986"/>
          <a:stretch/>
        </p:blipFill>
        <p:spPr>
          <a:xfrm rot="923211">
            <a:off x="1533136" y="4651090"/>
            <a:ext cx="3672365" cy="2003136"/>
          </a:xfrm>
          <a:prstGeom prst="rect">
            <a:avLst/>
          </a:prstGeom>
          <a:noFill/>
          <a:ln>
            <a:noFill/>
          </a:ln>
        </p:spPr>
      </p:pic>
      <p:pic>
        <p:nvPicPr>
          <p:cNvPr id="12" name="Google Shape;358;p14" descr="荷花212副本"/>
          <p:cNvPicPr preferRelativeResize="0"/>
          <p:nvPr/>
        </p:nvPicPr>
        <p:blipFill rotWithShape="1">
          <a:blip r:embed="rId12">
            <a:alphaModFix/>
          </a:blip>
          <a:srcRect/>
          <a:stretch/>
        </p:blipFill>
        <p:spPr>
          <a:xfrm>
            <a:off x="7099724" y="5806199"/>
            <a:ext cx="2031266" cy="1165860"/>
          </a:xfrm>
          <a:prstGeom prst="rect">
            <a:avLst/>
          </a:prstGeom>
          <a:noFill/>
          <a:ln>
            <a:noFill/>
          </a:ln>
        </p:spPr>
      </p:pic>
      <p:pic>
        <p:nvPicPr>
          <p:cNvPr id="16" name="Picture 4" descr="Tranh truyá»n lá»ch sá»­ Viá»t Nam - NgÃ´ SÄ© LiÃªn â NhÃ  xuáº¥t báº£n Kim Äá»n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5087" b="100000" l="32125" r="100000">
                        <a14:foregroundMark x1="52250" y1="38589" x2="81250" y2="39721"/>
                      </a14:backgroundRemoval>
                    </a14:imgEffect>
                    <a14:imgEffect>
                      <a14:colorTemperature colorTemp="7200"/>
                    </a14:imgEffect>
                  </a14:imgLayer>
                </a14:imgProps>
              </a:ext>
              <a:ext uri="{28A0092B-C50C-407E-A947-70E740481C1C}">
                <a14:useLocalDpi xmlns:a14="http://schemas.microsoft.com/office/drawing/2010/main" val="0"/>
              </a:ext>
            </a:extLst>
          </a:blip>
          <a:srcRect t="28098"/>
          <a:stretch/>
        </p:blipFill>
        <p:spPr bwMode="auto">
          <a:xfrm>
            <a:off x="7095145" y="1541573"/>
            <a:ext cx="5152630" cy="5316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02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2" presetClass="entr" presetSubtype="4"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500"/>
                                        <p:tgtEl>
                                          <p:spTgt spid="92"/>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additive="base">
                                        <p:cTn id="13" dur="500"/>
                                        <p:tgtEl>
                                          <p:spTgt spid="91"/>
                                        </p:tgtEl>
                                        <p:attrNameLst>
                                          <p:attrName>ppt_w</p:attrName>
                                        </p:attrNameLst>
                                      </p:cBhvr>
                                      <p:tavLst>
                                        <p:tav tm="0">
                                          <p:val>
                                            <p:strVal val="0"/>
                                          </p:val>
                                        </p:tav>
                                        <p:tav tm="100000">
                                          <p:val>
                                            <p:strVal val="#ppt_w"/>
                                          </p:val>
                                        </p:tav>
                                      </p:tavLst>
                                    </p:anim>
                                    <p:anim calcmode="lin" valueType="num">
                                      <p:cBhvr additive="base">
                                        <p:cTn id="14" dur="500"/>
                                        <p:tgtEl>
                                          <p:spTgt spid="91"/>
                                        </p:tgtEl>
                                        <p:attrNameLst>
                                          <p:attrName>ppt_h</p:attrName>
                                        </p:attrNameLst>
                                      </p:cBhvr>
                                      <p:tavLst>
                                        <p:tav tm="0">
                                          <p:val>
                                            <p:str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30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2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p:tgtEl>
                                          <p:spTgt spid="13"/>
                                        </p:tgtEl>
                                        <p:attrNameLst>
                                          <p:attrName>ppt_w</p:attrName>
                                        </p:attrNameLst>
                                      </p:cBhvr>
                                      <p:tavLst>
                                        <p:tav tm="0">
                                          <p:val>
                                            <p:strVal val="0"/>
                                          </p:val>
                                        </p:tav>
                                        <p:tav tm="100000">
                                          <p:val>
                                            <p:strVal val="#ppt_w"/>
                                          </p:val>
                                        </p:tav>
                                      </p:tavLst>
                                    </p:anim>
                                    <p:anim calcmode="lin" valueType="num">
                                      <p:cBhvr additive="base">
                                        <p:cTn id="30" dur="1000"/>
                                        <p:tgtEl>
                                          <p:spTgt spid="13"/>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48270" y="1245060"/>
            <a:ext cx="7234419" cy="1446215"/>
          </a:xfrm>
          <a:prstGeom prst="rect">
            <a:avLst/>
          </a:prstGeom>
          <a:solidFill>
            <a:srgbClr val="993300">
              <a:alpha val="60000"/>
            </a:srgbClr>
          </a:solidFill>
          <a:ln w="38100">
            <a:solidFill>
              <a:srgbClr val="800000"/>
            </a:solidFill>
            <a:prstDash val="sysDash"/>
          </a:ln>
        </p:spPr>
        <p:txBody>
          <a:bodyPr wrap="square" rtlCol="0">
            <a:spAutoFit/>
          </a:bodyPr>
          <a:lstStyle/>
          <a:p>
            <a:pPr algn="just" defTabSz="914217">
              <a:buClr>
                <a:srgbClr val="000000"/>
              </a:buClr>
            </a:pPr>
            <a:r>
              <a:rPr lang="en-US" sz="4399" kern="0" dirty="0" err="1">
                <a:solidFill>
                  <a:srgbClr val="FFFFFF"/>
                </a:solidFill>
                <a:latin typeface="UTM Azuki" panose="02040603050506020204" pitchFamily="18" charset="0"/>
                <a:cs typeface="Arial"/>
                <a:sym typeface="Arial"/>
              </a:rPr>
              <a:t>Câu</a:t>
            </a:r>
            <a:r>
              <a:rPr lang="en-US" sz="4399" kern="0" dirty="0">
                <a:solidFill>
                  <a:srgbClr val="FFFFFF"/>
                </a:solidFill>
                <a:latin typeface="UTM Azuki" panose="02040603050506020204" pitchFamily="18" charset="0"/>
                <a:cs typeface="Arial"/>
                <a:sym typeface="Arial"/>
              </a:rPr>
              <a:t> 1: </a:t>
            </a:r>
            <a:r>
              <a:rPr lang="vi-VN" sz="4399" kern="0" dirty="0">
                <a:solidFill>
                  <a:srgbClr val="FFFFFF"/>
                </a:solidFill>
                <a:latin typeface="UTM Azuki" panose="02040603050506020204" pitchFamily="18" charset="0"/>
                <a:cs typeface="Arial"/>
                <a:sym typeface="Arial"/>
              </a:rPr>
              <a:t>Văn học thời Hậu Lê </a:t>
            </a:r>
          </a:p>
          <a:p>
            <a:pPr algn="just" defTabSz="914217">
              <a:buClr>
                <a:srgbClr val="000000"/>
              </a:buClr>
            </a:pPr>
            <a:r>
              <a:rPr lang="vi-VN" sz="4399" kern="0" dirty="0">
                <a:solidFill>
                  <a:srgbClr val="FFFFFF"/>
                </a:solidFill>
                <a:latin typeface="UTM Azuki" panose="02040603050506020204" pitchFamily="18" charset="0"/>
                <a:cs typeface="Arial"/>
                <a:sym typeface="Arial"/>
              </a:rPr>
              <a:t>chiếm ưu thế là chữ</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gì</a:t>
            </a:r>
            <a:r>
              <a:rPr lang="en-US" sz="4399" kern="0" dirty="0">
                <a:solidFill>
                  <a:srgbClr val="FFFFFF"/>
                </a:solidFill>
                <a:latin typeface="UTM Azuki" panose="02040603050506020204" pitchFamily="18" charset="0"/>
                <a:cs typeface="Arial"/>
                <a:sym typeface="Arial"/>
              </a:rPr>
              <a:t> ?</a:t>
            </a:r>
            <a:endParaRPr lang="vi-VN" sz="4399" kern="0" dirty="0">
              <a:solidFill>
                <a:srgbClr val="FFFFFF"/>
              </a:solidFill>
              <a:latin typeface="UTM Azuki" panose="02040603050506020204" pitchFamily="18" charset="0"/>
              <a:cs typeface="Arial"/>
              <a:sym typeface="Arial"/>
            </a:endParaRPr>
          </a:p>
        </p:txBody>
      </p:sp>
      <p:sp>
        <p:nvSpPr>
          <p:cNvPr id="18" name="TextBox 17"/>
          <p:cNvSpPr txBox="1"/>
          <p:nvPr/>
        </p:nvSpPr>
        <p:spPr>
          <a:xfrm>
            <a:off x="2689747" y="2964437"/>
            <a:ext cx="6154289"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FFFFFF"/>
                </a:solidFill>
                <a:latin typeface="UTM Azuki" panose="02040603050506020204" pitchFamily="18" charset="0"/>
                <a:cs typeface="Arial"/>
                <a:sym typeface="Arial"/>
              </a:rPr>
              <a:t>A. </a:t>
            </a:r>
            <a:r>
              <a:rPr lang="en-US" sz="4399" kern="0" dirty="0" err="1">
                <a:solidFill>
                  <a:srgbClr val="FFFFFF"/>
                </a:solidFill>
                <a:latin typeface="UTM Azuki" panose="02040603050506020204" pitchFamily="18" charset="0"/>
                <a:cs typeface="Arial"/>
                <a:sym typeface="Arial"/>
              </a:rPr>
              <a:t>Chữ</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Hán</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và</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chữ</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Nôm</a:t>
            </a:r>
            <a:endParaRPr lang="en-US" sz="4399" kern="0" dirty="0">
              <a:solidFill>
                <a:srgbClr val="FFFFFF"/>
              </a:solidFill>
              <a:latin typeface="UTM Azuki" panose="02040603050506020204" pitchFamily="18" charset="0"/>
              <a:cs typeface="Arial"/>
              <a:sym typeface="Arial"/>
            </a:endParaRPr>
          </a:p>
        </p:txBody>
      </p:sp>
      <p:sp>
        <p:nvSpPr>
          <p:cNvPr id="19" name="TextBox 18"/>
          <p:cNvSpPr txBox="1"/>
          <p:nvPr/>
        </p:nvSpPr>
        <p:spPr>
          <a:xfrm>
            <a:off x="2648976" y="3971244"/>
            <a:ext cx="6195060"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FFFFFF"/>
                </a:solidFill>
                <a:latin typeface="UTM Azuki" panose="02040603050506020204" pitchFamily="18" charset="0"/>
                <a:cs typeface="Arial"/>
                <a:sym typeface="Arial"/>
              </a:rPr>
              <a:t>B. </a:t>
            </a:r>
            <a:r>
              <a:rPr lang="en-US" sz="4399" kern="0" dirty="0" err="1">
                <a:solidFill>
                  <a:srgbClr val="FFFFFF"/>
                </a:solidFill>
                <a:latin typeface="UTM Azuki" panose="02040603050506020204" pitchFamily="18" charset="0"/>
                <a:cs typeface="Arial"/>
                <a:sym typeface="Arial"/>
              </a:rPr>
              <a:t>Chữ</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Hán</a:t>
            </a:r>
            <a:endParaRPr lang="en-US" sz="4399" kern="0" dirty="0">
              <a:solidFill>
                <a:srgbClr val="FFFFFF"/>
              </a:solidFill>
              <a:latin typeface="UTM Azuki" panose="02040603050506020204" pitchFamily="18" charset="0"/>
              <a:cs typeface="Arial"/>
              <a:sym typeface="Arial"/>
            </a:endParaRPr>
          </a:p>
        </p:txBody>
      </p:sp>
      <p:sp>
        <p:nvSpPr>
          <p:cNvPr id="20" name="TextBox 19"/>
          <p:cNvSpPr txBox="1"/>
          <p:nvPr/>
        </p:nvSpPr>
        <p:spPr>
          <a:xfrm>
            <a:off x="2689747" y="5029990"/>
            <a:ext cx="6154289"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FFFFFF"/>
                </a:solidFill>
                <a:latin typeface="UTM Azuki" panose="02040603050506020204" pitchFamily="18" charset="0"/>
                <a:cs typeface="Arial"/>
                <a:sym typeface="Arial"/>
              </a:rPr>
              <a:t>C. </a:t>
            </a:r>
            <a:r>
              <a:rPr lang="en-US" sz="4399" kern="0" dirty="0" err="1">
                <a:solidFill>
                  <a:srgbClr val="FFFFFF"/>
                </a:solidFill>
                <a:latin typeface="UTM Azuki" panose="02040603050506020204" pitchFamily="18" charset="0"/>
                <a:cs typeface="Arial"/>
                <a:sym typeface="Arial"/>
              </a:rPr>
              <a:t>Chữ</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Nôm</a:t>
            </a:r>
            <a:endParaRPr lang="en-US" sz="4399" kern="0" dirty="0">
              <a:solidFill>
                <a:srgbClr val="FFFFFF"/>
              </a:solidFill>
              <a:latin typeface="UTM Azuki" panose="02040603050506020204" pitchFamily="18" charset="0"/>
              <a:cs typeface="Arial"/>
              <a:sym typeface="Arial"/>
            </a:endParaRPr>
          </a:p>
        </p:txBody>
      </p:sp>
      <p:pic>
        <p:nvPicPr>
          <p:cNvPr id="10" name="Google Shape;90;p1"/>
          <p:cNvPicPr preferRelativeResize="0"/>
          <p:nvPr/>
        </p:nvPicPr>
        <p:blipFill rotWithShape="1">
          <a:blip r:embed="rId2">
            <a:alphaModFix/>
          </a:blip>
          <a:srcRect l="76782" b="12200"/>
          <a:stretch/>
        </p:blipFill>
        <p:spPr>
          <a:xfrm>
            <a:off x="9372218" y="-1"/>
            <a:ext cx="2828807" cy="4737159"/>
          </a:xfrm>
          <a:prstGeom prst="rect">
            <a:avLst/>
          </a:prstGeom>
          <a:noFill/>
          <a:ln>
            <a:noFill/>
          </a:ln>
        </p:spPr>
      </p:pic>
      <p:pic>
        <p:nvPicPr>
          <p:cNvPr id="11" name="Google Shape;92;p1"/>
          <p:cNvPicPr preferRelativeResize="0"/>
          <p:nvPr/>
        </p:nvPicPr>
        <p:blipFill rotWithShape="1">
          <a:blip r:embed="rId3">
            <a:alphaModFix/>
          </a:blip>
          <a:srcRect t="51400" r="79933"/>
          <a:stretch/>
        </p:blipFill>
        <p:spPr>
          <a:xfrm>
            <a:off x="77341" y="3504732"/>
            <a:ext cx="1744813" cy="3332990"/>
          </a:xfrm>
          <a:prstGeom prst="rect">
            <a:avLst/>
          </a:prstGeom>
          <a:noFill/>
          <a:ln>
            <a:noFill/>
          </a:ln>
        </p:spPr>
      </p:pic>
      <p:pic>
        <p:nvPicPr>
          <p:cNvPr id="12" name="Google Shape;630;p26" descr="I:\我的模板\中国风模板\中国风模板05\宽版\页面2\切片\竹子.png"/>
          <p:cNvPicPr preferRelativeResize="0"/>
          <p:nvPr/>
        </p:nvPicPr>
        <p:blipFill rotWithShape="1">
          <a:blip r:embed="rId4">
            <a:alphaModFix/>
          </a:blip>
          <a:srcRect b="32237"/>
          <a:stretch/>
        </p:blipFill>
        <p:spPr>
          <a:xfrm>
            <a:off x="49693" y="419800"/>
            <a:ext cx="4093197" cy="2590843"/>
          </a:xfrm>
          <a:prstGeom prst="rect">
            <a:avLst/>
          </a:prstGeom>
          <a:noFill/>
          <a:ln>
            <a:noFill/>
          </a:ln>
        </p:spPr>
      </p:pic>
      <p:pic>
        <p:nvPicPr>
          <p:cNvPr id="13" name="Picture 4" descr="Tranh truyá»n lá»ch sá»­ Viá»t Nam - NgÃ´ SÄ© LiÃªn â NhÃ  xuáº¥t báº£n Kim Äá»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87" b="100000" l="32125" r="100000">
                        <a14:foregroundMark x1="52250" y1="38589" x2="81250" y2="39721"/>
                      </a14:backgroundRemoval>
                    </a14:imgEffect>
                    <a14:imgEffect>
                      <a14:colorTemperature colorTemp="7200"/>
                    </a14:imgEffect>
                  </a14:imgLayer>
                </a14:imgProps>
              </a:ext>
              <a:ext uri="{28A0092B-C50C-407E-A947-70E740481C1C}">
                <a14:useLocalDpi xmlns:a14="http://schemas.microsoft.com/office/drawing/2010/main" val="0"/>
              </a:ext>
            </a:extLst>
          </a:blip>
          <a:srcRect t="28098"/>
          <a:stretch/>
        </p:blipFill>
        <p:spPr bwMode="auto">
          <a:xfrm>
            <a:off x="7170112" y="1541573"/>
            <a:ext cx="5152630" cy="5316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5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20"/>
                                        </p:tgtEl>
                                      </p:cBhvr>
                                    </p:animEffect>
                                    <p:anim calcmode="lin" valueType="num">
                                      <p:cBhvr>
                                        <p:cTn id="26" dur="1000"/>
                                        <p:tgtEl>
                                          <p:spTgt spid="20"/>
                                        </p:tgtEl>
                                        <p:attrNameLst>
                                          <p:attrName>ppt_x</p:attrName>
                                        </p:attrNameLst>
                                      </p:cBhvr>
                                      <p:tavLst>
                                        <p:tav tm="0">
                                          <p:val>
                                            <p:strVal val="ppt_x"/>
                                          </p:val>
                                        </p:tav>
                                        <p:tav tm="100000">
                                          <p:val>
                                            <p:strVal val="ppt_x"/>
                                          </p:val>
                                        </p:tav>
                                      </p:tavLst>
                                    </p:anim>
                                    <p:anim calcmode="lin" valueType="num">
                                      <p:cBhvr>
                                        <p:cTn id="27" dur="1000"/>
                                        <p:tgtEl>
                                          <p:spTgt spid="20"/>
                                        </p:tgtEl>
                                        <p:attrNameLst>
                                          <p:attrName>ppt_y</p:attrName>
                                        </p:attrNameLst>
                                      </p:cBhvr>
                                      <p:tavLst>
                                        <p:tav tm="0">
                                          <p:val>
                                            <p:strVal val="ppt_y"/>
                                          </p:val>
                                        </p:tav>
                                        <p:tav tm="100000">
                                          <p:val>
                                            <p:strVal val="ppt_y+.1"/>
                                          </p:val>
                                        </p:tav>
                                      </p:tavLst>
                                    </p:anim>
                                    <p:set>
                                      <p:cBhvr>
                                        <p:cTn id="28" dur="1" fill="hold">
                                          <p:stCondLst>
                                            <p:cond delay="999"/>
                                          </p:stCondLst>
                                        </p:cTn>
                                        <p:tgtEl>
                                          <p:spTgt spid="2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18"/>
                                        </p:tgtEl>
                                      </p:cBhvr>
                                      <p:by x="150000" y="150000"/>
                                    </p:animScale>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90;p1"/>
          <p:cNvPicPr preferRelativeResize="0"/>
          <p:nvPr/>
        </p:nvPicPr>
        <p:blipFill rotWithShape="1">
          <a:blip r:embed="rId2">
            <a:alphaModFix/>
          </a:blip>
          <a:srcRect l="76782" b="12200"/>
          <a:stretch/>
        </p:blipFill>
        <p:spPr>
          <a:xfrm>
            <a:off x="9372218" y="-1"/>
            <a:ext cx="2828807" cy="4737159"/>
          </a:xfrm>
          <a:prstGeom prst="rect">
            <a:avLst/>
          </a:prstGeom>
          <a:noFill/>
          <a:ln>
            <a:noFill/>
          </a:ln>
        </p:spPr>
      </p:pic>
      <p:pic>
        <p:nvPicPr>
          <p:cNvPr id="11" name="Google Shape;92;p1"/>
          <p:cNvPicPr preferRelativeResize="0"/>
          <p:nvPr/>
        </p:nvPicPr>
        <p:blipFill rotWithShape="1">
          <a:blip r:embed="rId3">
            <a:alphaModFix/>
          </a:blip>
          <a:srcRect t="51400" r="79933"/>
          <a:stretch/>
        </p:blipFill>
        <p:spPr>
          <a:xfrm>
            <a:off x="77341" y="3504732"/>
            <a:ext cx="1744813" cy="3332990"/>
          </a:xfrm>
          <a:prstGeom prst="rect">
            <a:avLst/>
          </a:prstGeom>
          <a:noFill/>
          <a:ln>
            <a:noFill/>
          </a:ln>
        </p:spPr>
      </p:pic>
      <p:pic>
        <p:nvPicPr>
          <p:cNvPr id="12" name="Google Shape;630;p26" descr="I:\我的模板\中国风模板\中国风模板05\宽版\页面2\切片\竹子.png"/>
          <p:cNvPicPr preferRelativeResize="0"/>
          <p:nvPr/>
        </p:nvPicPr>
        <p:blipFill rotWithShape="1">
          <a:blip r:embed="rId4">
            <a:alphaModFix/>
          </a:blip>
          <a:srcRect b="32237"/>
          <a:stretch/>
        </p:blipFill>
        <p:spPr>
          <a:xfrm>
            <a:off x="49693" y="419800"/>
            <a:ext cx="4093197" cy="2590843"/>
          </a:xfrm>
          <a:prstGeom prst="rect">
            <a:avLst/>
          </a:prstGeom>
          <a:noFill/>
          <a:ln>
            <a:noFill/>
          </a:ln>
        </p:spPr>
      </p:pic>
      <p:pic>
        <p:nvPicPr>
          <p:cNvPr id="13" name="Picture 4" descr="Tranh truyá»n lá»ch sá»­ Viá»t Nam - NgÃ´ SÄ© LiÃªn â NhÃ  xuáº¥t báº£n Kim Äá»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87" b="100000" l="32125" r="100000">
                        <a14:foregroundMark x1="52250" y1="38589" x2="81250" y2="39721"/>
                      </a14:backgroundRemoval>
                    </a14:imgEffect>
                    <a14:imgEffect>
                      <a14:colorTemperature colorTemp="7200"/>
                    </a14:imgEffect>
                  </a14:imgLayer>
                </a14:imgProps>
              </a:ext>
              <a:ext uri="{28A0092B-C50C-407E-A947-70E740481C1C}">
                <a14:useLocalDpi xmlns:a14="http://schemas.microsoft.com/office/drawing/2010/main" val="0"/>
              </a:ext>
            </a:extLst>
          </a:blip>
          <a:srcRect t="28098"/>
          <a:stretch/>
        </p:blipFill>
        <p:spPr bwMode="auto">
          <a:xfrm>
            <a:off x="7170112" y="1541573"/>
            <a:ext cx="5152630" cy="53164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834016" y="1111399"/>
            <a:ext cx="7021961" cy="1323133"/>
          </a:xfrm>
          <a:prstGeom prst="rect">
            <a:avLst/>
          </a:prstGeom>
          <a:solidFill>
            <a:srgbClr val="993300">
              <a:alpha val="60000"/>
            </a:srgbClr>
          </a:solidFill>
          <a:ln w="38100">
            <a:solidFill>
              <a:srgbClr val="800000"/>
            </a:solidFill>
            <a:prstDash val="sysDash"/>
          </a:ln>
        </p:spPr>
        <p:txBody>
          <a:bodyPr wrap="square" rtlCol="0">
            <a:spAutoFit/>
          </a:bodyPr>
          <a:lstStyle/>
          <a:p>
            <a:pPr algn="just" defTabSz="914217">
              <a:buClr>
                <a:srgbClr val="000000"/>
              </a:buClr>
            </a:pPr>
            <a:r>
              <a:rPr lang="en-US" sz="3999" kern="0" dirty="0" err="1">
                <a:solidFill>
                  <a:srgbClr val="FFFFFF"/>
                </a:solidFill>
                <a:latin typeface="UTM Azuki" panose="02040603050506020204" pitchFamily="18" charset="0"/>
                <a:cs typeface="Arial"/>
                <a:sym typeface="Arial"/>
              </a:rPr>
              <a:t>Câu</a:t>
            </a:r>
            <a:r>
              <a:rPr lang="en-US" sz="3999" kern="0" dirty="0">
                <a:solidFill>
                  <a:srgbClr val="FFFFFF"/>
                </a:solidFill>
                <a:latin typeface="UTM Azuki" panose="02040603050506020204" pitchFamily="18" charset="0"/>
                <a:cs typeface="Arial"/>
                <a:sym typeface="Arial"/>
              </a:rPr>
              <a:t> 2: </a:t>
            </a:r>
            <a:r>
              <a:rPr lang="en-US" sz="3999" kern="0" dirty="0" err="1">
                <a:solidFill>
                  <a:srgbClr val="FFFFFF"/>
                </a:solidFill>
                <a:latin typeface="UTM Azuki" panose="02040603050506020204" pitchFamily="18" charset="0"/>
                <a:cs typeface="Arial"/>
                <a:sym typeface="Arial"/>
              </a:rPr>
              <a:t>Tác</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phẩm</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Quốc</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âm</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thi</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tập</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là</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của</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ai</a:t>
            </a:r>
            <a:r>
              <a:rPr lang="en-US" sz="3999" kern="0" dirty="0">
                <a:solidFill>
                  <a:srgbClr val="FFFFFF"/>
                </a:solidFill>
                <a:latin typeface="UTM Azuki" panose="02040603050506020204" pitchFamily="18" charset="0"/>
                <a:cs typeface="Arial"/>
                <a:sym typeface="Arial"/>
              </a:rPr>
              <a:t> ?</a:t>
            </a:r>
          </a:p>
        </p:txBody>
      </p:sp>
      <p:sp>
        <p:nvSpPr>
          <p:cNvPr id="22" name="TextBox 21"/>
          <p:cNvSpPr txBox="1"/>
          <p:nvPr/>
        </p:nvSpPr>
        <p:spPr>
          <a:xfrm>
            <a:off x="3748822" y="2838209"/>
            <a:ext cx="4599510"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FFFFFF"/>
                </a:solidFill>
                <a:latin typeface="UTM Azuki" panose="02040603050506020204" pitchFamily="18" charset="0"/>
                <a:cs typeface="Arial"/>
                <a:sym typeface="Arial"/>
              </a:rPr>
              <a:t>A. </a:t>
            </a:r>
            <a:r>
              <a:rPr lang="vi-VN" sz="3999" kern="0" dirty="0">
                <a:solidFill>
                  <a:srgbClr val="FFFFFF"/>
                </a:solidFill>
                <a:latin typeface="UTM Azuki" panose="02040603050506020204" pitchFamily="18" charset="0"/>
                <a:cs typeface="Arial"/>
                <a:sym typeface="Arial"/>
              </a:rPr>
              <a:t>Lương Thế Vinh.</a:t>
            </a:r>
            <a:r>
              <a:rPr lang="en-US" sz="3999" kern="0" dirty="0">
                <a:solidFill>
                  <a:srgbClr val="FFFFFF"/>
                </a:solidFill>
                <a:latin typeface="UTM Azuki" panose="02040603050506020204" pitchFamily="18" charset="0"/>
                <a:cs typeface="Arial"/>
                <a:sym typeface="Arial"/>
              </a:rPr>
              <a:t> </a:t>
            </a:r>
          </a:p>
        </p:txBody>
      </p:sp>
      <p:sp>
        <p:nvSpPr>
          <p:cNvPr id="23" name="TextBox 22"/>
          <p:cNvSpPr txBox="1"/>
          <p:nvPr/>
        </p:nvSpPr>
        <p:spPr>
          <a:xfrm>
            <a:off x="3694448" y="4933290"/>
            <a:ext cx="4599510"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FFFFFF"/>
                </a:solidFill>
                <a:latin typeface="UTM Azuki" panose="02040603050506020204" pitchFamily="18" charset="0"/>
                <a:cs typeface="Arial"/>
                <a:sym typeface="Arial"/>
              </a:rPr>
              <a:t>C. </a:t>
            </a:r>
            <a:r>
              <a:rPr lang="en-US" sz="3999" kern="0" dirty="0" err="1">
                <a:solidFill>
                  <a:srgbClr val="FFFFFF"/>
                </a:solidFill>
                <a:latin typeface="UTM Azuki" panose="02040603050506020204" pitchFamily="18" charset="0"/>
                <a:cs typeface="Arial"/>
                <a:sym typeface="Arial"/>
              </a:rPr>
              <a:t>Nguyễn</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Trãi</a:t>
            </a:r>
            <a:r>
              <a:rPr lang="en-US" sz="3999" kern="0" dirty="0">
                <a:solidFill>
                  <a:srgbClr val="FFFFFF"/>
                </a:solidFill>
                <a:latin typeface="UTM Azuki" panose="02040603050506020204" pitchFamily="18" charset="0"/>
                <a:cs typeface="Arial"/>
                <a:sym typeface="Arial"/>
              </a:rPr>
              <a:t>.</a:t>
            </a:r>
          </a:p>
        </p:txBody>
      </p:sp>
      <p:sp>
        <p:nvSpPr>
          <p:cNvPr id="24" name="TextBox 23"/>
          <p:cNvSpPr txBox="1"/>
          <p:nvPr/>
        </p:nvSpPr>
        <p:spPr>
          <a:xfrm>
            <a:off x="3694447" y="3821890"/>
            <a:ext cx="4599510"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FFFFFF"/>
                </a:solidFill>
                <a:latin typeface="UTM Azuki" panose="02040603050506020204" pitchFamily="18" charset="0"/>
                <a:cs typeface="Arial"/>
                <a:sym typeface="Arial"/>
              </a:rPr>
              <a:t>B. </a:t>
            </a:r>
            <a:r>
              <a:rPr lang="en-US" sz="3999" kern="0" dirty="0" err="1">
                <a:solidFill>
                  <a:srgbClr val="FFFFFF"/>
                </a:solidFill>
                <a:latin typeface="UTM Azuki" panose="02040603050506020204" pitchFamily="18" charset="0"/>
                <a:cs typeface="Arial"/>
                <a:sym typeface="Arial"/>
              </a:rPr>
              <a:t>Ngô</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Sĩ</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Liên</a:t>
            </a:r>
            <a:r>
              <a:rPr lang="en-US" sz="3999" kern="0" dirty="0">
                <a:solidFill>
                  <a:srgbClr val="FFFFFF"/>
                </a:solidFill>
                <a:latin typeface="UTM Azuki" panose="02040603050506020204" pitchFamily="18" charset="0"/>
                <a:cs typeface="Arial"/>
                <a:sym typeface="Arial"/>
              </a:rPr>
              <a:t>.</a:t>
            </a:r>
          </a:p>
        </p:txBody>
      </p:sp>
    </p:spTree>
    <p:extLst>
      <p:ext uri="{BB962C8B-B14F-4D97-AF65-F5344CB8AC3E}">
        <p14:creationId xmlns:p14="http://schemas.microsoft.com/office/powerpoint/2010/main" val="361146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3000"/>
                                        <p:tgtEl>
                                          <p:spTgt spid="12"/>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22"/>
                                        </p:tgtEl>
                                      </p:cBhvr>
                                    </p:animEffect>
                                    <p:anim calcmode="lin" valueType="num">
                                      <p:cBhvr>
                                        <p:cTn id="30" dur="1000"/>
                                        <p:tgtEl>
                                          <p:spTgt spid="22"/>
                                        </p:tgtEl>
                                        <p:attrNameLst>
                                          <p:attrName>ppt_x</p:attrName>
                                        </p:attrNameLst>
                                      </p:cBhvr>
                                      <p:tavLst>
                                        <p:tav tm="0">
                                          <p:val>
                                            <p:strVal val="ppt_x"/>
                                          </p:val>
                                        </p:tav>
                                        <p:tav tm="100000">
                                          <p:val>
                                            <p:strVal val="ppt_x"/>
                                          </p:val>
                                        </p:tav>
                                      </p:tavLst>
                                    </p:anim>
                                    <p:anim calcmode="lin" valueType="num">
                                      <p:cBhvr>
                                        <p:cTn id="31" dur="1000"/>
                                        <p:tgtEl>
                                          <p:spTgt spid="22"/>
                                        </p:tgtEl>
                                        <p:attrNameLst>
                                          <p:attrName>ppt_y</p:attrName>
                                        </p:attrNameLst>
                                      </p:cBhvr>
                                      <p:tavLst>
                                        <p:tav tm="0">
                                          <p:val>
                                            <p:strVal val="ppt_y"/>
                                          </p:val>
                                        </p:tav>
                                        <p:tav tm="100000">
                                          <p:val>
                                            <p:strVal val="ppt_y+.1"/>
                                          </p:val>
                                        </p:tav>
                                      </p:tavLst>
                                    </p:anim>
                                    <p:set>
                                      <p:cBhvr>
                                        <p:cTn id="32" dur="1" fill="hold">
                                          <p:stCondLst>
                                            <p:cond delay="999"/>
                                          </p:stCondLst>
                                        </p:cTn>
                                        <p:tgtEl>
                                          <p:spTgt spid="22"/>
                                        </p:tgtEl>
                                        <p:attrNameLst>
                                          <p:attrName>style.visibility</p:attrName>
                                        </p:attrNameLst>
                                      </p:cBhvr>
                                      <p:to>
                                        <p:strVal val="hidden"/>
                                      </p:to>
                                    </p:set>
                                  </p:childTnLst>
                                </p:cTn>
                              </p:par>
                              <p:par>
                                <p:cTn id="33" presetID="42" presetClass="exit" presetSubtype="0" fill="hold" grpId="1"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6" presetClass="emph" presetSubtype="0" fill="hold" grpId="1" nodeType="withEffect">
                                  <p:stCondLst>
                                    <p:cond delay="0"/>
                                  </p:stCondLst>
                                  <p:childTnLst>
                                    <p:animScale>
                                      <p:cBhvr>
                                        <p:cTn id="39"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90;p1"/>
          <p:cNvPicPr preferRelativeResize="0"/>
          <p:nvPr/>
        </p:nvPicPr>
        <p:blipFill rotWithShape="1">
          <a:blip r:embed="rId2">
            <a:alphaModFix/>
          </a:blip>
          <a:srcRect l="76782" b="12200"/>
          <a:stretch/>
        </p:blipFill>
        <p:spPr>
          <a:xfrm>
            <a:off x="9372218" y="-1"/>
            <a:ext cx="2828807" cy="4737159"/>
          </a:xfrm>
          <a:prstGeom prst="rect">
            <a:avLst/>
          </a:prstGeom>
          <a:noFill/>
          <a:ln>
            <a:noFill/>
          </a:ln>
        </p:spPr>
      </p:pic>
      <p:pic>
        <p:nvPicPr>
          <p:cNvPr id="11" name="Google Shape;92;p1"/>
          <p:cNvPicPr preferRelativeResize="0"/>
          <p:nvPr/>
        </p:nvPicPr>
        <p:blipFill rotWithShape="1">
          <a:blip r:embed="rId3">
            <a:alphaModFix/>
          </a:blip>
          <a:srcRect t="51400" r="79933"/>
          <a:stretch/>
        </p:blipFill>
        <p:spPr>
          <a:xfrm>
            <a:off x="77341" y="3504732"/>
            <a:ext cx="1744813" cy="3332990"/>
          </a:xfrm>
          <a:prstGeom prst="rect">
            <a:avLst/>
          </a:prstGeom>
          <a:noFill/>
          <a:ln>
            <a:noFill/>
          </a:ln>
        </p:spPr>
      </p:pic>
      <p:pic>
        <p:nvPicPr>
          <p:cNvPr id="12" name="Google Shape;630;p26" descr="I:\我的模板\中国风模板\中国风模板05\宽版\页面2\切片\竹子.png"/>
          <p:cNvPicPr preferRelativeResize="0"/>
          <p:nvPr/>
        </p:nvPicPr>
        <p:blipFill rotWithShape="1">
          <a:blip r:embed="rId4">
            <a:alphaModFix/>
          </a:blip>
          <a:srcRect b="32237"/>
          <a:stretch/>
        </p:blipFill>
        <p:spPr>
          <a:xfrm>
            <a:off x="49693" y="419800"/>
            <a:ext cx="4093197" cy="2590843"/>
          </a:xfrm>
          <a:prstGeom prst="rect">
            <a:avLst/>
          </a:prstGeom>
          <a:noFill/>
          <a:ln>
            <a:noFill/>
          </a:ln>
        </p:spPr>
      </p:pic>
      <p:pic>
        <p:nvPicPr>
          <p:cNvPr id="13" name="Picture 4" descr="Tranh truyá»n lá»ch sá»­ Viá»t Nam - NgÃ´ SÄ© LiÃªn â NhÃ  xuáº¥t báº£n Kim Äá»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87" b="100000" l="32125" r="100000">
                        <a14:foregroundMark x1="52250" y1="38589" x2="81250" y2="39721"/>
                      </a14:backgroundRemoval>
                    </a14:imgEffect>
                    <a14:imgEffect>
                      <a14:colorTemperature colorTemp="7200"/>
                    </a14:imgEffect>
                  </a14:imgLayer>
                </a14:imgProps>
              </a:ext>
              <a:ext uri="{28A0092B-C50C-407E-A947-70E740481C1C}">
                <a14:useLocalDpi xmlns:a14="http://schemas.microsoft.com/office/drawing/2010/main" val="0"/>
              </a:ext>
            </a:extLst>
          </a:blip>
          <a:srcRect t="28098"/>
          <a:stretch/>
        </p:blipFill>
        <p:spPr bwMode="auto">
          <a:xfrm>
            <a:off x="7170112" y="1541573"/>
            <a:ext cx="5152630" cy="53164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423852" y="1111399"/>
            <a:ext cx="7021961" cy="1323133"/>
          </a:xfrm>
          <a:prstGeom prst="rect">
            <a:avLst/>
          </a:prstGeom>
          <a:solidFill>
            <a:srgbClr val="993300">
              <a:alpha val="60000"/>
            </a:srgbClr>
          </a:solidFill>
          <a:ln w="38100">
            <a:solidFill>
              <a:srgbClr val="800000"/>
            </a:solidFill>
            <a:prstDash val="sysDash"/>
          </a:ln>
        </p:spPr>
        <p:txBody>
          <a:bodyPr wrap="square" rtlCol="0">
            <a:spAutoFit/>
          </a:bodyPr>
          <a:lstStyle/>
          <a:p>
            <a:pPr algn="just" defTabSz="914217">
              <a:buClr>
                <a:srgbClr val="000000"/>
              </a:buClr>
            </a:pPr>
            <a:r>
              <a:rPr lang="en-US" sz="3999" kern="0" dirty="0" err="1">
                <a:solidFill>
                  <a:srgbClr val="FFFFFF"/>
                </a:solidFill>
                <a:latin typeface="UTM Azuki" panose="02040603050506020204" pitchFamily="18" charset="0"/>
                <a:cs typeface="Arial"/>
                <a:sym typeface="Arial"/>
              </a:rPr>
              <a:t>Câu</a:t>
            </a:r>
            <a:r>
              <a:rPr lang="en-US" sz="3999" kern="0" dirty="0">
                <a:solidFill>
                  <a:srgbClr val="FFFFFF"/>
                </a:solidFill>
                <a:latin typeface="UTM Azuki" panose="02040603050506020204" pitchFamily="18" charset="0"/>
                <a:cs typeface="Arial"/>
                <a:sym typeface="Arial"/>
              </a:rPr>
              <a:t> 3: </a:t>
            </a:r>
            <a:r>
              <a:rPr lang="vi-VN" sz="3999" kern="0" dirty="0">
                <a:solidFill>
                  <a:srgbClr val="FFFFFF"/>
                </a:solidFill>
                <a:latin typeface="UTM Azuki" panose="02040603050506020204" pitchFamily="18" charset="0"/>
                <a:cs typeface="Arial"/>
                <a:sym typeface="Arial"/>
              </a:rPr>
              <a:t>Khoa học dưới thời Hậu Lê bao gồm những lĩnh vực nào ?</a:t>
            </a:r>
            <a:endParaRPr lang="en-US" sz="3999" kern="0" dirty="0">
              <a:solidFill>
                <a:srgbClr val="FFFFFF"/>
              </a:solidFill>
              <a:latin typeface="UTM Azuki" panose="02040603050506020204" pitchFamily="18" charset="0"/>
              <a:cs typeface="Arial"/>
              <a:sym typeface="Arial"/>
            </a:endParaRPr>
          </a:p>
        </p:txBody>
      </p:sp>
      <p:sp>
        <p:nvSpPr>
          <p:cNvPr id="22" name="TextBox 21"/>
          <p:cNvSpPr txBox="1"/>
          <p:nvPr/>
        </p:nvSpPr>
        <p:spPr>
          <a:xfrm>
            <a:off x="2834016" y="2838209"/>
            <a:ext cx="6037004"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FFFFFF"/>
                </a:solidFill>
                <a:latin typeface="UTM Azuki" panose="02040603050506020204" pitchFamily="18" charset="0"/>
                <a:cs typeface="Arial"/>
                <a:sym typeface="Arial"/>
              </a:rPr>
              <a:t>A. </a:t>
            </a:r>
            <a:r>
              <a:rPr lang="vi-VN" sz="3999" kern="0" dirty="0">
                <a:solidFill>
                  <a:srgbClr val="FFFFFF"/>
                </a:solidFill>
                <a:latin typeface="UTM Azuki" panose="02040603050506020204" pitchFamily="18" charset="0"/>
                <a:cs typeface="Arial"/>
                <a:sym typeface="Arial"/>
              </a:rPr>
              <a:t>Y học, lịch sử, địa lí.</a:t>
            </a:r>
          </a:p>
        </p:txBody>
      </p:sp>
      <p:sp>
        <p:nvSpPr>
          <p:cNvPr id="23" name="TextBox 22"/>
          <p:cNvSpPr txBox="1"/>
          <p:nvPr/>
        </p:nvSpPr>
        <p:spPr>
          <a:xfrm>
            <a:off x="2834016" y="4933290"/>
            <a:ext cx="6037004"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FFFFFF"/>
                </a:solidFill>
                <a:latin typeface="UTM Azuki" panose="02040603050506020204" pitchFamily="18" charset="0"/>
                <a:cs typeface="Arial"/>
                <a:sym typeface="Arial"/>
              </a:rPr>
              <a:t>C. Y </a:t>
            </a:r>
            <a:r>
              <a:rPr lang="en-US" sz="3999" kern="0" dirty="0" err="1">
                <a:solidFill>
                  <a:srgbClr val="FFFFFF"/>
                </a:solidFill>
                <a:latin typeface="UTM Azuki" panose="02040603050506020204" pitchFamily="18" charset="0"/>
                <a:cs typeface="Arial"/>
                <a:sym typeface="Arial"/>
              </a:rPr>
              <a:t>học</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lịch</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sử</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toán</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địa</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lí</a:t>
            </a:r>
            <a:r>
              <a:rPr lang="en-US" sz="3999" kern="0" dirty="0">
                <a:solidFill>
                  <a:srgbClr val="FFFFFF"/>
                </a:solidFill>
                <a:latin typeface="UTM Azuki" panose="02040603050506020204" pitchFamily="18" charset="0"/>
                <a:cs typeface="Arial"/>
                <a:sym typeface="Arial"/>
              </a:rPr>
              <a:t>.</a:t>
            </a:r>
          </a:p>
        </p:txBody>
      </p:sp>
      <p:sp>
        <p:nvSpPr>
          <p:cNvPr id="24" name="TextBox 23"/>
          <p:cNvSpPr txBox="1"/>
          <p:nvPr/>
        </p:nvSpPr>
        <p:spPr>
          <a:xfrm>
            <a:off x="2834016" y="3821890"/>
            <a:ext cx="6037004"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FFFFFF"/>
                </a:solidFill>
                <a:latin typeface="UTM Azuki" panose="02040603050506020204" pitchFamily="18" charset="0"/>
                <a:cs typeface="Arial"/>
                <a:sym typeface="Arial"/>
              </a:rPr>
              <a:t>B. Y </a:t>
            </a:r>
            <a:r>
              <a:rPr lang="en-US" sz="3999" kern="0" dirty="0" err="1">
                <a:solidFill>
                  <a:srgbClr val="FFFFFF"/>
                </a:solidFill>
                <a:latin typeface="UTM Azuki" panose="02040603050506020204" pitchFamily="18" charset="0"/>
                <a:cs typeface="Arial"/>
                <a:sym typeface="Arial"/>
              </a:rPr>
              <a:t>học</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lịch</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sử</a:t>
            </a:r>
            <a:r>
              <a:rPr lang="en-US" sz="3999" kern="0" dirty="0">
                <a:solidFill>
                  <a:srgbClr val="FFFFFF"/>
                </a:solidFill>
                <a:latin typeface="UTM Azuki" panose="02040603050506020204" pitchFamily="18" charset="0"/>
                <a:cs typeface="Arial"/>
                <a:sym typeface="Arial"/>
              </a:rPr>
              <a:t>, </a:t>
            </a:r>
            <a:r>
              <a:rPr lang="en-US" sz="3999" kern="0" dirty="0" err="1">
                <a:solidFill>
                  <a:srgbClr val="FFFFFF"/>
                </a:solidFill>
                <a:latin typeface="UTM Azuki" panose="02040603050506020204" pitchFamily="18" charset="0"/>
                <a:cs typeface="Arial"/>
                <a:sym typeface="Arial"/>
              </a:rPr>
              <a:t>toán</a:t>
            </a:r>
            <a:r>
              <a:rPr lang="en-US" sz="3999" kern="0" dirty="0">
                <a:solidFill>
                  <a:srgbClr val="FFFFFF"/>
                </a:solidFill>
                <a:latin typeface="UTM Azuki" panose="02040603050506020204" pitchFamily="18" charset="0"/>
                <a:cs typeface="Arial"/>
                <a:sym typeface="Arial"/>
              </a:rPr>
              <a:t>.</a:t>
            </a:r>
          </a:p>
        </p:txBody>
      </p:sp>
    </p:spTree>
    <p:extLst>
      <p:ext uri="{BB962C8B-B14F-4D97-AF65-F5344CB8AC3E}">
        <p14:creationId xmlns:p14="http://schemas.microsoft.com/office/powerpoint/2010/main" val="378824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3000"/>
                                        <p:tgtEl>
                                          <p:spTgt spid="12"/>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22"/>
                                        </p:tgtEl>
                                      </p:cBhvr>
                                    </p:animEffect>
                                    <p:anim calcmode="lin" valueType="num">
                                      <p:cBhvr>
                                        <p:cTn id="30" dur="1000"/>
                                        <p:tgtEl>
                                          <p:spTgt spid="22"/>
                                        </p:tgtEl>
                                        <p:attrNameLst>
                                          <p:attrName>ppt_x</p:attrName>
                                        </p:attrNameLst>
                                      </p:cBhvr>
                                      <p:tavLst>
                                        <p:tav tm="0">
                                          <p:val>
                                            <p:strVal val="ppt_x"/>
                                          </p:val>
                                        </p:tav>
                                        <p:tav tm="100000">
                                          <p:val>
                                            <p:strVal val="ppt_x"/>
                                          </p:val>
                                        </p:tav>
                                      </p:tavLst>
                                    </p:anim>
                                    <p:anim calcmode="lin" valueType="num">
                                      <p:cBhvr>
                                        <p:cTn id="31" dur="1000"/>
                                        <p:tgtEl>
                                          <p:spTgt spid="22"/>
                                        </p:tgtEl>
                                        <p:attrNameLst>
                                          <p:attrName>ppt_y</p:attrName>
                                        </p:attrNameLst>
                                      </p:cBhvr>
                                      <p:tavLst>
                                        <p:tav tm="0">
                                          <p:val>
                                            <p:strVal val="ppt_y"/>
                                          </p:val>
                                        </p:tav>
                                        <p:tav tm="100000">
                                          <p:val>
                                            <p:strVal val="ppt_y+.1"/>
                                          </p:val>
                                        </p:tav>
                                      </p:tavLst>
                                    </p:anim>
                                    <p:set>
                                      <p:cBhvr>
                                        <p:cTn id="32" dur="1" fill="hold">
                                          <p:stCondLst>
                                            <p:cond delay="999"/>
                                          </p:stCondLst>
                                        </p:cTn>
                                        <p:tgtEl>
                                          <p:spTgt spid="22"/>
                                        </p:tgtEl>
                                        <p:attrNameLst>
                                          <p:attrName>style.visibility</p:attrName>
                                        </p:attrNameLst>
                                      </p:cBhvr>
                                      <p:to>
                                        <p:strVal val="hidden"/>
                                      </p:to>
                                    </p:set>
                                  </p:childTnLst>
                                </p:cTn>
                              </p:par>
                              <p:par>
                                <p:cTn id="33" presetID="42" presetClass="exit" presetSubtype="0" fill="hold" grpId="1"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6" presetClass="emph" presetSubtype="0" fill="hold" grpId="1" nodeType="withEffect">
                                  <p:stCondLst>
                                    <p:cond delay="0"/>
                                  </p:stCondLst>
                                  <p:childTnLst>
                                    <p:animScale>
                                      <p:cBhvr>
                                        <p:cTn id="39"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403876" y="206561"/>
            <a:ext cx="8726030" cy="2553954"/>
          </a:xfrm>
          <a:prstGeom prst="rect">
            <a:avLst/>
          </a:prstGeom>
          <a:solidFill>
            <a:srgbClr val="993300">
              <a:alpha val="60000"/>
            </a:srgbClr>
          </a:solidFill>
          <a:ln w="38100">
            <a:solidFill>
              <a:srgbClr val="800000"/>
            </a:solidFill>
            <a:prstDash val="sysDash"/>
          </a:ln>
        </p:spPr>
        <p:txBody>
          <a:bodyPr wrap="square" rtlCol="0">
            <a:spAutoFit/>
          </a:bodyPr>
          <a:lstStyle/>
          <a:p>
            <a:pPr algn="just" defTabSz="914217">
              <a:buClr>
                <a:srgbClr val="000000"/>
              </a:buClr>
            </a:pPr>
            <a:r>
              <a:rPr lang="en-US" sz="3999" kern="0" dirty="0" err="1">
                <a:solidFill>
                  <a:srgbClr val="FFFFFF"/>
                </a:solidFill>
                <a:latin typeface="UTM Azuki" panose="02040603050506020204" pitchFamily="18" charset="0"/>
                <a:cs typeface="Arial"/>
                <a:sym typeface="Arial"/>
              </a:rPr>
              <a:t>Câu</a:t>
            </a:r>
            <a:r>
              <a:rPr lang="en-US" sz="3999" kern="0" dirty="0">
                <a:solidFill>
                  <a:srgbClr val="FFFFFF"/>
                </a:solidFill>
                <a:latin typeface="UTM Azuki" panose="02040603050506020204" pitchFamily="18" charset="0"/>
                <a:cs typeface="Arial"/>
                <a:sym typeface="Arial"/>
              </a:rPr>
              <a:t> 4: </a:t>
            </a:r>
            <a:r>
              <a:rPr lang="vi-VN" sz="3999" kern="0" dirty="0">
                <a:solidFill>
                  <a:srgbClr val="FFFFFF"/>
                </a:solidFill>
                <a:latin typeface="UTM Azuki" panose="02040603050506020204" pitchFamily="18" charset="0"/>
                <a:cs typeface="Arial"/>
                <a:sym typeface="Arial"/>
              </a:rPr>
              <a:t>Dưới thời Hậu Lê (thế kỷ XV), văn học và khoa học của nước ta đã đạt được những thành tựu đáng kể.  ……</a:t>
            </a:r>
            <a:r>
              <a:rPr lang="en-US" sz="3999" kern="0" dirty="0">
                <a:solidFill>
                  <a:srgbClr val="FFFFFF"/>
                </a:solidFill>
                <a:latin typeface="UTM Azuki" panose="02040603050506020204" pitchFamily="18" charset="0"/>
                <a:cs typeface="Arial"/>
                <a:sym typeface="Arial"/>
              </a:rPr>
              <a:t> </a:t>
            </a:r>
            <a:r>
              <a:rPr lang="vi-VN" sz="3999" kern="0" dirty="0">
                <a:solidFill>
                  <a:srgbClr val="FFFFFF"/>
                </a:solidFill>
                <a:latin typeface="UTM Azuki" panose="02040603050506020204" pitchFamily="18" charset="0"/>
                <a:cs typeface="Arial"/>
                <a:sym typeface="Arial"/>
              </a:rPr>
              <a:t>và</a:t>
            </a:r>
            <a:r>
              <a:rPr lang="en-US" sz="3999" kern="0" dirty="0">
                <a:solidFill>
                  <a:srgbClr val="FFFFFF"/>
                </a:solidFill>
                <a:latin typeface="UTM Azuki" panose="02040603050506020204" pitchFamily="18" charset="0"/>
                <a:cs typeface="Arial"/>
                <a:sym typeface="Arial"/>
              </a:rPr>
              <a:t> </a:t>
            </a:r>
            <a:r>
              <a:rPr lang="vi-VN" sz="3999" kern="0" dirty="0">
                <a:solidFill>
                  <a:srgbClr val="FFFFFF"/>
                </a:solidFill>
                <a:latin typeface="UTM Azuki" panose="02040603050506020204" pitchFamily="18" charset="0"/>
                <a:cs typeface="Arial"/>
                <a:sym typeface="Arial"/>
              </a:rPr>
              <a:t>….</a:t>
            </a:r>
            <a:r>
              <a:rPr lang="en-US" sz="3999" kern="0" dirty="0">
                <a:solidFill>
                  <a:srgbClr val="FFFFFF"/>
                </a:solidFill>
                <a:latin typeface="UTM Azuki" panose="02040603050506020204" pitchFamily="18" charset="0"/>
                <a:cs typeface="Arial"/>
                <a:sym typeface="Arial"/>
              </a:rPr>
              <a:t> </a:t>
            </a:r>
            <a:r>
              <a:rPr lang="vi-VN" sz="3999" kern="0" dirty="0">
                <a:solidFill>
                  <a:srgbClr val="FFFFFF"/>
                </a:solidFill>
                <a:latin typeface="UTM Azuki" panose="02040603050506020204" pitchFamily="18" charset="0"/>
                <a:cs typeface="Arial"/>
                <a:sym typeface="Arial"/>
              </a:rPr>
              <a:t>là những tác giả tiêu biểu trong thời kỳ đó.</a:t>
            </a:r>
          </a:p>
        </p:txBody>
      </p:sp>
      <p:sp>
        <p:nvSpPr>
          <p:cNvPr id="18" name="TextBox 17"/>
          <p:cNvSpPr txBox="1"/>
          <p:nvPr/>
        </p:nvSpPr>
        <p:spPr>
          <a:xfrm>
            <a:off x="2112308" y="2949293"/>
            <a:ext cx="7309167"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FFFFFF"/>
                </a:solidFill>
                <a:latin typeface="UTM Azuki" panose="02040603050506020204" pitchFamily="18" charset="0"/>
                <a:cs typeface="Arial"/>
                <a:sym typeface="Arial"/>
              </a:rPr>
              <a:t>A. </a:t>
            </a:r>
            <a:r>
              <a:rPr lang="en-US" sz="4399" kern="0" dirty="0" err="1">
                <a:solidFill>
                  <a:srgbClr val="FFFFFF"/>
                </a:solidFill>
                <a:latin typeface="UTM Azuki" panose="02040603050506020204" pitchFamily="18" charset="0"/>
                <a:cs typeface="Arial"/>
                <a:sym typeface="Arial"/>
              </a:rPr>
              <a:t>Nguyễn</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Trãi</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Lê</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Thánh</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Tông</a:t>
            </a:r>
            <a:r>
              <a:rPr lang="en-US" sz="4399" kern="0" dirty="0">
                <a:solidFill>
                  <a:srgbClr val="FFFFFF"/>
                </a:solidFill>
                <a:latin typeface="UTM Azuki" panose="02040603050506020204" pitchFamily="18" charset="0"/>
                <a:cs typeface="Arial"/>
                <a:sym typeface="Arial"/>
              </a:rPr>
              <a:t>.</a:t>
            </a:r>
          </a:p>
        </p:txBody>
      </p:sp>
      <p:sp>
        <p:nvSpPr>
          <p:cNvPr id="19" name="TextBox 18"/>
          <p:cNvSpPr txBox="1"/>
          <p:nvPr/>
        </p:nvSpPr>
        <p:spPr>
          <a:xfrm>
            <a:off x="2112307" y="4018733"/>
            <a:ext cx="7309167"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FFFFFF"/>
                </a:solidFill>
                <a:latin typeface="UTM Azuki" panose="02040603050506020204" pitchFamily="18" charset="0"/>
                <a:cs typeface="Arial"/>
                <a:sym typeface="Arial"/>
              </a:rPr>
              <a:t>B. </a:t>
            </a:r>
            <a:r>
              <a:rPr lang="en-US" sz="4399" kern="0" dirty="0" err="1">
                <a:solidFill>
                  <a:srgbClr val="FFFFFF"/>
                </a:solidFill>
                <a:latin typeface="UTM Azuki" panose="02040603050506020204" pitchFamily="18" charset="0"/>
                <a:cs typeface="Arial"/>
                <a:sym typeface="Arial"/>
              </a:rPr>
              <a:t>Lê</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Thánh</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Tông</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Ngô</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Sĩ</a:t>
            </a:r>
            <a:r>
              <a:rPr lang="en-US" sz="4399" kern="0" dirty="0">
                <a:solidFill>
                  <a:srgbClr val="FFFFFF"/>
                </a:solidFill>
                <a:latin typeface="UTM Azuki" panose="02040603050506020204" pitchFamily="18" charset="0"/>
                <a:cs typeface="Arial"/>
                <a:sym typeface="Arial"/>
              </a:rPr>
              <a:t> </a:t>
            </a:r>
            <a:r>
              <a:rPr lang="en-US" sz="4399" kern="0" dirty="0" err="1">
                <a:solidFill>
                  <a:srgbClr val="FFFFFF"/>
                </a:solidFill>
                <a:latin typeface="UTM Azuki" panose="02040603050506020204" pitchFamily="18" charset="0"/>
                <a:cs typeface="Arial"/>
                <a:sym typeface="Arial"/>
              </a:rPr>
              <a:t>Liên</a:t>
            </a:r>
            <a:r>
              <a:rPr lang="en-US" sz="4399" kern="0" dirty="0">
                <a:solidFill>
                  <a:srgbClr val="FFFFFF"/>
                </a:solidFill>
                <a:latin typeface="UTM Azuki" panose="02040603050506020204" pitchFamily="18" charset="0"/>
                <a:cs typeface="Arial"/>
                <a:sym typeface="Arial"/>
              </a:rPr>
              <a:t>. </a:t>
            </a:r>
          </a:p>
        </p:txBody>
      </p:sp>
      <p:sp>
        <p:nvSpPr>
          <p:cNvPr id="20" name="TextBox 19"/>
          <p:cNvSpPr txBox="1"/>
          <p:nvPr/>
        </p:nvSpPr>
        <p:spPr>
          <a:xfrm>
            <a:off x="2112306" y="5029990"/>
            <a:ext cx="7309167"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FFFFFF"/>
                </a:solidFill>
                <a:latin typeface="UTM Azuki" panose="02040603050506020204" pitchFamily="18" charset="0"/>
                <a:cs typeface="Arial"/>
                <a:sym typeface="Arial"/>
              </a:rPr>
              <a:t>C. </a:t>
            </a:r>
            <a:r>
              <a:rPr lang="vi-VN" sz="4399" kern="0" dirty="0">
                <a:solidFill>
                  <a:srgbClr val="FFFFFF"/>
                </a:solidFill>
                <a:latin typeface="UTM Azuki" panose="02040603050506020204" pitchFamily="18" charset="0"/>
                <a:cs typeface="Arial"/>
                <a:sym typeface="Arial"/>
              </a:rPr>
              <a:t>Lương Thế Vinh, Nguyễn Trãi.</a:t>
            </a:r>
          </a:p>
        </p:txBody>
      </p:sp>
      <p:pic>
        <p:nvPicPr>
          <p:cNvPr id="10" name="Google Shape;90;p1"/>
          <p:cNvPicPr preferRelativeResize="0"/>
          <p:nvPr/>
        </p:nvPicPr>
        <p:blipFill rotWithShape="1">
          <a:blip r:embed="rId2">
            <a:alphaModFix/>
          </a:blip>
          <a:srcRect l="76782" b="12200"/>
          <a:stretch/>
        </p:blipFill>
        <p:spPr>
          <a:xfrm>
            <a:off x="9372218" y="-1"/>
            <a:ext cx="2828807" cy="4737159"/>
          </a:xfrm>
          <a:prstGeom prst="rect">
            <a:avLst/>
          </a:prstGeom>
          <a:noFill/>
          <a:ln>
            <a:noFill/>
          </a:ln>
        </p:spPr>
      </p:pic>
      <p:pic>
        <p:nvPicPr>
          <p:cNvPr id="11" name="Google Shape;92;p1"/>
          <p:cNvPicPr preferRelativeResize="0"/>
          <p:nvPr/>
        </p:nvPicPr>
        <p:blipFill rotWithShape="1">
          <a:blip r:embed="rId3">
            <a:alphaModFix/>
          </a:blip>
          <a:srcRect t="51400" r="79933"/>
          <a:stretch/>
        </p:blipFill>
        <p:spPr>
          <a:xfrm>
            <a:off x="77341" y="3504732"/>
            <a:ext cx="1744813" cy="3332990"/>
          </a:xfrm>
          <a:prstGeom prst="rect">
            <a:avLst/>
          </a:prstGeom>
          <a:noFill/>
          <a:ln>
            <a:noFill/>
          </a:ln>
        </p:spPr>
      </p:pic>
      <p:pic>
        <p:nvPicPr>
          <p:cNvPr id="12" name="Google Shape;630;p26" descr="I:\我的模板\中国风模板\中国风模板05\宽版\页面2\切片\竹子.png"/>
          <p:cNvPicPr preferRelativeResize="0"/>
          <p:nvPr/>
        </p:nvPicPr>
        <p:blipFill rotWithShape="1">
          <a:blip r:embed="rId4">
            <a:alphaModFix/>
          </a:blip>
          <a:srcRect b="32237"/>
          <a:stretch/>
        </p:blipFill>
        <p:spPr>
          <a:xfrm>
            <a:off x="2204" y="-467647"/>
            <a:ext cx="4093197" cy="2590843"/>
          </a:xfrm>
          <a:prstGeom prst="rect">
            <a:avLst/>
          </a:prstGeom>
          <a:noFill/>
          <a:ln>
            <a:noFill/>
          </a:ln>
        </p:spPr>
      </p:pic>
      <p:pic>
        <p:nvPicPr>
          <p:cNvPr id="13" name="Picture 4" descr="Tranh truyá»n lá»ch sá»­ Viá»t Nam - NgÃ´ SÄ© LiÃªn â NhÃ  xuáº¥t báº£n Kim Äá»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87" b="100000" l="32125" r="100000">
                        <a14:foregroundMark x1="52250" y1="38589" x2="81250" y2="39721"/>
                      </a14:backgroundRemoval>
                    </a14:imgEffect>
                    <a14:imgEffect>
                      <a14:colorTemperature colorTemp="7200"/>
                    </a14:imgEffect>
                  </a14:imgLayer>
                </a14:imgProps>
              </a:ext>
              <a:ext uri="{28A0092B-C50C-407E-A947-70E740481C1C}">
                <a14:useLocalDpi xmlns:a14="http://schemas.microsoft.com/office/drawing/2010/main" val="0"/>
              </a:ext>
            </a:extLst>
          </a:blip>
          <a:srcRect t="28098"/>
          <a:stretch/>
        </p:blipFill>
        <p:spPr bwMode="auto">
          <a:xfrm>
            <a:off x="7861850" y="2493240"/>
            <a:ext cx="4426093" cy="436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96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20"/>
                                        </p:tgtEl>
                                      </p:cBhvr>
                                    </p:animEffect>
                                    <p:anim calcmode="lin" valueType="num">
                                      <p:cBhvr>
                                        <p:cTn id="26" dur="1000"/>
                                        <p:tgtEl>
                                          <p:spTgt spid="20"/>
                                        </p:tgtEl>
                                        <p:attrNameLst>
                                          <p:attrName>ppt_x</p:attrName>
                                        </p:attrNameLst>
                                      </p:cBhvr>
                                      <p:tavLst>
                                        <p:tav tm="0">
                                          <p:val>
                                            <p:strVal val="ppt_x"/>
                                          </p:val>
                                        </p:tav>
                                        <p:tav tm="100000">
                                          <p:val>
                                            <p:strVal val="ppt_x"/>
                                          </p:val>
                                        </p:tav>
                                      </p:tavLst>
                                    </p:anim>
                                    <p:anim calcmode="lin" valueType="num">
                                      <p:cBhvr>
                                        <p:cTn id="27" dur="1000"/>
                                        <p:tgtEl>
                                          <p:spTgt spid="20"/>
                                        </p:tgtEl>
                                        <p:attrNameLst>
                                          <p:attrName>ppt_y</p:attrName>
                                        </p:attrNameLst>
                                      </p:cBhvr>
                                      <p:tavLst>
                                        <p:tav tm="0">
                                          <p:val>
                                            <p:strVal val="ppt_y"/>
                                          </p:val>
                                        </p:tav>
                                        <p:tav tm="100000">
                                          <p:val>
                                            <p:strVal val="ppt_y+.1"/>
                                          </p:val>
                                        </p:tav>
                                      </p:tavLst>
                                    </p:anim>
                                    <p:set>
                                      <p:cBhvr>
                                        <p:cTn id="28" dur="1" fill="hold">
                                          <p:stCondLst>
                                            <p:cond delay="999"/>
                                          </p:stCondLst>
                                        </p:cTn>
                                        <p:tgtEl>
                                          <p:spTgt spid="2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18"/>
                                        </p:tgtEl>
                                      </p:cBhvr>
                                      <p:by x="150000" y="150000"/>
                                    </p:animScale>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5"/>
        <p:cNvGrpSpPr/>
        <p:nvPr/>
      </p:nvGrpSpPr>
      <p:grpSpPr>
        <a:xfrm>
          <a:off x="0" y="0"/>
          <a:ext cx="0" cy="0"/>
          <a:chOff x="0" y="0"/>
          <a:chExt cx="0" cy="0"/>
        </a:xfrm>
      </p:grpSpPr>
      <p:pic>
        <p:nvPicPr>
          <p:cNvPr id="656" name="Google Shape;656;p27"/>
          <p:cNvPicPr preferRelativeResize="0"/>
          <p:nvPr/>
        </p:nvPicPr>
        <p:blipFill rotWithShape="1">
          <a:blip r:embed="rId4">
            <a:alphaModFix/>
          </a:blip>
          <a:srcRect/>
          <a:stretch/>
        </p:blipFill>
        <p:spPr>
          <a:xfrm flipH="1">
            <a:off x="9037072" y="1"/>
            <a:ext cx="3132206" cy="3257164"/>
          </a:xfrm>
          <a:prstGeom prst="rect">
            <a:avLst/>
          </a:prstGeom>
          <a:noFill/>
          <a:ln>
            <a:noFill/>
          </a:ln>
        </p:spPr>
      </p:pic>
      <p:pic>
        <p:nvPicPr>
          <p:cNvPr id="657" name="Google Shape;657;p27"/>
          <p:cNvPicPr preferRelativeResize="0"/>
          <p:nvPr/>
        </p:nvPicPr>
        <p:blipFill rotWithShape="1">
          <a:blip r:embed="rId5">
            <a:alphaModFix/>
          </a:blip>
          <a:srcRect/>
          <a:stretch/>
        </p:blipFill>
        <p:spPr>
          <a:xfrm>
            <a:off x="11369615" y="516907"/>
            <a:ext cx="287928" cy="222718"/>
          </a:xfrm>
          <a:prstGeom prst="rect">
            <a:avLst/>
          </a:prstGeom>
          <a:noFill/>
          <a:ln>
            <a:noFill/>
          </a:ln>
        </p:spPr>
      </p:pic>
      <p:pic>
        <p:nvPicPr>
          <p:cNvPr id="5" name="Picture 2" descr="https://daivietkynhan.com/wp-content/uploads/2021/05/Nguyen-Trai-12.4x7.4-scaled-e1620814916654-600x590.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559" b="100000" l="25667" r="785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l="26164" t="14113" r="21493"/>
          <a:stretch/>
        </p:blipFill>
        <p:spPr bwMode="auto">
          <a:xfrm>
            <a:off x="2751204" y="1638862"/>
            <a:ext cx="3477501" cy="5190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Ãª ThÃ¡nh TÃ´ng â Äáº¡i Viá»t Ká»³ NhÃ¢n"/>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a:off x="-102618" y="1569760"/>
            <a:ext cx="3973976" cy="5288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ranh truyá»n lá»ch sá»­ Viá»t Nam - NgÃ´ SÄ© LiÃªn â NhÃ  xuáº¥t báº£n Kim Äá»n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5087" b="100000" l="32125" r="100000">
                        <a14:foregroundMark x1="52250" y1="38589" x2="81250" y2="39721"/>
                      </a14:backgroundRemoval>
                    </a14:imgEffect>
                    <a14:imgEffect>
                      <a14:colorTemperature colorTemp="7200"/>
                    </a14:imgEffect>
                  </a14:imgLayer>
                </a14:imgProps>
              </a:ext>
              <a:ext uri="{28A0092B-C50C-407E-A947-70E740481C1C}">
                <a14:useLocalDpi xmlns:a14="http://schemas.microsoft.com/office/drawing/2010/main" val="0"/>
              </a:ext>
            </a:extLst>
          </a:blip>
          <a:srcRect t="28098"/>
          <a:stretch/>
        </p:blipFill>
        <p:spPr bwMode="auto">
          <a:xfrm>
            <a:off x="7037166" y="1541572"/>
            <a:ext cx="5152630" cy="53164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iai thoáº¡i vá» Tráº¡ng NguyÃªn LÆ°Æ¡ng Tháº¿ Vinh- NgÆ°á»i Äáº·t ná»n mÃ³ng cho ná»n ToÃ¡n  há»c Viá»t Nam"/>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926627" y="1541571"/>
            <a:ext cx="4666887" cy="54834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1055" y="479032"/>
            <a:ext cx="9324434" cy="1107740"/>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914217">
              <a:buClr>
                <a:srgbClr val="000000"/>
              </a:buClr>
              <a:defRPr/>
            </a:pPr>
            <a:r>
              <a:rPr lang="en-US" sz="6599" b="1" kern="0" cap="all" dirty="0">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rPr>
              <a:t>CHÚC MỪNG CÁC EM</a:t>
            </a:r>
          </a:p>
        </p:txBody>
      </p:sp>
    </p:spTree>
    <p:extLst>
      <p:ext uri="{BB962C8B-B14F-4D97-AF65-F5344CB8AC3E}">
        <p14:creationId xmlns:p14="http://schemas.microsoft.com/office/powerpoint/2010/main" val="3484211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500"/>
                                  </p:stCondLst>
                                  <p:childTnLst>
                                    <p:set>
                                      <p:cBhvr>
                                        <p:cTn id="6" dur="1" fill="hold">
                                          <p:stCondLst>
                                            <p:cond delay="0"/>
                                          </p:stCondLst>
                                        </p:cTn>
                                        <p:tgtEl>
                                          <p:spTgt spid="656"/>
                                        </p:tgtEl>
                                        <p:attrNameLst>
                                          <p:attrName>style.visibility</p:attrName>
                                        </p:attrNameLst>
                                      </p:cBhvr>
                                      <p:to>
                                        <p:strVal val="visible"/>
                                      </p:to>
                                    </p:set>
                                    <p:animEffect transition="in" filter="fade">
                                      <p:cBhvr>
                                        <p:cTn id="7" dur="1000"/>
                                        <p:tgtEl>
                                          <p:spTgt spid="656"/>
                                        </p:tgtEl>
                                      </p:cBhvr>
                                    </p:animEffect>
                                  </p:childTnLst>
                                </p:cTn>
                              </p:par>
                              <p:par>
                                <p:cTn id="8" presetID="1" presetClass="entr" presetSubtype="0" fill="hold" nodeType="withEffect">
                                  <p:stCondLst>
                                    <p:cond delay="4000"/>
                                  </p:stCondLst>
                                  <p:childTnLst>
                                    <p:set>
                                      <p:cBhvr>
                                        <p:cTn id="9" dur="1" fill="hold">
                                          <p:stCondLst>
                                            <p:cond delay="0"/>
                                          </p:stCondLst>
                                        </p:cTn>
                                        <p:tgtEl>
                                          <p:spTgt spid="65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3074" name="Picture 2" descr="HÃ¬nh ná»n PowerPoint Äáº¹p cho mÃ´n lá»ch sá»­"/>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59" r="98290">
                        <a14:foregroundMark x1="4479" y1="5240" x2="4479" y2="5240"/>
                        <a14:foregroundMark x1="94055" y1="3275" x2="94055" y2="3275"/>
                        <a14:foregroundMark x1="95765" y1="5895" x2="95765" y2="5895"/>
                        <a14:foregroundMark x1="86319" y1="96397" x2="85016" y2="98472"/>
                        <a14:foregroundMark x1="85016" y1="95742" x2="84528" y2="96179"/>
                        <a14:foregroundMark x1="94381" y1="93996" x2="94218" y2="97598"/>
                        <a14:foregroundMark x1="96173" y1="93559" x2="96173" y2="93996"/>
                        <a14:foregroundMark x1="4560" y1="92358" x2="3664" y2="93668"/>
                        <a14:foregroundMark x1="5782" y1="94978" x2="5212" y2="97598"/>
                        <a14:foregroundMark x1="13111" y1="96834" x2="14414" y2="98144"/>
                        <a14:foregroundMark x1="14332" y1="95306" x2="15717" y2="97162"/>
                      </a14:backgroundRemoval>
                    </a14:imgEffect>
                  </a14:imgLayer>
                </a14:imgProps>
              </a:ext>
              <a:ext uri="{28A0092B-C50C-407E-A947-70E740481C1C}">
                <a14:useLocalDpi xmlns:a14="http://schemas.microsoft.com/office/drawing/2010/main" val="0"/>
              </a:ext>
            </a:extLst>
          </a:blip>
          <a:srcRect/>
          <a:stretch>
            <a:fillRect/>
          </a:stretch>
        </p:blipFill>
        <p:spPr bwMode="auto">
          <a:xfrm>
            <a:off x="55539" y="-123263"/>
            <a:ext cx="12163666" cy="69812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02071" y="813614"/>
            <a:ext cx="9670602" cy="83080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914217">
              <a:buClr>
                <a:srgbClr val="000000"/>
              </a:buClr>
            </a:pPr>
            <a:r>
              <a:rPr lang="en-US" sz="4799" b="1" kern="0" cap="all" dirty="0">
                <a:ln w="57150">
                  <a:noFill/>
                </a:ln>
                <a:solidFill>
                  <a:srgbClr val="CD2928"/>
                </a:solidFill>
                <a:effectLst>
                  <a:outerShdw blurRad="50800" dist="38100" dir="13500000" algn="br" rotWithShape="0">
                    <a:prstClr val="black">
                      <a:alpha val="40000"/>
                    </a:prstClr>
                  </a:outerShdw>
                  <a:reflection blurRad="10000" stA="55000" endPos="48000" dist="500" dir="5400000" sy="-100000" algn="bl" rotWithShape="0"/>
                </a:effectLst>
                <a:latin typeface="UTM NguyenHa 01" panose="02040603050506020204" pitchFamily="18" charset="0"/>
                <a:ea typeface="Countdown" pitchFamily="34" charset="0"/>
                <a:cs typeface="Countdown" pitchFamily="34" charset="0"/>
                <a:sym typeface="Arial"/>
              </a:rPr>
              <a:t>NHÀ NHO UYÊN BÁC</a:t>
            </a:r>
          </a:p>
        </p:txBody>
      </p:sp>
      <p:pic>
        <p:nvPicPr>
          <p:cNvPr id="14" name="Picture 2" descr="https://daivietkynhan.com/wp-content/uploads/2021/05/Nguyen-Trai-12.4x7.4-scaled-e1620814916654-600x590.jpg">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559" b="100000" l="25667" r="785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l="26164" t="14113" r="21493"/>
          <a:stretch/>
        </p:blipFill>
        <p:spPr bwMode="auto">
          <a:xfrm>
            <a:off x="2751204" y="1638862"/>
            <a:ext cx="3477501" cy="51909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Ãª ThÃ¡nh TÃ´ng â Äáº¡i Viá»t Ká»³ NhÃ¢n">
            <a:hlinkClick r:id="rId8" action="ppaction://hlinksldjump"/>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a:off x="-102618" y="1569760"/>
            <a:ext cx="3973976" cy="52882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nh truyá»n lá»ch sá»­ Viá»t Nam - NgÃ´ SÄ© LiÃªn â NhÃ  xuáº¥t báº£n Kim Äá»ng">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087" b="100000" l="32125" r="100000">
                        <a14:foregroundMark x1="52250" y1="38589" x2="81250" y2="39721"/>
                      </a14:backgroundRemoval>
                    </a14:imgEffect>
                    <a14:imgEffect>
                      <a14:colorTemperature colorTemp="7200"/>
                    </a14:imgEffect>
                  </a14:imgLayer>
                </a14:imgProps>
              </a:ext>
              <a:ext uri="{28A0092B-C50C-407E-A947-70E740481C1C}">
                <a14:useLocalDpi xmlns:a14="http://schemas.microsoft.com/office/drawing/2010/main" val="0"/>
              </a:ext>
            </a:extLst>
          </a:blip>
          <a:srcRect t="28098"/>
          <a:stretch/>
        </p:blipFill>
        <p:spPr bwMode="auto">
          <a:xfrm>
            <a:off x="7037166" y="1541572"/>
            <a:ext cx="5152630" cy="53164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iai thoáº¡i vá» Tráº¡ng NguyÃªn LÆ°Æ¡ng Tháº¿ Vinh- NgÆ°á»i Äáº·t ná»n mÃ³ng cho ná»n ToÃ¡n  há»c Viá»t Nam">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3237" b="100000" l="10000" r="90000">
                        <a14:foregroundMark x1="57000" y1="45911" x2="80125" y2="70698"/>
                        <a14:foregroundMark x1="34000" y1="56303" x2="19875" y2="75043"/>
                        <a14:foregroundMark x1="24125" y1="74787" x2="42000" y2="92504"/>
                        <a14:foregroundMark x1="39875" y1="82283" x2="26875" y2="92504"/>
                        <a14:foregroundMark x1="72125" y1="80664" x2="74250" y2="89779"/>
                        <a14:foregroundMark x1="66250" y1="82283" x2="69000" y2="94123"/>
                        <a14:foregroundMark x1="75375" y1="86286" x2="78250" y2="91738"/>
                        <a14:foregroundMark x1="54250" y1="12692" x2="43125" y2="65162"/>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926627" y="1541571"/>
            <a:ext cx="4666887" cy="548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07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1000"/>
                                        <p:tgtEl>
                                          <p:spTgt spid="4098"/>
                                        </p:tgtEl>
                                      </p:cBhvr>
                                    </p:animEffect>
                                    <p:anim calcmode="lin" valueType="num">
                                      <p:cBhvr>
                                        <p:cTn id="23" dur="1000" fill="hold"/>
                                        <p:tgtEl>
                                          <p:spTgt spid="4098"/>
                                        </p:tgtEl>
                                        <p:attrNameLst>
                                          <p:attrName>ppt_x</p:attrName>
                                        </p:attrNameLst>
                                      </p:cBhvr>
                                      <p:tavLst>
                                        <p:tav tm="0">
                                          <p:val>
                                            <p:strVal val="#ppt_x"/>
                                          </p:val>
                                        </p:tav>
                                        <p:tav tm="100000">
                                          <p:val>
                                            <p:strVal val="#ppt_x"/>
                                          </p:val>
                                        </p:tav>
                                      </p:tavLst>
                                    </p:anim>
                                    <p:anim calcmode="lin" valueType="num">
                                      <p:cBhvr>
                                        <p:cTn id="2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fade">
                                      <p:cBhvr>
                                        <p:cTn id="29" dur="1000"/>
                                        <p:tgtEl>
                                          <p:spTgt spid="4100"/>
                                        </p:tgtEl>
                                      </p:cBhvr>
                                    </p:animEffect>
                                    <p:anim calcmode="lin" valueType="num">
                                      <p:cBhvr>
                                        <p:cTn id="30" dur="1000" fill="hold"/>
                                        <p:tgtEl>
                                          <p:spTgt spid="4100"/>
                                        </p:tgtEl>
                                        <p:attrNameLst>
                                          <p:attrName>ppt_x</p:attrName>
                                        </p:attrNameLst>
                                      </p:cBhvr>
                                      <p:tavLst>
                                        <p:tav tm="0">
                                          <p:val>
                                            <p:strVal val="#ppt_x"/>
                                          </p:val>
                                        </p:tav>
                                        <p:tav tm="100000">
                                          <p:val>
                                            <p:strVal val="#ppt_x"/>
                                          </p:val>
                                        </p:tav>
                                      </p:tavLst>
                                    </p:anim>
                                    <p:anim calcmode="lin" valueType="num">
                                      <p:cBhvr>
                                        <p:cTn id="31"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102"/>
                                        </p:tgtEl>
                                        <p:attrNameLst>
                                          <p:attrName>style.visibility</p:attrName>
                                        </p:attrNameLst>
                                      </p:cBhvr>
                                      <p:to>
                                        <p:strVal val="visible"/>
                                      </p:to>
                                    </p:set>
                                    <p:animEffect transition="in" filter="fade">
                                      <p:cBhvr>
                                        <p:cTn id="36" dur="1000"/>
                                        <p:tgtEl>
                                          <p:spTgt spid="4102"/>
                                        </p:tgtEl>
                                      </p:cBhvr>
                                    </p:animEffect>
                                    <p:anim calcmode="lin" valueType="num">
                                      <p:cBhvr>
                                        <p:cTn id="37" dur="1000" fill="hold"/>
                                        <p:tgtEl>
                                          <p:spTgt spid="4102"/>
                                        </p:tgtEl>
                                        <p:attrNameLst>
                                          <p:attrName>ppt_x</p:attrName>
                                        </p:attrNameLst>
                                      </p:cBhvr>
                                      <p:tavLst>
                                        <p:tav tm="0">
                                          <p:val>
                                            <p:strVal val="#ppt_x"/>
                                          </p:val>
                                        </p:tav>
                                        <p:tav tm="100000">
                                          <p:val>
                                            <p:strVal val="#ppt_x"/>
                                          </p:val>
                                        </p:tav>
                                      </p:tavLst>
                                    </p:anim>
                                    <p:anim calcmode="lin" valueType="num">
                                      <p:cBhvr>
                                        <p:cTn id="38"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56;p27"/>
          <p:cNvPicPr preferRelativeResize="0"/>
          <p:nvPr/>
        </p:nvPicPr>
        <p:blipFill rotWithShape="1">
          <a:blip r:embed="rId2">
            <a:alphaModFix/>
          </a:blip>
          <a:srcRect/>
          <a:stretch/>
        </p:blipFill>
        <p:spPr>
          <a:xfrm flipH="1">
            <a:off x="9037072" y="1"/>
            <a:ext cx="3132206" cy="3257164"/>
          </a:xfrm>
          <a:prstGeom prst="rect">
            <a:avLst/>
          </a:prstGeom>
          <a:noFill/>
          <a:ln>
            <a:noFill/>
          </a:ln>
        </p:spPr>
      </p:pic>
      <p:sp>
        <p:nvSpPr>
          <p:cNvPr id="5" name="TextBox 4"/>
          <p:cNvSpPr txBox="1"/>
          <p:nvPr/>
        </p:nvSpPr>
        <p:spPr>
          <a:xfrm>
            <a:off x="1472792" y="1628583"/>
            <a:ext cx="8870889" cy="2800119"/>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217">
              <a:buClr>
                <a:srgbClr val="000000"/>
              </a:buClr>
              <a:defRPr/>
            </a:pPr>
            <a:r>
              <a:rPr lang="en-US" sz="8798" b="1" kern="0" cap="all" dirty="0">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rPr>
              <a:t>CHÚC CÁC EM </a:t>
            </a:r>
          </a:p>
          <a:p>
            <a:pPr algn="ctr" defTabSz="914217">
              <a:buClr>
                <a:srgbClr val="000000"/>
              </a:buClr>
              <a:defRPr/>
            </a:pPr>
            <a:r>
              <a:rPr lang="en-US" sz="8798" b="1" kern="0" cap="all" dirty="0">
                <a:ln w="57150">
                  <a:noFill/>
                </a:ln>
                <a:solidFill>
                  <a:srgbClr val="FFFFFF"/>
                </a:solidFill>
                <a:effectLst>
                  <a:glow rad="101600">
                    <a:srgbClr val="DB1E26"/>
                  </a:glow>
                  <a:outerShdw blurRad="50800" dist="38100" dir="2700000" algn="tl" rotWithShape="0">
                    <a:prstClr val="black">
                      <a:alpha val="40000"/>
                    </a:prstClr>
                  </a:outerShdw>
                  <a:reflection blurRad="10000" stA="55000" endPos="48000" dist="500" dir="5400000" sy="-100000" algn="bl" rotWithShape="0"/>
                </a:effectLst>
                <a:latin typeface="UTM Tam Le" panose="02040603050506020204" pitchFamily="18" charset="0"/>
                <a:ea typeface="Countdown" pitchFamily="34" charset="0"/>
                <a:cs typeface="Countdown" pitchFamily="34" charset="0"/>
                <a:sym typeface="Arial"/>
              </a:rPr>
              <a:t>HỌC TỐT</a:t>
            </a:r>
          </a:p>
        </p:txBody>
      </p:sp>
    </p:spTree>
    <p:extLst>
      <p:ext uri="{BB962C8B-B14F-4D97-AF65-F5344CB8AC3E}">
        <p14:creationId xmlns:p14="http://schemas.microsoft.com/office/powerpoint/2010/main" val="1318213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337" y="1238629"/>
            <a:ext cx="11180957" cy="3415529"/>
          </a:xfrm>
          <a:prstGeom prst="rect">
            <a:avLst/>
          </a:prstGeom>
          <a:solidFill>
            <a:srgbClr val="FCDDB2"/>
          </a:solidFill>
          <a:effectLst>
            <a:innerShdw blurRad="63500" dist="50800" dir="16200000">
              <a:prstClr val="black">
                <a:alpha val="50000"/>
              </a:prstClr>
            </a:innerShdw>
            <a:softEdge rad="12700"/>
          </a:effectLst>
          <a:scene3d>
            <a:camera prst="orthographicFront"/>
            <a:lightRig rig="threePt" dir="t"/>
          </a:scene3d>
          <a:sp3d>
            <a:bevelT w="139700" prst="cross"/>
          </a:sp3d>
        </p:spPr>
        <p:txBody>
          <a:bodyPr wrap="square">
            <a:spAutoFit/>
          </a:bodyPr>
          <a:lstStyle/>
          <a:p>
            <a:pPr algn="ctr" defTabSz="457109">
              <a:defRPr/>
            </a:pP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 NON – TÀI LIỆU TIỂU HỌC CHUYÊN GIÁO ÁN ĐIỆN TỬ THEO TUẦN KHỐI 4 BÀI THAO GIẢNG – ELEARNING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Nhóm</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chia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sẻ</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 </a:t>
            </a:r>
          </a:p>
          <a:p>
            <a:pPr algn="ctr" defTabSz="457109">
              <a:defRPr/>
            </a:pP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Quà</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tặng</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Non –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Tiểu</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học</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Page: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Non –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Tiểu</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3599"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học</a:t>
            </a:r>
            <a:r>
              <a:rPr lang="en-US" sz="3599"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SĐT ZALO : 0382348780 - 0984848929</a:t>
            </a:r>
            <a:endParaRPr lang="en-US" sz="3599"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60387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4"/>
          <p:cNvPicPr preferRelativeResize="0"/>
          <p:nvPr/>
        </p:nvPicPr>
        <p:blipFill rotWithShape="1">
          <a:blip r:embed="rId3">
            <a:alphaModFix/>
          </a:blip>
          <a:srcRect/>
          <a:stretch/>
        </p:blipFill>
        <p:spPr>
          <a:xfrm>
            <a:off x="1111557" y="1972181"/>
            <a:ext cx="10518302" cy="3932552"/>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334388" y="-891479"/>
            <a:ext cx="5910994" cy="3718568"/>
          </a:xfrm>
          <a:prstGeom prst="rect">
            <a:avLst/>
          </a:prstGeom>
          <a:noFill/>
          <a:ln>
            <a:noFill/>
          </a:ln>
        </p:spPr>
      </p:pic>
      <p:sp>
        <p:nvSpPr>
          <p:cNvPr id="6" name="Google Shape;113;p3"/>
          <p:cNvSpPr txBox="1"/>
          <p:nvPr/>
        </p:nvSpPr>
        <p:spPr>
          <a:xfrm>
            <a:off x="2621110" y="3012027"/>
            <a:ext cx="7086955" cy="1353884"/>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998" b="1" kern="0" dirty="0">
                <a:ln>
                  <a:solidFill>
                    <a:sysClr val="windowText" lastClr="000000"/>
                  </a:solidFill>
                </a:ln>
                <a:solidFill>
                  <a:sysClr val="windowText" lastClr="000000"/>
                </a:solidFill>
                <a:latin typeface="UTM Azuki" panose="02040603050506020204" pitchFamily="18" charset="0"/>
                <a:ea typeface="KaiTi"/>
                <a:cs typeface="KaiTi"/>
                <a:sym typeface="KaiTi"/>
              </a:rPr>
              <a:t>KHỞI ĐỘNG</a:t>
            </a:r>
          </a:p>
        </p:txBody>
      </p:sp>
    </p:spTree>
    <p:extLst>
      <p:ext uri="{BB962C8B-B14F-4D97-AF65-F5344CB8AC3E}">
        <p14:creationId xmlns:p14="http://schemas.microsoft.com/office/powerpoint/2010/main" val="42839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p:tgtEl>
                                          <p:spTgt spid="131"/>
                                        </p:tgtEl>
                                        <p:attrNameLst>
                                          <p:attrName>ppt_w</p:attrName>
                                        </p:attrNameLst>
                                      </p:cBhvr>
                                      <p:tavLst>
                                        <p:tav tm="0">
                                          <p:val>
                                            <p:strVal val="0"/>
                                          </p:val>
                                        </p:tav>
                                        <p:tav tm="100000">
                                          <p:val>
                                            <p:strVal val="#ppt_w"/>
                                          </p:val>
                                        </p:tav>
                                      </p:tavLst>
                                    </p:anim>
                                    <p:anim calcmode="lin" valueType="num">
                                      <p:cBhvr additive="base">
                                        <p:cTn id="12" dur="500"/>
                                        <p:tgtEl>
                                          <p:spTgt spid="131"/>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2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2">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sp>
        <p:nvSpPr>
          <p:cNvPr id="17" name="TextBox 16"/>
          <p:cNvSpPr txBox="1"/>
          <p:nvPr/>
        </p:nvSpPr>
        <p:spPr>
          <a:xfrm>
            <a:off x="3474948" y="1245061"/>
            <a:ext cx="7234419" cy="1446215"/>
          </a:xfrm>
          <a:prstGeom prst="rect">
            <a:avLst/>
          </a:prstGeom>
          <a:solidFill>
            <a:srgbClr val="993300">
              <a:alpha val="60000"/>
            </a:srgbClr>
          </a:solidFill>
          <a:ln w="38100">
            <a:solidFill>
              <a:srgbClr val="800000"/>
            </a:solidFill>
            <a:prstDash val="sysDash"/>
          </a:ln>
        </p:spPr>
        <p:txBody>
          <a:bodyPr wrap="square" rtlCol="0">
            <a:spAutoFit/>
          </a:bodyPr>
          <a:lstStyle/>
          <a:p>
            <a:pPr defTabSz="914217">
              <a:buClr>
                <a:srgbClr val="000000"/>
              </a:buClr>
            </a:pPr>
            <a:r>
              <a:rPr lang="en-US" sz="4399" kern="0" dirty="0" err="1">
                <a:solidFill>
                  <a:srgbClr val="000000"/>
                </a:solidFill>
                <a:latin typeface="UTM Azuki" panose="02040603050506020204" pitchFamily="18" charset="0"/>
                <a:cs typeface="Arial"/>
                <a:sym typeface="Arial"/>
              </a:rPr>
              <a:t>Câu</a:t>
            </a:r>
            <a:r>
              <a:rPr lang="en-US" sz="4399" kern="0" dirty="0">
                <a:solidFill>
                  <a:srgbClr val="000000"/>
                </a:solidFill>
                <a:latin typeface="UTM Azuki" panose="02040603050506020204" pitchFamily="18" charset="0"/>
                <a:cs typeface="Arial"/>
                <a:sym typeface="Arial"/>
              </a:rPr>
              <a:t> 1: </a:t>
            </a:r>
            <a:r>
              <a:rPr lang="en-US" sz="4399" kern="0" dirty="0" err="1">
                <a:solidFill>
                  <a:srgbClr val="000000"/>
                </a:solidFill>
                <a:latin typeface="UTM Azuki" panose="02040603050506020204" pitchFamily="18" charset="0"/>
                <a:cs typeface="Arial"/>
                <a:sym typeface="Arial"/>
              </a:rPr>
              <a:t>Thời</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Hậu</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Lê</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bắt</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đầu</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từ</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năm</a:t>
            </a:r>
            <a:r>
              <a:rPr lang="en-US" sz="4399" kern="0" dirty="0">
                <a:solidFill>
                  <a:srgbClr val="000000"/>
                </a:solidFill>
                <a:latin typeface="UTM Azuki" panose="02040603050506020204" pitchFamily="18" charset="0"/>
                <a:cs typeface="Arial"/>
                <a:sym typeface="Arial"/>
              </a:rPr>
              <a:t> </a:t>
            </a:r>
            <a:r>
              <a:rPr lang="en-US" sz="4399" kern="0" dirty="0" err="1">
                <a:solidFill>
                  <a:srgbClr val="000000"/>
                </a:solidFill>
                <a:latin typeface="UTM Azuki" panose="02040603050506020204" pitchFamily="18" charset="0"/>
                <a:cs typeface="Arial"/>
                <a:sym typeface="Arial"/>
              </a:rPr>
              <a:t>nào</a:t>
            </a:r>
            <a:r>
              <a:rPr lang="en-US" sz="4399" kern="0" dirty="0">
                <a:solidFill>
                  <a:srgbClr val="000000"/>
                </a:solidFill>
                <a:latin typeface="UTM Azuki" panose="02040603050506020204" pitchFamily="18" charset="0"/>
                <a:cs typeface="Arial"/>
                <a:sym typeface="Arial"/>
              </a:rPr>
              <a:t> ?</a:t>
            </a:r>
          </a:p>
        </p:txBody>
      </p:sp>
      <p:sp>
        <p:nvSpPr>
          <p:cNvPr id="18" name="TextBox 17"/>
          <p:cNvSpPr txBox="1"/>
          <p:nvPr/>
        </p:nvSpPr>
        <p:spPr>
          <a:xfrm>
            <a:off x="4728832" y="3149846"/>
            <a:ext cx="4599510"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000000"/>
                </a:solidFill>
                <a:latin typeface="UTM Azuki" panose="02040603050506020204" pitchFamily="18" charset="0"/>
                <a:cs typeface="Arial"/>
                <a:sym typeface="Arial"/>
              </a:rPr>
              <a:t>A. 1428</a:t>
            </a:r>
          </a:p>
        </p:txBody>
      </p:sp>
      <p:sp>
        <p:nvSpPr>
          <p:cNvPr id="19" name="TextBox 18"/>
          <p:cNvSpPr txBox="1"/>
          <p:nvPr/>
        </p:nvSpPr>
        <p:spPr>
          <a:xfrm>
            <a:off x="4743022" y="4053069"/>
            <a:ext cx="4599510"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000000"/>
                </a:solidFill>
                <a:latin typeface="UTM Azuki" panose="02040603050506020204" pitchFamily="18" charset="0"/>
                <a:cs typeface="Arial"/>
                <a:sym typeface="Arial"/>
              </a:rPr>
              <a:t>B. 1460</a:t>
            </a:r>
          </a:p>
        </p:txBody>
      </p:sp>
      <p:sp>
        <p:nvSpPr>
          <p:cNvPr id="20" name="TextBox 19"/>
          <p:cNvSpPr txBox="1"/>
          <p:nvPr/>
        </p:nvSpPr>
        <p:spPr>
          <a:xfrm>
            <a:off x="4728833" y="4993810"/>
            <a:ext cx="4599510" cy="769263"/>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4399" kern="0" dirty="0">
                <a:solidFill>
                  <a:srgbClr val="000000"/>
                </a:solidFill>
                <a:latin typeface="UTM Azuki" panose="02040603050506020204" pitchFamily="18" charset="0"/>
                <a:cs typeface="Arial"/>
                <a:sym typeface="Arial"/>
              </a:rPr>
              <a:t>C. 1400</a:t>
            </a:r>
          </a:p>
        </p:txBody>
      </p:sp>
      <p:pic>
        <p:nvPicPr>
          <p:cNvPr id="22" name="Picture 2" descr="LÃª ThÃ¡nh TÃ´ng â Äáº¡i Viá»t Ká»³ NhÃ¢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flipH="1">
            <a:off x="-780801" y="1102831"/>
            <a:ext cx="4613889" cy="575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88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20"/>
                                        </p:tgtEl>
                                      </p:cBhvr>
                                    </p:animEffect>
                                    <p:anim calcmode="lin" valueType="num">
                                      <p:cBhvr>
                                        <p:cTn id="26" dur="1000"/>
                                        <p:tgtEl>
                                          <p:spTgt spid="20"/>
                                        </p:tgtEl>
                                        <p:attrNameLst>
                                          <p:attrName>ppt_x</p:attrName>
                                        </p:attrNameLst>
                                      </p:cBhvr>
                                      <p:tavLst>
                                        <p:tav tm="0">
                                          <p:val>
                                            <p:strVal val="ppt_x"/>
                                          </p:val>
                                        </p:tav>
                                        <p:tav tm="100000">
                                          <p:val>
                                            <p:strVal val="ppt_x"/>
                                          </p:val>
                                        </p:tav>
                                      </p:tavLst>
                                    </p:anim>
                                    <p:anim calcmode="lin" valueType="num">
                                      <p:cBhvr>
                                        <p:cTn id="27" dur="1000"/>
                                        <p:tgtEl>
                                          <p:spTgt spid="20"/>
                                        </p:tgtEl>
                                        <p:attrNameLst>
                                          <p:attrName>ppt_y</p:attrName>
                                        </p:attrNameLst>
                                      </p:cBhvr>
                                      <p:tavLst>
                                        <p:tav tm="0">
                                          <p:val>
                                            <p:strVal val="ppt_y"/>
                                          </p:val>
                                        </p:tav>
                                        <p:tav tm="100000">
                                          <p:val>
                                            <p:strVal val="ppt_y+.1"/>
                                          </p:val>
                                        </p:tav>
                                      </p:tavLst>
                                    </p:anim>
                                    <p:set>
                                      <p:cBhvr>
                                        <p:cTn id="28" dur="1" fill="hold">
                                          <p:stCondLst>
                                            <p:cond delay="999"/>
                                          </p:stCondLst>
                                        </p:cTn>
                                        <p:tgtEl>
                                          <p:spTgt spid="2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2">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sp>
        <p:nvSpPr>
          <p:cNvPr id="8" name="TextBox 7"/>
          <p:cNvSpPr txBox="1"/>
          <p:nvPr/>
        </p:nvSpPr>
        <p:spPr>
          <a:xfrm>
            <a:off x="2479451" y="1099941"/>
            <a:ext cx="7932705" cy="1938543"/>
          </a:xfrm>
          <a:prstGeom prst="rect">
            <a:avLst/>
          </a:prstGeom>
          <a:solidFill>
            <a:srgbClr val="993300">
              <a:alpha val="60000"/>
            </a:srgbClr>
          </a:solidFill>
          <a:ln w="38100">
            <a:solidFill>
              <a:srgbClr val="800000"/>
            </a:solidFill>
            <a:prstDash val="sysDash"/>
          </a:ln>
        </p:spPr>
        <p:txBody>
          <a:bodyPr wrap="square" rtlCol="0">
            <a:spAutoFit/>
          </a:bodyPr>
          <a:lstStyle/>
          <a:p>
            <a:pPr algn="ctr" defTabSz="914217">
              <a:buClr>
                <a:srgbClr val="000000"/>
              </a:buClr>
            </a:pPr>
            <a:r>
              <a:rPr lang="en-US" sz="3999" kern="0" dirty="0" err="1">
                <a:solidFill>
                  <a:srgbClr val="FFFF00"/>
                </a:solidFill>
                <a:latin typeface="UTM Azuki" panose="02040603050506020204" pitchFamily="18" charset="0"/>
                <a:cs typeface="Arial"/>
                <a:sym typeface="Arial"/>
              </a:rPr>
              <a:t>Câu</a:t>
            </a:r>
            <a:r>
              <a:rPr lang="en-US" sz="3999" kern="0" dirty="0">
                <a:solidFill>
                  <a:srgbClr val="FFFF00"/>
                </a:solidFill>
                <a:latin typeface="UTM Azuki" panose="02040603050506020204" pitchFamily="18" charset="0"/>
                <a:cs typeface="Arial"/>
                <a:sym typeface="Arial"/>
              </a:rPr>
              <a:t> 2: </a:t>
            </a:r>
          </a:p>
          <a:p>
            <a:pPr algn="just" defTabSz="914217">
              <a:buClr>
                <a:srgbClr val="000000"/>
              </a:buClr>
            </a:pPr>
            <a:r>
              <a:rPr lang="en-US" sz="3999" kern="0" dirty="0" err="1">
                <a:solidFill>
                  <a:srgbClr val="FFFF00"/>
                </a:solidFill>
                <a:latin typeface="UTM Azuki" panose="02040603050506020204" pitchFamily="18" charset="0"/>
                <a:cs typeface="Arial"/>
                <a:sym typeface="Arial"/>
              </a:rPr>
              <a:t>Lê</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Lợi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lên</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ngôi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Hoàng</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đế</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lấy</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hiệu</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là</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Lê</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Thái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Tổ</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mở</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đầu</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thời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đại</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Hậu</a:t>
            </a:r>
            <a:r>
              <a:rPr lang="en-US" sz="3999" kern="0" dirty="0">
                <a:solidFill>
                  <a:srgbClr val="FFFF00"/>
                </a:solidFill>
                <a:latin typeface="UTM Azuki" panose="02040603050506020204" pitchFamily="18" charset="0"/>
                <a:cs typeface="Arial"/>
                <a:sym typeface="Arial"/>
              </a:rPr>
              <a:t> </a:t>
            </a:r>
            <a:r>
              <a:rPr lang="en-US" sz="3999" kern="0" dirty="0" err="1">
                <a:solidFill>
                  <a:srgbClr val="FFFF00"/>
                </a:solidFill>
                <a:latin typeface="UTM Azuki" panose="02040603050506020204" pitchFamily="18" charset="0"/>
                <a:cs typeface="Arial"/>
                <a:sym typeface="Arial"/>
              </a:rPr>
              <a:t>Lê</a:t>
            </a:r>
            <a:r>
              <a:rPr lang="en-US" sz="3999" kern="0" dirty="0">
                <a:solidFill>
                  <a:srgbClr val="FFFF00"/>
                </a:solidFill>
                <a:latin typeface="UTM Azuki" panose="02040603050506020204" pitchFamily="18" charset="0"/>
                <a:cs typeface="Arial"/>
                <a:sym typeface="Arial"/>
              </a:rPr>
              <a:t>.</a:t>
            </a:r>
          </a:p>
        </p:txBody>
      </p:sp>
      <p:sp>
        <p:nvSpPr>
          <p:cNvPr id="11" name="TextBox 10"/>
          <p:cNvSpPr txBox="1"/>
          <p:nvPr/>
        </p:nvSpPr>
        <p:spPr>
          <a:xfrm>
            <a:off x="4351745" y="3592156"/>
            <a:ext cx="4599510"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000000"/>
                </a:solidFill>
                <a:latin typeface="UTM Azuki" panose="02040603050506020204" pitchFamily="18" charset="0"/>
                <a:cs typeface="Arial"/>
                <a:sym typeface="Arial"/>
              </a:rPr>
              <a:t>A. SAI</a:t>
            </a:r>
          </a:p>
        </p:txBody>
      </p:sp>
      <p:sp>
        <p:nvSpPr>
          <p:cNvPr id="12" name="TextBox 11"/>
          <p:cNvSpPr txBox="1"/>
          <p:nvPr/>
        </p:nvSpPr>
        <p:spPr>
          <a:xfrm>
            <a:off x="4351744" y="4873927"/>
            <a:ext cx="4599510" cy="707722"/>
          </a:xfrm>
          <a:prstGeom prst="rect">
            <a:avLst/>
          </a:prstGeom>
          <a:solidFill>
            <a:schemeClr val="accent2">
              <a:lumMod val="75000"/>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999" kern="0" dirty="0">
                <a:solidFill>
                  <a:srgbClr val="000000"/>
                </a:solidFill>
                <a:latin typeface="UTM Azuki" panose="02040603050506020204" pitchFamily="18" charset="0"/>
                <a:cs typeface="Arial"/>
                <a:sym typeface="Arial"/>
              </a:rPr>
              <a:t>B. ĐÚNG</a:t>
            </a:r>
          </a:p>
        </p:txBody>
      </p:sp>
      <p:pic>
        <p:nvPicPr>
          <p:cNvPr id="13" name="Picture 2" descr="LÃª ThÃ¡nh TÃ´ng â Äáº¡i Viá»t Ká»³ NhÃ¢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flipH="1">
            <a:off x="-780801" y="1356235"/>
            <a:ext cx="4410737" cy="550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11"/>
                                        </p:tgtEl>
                                      </p:cBhvr>
                                    </p:animEffect>
                                    <p:anim calcmode="lin" valueType="num">
                                      <p:cBhvr>
                                        <p:cTn id="17" dur="1000"/>
                                        <p:tgtEl>
                                          <p:spTgt spid="11"/>
                                        </p:tgtEl>
                                        <p:attrNameLst>
                                          <p:attrName>ppt_x</p:attrName>
                                        </p:attrNameLst>
                                      </p:cBhvr>
                                      <p:tavLst>
                                        <p:tav tm="0">
                                          <p:val>
                                            <p:strVal val="ppt_x"/>
                                          </p:val>
                                        </p:tav>
                                        <p:tav tm="100000">
                                          <p:val>
                                            <p:strVal val="ppt_x"/>
                                          </p:val>
                                        </p:tav>
                                      </p:tavLst>
                                    </p:anim>
                                    <p:anim calcmode="lin" valueType="num">
                                      <p:cBhvr>
                                        <p:cTn id="18" dur="1000"/>
                                        <p:tgtEl>
                                          <p:spTgt spid="11"/>
                                        </p:tgtEl>
                                        <p:attrNameLst>
                                          <p:attrName>ppt_y</p:attrName>
                                        </p:attrNameLst>
                                      </p:cBhvr>
                                      <p:tavLst>
                                        <p:tav tm="0">
                                          <p:val>
                                            <p:strVal val="ppt_y"/>
                                          </p:val>
                                        </p:tav>
                                        <p:tav tm="100000">
                                          <p:val>
                                            <p:strVal val="ppt_y+.1"/>
                                          </p:val>
                                        </p:tav>
                                      </p:tavLst>
                                    </p:anim>
                                    <p:set>
                                      <p:cBhvr>
                                        <p:cTn id="19" dur="1" fill="hold">
                                          <p:stCondLst>
                                            <p:cond delay="999"/>
                                          </p:stCondLst>
                                        </p:cTn>
                                        <p:tgtEl>
                                          <p:spTgt spid="11"/>
                                        </p:tgtEl>
                                        <p:attrNameLst>
                                          <p:attrName>style.visibility</p:attrName>
                                        </p:attrNameLst>
                                      </p:cBhvr>
                                      <p:to>
                                        <p:strVal val="hidden"/>
                                      </p:to>
                                    </p:set>
                                  </p:childTnLst>
                                </p:cTn>
                              </p:par>
                              <p:par>
                                <p:cTn id="20" presetID="6" presetClass="emph" presetSubtype="0" fill="hold" grpId="1" nodeType="withEffect">
                                  <p:stCondLst>
                                    <p:cond delay="0"/>
                                  </p:stCondLst>
                                  <p:childTnLst>
                                    <p:animScale>
                                      <p:cBhvr>
                                        <p:cTn id="21"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1330054">
            <a:off x="975803" y="272039"/>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sp>
        <p:nvSpPr>
          <p:cNvPr id="6" name="Rectangle 5"/>
          <p:cNvSpPr/>
          <p:nvPr/>
        </p:nvSpPr>
        <p:spPr>
          <a:xfrm rot="254542">
            <a:off x="1213889" y="479808"/>
            <a:ext cx="10323138" cy="6224698"/>
          </a:xfrm>
          <a:prstGeom prst="rect">
            <a:avLst/>
          </a:prstGeom>
          <a:solidFill>
            <a:srgbClr val="D6D6D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buClr>
                <a:srgbClr val="000000"/>
              </a:buClr>
            </a:pPr>
            <a:endParaRPr lang="en-US" sz="1400" kern="0">
              <a:solidFill>
                <a:srgbClr val="FFFFFF"/>
              </a:solidFill>
              <a:latin typeface="Arial"/>
              <a:sym typeface="Arial"/>
            </a:endParaRPr>
          </a:p>
        </p:txBody>
      </p:sp>
      <p:pic>
        <p:nvPicPr>
          <p:cNvPr id="9" name="Google Shape;48;p3" descr="A picture containing white, old, sitting, black&#10;&#10;Description automatically generated"/>
          <p:cNvPicPr preferRelativeResize="0"/>
          <p:nvPr/>
        </p:nvPicPr>
        <p:blipFill rotWithShape="1">
          <a:blip r:embed="rId2">
            <a:alphaModFix/>
          </a:blip>
          <a:srcRect/>
          <a:stretch/>
        </p:blipFill>
        <p:spPr>
          <a:xfrm rot="5400000">
            <a:off x="2785347" y="-1722038"/>
            <a:ext cx="6704050" cy="10456027"/>
          </a:xfrm>
          <a:prstGeom prst="rect">
            <a:avLst/>
          </a:prstGeom>
          <a:noFill/>
          <a:ln>
            <a:noFill/>
          </a:ln>
          <a:effectLst>
            <a:outerShdw blurRad="50800" dist="38100" dir="2700000" algn="tl" rotWithShape="0">
              <a:srgbClr val="000000">
                <a:alpha val="40000"/>
              </a:srgbClr>
            </a:outerShdw>
          </a:effectLst>
        </p:spPr>
      </p:pic>
      <p:sp>
        <p:nvSpPr>
          <p:cNvPr id="15" name="TextBox 14"/>
          <p:cNvSpPr txBox="1"/>
          <p:nvPr/>
        </p:nvSpPr>
        <p:spPr>
          <a:xfrm>
            <a:off x="3051189" y="1106015"/>
            <a:ext cx="7234419" cy="1323133"/>
          </a:xfrm>
          <a:prstGeom prst="rect">
            <a:avLst/>
          </a:prstGeom>
          <a:solidFill>
            <a:schemeClr val="accent6">
              <a:lumMod val="20000"/>
              <a:lumOff val="8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999" kern="0" dirty="0" err="1">
                <a:solidFill>
                  <a:srgbClr val="F79646">
                    <a:lumMod val="50000"/>
                  </a:srgbClr>
                </a:solidFill>
                <a:latin typeface="UTM Azuki" panose="02040603050506020204" pitchFamily="18" charset="0"/>
                <a:cs typeface="Arial"/>
                <a:sym typeface="Arial"/>
              </a:rPr>
              <a:t>Câu</a:t>
            </a:r>
            <a:r>
              <a:rPr lang="en-US" sz="3999" kern="0" dirty="0">
                <a:solidFill>
                  <a:srgbClr val="F79646">
                    <a:lumMod val="50000"/>
                  </a:srgbClr>
                </a:solidFill>
                <a:latin typeface="UTM Azuki" panose="02040603050506020204" pitchFamily="18" charset="0"/>
                <a:cs typeface="Arial"/>
                <a:sym typeface="Arial"/>
              </a:rPr>
              <a:t> 3: </a:t>
            </a:r>
            <a:r>
              <a:rPr lang="en-US" sz="3999" kern="0" dirty="0" err="1">
                <a:solidFill>
                  <a:srgbClr val="F79646">
                    <a:lumMod val="50000"/>
                  </a:srgbClr>
                </a:solidFill>
                <a:latin typeface="UTM Azuki" panose="02040603050506020204" pitchFamily="18" charset="0"/>
                <a:cs typeface="Arial"/>
                <a:sym typeface="Arial"/>
              </a:rPr>
              <a:t>Nhà</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Hậu</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Lê</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làm</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gì</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để</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khuyến</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khích</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việc</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học</a:t>
            </a:r>
            <a:r>
              <a:rPr lang="en-US" sz="3999" kern="0" dirty="0">
                <a:solidFill>
                  <a:srgbClr val="F79646">
                    <a:lumMod val="50000"/>
                  </a:srgbClr>
                </a:solidFill>
                <a:latin typeface="UTM Azuki" panose="02040603050506020204" pitchFamily="18" charset="0"/>
                <a:cs typeface="Arial"/>
                <a:sym typeface="Arial"/>
              </a:rPr>
              <a:t> </a:t>
            </a:r>
            <a:r>
              <a:rPr lang="en-US" sz="3999" kern="0" dirty="0" err="1">
                <a:solidFill>
                  <a:srgbClr val="F79646">
                    <a:lumMod val="50000"/>
                  </a:srgbClr>
                </a:solidFill>
                <a:latin typeface="UTM Azuki" panose="02040603050506020204" pitchFamily="18" charset="0"/>
                <a:cs typeface="Arial"/>
                <a:sym typeface="Arial"/>
              </a:rPr>
              <a:t>tập</a:t>
            </a:r>
            <a:r>
              <a:rPr lang="en-US" sz="3999" kern="0" dirty="0">
                <a:solidFill>
                  <a:srgbClr val="F79646">
                    <a:lumMod val="50000"/>
                  </a:srgbClr>
                </a:solidFill>
                <a:latin typeface="UTM Azuki" panose="02040603050506020204" pitchFamily="18" charset="0"/>
                <a:cs typeface="Arial"/>
                <a:sym typeface="Arial"/>
              </a:rPr>
              <a:t> ?</a:t>
            </a:r>
          </a:p>
        </p:txBody>
      </p:sp>
      <p:sp>
        <p:nvSpPr>
          <p:cNvPr id="16" name="TextBox 15"/>
          <p:cNvSpPr txBox="1"/>
          <p:nvPr/>
        </p:nvSpPr>
        <p:spPr>
          <a:xfrm>
            <a:off x="3077255" y="2706360"/>
            <a:ext cx="7220481" cy="646181"/>
          </a:xfrm>
          <a:prstGeom prst="rect">
            <a:avLst/>
          </a:prstGeom>
          <a:solidFill>
            <a:schemeClr val="tx2">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599" kern="0" dirty="0">
                <a:solidFill>
                  <a:srgbClr val="000000"/>
                </a:solidFill>
                <a:latin typeface="UTM Azuki" panose="02040603050506020204" pitchFamily="18" charset="0"/>
                <a:cs typeface="Arial"/>
                <a:sym typeface="Arial"/>
              </a:rPr>
              <a:t>A. </a:t>
            </a:r>
            <a:r>
              <a:rPr lang="vi-VN" sz="3599" kern="0" dirty="0">
                <a:solidFill>
                  <a:srgbClr val="000000"/>
                </a:solidFill>
                <a:latin typeface="UTM Azuki" panose="02040603050506020204" pitchFamily="18" charset="0"/>
                <a:cs typeface="Arial"/>
                <a:sym typeface="Arial"/>
              </a:rPr>
              <a:t>Tổ chức lễ xướng danh</a:t>
            </a:r>
            <a:r>
              <a:rPr lang="en-US" sz="3599" kern="0" dirty="0">
                <a:solidFill>
                  <a:srgbClr val="000000"/>
                </a:solidFill>
                <a:latin typeface="UTM Azuki" panose="02040603050506020204" pitchFamily="18" charset="0"/>
                <a:cs typeface="Arial"/>
                <a:sym typeface="Arial"/>
              </a:rPr>
              <a:t>, </a:t>
            </a:r>
            <a:r>
              <a:rPr lang="vi-VN" sz="3599" kern="0" dirty="0">
                <a:solidFill>
                  <a:srgbClr val="000000"/>
                </a:solidFill>
                <a:latin typeface="UTM Azuki" panose="02040603050506020204" pitchFamily="18" charset="0"/>
                <a:cs typeface="Arial"/>
                <a:sym typeface="Arial"/>
              </a:rPr>
              <a:t>lễ vinh quy.</a:t>
            </a:r>
          </a:p>
        </p:txBody>
      </p:sp>
      <p:sp>
        <p:nvSpPr>
          <p:cNvPr id="17" name="TextBox 16"/>
          <p:cNvSpPr txBox="1"/>
          <p:nvPr/>
        </p:nvSpPr>
        <p:spPr>
          <a:xfrm>
            <a:off x="3077255" y="5550747"/>
            <a:ext cx="7246546" cy="646181"/>
          </a:xfrm>
          <a:prstGeom prst="rect">
            <a:avLst/>
          </a:prstGeom>
          <a:solidFill>
            <a:schemeClr val="tx2">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599" kern="0" dirty="0">
                <a:solidFill>
                  <a:srgbClr val="000000"/>
                </a:solidFill>
                <a:latin typeface="UTM Azuki" panose="02040603050506020204" pitchFamily="18" charset="0"/>
                <a:cs typeface="Arial"/>
                <a:sym typeface="Arial"/>
              </a:rPr>
              <a:t>C. </a:t>
            </a:r>
            <a:r>
              <a:rPr lang="en-US" sz="3599" kern="0" dirty="0" err="1">
                <a:solidFill>
                  <a:srgbClr val="000000"/>
                </a:solidFill>
                <a:latin typeface="UTM Azuki" panose="02040603050506020204" pitchFamily="18" charset="0"/>
                <a:cs typeface="Arial"/>
                <a:sym typeface="Arial"/>
              </a:rPr>
              <a:t>Cả</a:t>
            </a:r>
            <a:r>
              <a:rPr lang="en-US" sz="3599" kern="0" dirty="0">
                <a:solidFill>
                  <a:srgbClr val="000000"/>
                </a:solidFill>
                <a:latin typeface="UTM Azuki" panose="02040603050506020204" pitchFamily="18" charset="0"/>
                <a:cs typeface="Arial"/>
                <a:sym typeface="Arial"/>
              </a:rPr>
              <a:t> </a:t>
            </a:r>
            <a:r>
              <a:rPr lang="en-US" sz="3599" kern="0" dirty="0" err="1">
                <a:solidFill>
                  <a:srgbClr val="000000"/>
                </a:solidFill>
                <a:latin typeface="UTM Azuki" panose="02040603050506020204" pitchFamily="18" charset="0"/>
                <a:cs typeface="Arial"/>
                <a:sym typeface="Arial"/>
              </a:rPr>
              <a:t>hai</a:t>
            </a:r>
            <a:r>
              <a:rPr lang="en-US" sz="3599" kern="0" dirty="0">
                <a:solidFill>
                  <a:srgbClr val="000000"/>
                </a:solidFill>
                <a:latin typeface="UTM Azuki" panose="02040603050506020204" pitchFamily="18" charset="0"/>
                <a:cs typeface="Arial"/>
                <a:sym typeface="Arial"/>
              </a:rPr>
              <a:t> ý </a:t>
            </a:r>
            <a:r>
              <a:rPr lang="en-US" sz="3599" kern="0" dirty="0" err="1">
                <a:solidFill>
                  <a:srgbClr val="000000"/>
                </a:solidFill>
                <a:latin typeface="UTM Azuki" panose="02040603050506020204" pitchFamily="18" charset="0"/>
                <a:cs typeface="Arial"/>
                <a:sym typeface="Arial"/>
              </a:rPr>
              <a:t>trên</a:t>
            </a:r>
            <a:r>
              <a:rPr lang="en-US" sz="3599" kern="0" dirty="0">
                <a:solidFill>
                  <a:srgbClr val="000000"/>
                </a:solidFill>
                <a:latin typeface="UTM Azuki" panose="02040603050506020204" pitchFamily="18" charset="0"/>
                <a:cs typeface="Arial"/>
                <a:sym typeface="Arial"/>
              </a:rPr>
              <a:t> </a:t>
            </a:r>
            <a:r>
              <a:rPr lang="en-US" sz="3599" kern="0" dirty="0" err="1">
                <a:solidFill>
                  <a:srgbClr val="000000"/>
                </a:solidFill>
                <a:latin typeface="UTM Azuki" panose="02040603050506020204" pitchFamily="18" charset="0"/>
                <a:cs typeface="Arial"/>
                <a:sym typeface="Arial"/>
              </a:rPr>
              <a:t>đều</a:t>
            </a:r>
            <a:r>
              <a:rPr lang="en-US" sz="3599" kern="0" dirty="0">
                <a:solidFill>
                  <a:srgbClr val="000000"/>
                </a:solidFill>
                <a:latin typeface="UTM Azuki" panose="02040603050506020204" pitchFamily="18" charset="0"/>
                <a:cs typeface="Arial"/>
                <a:sym typeface="Arial"/>
              </a:rPr>
              <a:t> </a:t>
            </a:r>
            <a:r>
              <a:rPr lang="en-US" sz="3599" kern="0" dirty="0" err="1">
                <a:solidFill>
                  <a:srgbClr val="000000"/>
                </a:solidFill>
                <a:latin typeface="UTM Azuki" panose="02040603050506020204" pitchFamily="18" charset="0"/>
                <a:cs typeface="Arial"/>
                <a:sym typeface="Arial"/>
              </a:rPr>
              <a:t>đúng</a:t>
            </a:r>
            <a:r>
              <a:rPr lang="en-US" sz="3599" kern="0" dirty="0">
                <a:solidFill>
                  <a:srgbClr val="000000"/>
                </a:solidFill>
                <a:latin typeface="UTM Azuki" panose="02040603050506020204" pitchFamily="18" charset="0"/>
                <a:cs typeface="Arial"/>
                <a:sym typeface="Arial"/>
              </a:rPr>
              <a:t>.</a:t>
            </a:r>
          </a:p>
        </p:txBody>
      </p:sp>
      <p:sp>
        <p:nvSpPr>
          <p:cNvPr id="18" name="TextBox 17"/>
          <p:cNvSpPr txBox="1"/>
          <p:nvPr/>
        </p:nvSpPr>
        <p:spPr>
          <a:xfrm>
            <a:off x="3077255" y="3558882"/>
            <a:ext cx="7220481" cy="1753920"/>
          </a:xfrm>
          <a:prstGeom prst="rect">
            <a:avLst/>
          </a:prstGeom>
          <a:solidFill>
            <a:schemeClr val="tx2">
              <a:alpha val="60000"/>
            </a:schemeClr>
          </a:solidFill>
          <a:ln w="38100">
            <a:solidFill>
              <a:schemeClr val="tx2">
                <a:lumMod val="60000"/>
                <a:lumOff val="40000"/>
              </a:schemeClr>
            </a:solidFill>
            <a:prstDash val="sysDash"/>
          </a:ln>
        </p:spPr>
        <p:txBody>
          <a:bodyPr wrap="square" rtlCol="0">
            <a:spAutoFit/>
          </a:bodyPr>
          <a:lstStyle/>
          <a:p>
            <a:pPr defTabSz="914217">
              <a:buClr>
                <a:srgbClr val="000000"/>
              </a:buClr>
            </a:pPr>
            <a:r>
              <a:rPr lang="en-US" sz="3599" kern="0" dirty="0">
                <a:solidFill>
                  <a:srgbClr val="000000"/>
                </a:solidFill>
                <a:latin typeface="UTM Azuki" panose="02040603050506020204" pitchFamily="18" charset="0"/>
                <a:cs typeface="Arial"/>
                <a:sym typeface="Arial"/>
              </a:rPr>
              <a:t>B. </a:t>
            </a:r>
            <a:r>
              <a:rPr lang="vi-VN" sz="3599" kern="0" dirty="0">
                <a:solidFill>
                  <a:srgbClr val="000000"/>
                </a:solidFill>
                <a:latin typeface="UTM Azuki" panose="02040603050506020204" pitchFamily="18" charset="0"/>
                <a:cs typeface="Arial"/>
                <a:sym typeface="Arial"/>
              </a:rPr>
              <a:t>Khắc tên tuổi những người đỗ cao ( tiến sĩ) vào bia đá dựng ở Văn Miếu để tôn vinh những người có tài.</a:t>
            </a:r>
          </a:p>
        </p:txBody>
      </p:sp>
      <p:pic>
        <p:nvPicPr>
          <p:cNvPr id="19" name="Picture 2" descr="LÃª ThÃ¡nh TÃ´ng â Äáº¡i Viá»t Ká»³ NhÃ¢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flipH="1">
            <a:off x="-780805" y="1412465"/>
            <a:ext cx="4106011" cy="544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9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16"/>
                                        </p:tgtEl>
                                      </p:cBhvr>
                                    </p:animEffect>
                                    <p:anim calcmode="lin" valueType="num">
                                      <p:cBhvr>
                                        <p:cTn id="21" dur="1000"/>
                                        <p:tgtEl>
                                          <p:spTgt spid="16"/>
                                        </p:tgtEl>
                                        <p:attrNameLst>
                                          <p:attrName>ppt_x</p:attrName>
                                        </p:attrNameLst>
                                      </p:cBhvr>
                                      <p:tavLst>
                                        <p:tav tm="0">
                                          <p:val>
                                            <p:strVal val="ppt_x"/>
                                          </p:val>
                                        </p:tav>
                                        <p:tav tm="100000">
                                          <p:val>
                                            <p:strVal val="ppt_x"/>
                                          </p:val>
                                        </p:tav>
                                      </p:tavLst>
                                    </p:anim>
                                    <p:anim calcmode="lin" valueType="num">
                                      <p:cBhvr>
                                        <p:cTn id="22" dur="1000"/>
                                        <p:tgtEl>
                                          <p:spTgt spid="16"/>
                                        </p:tgtEl>
                                        <p:attrNameLst>
                                          <p:attrName>ppt_y</p:attrName>
                                        </p:attrNameLst>
                                      </p:cBhvr>
                                      <p:tavLst>
                                        <p:tav tm="0">
                                          <p:val>
                                            <p:strVal val="ppt_y"/>
                                          </p:val>
                                        </p:tav>
                                        <p:tav tm="100000">
                                          <p:val>
                                            <p:strVal val="ppt_y+.1"/>
                                          </p:val>
                                        </p:tav>
                                      </p:tavLst>
                                    </p:anim>
                                    <p:set>
                                      <p:cBhvr>
                                        <p:cTn id="23" dur="1" fill="hold">
                                          <p:stCondLst>
                                            <p:cond delay="999"/>
                                          </p:stCondLst>
                                        </p:cTn>
                                        <p:tgtEl>
                                          <p:spTgt spid="16"/>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8"/>
                                        </p:tgtEl>
                                      </p:cBhvr>
                                    </p:animEffect>
                                    <p:anim calcmode="lin" valueType="num">
                                      <p:cBhvr>
                                        <p:cTn id="26" dur="1000"/>
                                        <p:tgtEl>
                                          <p:spTgt spid="18"/>
                                        </p:tgtEl>
                                        <p:attrNameLst>
                                          <p:attrName>ppt_x</p:attrName>
                                        </p:attrNameLst>
                                      </p:cBhvr>
                                      <p:tavLst>
                                        <p:tav tm="0">
                                          <p:val>
                                            <p:strVal val="ppt_x"/>
                                          </p:val>
                                        </p:tav>
                                        <p:tav tm="100000">
                                          <p:val>
                                            <p:strVal val="ppt_x"/>
                                          </p:val>
                                        </p:tav>
                                      </p:tavLst>
                                    </p:anim>
                                    <p:anim calcmode="lin" valueType="num">
                                      <p:cBhvr>
                                        <p:cTn id="27" dur="1000"/>
                                        <p:tgtEl>
                                          <p:spTgt spid="18"/>
                                        </p:tgtEl>
                                        <p:attrNameLst>
                                          <p:attrName>ppt_y</p:attrName>
                                        </p:attrNameLst>
                                      </p:cBhvr>
                                      <p:tavLst>
                                        <p:tav tm="0">
                                          <p:val>
                                            <p:strVal val="ppt_y"/>
                                          </p:val>
                                        </p:tav>
                                        <p:tav tm="100000">
                                          <p:val>
                                            <p:strVal val="ppt_y+.1"/>
                                          </p:val>
                                        </p:tav>
                                      </p:tavLst>
                                    </p:anim>
                                    <p:set>
                                      <p:cBhvr>
                                        <p:cTn id="28" dur="1" fill="hold">
                                          <p:stCondLst>
                                            <p:cond delay="999"/>
                                          </p:stCondLst>
                                        </p:cTn>
                                        <p:tgtEl>
                                          <p:spTgt spid="18"/>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pic>
        <p:nvPicPr>
          <p:cNvPr id="433" name="Google Shape;433;p18"/>
          <p:cNvPicPr preferRelativeResize="0"/>
          <p:nvPr/>
        </p:nvPicPr>
        <p:blipFill rotWithShape="1">
          <a:blip r:embed="rId4">
            <a:alphaModFix/>
          </a:blip>
          <a:srcRect l="44486" t="22001"/>
          <a:stretch/>
        </p:blipFill>
        <p:spPr>
          <a:xfrm flipH="1">
            <a:off x="-15483" y="1508786"/>
            <a:ext cx="6763821" cy="5349214"/>
          </a:xfrm>
          <a:prstGeom prst="rect">
            <a:avLst/>
          </a:prstGeom>
          <a:noFill/>
          <a:ln>
            <a:noFill/>
          </a:ln>
        </p:spPr>
      </p:pic>
      <p:pic>
        <p:nvPicPr>
          <p:cNvPr id="437" name="Google Shape;437;p18"/>
          <p:cNvPicPr preferRelativeResize="0"/>
          <p:nvPr/>
        </p:nvPicPr>
        <p:blipFill rotWithShape="1">
          <a:blip r:embed="rId5">
            <a:alphaModFix/>
          </a:blip>
          <a:srcRect/>
          <a:stretch/>
        </p:blipFill>
        <p:spPr>
          <a:xfrm>
            <a:off x="8513031" y="-375967"/>
            <a:ext cx="3970239" cy="2066513"/>
          </a:xfrm>
          <a:prstGeom prst="rect">
            <a:avLst/>
          </a:prstGeom>
          <a:noFill/>
          <a:ln>
            <a:noFill/>
          </a:ln>
        </p:spPr>
      </p:pic>
      <p:pic>
        <p:nvPicPr>
          <p:cNvPr id="440" name="Google Shape;440;p18" descr="61"/>
          <p:cNvPicPr preferRelativeResize="0"/>
          <p:nvPr/>
        </p:nvPicPr>
        <p:blipFill rotWithShape="1">
          <a:blip r:embed="rId6">
            <a:alphaModFix/>
          </a:blip>
          <a:srcRect/>
          <a:stretch/>
        </p:blipFill>
        <p:spPr>
          <a:xfrm>
            <a:off x="5278877" y="953510"/>
            <a:ext cx="4322183" cy="5583430"/>
          </a:xfrm>
          <a:prstGeom prst="rect">
            <a:avLst/>
          </a:prstGeom>
          <a:noFill/>
          <a:ln>
            <a:noFill/>
          </a:ln>
        </p:spPr>
      </p:pic>
      <p:pic>
        <p:nvPicPr>
          <p:cNvPr id="19" name="Picture 2" descr="LÃª ThÃ¡nh TÃ´ng â Äáº¡i Viá»t Ká»³ NhÃ¢n">
            <a:hlinkClick r:id="rId7" action="ppaction://hlinksldjump"/>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9420" b="100000" l="35394" r="91758">
                        <a14:foregroundMark x1="63515" y1="24442" x2="59636" y2="41183"/>
                        <a14:foregroundMark x1="58424" y1="33817" x2="58303" y2="38281"/>
                        <a14:foregroundMark x1="58424" y1="32143" x2="56848" y2="37054"/>
                        <a14:foregroundMark x1="61455" y1="40402" x2="68727" y2="59040"/>
                        <a14:foregroundMark x1="66182" y1="25000" x2="64606" y2="35379"/>
                        <a14:foregroundMark x1="65818" y1="23549" x2="65818" y2="23549"/>
                      </a14:backgroundRemoval>
                    </a14:imgEffect>
                    <a14:imgEffect>
                      <a14:colorTemperature colorTemp="11200"/>
                    </a14:imgEffect>
                  </a14:imgLayer>
                </a14:imgProps>
              </a:ext>
              <a:ext uri="{28A0092B-C50C-407E-A947-70E740481C1C}">
                <a14:useLocalDpi xmlns:a14="http://schemas.microsoft.com/office/drawing/2010/main" val="0"/>
              </a:ext>
            </a:extLst>
          </a:blip>
          <a:srcRect l="35237" t="20649"/>
          <a:stretch/>
        </p:blipFill>
        <p:spPr bwMode="auto">
          <a:xfrm flipH="1">
            <a:off x="5545960" y="377284"/>
            <a:ext cx="5020198" cy="648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08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3"/>
                                        </p:tgtEl>
                                        <p:attrNameLst>
                                          <p:attrName>style.visibility</p:attrName>
                                        </p:attrNameLst>
                                      </p:cBhvr>
                                      <p:to>
                                        <p:strVal val="visible"/>
                                      </p:to>
                                    </p:set>
                                    <p:animEffect transition="in" filter="fade">
                                      <p:cBhvr>
                                        <p:cTn id="11" dur="5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pic>
        <p:nvPicPr>
          <p:cNvPr id="131" name="Google Shape;131;p4"/>
          <p:cNvPicPr preferRelativeResize="0"/>
          <p:nvPr/>
        </p:nvPicPr>
        <p:blipFill rotWithShape="1">
          <a:blip r:embed="rId4">
            <a:alphaModFix/>
          </a:blip>
          <a:srcRect/>
          <a:stretch/>
        </p:blipFill>
        <p:spPr>
          <a:xfrm>
            <a:off x="1060198" y="1910550"/>
            <a:ext cx="10518302" cy="3932552"/>
          </a:xfrm>
          <a:prstGeom prst="rect">
            <a:avLst/>
          </a:prstGeom>
          <a:noFill/>
          <a:ln>
            <a:noFill/>
          </a:ln>
        </p:spPr>
      </p:pic>
      <p:pic>
        <p:nvPicPr>
          <p:cNvPr id="134" name="Google Shape;134;p4"/>
          <p:cNvPicPr preferRelativeResize="0"/>
          <p:nvPr/>
        </p:nvPicPr>
        <p:blipFill rotWithShape="1">
          <a:blip r:embed="rId5">
            <a:alphaModFix/>
          </a:blip>
          <a:srcRect/>
          <a:stretch/>
        </p:blipFill>
        <p:spPr>
          <a:xfrm>
            <a:off x="-334388" y="-891479"/>
            <a:ext cx="5910994" cy="3718568"/>
          </a:xfrm>
          <a:prstGeom prst="rect">
            <a:avLst/>
          </a:prstGeom>
          <a:noFill/>
          <a:ln>
            <a:noFill/>
          </a:ln>
        </p:spPr>
      </p:pic>
      <p:sp>
        <p:nvSpPr>
          <p:cNvPr id="6" name="Google Shape;113;p3"/>
          <p:cNvSpPr txBox="1"/>
          <p:nvPr/>
        </p:nvSpPr>
        <p:spPr>
          <a:xfrm>
            <a:off x="2621110" y="2702961"/>
            <a:ext cx="7086955" cy="1784671"/>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Hoạt</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động</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1: </a:t>
            </a:r>
          </a:p>
          <a:p>
            <a:pPr algn="ctr" defTabSz="914217">
              <a:buClr>
                <a:srgbClr val="000000"/>
              </a:buClr>
            </a:pP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Văn</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học</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thời</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Hậu</a:t>
            </a:r>
            <a:r>
              <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rPr>
              <a:t> </a:t>
            </a:r>
            <a:r>
              <a:rPr lang="en-US" altLang="zh-CN" sz="5399" b="1" kern="0" dirty="0" err="1">
                <a:ln>
                  <a:solidFill>
                    <a:sysClr val="windowText" lastClr="000000"/>
                  </a:solidFill>
                </a:ln>
                <a:solidFill>
                  <a:sysClr val="windowText" lastClr="000000"/>
                </a:solidFill>
                <a:latin typeface="UTM Azuki" panose="02040603050506020204" pitchFamily="18" charset="0"/>
                <a:ea typeface="KaiTi"/>
                <a:cs typeface="KaiTi"/>
                <a:sym typeface="KaiTi"/>
              </a:rPr>
              <a:t>Lê</a:t>
            </a:r>
            <a:endParaRPr lang="en-US" altLang="zh-CN" sz="5399" b="1" kern="0" dirty="0">
              <a:ln>
                <a:solidFill>
                  <a:sysClr val="windowText" lastClr="000000"/>
                </a:solidFill>
              </a:ln>
              <a:solidFill>
                <a:sysClr val="windowText" lastClr="000000"/>
              </a:solidFill>
              <a:latin typeface="UTM Azuki" panose="02040603050506020204" pitchFamily="18" charset="0"/>
              <a:ea typeface="KaiTi"/>
              <a:cs typeface="KaiTi"/>
              <a:sym typeface="KaiTi"/>
            </a:endParaRPr>
          </a:p>
        </p:txBody>
      </p:sp>
    </p:spTree>
    <p:extLst>
      <p:ext uri="{BB962C8B-B14F-4D97-AF65-F5344CB8AC3E}">
        <p14:creationId xmlns:p14="http://schemas.microsoft.com/office/powerpoint/2010/main" val="13056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p:tgtEl>
                                          <p:spTgt spid="131"/>
                                        </p:tgtEl>
                                        <p:attrNameLst>
                                          <p:attrName>ppt_w</p:attrName>
                                        </p:attrNameLst>
                                      </p:cBhvr>
                                      <p:tavLst>
                                        <p:tav tm="0">
                                          <p:val>
                                            <p:strVal val="0"/>
                                          </p:val>
                                        </p:tav>
                                        <p:tav tm="100000">
                                          <p:val>
                                            <p:strVal val="#ppt_w"/>
                                          </p:val>
                                        </p:tav>
                                      </p:tavLst>
                                    </p:anim>
                                    <p:anim calcmode="lin" valueType="num">
                                      <p:cBhvr additive="base">
                                        <p:cTn id="12" dur="500"/>
                                        <p:tgtEl>
                                          <p:spTgt spid="131"/>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2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1202</Words>
  <Application>Microsoft Office PowerPoint</Application>
  <PresentationFormat>Widescreen</PresentationFormat>
  <Paragraphs>176</Paragraphs>
  <Slides>31</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UTM Aquarelle</vt:lpstr>
      <vt:lpstr>Cambria</vt:lpstr>
      <vt:lpstr>UTM A&amp;S Graceland</vt:lpstr>
      <vt:lpstr>Calibri</vt:lpstr>
      <vt:lpstr>UTM Tam Le</vt:lpstr>
      <vt:lpstr>#9Slide07 HoneyCream</vt:lpstr>
      <vt:lpstr>Arial</vt:lpstr>
      <vt:lpstr>UTM NguyenHa 01</vt:lpstr>
      <vt:lpstr>UTM Azuki</vt:lpstr>
      <vt:lpstr>Times New Roman</vt:lpstr>
      <vt:lpstr>.VnTime</vt:lpstr>
      <vt:lpstr>SVN-Newton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MANGNONTEAM</cp:keywords>
  <cp:lastModifiedBy>Nguyễn Thị Diệu Hiền_GV</cp:lastModifiedBy>
  <cp:revision>4</cp:revision>
  <dcterms:created xsi:type="dcterms:W3CDTF">2022-01-28T16:15:59Z</dcterms:created>
  <dcterms:modified xsi:type="dcterms:W3CDTF">2022-02-11T06:20:25Z</dcterms:modified>
</cp:coreProperties>
</file>