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2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41"/>
  </p:notesMasterIdLst>
  <p:sldIdLst>
    <p:sldId id="256" r:id="rId6"/>
    <p:sldId id="426" r:id="rId7"/>
    <p:sldId id="276" r:id="rId8"/>
    <p:sldId id="880" r:id="rId9"/>
    <p:sldId id="277" r:id="rId10"/>
    <p:sldId id="609" r:id="rId11"/>
    <p:sldId id="899" r:id="rId12"/>
    <p:sldId id="608" r:id="rId13"/>
    <p:sldId id="900" r:id="rId14"/>
    <p:sldId id="724" r:id="rId15"/>
    <p:sldId id="879" r:id="rId16"/>
    <p:sldId id="874" r:id="rId17"/>
    <p:sldId id="725" r:id="rId18"/>
    <p:sldId id="872" r:id="rId19"/>
    <p:sldId id="514" r:id="rId20"/>
    <p:sldId id="916" r:id="rId21"/>
    <p:sldId id="901" r:id="rId22"/>
    <p:sldId id="902" r:id="rId23"/>
    <p:sldId id="903" r:id="rId24"/>
    <p:sldId id="904" r:id="rId25"/>
    <p:sldId id="905" r:id="rId26"/>
    <p:sldId id="906" r:id="rId27"/>
    <p:sldId id="907" r:id="rId28"/>
    <p:sldId id="908" r:id="rId29"/>
    <p:sldId id="909" r:id="rId30"/>
    <p:sldId id="910" r:id="rId31"/>
    <p:sldId id="911" r:id="rId32"/>
    <p:sldId id="912" r:id="rId33"/>
    <p:sldId id="913" r:id="rId34"/>
    <p:sldId id="914" r:id="rId35"/>
    <p:sldId id="915" r:id="rId36"/>
    <p:sldId id="917" r:id="rId37"/>
    <p:sldId id="878" r:id="rId38"/>
    <p:sldId id="898" r:id="rId39"/>
    <p:sldId id="918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UTM American Sans" panose="02040603050506020204" pitchFamily="18" charset="0"/>
      <p:regular r:id="rId46"/>
    </p:embeddedFont>
    <p:embeddedFont>
      <p:font typeface="UVN Bai Sau Nang" panose="04030905020802020C03" pitchFamily="82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UVN Binh Duong" pitchFamily="2" charset="0"/>
      <p:regular r:id="rId50"/>
    </p:embeddedFont>
    <p:embeddedFont>
      <p:font typeface="UVF Blenda Script" panose="02040603050506020204" pitchFamily="18" charset="0"/>
      <p:regular r:id="rId51"/>
    </p:embeddedFont>
    <p:embeddedFont>
      <p:font typeface="UTM Ong Do Gia" panose="02040603050506020204" pitchFamily="18" charset="0"/>
      <p:regular r:id="rId52"/>
    </p:embeddedFont>
    <p:embeddedFont>
      <p:font typeface="UTM Guanine" panose="02040603050506020204" pitchFamily="18" charset="0"/>
      <p:regular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www" initials="q" lastIdx="2" clrIdx="0">
    <p:extLst>
      <p:ext uri="{19B8F6BF-5375-455C-9EA6-DF929625EA0E}">
        <p15:presenceInfo xmlns:p15="http://schemas.microsoft.com/office/powerpoint/2012/main" userId="qww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5FE"/>
    <a:srgbClr val="FFB26A"/>
    <a:srgbClr val="EE85AE"/>
    <a:srgbClr val="FF6868"/>
    <a:srgbClr val="868695"/>
    <a:srgbClr val="E01227"/>
    <a:srgbClr val="F6B629"/>
    <a:srgbClr val="FFE5A0"/>
    <a:srgbClr val="8E4900"/>
    <a:srgbClr val="828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67" y="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6D41F-AA0A-408A-A509-D87CE4CEB16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62C6C-6970-40B6-A836-A7F42A16B7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1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05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944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580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149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của cô Uyên Uyên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0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47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4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6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79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95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8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807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30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88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43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cô Uyên Uyên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B0604020202020204" charset="-122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461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4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20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14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3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76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7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2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80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54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45827"/>
      </p:ext>
    </p:extLst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B765-2D40-4B58-9C14-93AE67395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884A5-EA35-45B3-8DDD-6C1CA4D3B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D1D3F-9D1A-4D23-BA26-75D52D8E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B59A3-DF5C-43B3-A487-D52BE753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9A4E-0F43-4A51-A555-437FD35D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5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07881-2017-4FD0-85D5-357A8803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CA60-395F-4C32-B027-9A875D2B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FF29-B9FE-44D1-977C-59762378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CD75B-4B39-4A85-B2AA-6D1A169F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91F29-6746-4C4B-8A00-99F81B37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1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7659-0FB9-4ED4-B817-12CB8D20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F7007-DF23-40E7-A4BB-BE2CA97D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40F31-6D8B-47DE-8B9C-0F34308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5F5E9-BD82-4F04-97E3-3C70BA49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DB73C-0F95-44F9-963E-7CBE345C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91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38F2-CF45-4241-84BF-A39D5EEC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23C0-4F6F-48B9-B40A-80A43A4B0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742B-F99B-4121-A4EE-206D3F204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5C5CF-67D6-40C3-BF98-7A39DFEB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6E9F3-CA65-460D-AB5A-A941F702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3D72-514E-4CFE-AB0A-4A3BEB08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ECEA-297B-4BBD-AF9D-A8452EFE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32A1-745A-4059-B1F9-380700E6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D9D19-F88C-420E-B3AA-00176DE9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861E2-0A4C-407C-A0FB-14C6D3204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3A5EC-7FCC-41B9-80E7-930ADC1F9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ABE80-EA18-4195-A6CB-D2BD70E2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CE9C-0EAB-4525-9FBD-87AA59C4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49D9-E91A-41E1-9A70-C3A5BA6E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44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1820-BD3C-45D5-A505-E9F5D0C6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A22DC-7B5E-48AF-B07D-8A4C961A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05D5B-4C7F-4024-8B43-0AB18E04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E9273-63B5-4297-B2B8-117F9180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14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09F0-8E58-4AE0-BE70-30E6C501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59C92-0D88-4FF9-85D0-301458D0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21747-7E37-4409-BA7C-4C447E28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81E9-FD7E-4D2D-B80D-4062A950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CC3F4-DBF8-40E7-9E68-F7585686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02B41-1275-4F58-88FE-B9BAD5728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81108-6865-46B1-94C1-0A37BED7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4813-4315-4183-AD07-D5A434BF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7C670-FF8C-46DC-B395-8EFC2B3E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64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DA81-3A21-4B5F-AA38-F7908A9E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6A74B-BB47-4171-BC8A-F4C1177CE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02DC5-3007-4ECE-927B-1DC857295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AA4D7-F7CB-46EF-93E2-CA114893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B9B3B-7CD0-446D-88E7-6D7020A9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CD58-D1D8-46AF-B526-150E6907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9A3-2310-477B-8022-594B8965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983E3-994B-4F35-818C-8A261FA73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5FC9D-293C-4213-B8E9-73425997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2E27B-BD67-4191-BA88-A7F5F1A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422BF-BB75-4A73-A4A4-CED9DEE2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42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07ADA-E3D2-4DC3-A12F-33DBEEDD0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8583B-E12B-4EA4-8264-DB717D356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DE70-A9E0-43D6-822F-06B67FC1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FD0C-C728-4B5F-ABA9-DDF8B748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6CBC-A336-4F76-9DFA-AFABAFB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0091-794A-4249-B455-C848BB7F4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124D2-48FB-4CC2-B903-C77656EDA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410F6-874F-40FF-ABE6-67EA2DE7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7232-36E2-4714-8478-424584DC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FB057-1B94-46AF-859C-96E4A08A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36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7944-B17A-4DE9-98DB-E1B53D9F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BD5F-FBA9-4AEC-BC09-81D4A618E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B8576-FD47-4BCC-8A28-84485613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46B8D-8D9E-4D8E-A237-22C8612C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9FCEC-C262-4378-A188-E03EFD91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07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89ED-B8F4-4D00-88A3-5E4666D8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4930A-562A-45E7-B43E-2C4E3B93E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66B3D-DB87-48DB-8E2A-71E7B02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CA016-A8CC-4977-9568-F3F3AAEA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C0460-5867-4B17-9CB4-BB04D241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06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9DC1-50FA-4010-967C-D2098E66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51DB-FBA2-4EE6-B55B-F3A8534AB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F4472-A40F-4D44-BEDB-D98ED07B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79CA8-DC1F-4E40-B9CF-53CE2486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4A058-0E6D-41E8-B332-76E5AC64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43BE-B292-41D1-8115-69AEB3E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26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D764B-4421-47F1-BB1C-E8488FCB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1C7D5-2A39-4025-8E0F-E239A5B80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B1803-A913-4054-B174-DCCE752E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978C3-04A5-40F8-A6EF-861A148E9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ACC94-6F61-4D98-87C5-00751E6A4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1D4AC-06E5-44D6-B78F-934ED52D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2C68D-F4FE-4002-9AB8-33968D2D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E0EB5-ACCA-4129-9155-B5BAE68D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06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CCD0-DE9A-4BFF-85D6-10875299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F2127-9C29-43F2-AA1D-078DE308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E8CAE-C2E4-4BDD-AA4A-64DEFB24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4ECC0-6972-4AB7-8CEB-B6579372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BAD07-CA20-4FDB-96C3-6D131847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945CD-2BFA-449B-A4B9-C5F053C6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4D0A1-723E-4118-9E2C-9263845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95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1E03-BCD6-4C18-BFAF-FAB0BB34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96BF-0E38-4061-A7C8-E6F85F5FC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7BDDE-03A1-4D5E-A471-CE1DDABB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2AABF-0513-465C-B794-CB703162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57D94-C7DC-4850-80D9-E133C07D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36EB0-E86C-4C6C-A6FF-62C9408B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18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25B1-DAAC-4359-873B-E1E4CF5B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5EED5-0200-4196-9C14-5CD331EB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A14B-84C6-4121-92A4-12C8B3913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5472-6FB8-4B5F-A7B4-9402AECA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0286E-E783-4062-B2BE-5C92B959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6EC67-7D55-45F0-ABFC-77FFECB9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9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A88B-094A-4083-9858-9FD8BEB3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B43C-C308-49EB-9532-92C77BC7C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62385-2B5B-4CE7-82FE-2EF66D2C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AD0C-31B7-4438-967C-C4F24F15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08093-6E4F-4107-90F9-BC80FAD4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2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A9C4A-3706-4D01-8F39-5280E1939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8BF37-C050-4297-AE6D-FA96F28B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269F-D654-4902-8D94-E6D8383C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B95E-009B-4B31-AA48-BF53B594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598D-F447-4CEB-B0A3-F36334B2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64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FB5A-59CA-44B1-B36D-A92130087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2683C-CB9A-4EB8-BDE9-6EA2D8E9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A4D2-4F17-42A3-B0F0-065200C3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7CE0-F915-4E89-9AB9-CF436B32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AE2DD-67AC-4CCF-86CB-156A0657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70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8366-8236-4E9F-816B-93DBB5FF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1E376-1C61-45D3-8F6B-697200FF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50934-FB31-4F71-A0BA-42101BA8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ED408-A3CF-4A15-9D2E-A8C4C8E7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6BC49-666C-4FE5-A6A9-407A73CA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15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CDE7-6EE6-4718-A997-F71FC76C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F948-6A1E-4F8A-AF35-4ABC0C866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A15F-1B6A-48B5-B77F-3D62609E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041B3-4861-4373-BDA5-8A9A84CA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99CD-5D9D-4322-BE73-206C4D8B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05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6E29-F78D-4438-89CF-EEB73058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254A-D990-4AC4-BA6B-8654AEF32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577F5-0CF7-46A0-9EE8-4CF4ED9A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4829-9AB7-4F1E-9D38-D0CEF530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59E3-39FE-4788-B1BA-7164E03D4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01BC9-97DC-4C3D-A033-5D54C36C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01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CF9B-2E13-4CE3-AC53-144B8067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48E0-11FA-4AF8-A90B-FDE3EF65D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5DB6E-8F3D-4943-A796-76D67AC00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916E7-96F9-4748-B319-3B7F2940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CBB68-4B61-4DB4-A261-3C6B3652E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5AA5E-F167-4BE7-9CC3-D97F421C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98C54-3085-435B-9F4C-A78E7C09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FA853-6315-41F7-8D3E-4F5C76AC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2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5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53E2-BCCE-42F3-AC16-0518E716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381E2-2D55-40BA-ADF6-C9061E8F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28C6A-73FE-4ACA-B215-E5477EB5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8E5EF-9BA1-4DF6-922C-9B12C216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57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6622A-FD2A-4F8B-AB32-204D4712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AFAA3-F155-4FC0-B234-8BA16324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13FE-E7D1-411C-9F6E-21326FED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52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B6D4-E320-4ADC-B0C2-377F079E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BB89-A18A-4504-9296-3A1FF60C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D27C6-5BF6-48F4-B293-FF432D566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368AD-BDB7-408B-BAF6-E06DB05E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D756B-F016-4D29-9D87-3D0956B2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1EAE2-B016-4C30-B745-4CEF462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87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FB9A-4DDB-47AA-8E64-395B21FB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21701-F876-47B9-BE08-69108485D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9E562-E9D5-4A75-8AAE-7201782B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DE3E1-A32C-47C6-812A-4DB367DD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BC2A1-4EB9-4FF8-B1E1-F5DA11B3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77581-8589-48BF-A61B-69E2E23A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2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F1EB-33C6-4BD4-8B26-45727B34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C302D-B6D7-4DD9-A690-EAD988EEB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94C7F-0D9A-42F9-8F16-19CB1A4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943A-EF99-45CE-88F5-F957886A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107CB-5AA9-408E-BF3F-3AA79F13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28E33-9DDE-4E40-910F-CF2B6A84A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87BDD-1E99-4A69-B72F-9BDEB0742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1B695-BD2E-4070-9F1C-3DE58D0C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>
                <a:solidFill>
                  <a:prstClr val="black"/>
                </a:solidFill>
              </a:rPr>
              <a:pPr/>
              <a:t>12/26/2021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ECA-44F7-4016-B4DD-AC05360B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6047E-09D9-46BE-B02D-5FE24197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22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70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57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07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567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20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045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16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93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70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76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85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51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9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8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4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 userDrawn="1"/>
        </p:nvSpPr>
        <p:spPr>
          <a:xfrm>
            <a:off x="-166220" y="6569068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843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E43A05-723E-46F0-B2BF-08018732D0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2000" cy="685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1D769049-921B-4EDC-932D-448B72948F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009663F8-EB7C-4FA5-86E5-40706D8761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36D59-9DD3-4DAE-8697-BCD81289EE74}"/>
              </a:ext>
            </a:extLst>
          </p:cNvPr>
          <p:cNvSpPr txBox="1"/>
          <p:nvPr userDrawn="1"/>
        </p:nvSpPr>
        <p:spPr>
          <a:xfrm>
            <a:off x="10629136" y="4479637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BCE5FE"/>
                </a:solidFill>
                <a:effectLst/>
                <a:latin typeface="UTM Avo" panose="02040603050506020204" pitchFamily="18" charset="0"/>
              </a:rPr>
              <a:t> non Team</a:t>
            </a:r>
            <a:endParaRPr lang="vi-VN" sz="2400" dirty="0">
              <a:solidFill>
                <a:srgbClr val="BCE5FE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92" y="-6863715"/>
            <a:ext cx="8142300" cy="138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" Type="http://schemas.openxmlformats.org/officeDocument/2006/relationships/tags" Target="../tags/tag22.xml"/><Relationship Id="rId21" Type="http://schemas.openxmlformats.org/officeDocument/2006/relationships/tags" Target="../tags/tag38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2" Type="http://schemas.openxmlformats.org/officeDocument/2006/relationships/tags" Target="../tags/tag21.xml"/><Relationship Id="rId16" Type="http://schemas.openxmlformats.org/officeDocument/2006/relationships/audio" Target="../media/media2.mp3"/><Relationship Id="rId20" Type="http://schemas.openxmlformats.org/officeDocument/2006/relationships/tags" Target="../tags/tag37.xml"/><Relationship Id="rId29" Type="http://schemas.openxmlformats.org/officeDocument/2006/relationships/image" Target="../media/image3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tags" Target="../tags/tag41.xml"/><Relationship Id="rId5" Type="http://schemas.openxmlformats.org/officeDocument/2006/relationships/tags" Target="../tags/tag24.xml"/><Relationship Id="rId15" Type="http://schemas.microsoft.com/office/2007/relationships/media" Target="../media/media2.mp3"/><Relationship Id="rId23" Type="http://schemas.openxmlformats.org/officeDocument/2006/relationships/tags" Target="../tags/tag40.xml"/><Relationship Id="rId28" Type="http://schemas.openxmlformats.org/officeDocument/2006/relationships/notesSlide" Target="../notesSlides/notesSlide10.xml"/><Relationship Id="rId10" Type="http://schemas.openxmlformats.org/officeDocument/2006/relationships/tags" Target="../tags/tag29.xml"/><Relationship Id="rId19" Type="http://schemas.openxmlformats.org/officeDocument/2006/relationships/tags" Target="../tags/tag36.xml"/><Relationship Id="rId31" Type="http://schemas.openxmlformats.org/officeDocument/2006/relationships/image" Target="../media/image22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tags" Target="../tags/tag39.xml"/><Relationship Id="rId27" Type="http://schemas.openxmlformats.org/officeDocument/2006/relationships/slideLayout" Target="../slideLayouts/slideLayout12.xml"/><Relationship Id="rId3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6.xml"/><Relationship Id="rId21" Type="http://schemas.openxmlformats.org/officeDocument/2006/relationships/image" Target="../media/image36.png"/><Relationship Id="rId7" Type="http://schemas.microsoft.com/office/2007/relationships/media" Target="../media/media2.mp3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5.xml"/><Relationship Id="rId16" Type="http://schemas.openxmlformats.org/officeDocument/2006/relationships/tags" Target="../tags/tag57.xml"/><Relationship Id="rId20" Type="http://schemas.openxmlformats.org/officeDocument/2006/relationships/notesSlide" Target="../notesSlides/notesSlide11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2.xml"/><Relationship Id="rId5" Type="http://schemas.openxmlformats.org/officeDocument/2006/relationships/tags" Target="../tags/tag48.xml"/><Relationship Id="rId15" Type="http://schemas.openxmlformats.org/officeDocument/2006/relationships/tags" Target="../tags/tag56.xml"/><Relationship Id="rId23" Type="http://schemas.openxmlformats.org/officeDocument/2006/relationships/image" Target="../media/image22.png"/><Relationship Id="rId10" Type="http://schemas.openxmlformats.org/officeDocument/2006/relationships/tags" Target="../tags/tag51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47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22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slide" Target="slide19.xml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2.png"/><Relationship Id="rId4" Type="http://schemas.openxmlformats.org/officeDocument/2006/relationships/audio" Target="../media/media6.mp3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2.png"/><Relationship Id="rId4" Type="http://schemas.openxmlformats.org/officeDocument/2006/relationships/audio" Target="../media/media6.mp3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slide" Target="slide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4.xml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23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56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slide" Target="slide27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slide" Target="slide24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slide" Target="slide28.xml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2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56.pn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slide" Target="slide30.xml"/><Relationship Id="rId12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2.png"/><Relationship Id="rId1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.mp3"/><Relationship Id="rId10" Type="http://schemas.openxmlformats.org/officeDocument/2006/relationships/image" Target="../media/image22.png"/><Relationship Id="rId4" Type="http://schemas.microsoft.com/office/2007/relationships/media" Target="../media/media1.mp3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-PPT-4-1">
            <a:extLst>
              <a:ext uri="{FF2B5EF4-FFF2-40B4-BE49-F238E27FC236}">
                <a16:creationId xmlns:a16="http://schemas.microsoft.com/office/drawing/2014/main" id="{568F0D87-649D-4E5E-B730-5E9E86D3A988}"/>
              </a:ext>
            </a:extLst>
          </p:cNvPr>
          <p:cNvSpPr/>
          <p:nvPr/>
        </p:nvSpPr>
        <p:spPr>
          <a:xfrm>
            <a:off x="4753861" y="4508192"/>
            <a:ext cx="3678485" cy="432792"/>
          </a:xfrm>
          <a:prstGeom prst="roundRect">
            <a:avLst>
              <a:gd name="adj" fmla="val 50000"/>
            </a:avLst>
          </a:prstGeom>
          <a:solidFill>
            <a:srgbClr val="93C67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schemeClr val="bg1"/>
                </a:solidFill>
                <a:latin typeface="UTM American Sans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Giáo</a:t>
            </a:r>
            <a:r>
              <a:rPr lang="en-US" altLang="zh-CN" sz="1400" dirty="0" smtClean="0">
                <a:solidFill>
                  <a:schemeClr val="bg1"/>
                </a:solidFill>
                <a:latin typeface="UTM American Sans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  <a:latin typeface="UTM American Sans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viên</a:t>
            </a:r>
            <a:r>
              <a:rPr lang="en-US" altLang="zh-CN" sz="1400" dirty="0" smtClean="0">
                <a:solidFill>
                  <a:schemeClr val="bg1"/>
                </a:solidFill>
                <a:latin typeface="UTM American Sans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en-US" altLang="zh-CN" sz="1400" dirty="0">
              <a:solidFill>
                <a:schemeClr val="bg1"/>
              </a:solidFill>
              <a:latin typeface="UTM American Sans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1" name="TOP-PPT-4-2">
            <a:extLst>
              <a:ext uri="{FF2B5EF4-FFF2-40B4-BE49-F238E27FC236}">
                <a16:creationId xmlns:a16="http://schemas.microsoft.com/office/drawing/2014/main" id="{69F26F2B-B6A8-4ADA-843D-37A4F5F99C80}"/>
              </a:ext>
            </a:extLst>
          </p:cNvPr>
          <p:cNvSpPr/>
          <p:nvPr/>
        </p:nvSpPr>
        <p:spPr>
          <a:xfrm>
            <a:off x="5705341" y="1684223"/>
            <a:ext cx="2223701" cy="70503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8084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altLang="zh-CN" sz="1200" dirty="0">
              <a:solidFill>
                <a:srgbClr val="2A2A49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2" name="PA-图片 4" descr="51miz-E184969-98282E8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9017524" y="1347446"/>
            <a:ext cx="1202559" cy="1202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150" y="1718279"/>
            <a:ext cx="213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solidFill>
                  <a:srgbClr val="6B6D85"/>
                </a:solidFill>
                <a:latin typeface="UTM American Sans" panose="02040603050506020204" pitchFamily="18" charset="0"/>
              </a:rPr>
              <a:t>TOÁN </a:t>
            </a:r>
            <a:r>
              <a:rPr lang="en-US" sz="4000" b="1" dirty="0" smtClean="0">
                <a:solidFill>
                  <a:srgbClr val="6B6D85"/>
                </a:solidFill>
                <a:latin typeface="UTM American Sans" panose="02040603050506020204" pitchFamily="18" charset="0"/>
              </a:rPr>
              <a:t>4</a:t>
            </a:r>
            <a:endParaRPr lang="vi-VN" sz="4000" b="1" dirty="0">
              <a:solidFill>
                <a:srgbClr val="6B6D8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17765" y="2405572"/>
            <a:ext cx="5750676" cy="2319016"/>
            <a:chOff x="3881009" y="2426165"/>
            <a:chExt cx="5750676" cy="2319016"/>
          </a:xfrm>
        </p:grpSpPr>
        <p:sp>
          <p:nvSpPr>
            <p:cNvPr id="5" name="TOP-PPT-3-1">
              <a:extLst>
                <a:ext uri="{FF2B5EF4-FFF2-40B4-BE49-F238E27FC236}">
                  <a16:creationId xmlns:a16="http://schemas.microsoft.com/office/drawing/2014/main" id="{CA965185-B767-41EF-A927-F7D7001FE2B4}"/>
                </a:ext>
              </a:extLst>
            </p:cNvPr>
            <p:cNvSpPr/>
            <p:nvPr/>
          </p:nvSpPr>
          <p:spPr>
            <a:xfrm>
              <a:off x="3881009" y="2426165"/>
              <a:ext cx="569916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000" dirty="0" err="1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Dấu</a:t>
              </a:r>
              <a:r>
                <a:rPr lang="en-US" altLang="zh-CN" sz="7000" dirty="0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7000" dirty="0" err="1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hiệu</a:t>
              </a:r>
              <a:r>
                <a:rPr lang="en-US" altLang="zh-CN" sz="7000" dirty="0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   chia </a:t>
              </a:r>
              <a:r>
                <a:rPr lang="en-US" altLang="zh-CN" sz="7000" dirty="0" err="1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7000" dirty="0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7000" dirty="0" err="1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cho</a:t>
              </a:r>
              <a:r>
                <a:rPr lang="en-US" altLang="zh-CN" sz="7000" dirty="0" smtClean="0">
                  <a:solidFill>
                    <a:srgbClr val="FFFF4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3</a:t>
              </a:r>
              <a:endParaRPr lang="zh-CN" altLang="en-US" sz="7000" dirty="0">
                <a:solidFill>
                  <a:srgbClr val="FFFF4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TOP-PPT-3-1">
              <a:extLst>
                <a:ext uri="{FF2B5EF4-FFF2-40B4-BE49-F238E27FC236}">
                  <a16:creationId xmlns:a16="http://schemas.microsoft.com/office/drawing/2014/main" id="{CA965185-B767-41EF-A927-F7D7001FE2B4}"/>
                </a:ext>
              </a:extLst>
            </p:cNvPr>
            <p:cNvSpPr/>
            <p:nvPr/>
          </p:nvSpPr>
          <p:spPr>
            <a:xfrm>
              <a:off x="3932524" y="2436857"/>
              <a:ext cx="569916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000" dirty="0" err="1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Dấu</a:t>
              </a:r>
              <a:r>
                <a:rPr lang="en-US" altLang="zh-CN" sz="7000" dirty="0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7000" dirty="0" err="1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hiệu</a:t>
              </a:r>
              <a:r>
                <a:rPr lang="en-US" altLang="zh-CN" sz="7000" dirty="0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   chia </a:t>
              </a:r>
              <a:r>
                <a:rPr lang="en-US" altLang="zh-CN" sz="7000" dirty="0" err="1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7000" dirty="0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7000" dirty="0" err="1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cho</a:t>
              </a:r>
              <a:r>
                <a:rPr lang="en-US" altLang="zh-CN" sz="7000" dirty="0" smtClean="0">
                  <a:solidFill>
                    <a:srgbClr val="7EBC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3</a:t>
              </a:r>
              <a:endParaRPr lang="zh-CN" altLang="en-US" sz="7000" dirty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05475" y="2955826"/>
            <a:ext cx="3503129" cy="3970316"/>
            <a:chOff x="8905475" y="2955826"/>
            <a:chExt cx="3503129" cy="3970316"/>
          </a:xfrm>
        </p:grpSpPr>
        <p:grpSp>
          <p:nvGrpSpPr>
            <p:cNvPr id="15" name="Group 14"/>
            <p:cNvGrpSpPr/>
            <p:nvPr/>
          </p:nvGrpSpPr>
          <p:grpSpPr>
            <a:xfrm>
              <a:off x="8905475" y="2955826"/>
              <a:ext cx="3503129" cy="3970316"/>
              <a:chOff x="4359529" y="1133351"/>
              <a:chExt cx="3503129" cy="3970316"/>
            </a:xfrm>
          </p:grpSpPr>
          <p:pic>
            <p:nvPicPr>
              <p:cNvPr id="16" name="图片 6">
                <a:extLst>
                  <a:ext uri="{FF2B5EF4-FFF2-40B4-BE49-F238E27FC236}">
                    <a16:creationId xmlns:a16="http://schemas.microsoft.com/office/drawing/2014/main" id="{7466BCC9-C270-4148-A8DD-85D6FC73F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1719" y="1133351"/>
                <a:ext cx="3440939" cy="3970316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4644165" y="1376766"/>
                <a:ext cx="1139390" cy="493146"/>
              </a:xfrm>
              <a:prstGeom prst="ellipse">
                <a:avLst/>
              </a:prstGeom>
              <a:solidFill>
                <a:srgbClr val="FFE5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359529" y="1435957"/>
                <a:ext cx="1626887" cy="4542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225 chia </a:t>
                </a:r>
                <a:r>
                  <a:rPr lang="en-US" sz="1100" dirty="0" err="1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hết</a:t>
                </a:r>
                <a:r>
                  <a:rPr lang="en-US" sz="1100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 </a:t>
                </a:r>
                <a:r>
                  <a:rPr lang="en-US" sz="1100" dirty="0" err="1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cho</a:t>
                </a:r>
                <a:r>
                  <a:rPr lang="en-US" sz="1100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 3 </a:t>
                </a:r>
                <a:r>
                  <a:rPr lang="en-US" sz="1100" dirty="0" err="1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không</a:t>
                </a:r>
                <a:r>
                  <a:rPr lang="en-US" sz="1100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 </a:t>
                </a:r>
                <a:r>
                  <a:rPr lang="en-US" sz="1400" dirty="0" err="1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nhỉ</a:t>
                </a:r>
                <a:r>
                  <a:rPr lang="en-US" sz="1400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?</a:t>
                </a:r>
                <a:endParaRPr lang="vi-VN" sz="1400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 rot="20644314">
              <a:off x="10891423" y="4783328"/>
              <a:ext cx="539965" cy="242734"/>
            </a:xfrm>
            <a:prstGeom prst="ellipse">
              <a:avLst/>
            </a:prstGeom>
            <a:solidFill>
              <a:srgbClr val="FFB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07711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-图片 10" descr="51miz-E792884-8B660B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71316" y="1435735"/>
            <a:ext cx="697206" cy="57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487236" y="2567191"/>
            <a:ext cx="1470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 + 3 =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916144" y="2558525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1489135" y="3120745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1863449" y="3102813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782710" y="3118509"/>
            <a:ext cx="519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altLang="vi-VN" sz="3600" dirty="0" smtClean="0">
              <a:solidFill>
                <a:srgbClr val="000000"/>
              </a:solidFill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1057797" y="4111929"/>
            <a:ext cx="20038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 + 2 + 3 =</a:t>
            </a: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3038725" y="4103748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161591" y="4668420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1621159" y="4687460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2654201" y="4687460"/>
            <a:ext cx="519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720065" y="2019858"/>
            <a:ext cx="36033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63 chia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664534" y="3604505"/>
            <a:ext cx="36033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123 chia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5" name="PA-图片 10" descr="51miz-E792884-8B660B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42139" y="1337661"/>
            <a:ext cx="697206" cy="57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694129" y="2517747"/>
            <a:ext cx="1470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 + 1 =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9046292" y="2522574"/>
            <a:ext cx="743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7663783" y="3108912"/>
            <a:ext cx="688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8229380" y="3118510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9202592" y="3118509"/>
            <a:ext cx="16645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3 (</a:t>
            </a:r>
            <a:r>
              <a:rPr lang="en-US" altLang="vi-VN" sz="3600" dirty="0" err="1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7586930" y="4242693"/>
            <a:ext cx="20038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 + 2 + 5 =</a:t>
            </a:r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9567858" y="4234512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7440697" y="4731039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7900265" y="4750079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8933307" y="4750079"/>
            <a:ext cx="23197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2 (</a:t>
            </a:r>
            <a:r>
              <a:rPr lang="en-US" altLang="vi-VN" sz="3600" dirty="0" err="1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6985495" y="1920860"/>
            <a:ext cx="4637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91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6820243" y="3705799"/>
            <a:ext cx="4637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125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文本框 3"/>
          <p:cNvSpPr txBox="1"/>
          <p:nvPr/>
        </p:nvSpPr>
        <p:spPr>
          <a:xfrm>
            <a:off x="2987010" y="574198"/>
            <a:ext cx="6136640" cy="1015663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Em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có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nhận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xét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gì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về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tổng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các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chữ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số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và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không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/>
              <a:sym typeface="字魂17号-萌趣果冻体" panose="020000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881187" y="1779682"/>
            <a:ext cx="3542885" cy="3970316"/>
            <a:chOff x="8865719" y="2955826"/>
            <a:chExt cx="3542885" cy="3970316"/>
          </a:xfrm>
        </p:grpSpPr>
        <p:grpSp>
          <p:nvGrpSpPr>
            <p:cNvPr id="52" name="Group 51"/>
            <p:cNvGrpSpPr/>
            <p:nvPr/>
          </p:nvGrpSpPr>
          <p:grpSpPr>
            <a:xfrm>
              <a:off x="8865719" y="2955826"/>
              <a:ext cx="3542885" cy="3970316"/>
              <a:chOff x="4319773" y="1133351"/>
              <a:chExt cx="3542885" cy="3970316"/>
            </a:xfrm>
          </p:grpSpPr>
          <p:pic>
            <p:nvPicPr>
              <p:cNvPr id="54" name="图片 6">
                <a:extLst>
                  <a:ext uri="{FF2B5EF4-FFF2-40B4-BE49-F238E27FC236}">
                    <a16:creationId xmlns:a16="http://schemas.microsoft.com/office/drawing/2014/main" id="{7466BCC9-C270-4148-A8DD-85D6FC73F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1719" y="1133351"/>
                <a:ext cx="3440939" cy="3970316"/>
              </a:xfrm>
              <a:prstGeom prst="rect">
                <a:avLst/>
              </a:prstGeom>
            </p:spPr>
          </p:pic>
          <p:sp>
            <p:nvSpPr>
              <p:cNvPr id="55" name="Oval 54"/>
              <p:cNvSpPr/>
              <p:nvPr/>
            </p:nvSpPr>
            <p:spPr>
              <a:xfrm>
                <a:off x="4644165" y="1376766"/>
                <a:ext cx="1139390" cy="493146"/>
              </a:xfrm>
              <a:prstGeom prst="ellipse">
                <a:avLst/>
              </a:prstGeom>
              <a:solidFill>
                <a:srgbClr val="FFE5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319773" y="1396201"/>
                <a:ext cx="1626887" cy="4542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rgbClr val="7030A0"/>
                    </a:solidFill>
                    <a:latin typeface="UVF Blenda Script" panose="02040603050506020204" pitchFamily="18" charset="0"/>
                  </a:rPr>
                  <a:t>225 : 3 = ?</a:t>
                </a:r>
                <a:endParaRPr lang="vi-VN" sz="1400" b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 rot="20644314">
              <a:off x="10891423" y="4783328"/>
              <a:ext cx="539965" cy="242734"/>
            </a:xfrm>
            <a:prstGeom prst="ellipse">
              <a:avLst/>
            </a:prstGeom>
            <a:solidFill>
              <a:srgbClr val="FFB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3312482-4EDB-43EA-B2DE-9DF57372A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5" y="-1052681"/>
            <a:ext cx="9453708" cy="9453708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1090295" y="589280"/>
            <a:ext cx="61366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Dấu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hiệu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/>
              <a:sym typeface="字魂17号-萌趣果冻体" panose="02000000000000000000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5138669" y="2399871"/>
            <a:ext cx="184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 err="1" smtClean="0">
                <a:solidFill>
                  <a:srgbClr val="8E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8E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8E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luận</a:t>
            </a:r>
            <a:endParaRPr kumimoji="0" lang="zh-CN" altLang="en-US" sz="3600" b="1" i="0" strike="noStrike" kern="1200" cap="none" spc="0" normalizeH="0" baseline="0" noProof="0" dirty="0">
              <a:solidFill>
                <a:srgbClr val="8E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/>
              <a:sym typeface="字魂17号-萌趣果冻体" panose="02000000000000000000" pitchFamily="2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748829" y="3046202"/>
            <a:ext cx="6136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Các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số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có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tổng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các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chữ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số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thì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32B16C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32B16C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/>
              <a:sym typeface="字魂17号-萌趣果冻体" panose="02000000000000000000" pitchFamily="2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2748829" y="4061865"/>
            <a:ext cx="6136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Các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số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có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tổng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các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chữ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số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không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thì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không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chia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hết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</a:t>
            </a:r>
            <a:r>
              <a:rPr lang="en-US" altLang="zh-CN" sz="3000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cho</a:t>
            </a:r>
            <a:r>
              <a:rPr lang="en-US" altLang="zh-CN" sz="3000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/>
                <a:sym typeface="字魂17号-萌趣果冻体" panose="02000000000000000000" pitchFamily="2" charset="-122"/>
              </a:rPr>
              <a:t> 3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EC6A5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CEAA3562-FB49-4B6D-8B08-9AAF80AF1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09" y="3180083"/>
            <a:ext cx="3354912" cy="33549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912BE-5A64-4165-BF16-0C7F5DA2A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56" y="3200640"/>
            <a:ext cx="13888395" cy="411443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58230" y="209863"/>
            <a:ext cx="8049875" cy="2315828"/>
            <a:chOff x="2458230" y="-1"/>
            <a:chExt cx="8448445" cy="2525692"/>
          </a:xfrm>
        </p:grpSpPr>
        <p:sp>
          <p:nvSpPr>
            <p:cNvPr id="35" name="文本框 34"/>
            <p:cNvSpPr txBox="1"/>
            <p:nvPr/>
          </p:nvSpPr>
          <p:spPr>
            <a:xfrm>
              <a:off x="2458230" y="0"/>
              <a:ext cx="8358505" cy="252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11500" b="1" dirty="0" err="1" smtClean="0">
                  <a:solidFill>
                    <a:srgbClr val="F6B629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Thực</a:t>
              </a:r>
              <a:r>
                <a:rPr lang="en-US" altLang="zh-CN" sz="11500" b="1" dirty="0" smtClean="0">
                  <a:solidFill>
                    <a:srgbClr val="F6B629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b="1" dirty="0" err="1" smtClean="0">
                  <a:solidFill>
                    <a:srgbClr val="F6B629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hành</a:t>
              </a:r>
              <a:endParaRPr lang="zh-CN" altLang="en-US" sz="11500" b="1" dirty="0">
                <a:solidFill>
                  <a:srgbClr val="F6B629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4" name="文本框 34"/>
            <p:cNvSpPr txBox="1"/>
            <p:nvPr/>
          </p:nvSpPr>
          <p:spPr>
            <a:xfrm>
              <a:off x="2548170" y="-1"/>
              <a:ext cx="8358505" cy="252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11500" b="1" dirty="0" err="1" smtClean="0">
                  <a:solidFill>
                    <a:srgbClr val="E01227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Thực</a:t>
              </a:r>
              <a:r>
                <a:rPr lang="en-US" altLang="zh-CN" sz="11500" b="1" dirty="0" smtClean="0">
                  <a:solidFill>
                    <a:srgbClr val="E01227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b="1" dirty="0" err="1" smtClean="0">
                  <a:solidFill>
                    <a:srgbClr val="E01227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hành</a:t>
              </a:r>
              <a:endParaRPr lang="zh-CN" altLang="en-US" sz="11500" b="1" dirty="0">
                <a:solidFill>
                  <a:srgbClr val="E0122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7155 -0.016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3009" y="631888"/>
            <a:ext cx="868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u="sng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Bài</a:t>
            </a:r>
            <a:r>
              <a:rPr lang="en-US" altLang="zh-CN" sz="3200" b="1" u="sng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1: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Trong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sau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,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nào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200" b="1" dirty="0" smtClean="0">
                <a:solidFill>
                  <a:srgbClr val="7EBC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EBC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25" name="PA-图片 24" descr="E:\PPT制作\幼儿园师德师风培训\素材\51miz-E206969-0B8013A0.png51miz-E206969-0B8013A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 rot="2700000">
            <a:off x="9237980" y="3903345"/>
            <a:ext cx="1046480" cy="1081405"/>
          </a:xfrm>
          <a:prstGeom prst="rect">
            <a:avLst/>
          </a:prstGeom>
        </p:spPr>
      </p:pic>
      <p:pic>
        <p:nvPicPr>
          <p:cNvPr id="27" name="PA-图片 26" descr="E:\PPT制作\幼儿园师德师风培训\素材\51miz-E206969-0B8013A0.png51miz-E206969-0B8013A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 rot="17760000">
            <a:off x="5895340" y="4110990"/>
            <a:ext cx="959485" cy="991870"/>
          </a:xfrm>
          <a:prstGeom prst="rect">
            <a:avLst/>
          </a:prstGeom>
        </p:spPr>
      </p:pic>
      <p:pic>
        <p:nvPicPr>
          <p:cNvPr id="10" name="PA-图片 9" descr="51miz-E206969-0B8013A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580245" y="1366520"/>
            <a:ext cx="551180" cy="569595"/>
          </a:xfrm>
          <a:prstGeom prst="rect">
            <a:avLst/>
          </a:prstGeom>
        </p:spPr>
      </p:pic>
      <p:pic>
        <p:nvPicPr>
          <p:cNvPr id="11" name="PA-图片 10" descr="51miz-E206969-0B8013A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1137900" y="1744345"/>
            <a:ext cx="210185" cy="217170"/>
          </a:xfrm>
          <a:prstGeom prst="rect">
            <a:avLst/>
          </a:prstGeom>
        </p:spPr>
      </p:pic>
      <p:pic>
        <p:nvPicPr>
          <p:cNvPr id="14" name="PA-图片 13" descr="51miz-E206969-0B8013A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535285" y="3643630"/>
            <a:ext cx="210185" cy="217170"/>
          </a:xfrm>
          <a:prstGeom prst="rect">
            <a:avLst/>
          </a:prstGeom>
        </p:spPr>
      </p:pic>
      <p:pic>
        <p:nvPicPr>
          <p:cNvPr id="15" name="PA-图片 14" descr="51miz-E206969-0B8013A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761730" y="2709545"/>
            <a:ext cx="210185" cy="217170"/>
          </a:xfrm>
          <a:prstGeom prst="rect">
            <a:avLst/>
          </a:prstGeom>
        </p:spPr>
      </p:pic>
      <p:pic>
        <p:nvPicPr>
          <p:cNvPr id="16" name="PA-图片 15" descr="51miz-E206969-0B8013A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855845" y="4963795"/>
            <a:ext cx="375285" cy="387985"/>
          </a:xfrm>
          <a:prstGeom prst="rect">
            <a:avLst/>
          </a:prstGeom>
        </p:spPr>
      </p:pic>
      <p:pic>
        <p:nvPicPr>
          <p:cNvPr id="18" name="PA-图片 17" descr="51miz-E206969-0B8013A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613390" y="1102995"/>
            <a:ext cx="116205" cy="120650"/>
          </a:xfrm>
          <a:prstGeom prst="rect">
            <a:avLst/>
          </a:prstGeom>
        </p:spPr>
      </p:pic>
      <p:pic>
        <p:nvPicPr>
          <p:cNvPr id="20" name="PA-图片 19" descr="51miz-E206969-0B8013A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925820" y="1692275"/>
            <a:ext cx="210185" cy="217170"/>
          </a:xfrm>
          <a:prstGeom prst="rect">
            <a:avLst/>
          </a:prstGeom>
        </p:spPr>
      </p:pic>
      <p:pic>
        <p:nvPicPr>
          <p:cNvPr id="21" name="PA-图片 20" descr="51miz-E206969-0B8013A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7442157" y="3290900"/>
            <a:ext cx="641669" cy="663384"/>
          </a:xfrm>
          <a:prstGeom prst="rect">
            <a:avLst/>
          </a:prstGeom>
        </p:spPr>
      </p:pic>
      <p:pic>
        <p:nvPicPr>
          <p:cNvPr id="35" name="PA-图片 34" descr="51miz-E206969-0B8013A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145280" y="2393315"/>
            <a:ext cx="232410" cy="2406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EAA3562-FB49-4B6D-8B08-9AAF80AF175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" y="2362665"/>
            <a:ext cx="3354912" cy="33549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6051" y="3314901"/>
            <a:ext cx="1409337" cy="1483519"/>
            <a:chOff x="3166051" y="3314901"/>
            <a:chExt cx="1409337" cy="1483519"/>
          </a:xfrm>
        </p:grpSpPr>
        <p:grpSp>
          <p:nvGrpSpPr>
            <p:cNvPr id="2" name="Group 1"/>
            <p:cNvGrpSpPr/>
            <p:nvPr/>
          </p:nvGrpSpPr>
          <p:grpSpPr>
            <a:xfrm>
              <a:off x="3166051" y="3314901"/>
              <a:ext cx="1409337" cy="1483519"/>
              <a:chOff x="4076777" y="4469813"/>
              <a:chExt cx="1594936" cy="1637031"/>
            </a:xfrm>
          </p:grpSpPr>
          <p:pic>
            <p:nvPicPr>
              <p:cNvPr id="33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88023" y="4469814"/>
                <a:ext cx="1583690" cy="1637030"/>
              </a:xfrm>
              <a:prstGeom prst="rect">
                <a:avLst/>
              </a:prstGeom>
            </p:spPr>
          </p:pic>
          <p:pic>
            <p:nvPicPr>
              <p:cNvPr id="39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76777" y="4469813"/>
                <a:ext cx="1583690" cy="1637030"/>
              </a:xfrm>
              <a:prstGeom prst="rect">
                <a:avLst/>
              </a:prstGeom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3404547" y="3502663"/>
              <a:ext cx="9893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4400" dirty="0" smtClean="0">
                  <a:solidFill>
                    <a:srgbClr val="EC6A5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231</a:t>
              </a:r>
              <a:endParaRPr lang="zh-CN" altLang="en-US" sz="4400" dirty="0">
                <a:solidFill>
                  <a:srgbClr val="EC6A5E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76084" y="2065914"/>
            <a:ext cx="1470298" cy="1436749"/>
            <a:chOff x="5076084" y="2065914"/>
            <a:chExt cx="1470298" cy="1436749"/>
          </a:xfrm>
        </p:grpSpPr>
        <p:grpSp>
          <p:nvGrpSpPr>
            <p:cNvPr id="40" name="Group 39"/>
            <p:cNvGrpSpPr/>
            <p:nvPr/>
          </p:nvGrpSpPr>
          <p:grpSpPr>
            <a:xfrm>
              <a:off x="5076084" y="2065914"/>
              <a:ext cx="1470298" cy="1436749"/>
              <a:chOff x="4076777" y="4469813"/>
              <a:chExt cx="1594936" cy="1637031"/>
            </a:xfrm>
          </p:grpSpPr>
          <p:pic>
            <p:nvPicPr>
              <p:cNvPr id="41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88023" y="4469814"/>
                <a:ext cx="1583690" cy="1637030"/>
              </a:xfrm>
              <a:prstGeom prst="rect">
                <a:avLst/>
              </a:prstGeom>
            </p:spPr>
          </p:pic>
          <p:pic>
            <p:nvPicPr>
              <p:cNvPr id="42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76777" y="4469813"/>
                <a:ext cx="1583690" cy="1637030"/>
              </a:xfrm>
              <a:prstGeom prst="rect">
                <a:avLst/>
              </a:prstGeom>
            </p:spPr>
          </p:pic>
        </p:grpSp>
        <p:sp>
          <p:nvSpPr>
            <p:cNvPr id="43" name="文本框 33"/>
            <p:cNvSpPr txBox="1"/>
            <p:nvPr/>
          </p:nvSpPr>
          <p:spPr>
            <a:xfrm>
              <a:off x="5309050" y="2182495"/>
              <a:ext cx="989330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4400" dirty="0" smtClean="0">
                  <a:solidFill>
                    <a:srgbClr val="EE85A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109</a:t>
              </a:r>
              <a:endParaRPr lang="zh-CN" altLang="en-US" sz="4400" dirty="0">
                <a:solidFill>
                  <a:srgbClr val="EE85AE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93334" y="4056660"/>
            <a:ext cx="1470298" cy="1436749"/>
            <a:chOff x="7160610" y="3205852"/>
            <a:chExt cx="1470298" cy="1436749"/>
          </a:xfrm>
        </p:grpSpPr>
        <p:grpSp>
          <p:nvGrpSpPr>
            <p:cNvPr id="44" name="Group 43"/>
            <p:cNvGrpSpPr/>
            <p:nvPr/>
          </p:nvGrpSpPr>
          <p:grpSpPr>
            <a:xfrm>
              <a:off x="7160610" y="3205852"/>
              <a:ext cx="1470298" cy="1436749"/>
              <a:chOff x="4076777" y="4469813"/>
              <a:chExt cx="1594936" cy="1637031"/>
            </a:xfrm>
          </p:grpSpPr>
          <p:pic>
            <p:nvPicPr>
              <p:cNvPr id="45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88023" y="4469814"/>
                <a:ext cx="1583690" cy="1637030"/>
              </a:xfrm>
              <a:prstGeom prst="rect">
                <a:avLst/>
              </a:prstGeom>
            </p:spPr>
          </p:pic>
          <p:pic>
            <p:nvPicPr>
              <p:cNvPr id="46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76777" y="4469813"/>
                <a:ext cx="1583690" cy="1637030"/>
              </a:xfrm>
              <a:prstGeom prst="rect">
                <a:avLst/>
              </a:prstGeom>
            </p:spPr>
          </p:pic>
        </p:grpSp>
        <p:sp>
          <p:nvSpPr>
            <p:cNvPr id="47" name="文本框 33"/>
            <p:cNvSpPr txBox="1"/>
            <p:nvPr/>
          </p:nvSpPr>
          <p:spPr>
            <a:xfrm>
              <a:off x="7240118" y="3299263"/>
              <a:ext cx="1300913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4400" dirty="0" smtClean="0">
                  <a:solidFill>
                    <a:schemeClr val="accent6">
                      <a:lumMod val="75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1872</a:t>
              </a:r>
              <a:endParaRPr lang="zh-CN" altLang="en-US" sz="4400" dirty="0">
                <a:solidFill>
                  <a:schemeClr val="accent6">
                    <a:lumMod val="75000"/>
                  </a:schemeClr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785637" y="1961515"/>
            <a:ext cx="1609519" cy="1436749"/>
            <a:chOff x="9785637" y="1961515"/>
            <a:chExt cx="1609519" cy="1436749"/>
          </a:xfrm>
        </p:grpSpPr>
        <p:grpSp>
          <p:nvGrpSpPr>
            <p:cNvPr id="48" name="Group 47"/>
            <p:cNvGrpSpPr/>
            <p:nvPr/>
          </p:nvGrpSpPr>
          <p:grpSpPr>
            <a:xfrm>
              <a:off x="9785637" y="1961515"/>
              <a:ext cx="1470298" cy="1436749"/>
              <a:chOff x="4076777" y="4469813"/>
              <a:chExt cx="1594936" cy="1637031"/>
            </a:xfrm>
          </p:grpSpPr>
          <p:pic>
            <p:nvPicPr>
              <p:cNvPr id="49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88023" y="4469814"/>
                <a:ext cx="1583690" cy="1637030"/>
              </a:xfrm>
              <a:prstGeom prst="rect">
                <a:avLst/>
              </a:prstGeom>
            </p:spPr>
          </p:pic>
          <p:pic>
            <p:nvPicPr>
              <p:cNvPr id="50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76777" y="4469813"/>
                <a:ext cx="1583690" cy="1637030"/>
              </a:xfrm>
              <a:prstGeom prst="rect">
                <a:avLst/>
              </a:prstGeom>
            </p:spPr>
          </p:pic>
        </p:grpSp>
        <p:sp>
          <p:nvSpPr>
            <p:cNvPr id="51" name="文本框 33"/>
            <p:cNvSpPr txBox="1"/>
            <p:nvPr/>
          </p:nvSpPr>
          <p:spPr>
            <a:xfrm>
              <a:off x="9865145" y="2054926"/>
              <a:ext cx="1530011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4400" dirty="0" smtClean="0">
                  <a:solidFill>
                    <a:schemeClr val="accent5">
                      <a:lumMod val="75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8225</a:t>
              </a:r>
              <a:endParaRPr lang="zh-CN" altLang="en-US" sz="4400" dirty="0">
                <a:solidFill>
                  <a:schemeClr val="accent5">
                    <a:lumMod val="75000"/>
                  </a:schemeClr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80045" y="1262380"/>
            <a:ext cx="1530011" cy="1436749"/>
            <a:chOff x="7280045" y="1262380"/>
            <a:chExt cx="1530011" cy="1436749"/>
          </a:xfrm>
        </p:grpSpPr>
        <p:grpSp>
          <p:nvGrpSpPr>
            <p:cNvPr id="52" name="Group 51"/>
            <p:cNvGrpSpPr/>
            <p:nvPr/>
          </p:nvGrpSpPr>
          <p:grpSpPr>
            <a:xfrm>
              <a:off x="7282457" y="1262380"/>
              <a:ext cx="1470298" cy="1436749"/>
              <a:chOff x="4076777" y="4469813"/>
              <a:chExt cx="1594936" cy="1637031"/>
            </a:xfrm>
          </p:grpSpPr>
          <p:pic>
            <p:nvPicPr>
              <p:cNvPr id="53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88023" y="4469814"/>
                <a:ext cx="1583690" cy="1637030"/>
              </a:xfrm>
              <a:prstGeom prst="rect">
                <a:avLst/>
              </a:prstGeom>
            </p:spPr>
          </p:pic>
          <p:pic>
            <p:nvPicPr>
              <p:cNvPr id="54" name="PA-图片 32" descr="E:\PPT制作\幼儿园师德师风培训\素材\51miz-E206969-0B8013A0.png51miz-E206969-0B8013A0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9">
                <a:lum bright="12000" contrast="-6000"/>
              </a:blip>
              <a:srcRect/>
              <a:stretch>
                <a:fillRect/>
              </a:stretch>
            </p:blipFill>
            <p:spPr>
              <a:xfrm rot="780000">
                <a:off x="4076777" y="4469813"/>
                <a:ext cx="1583690" cy="1637030"/>
              </a:xfrm>
              <a:prstGeom prst="rect">
                <a:avLst/>
              </a:prstGeom>
            </p:spPr>
          </p:pic>
        </p:grpSp>
        <p:sp>
          <p:nvSpPr>
            <p:cNvPr id="55" name="文本框 33"/>
            <p:cNvSpPr txBox="1"/>
            <p:nvPr/>
          </p:nvSpPr>
          <p:spPr>
            <a:xfrm>
              <a:off x="7280045" y="1457944"/>
              <a:ext cx="153001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lnSpc>
                  <a:spcPct val="150000"/>
                </a:lnSpc>
              </a:pPr>
              <a:r>
                <a:rPr lang="en-US" altLang="zh-CN" sz="4000" dirty="0" smtClean="0">
                  <a:solidFill>
                    <a:srgbClr val="F89A29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92 313</a:t>
              </a:r>
              <a:endParaRPr lang="zh-CN" altLang="en-US" sz="4000" dirty="0">
                <a:solidFill>
                  <a:srgbClr val="F89A29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56" name="PA-图片 9" descr="51miz-E206969-0B8013A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386145" y="1283335"/>
            <a:ext cx="551180" cy="569595"/>
          </a:xfrm>
          <a:prstGeom prst="rect">
            <a:avLst/>
          </a:prstGeom>
        </p:spPr>
      </p:pic>
      <p:pic>
        <p:nvPicPr>
          <p:cNvPr id="57" name="PA-图片 9" descr="51miz-E206969-0B8013A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751471" y="5066982"/>
            <a:ext cx="551180" cy="569595"/>
          </a:xfrm>
          <a:prstGeom prst="rect">
            <a:avLst/>
          </a:prstGeom>
        </p:spPr>
      </p:pic>
      <p:pic>
        <p:nvPicPr>
          <p:cNvPr id="5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1266182" y="7569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344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PA-组合 23"/>
          <p:cNvGrpSpPr/>
          <p:nvPr>
            <p:custDataLst>
              <p:tags r:id="rId2"/>
            </p:custDataLst>
          </p:nvPr>
        </p:nvGrpSpPr>
        <p:grpSpPr>
          <a:xfrm>
            <a:off x="5298690" y="1888883"/>
            <a:ext cx="1081790" cy="842010"/>
            <a:chOff x="2834" y="3689"/>
            <a:chExt cx="2614" cy="1326"/>
          </a:xfrm>
        </p:grpSpPr>
        <p:sp>
          <p:nvSpPr>
            <p:cNvPr id="7" name="PA-圆角矩形 6"/>
            <p:cNvSpPr/>
            <p:nvPr>
              <p:custDataLst>
                <p:tags r:id="rId17"/>
              </p:custDataLst>
            </p:nvPr>
          </p:nvSpPr>
          <p:spPr>
            <a:xfrm>
              <a:off x="2834" y="3689"/>
              <a:ext cx="2614" cy="1326"/>
            </a:xfrm>
            <a:prstGeom prst="roundRect">
              <a:avLst>
                <a:gd name="adj" fmla="val 21493"/>
              </a:avLst>
            </a:prstGeom>
            <a:solidFill>
              <a:srgbClr val="F6E4E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PA-圆角矩形 5"/>
            <p:cNvSpPr/>
            <p:nvPr>
              <p:custDataLst>
                <p:tags r:id="rId18"/>
              </p:custDataLst>
            </p:nvPr>
          </p:nvSpPr>
          <p:spPr>
            <a:xfrm>
              <a:off x="2929" y="3793"/>
              <a:ext cx="2439" cy="1135"/>
            </a:xfrm>
            <a:prstGeom prst="roundRect">
              <a:avLst/>
            </a:prstGeom>
            <a:solidFill>
              <a:srgbClr val="CFE8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517256" y="1807563"/>
            <a:ext cx="680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EE7A4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96</a:t>
            </a:r>
            <a:endParaRPr lang="zh-CN" altLang="en-US" sz="3600" dirty="0">
              <a:solidFill>
                <a:srgbClr val="EE7A47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  <p:pic>
        <p:nvPicPr>
          <p:cNvPr id="44" name="图片 43" descr="51miz-E993232-BF24FA51"/>
          <p:cNvPicPr>
            <a:picLocks noChangeAspect="1"/>
          </p:cNvPicPr>
          <p:nvPr/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4535170" y="1874189"/>
            <a:ext cx="908685" cy="9086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3" y="1288459"/>
            <a:ext cx="3928110" cy="3928110"/>
          </a:xfrm>
          <a:prstGeom prst="rect">
            <a:avLst/>
          </a:prstGeom>
        </p:spPr>
      </p:pic>
      <p:sp>
        <p:nvSpPr>
          <p:cNvPr id="41" name="文本框 3"/>
          <p:cNvSpPr txBox="1"/>
          <p:nvPr/>
        </p:nvSpPr>
        <p:spPr>
          <a:xfrm>
            <a:off x="1327871" y="646633"/>
            <a:ext cx="1003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u="sng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Bài</a:t>
            </a:r>
            <a:r>
              <a:rPr lang="en-US" altLang="zh-CN" sz="3600" u="sng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2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Trong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sau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,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nào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không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dirty="0" smtClean="0">
                <a:solidFill>
                  <a:srgbClr val="7EBC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BC68"/>
              </a:solidFill>
              <a:uLnTx/>
              <a:uFillTx/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42" name="PA-组合 23"/>
          <p:cNvGrpSpPr/>
          <p:nvPr>
            <p:custDataLst>
              <p:tags r:id="rId3"/>
            </p:custDataLst>
          </p:nvPr>
        </p:nvGrpSpPr>
        <p:grpSpPr>
          <a:xfrm>
            <a:off x="7922385" y="1874189"/>
            <a:ext cx="1081790" cy="842010"/>
            <a:chOff x="2834" y="3689"/>
            <a:chExt cx="2614" cy="1326"/>
          </a:xfrm>
        </p:grpSpPr>
        <p:sp>
          <p:nvSpPr>
            <p:cNvPr id="43" name="PA-圆角矩形 6"/>
            <p:cNvSpPr/>
            <p:nvPr>
              <p:custDataLst>
                <p:tags r:id="rId15"/>
              </p:custDataLst>
            </p:nvPr>
          </p:nvSpPr>
          <p:spPr>
            <a:xfrm>
              <a:off x="2834" y="3689"/>
              <a:ext cx="2614" cy="1326"/>
            </a:xfrm>
            <a:prstGeom prst="roundRect">
              <a:avLst>
                <a:gd name="adj" fmla="val 21493"/>
              </a:avLst>
            </a:prstGeom>
            <a:solidFill>
              <a:srgbClr val="F6E4E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48" name="PA-圆角矩形 5"/>
            <p:cNvSpPr/>
            <p:nvPr>
              <p:custDataLst>
                <p:tags r:id="rId16"/>
              </p:custDataLst>
            </p:nvPr>
          </p:nvSpPr>
          <p:spPr>
            <a:xfrm>
              <a:off x="2929" y="3793"/>
              <a:ext cx="2439" cy="1135"/>
            </a:xfrm>
            <a:prstGeom prst="roundRect">
              <a:avLst/>
            </a:prstGeom>
            <a:solidFill>
              <a:srgbClr val="CFE8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49" name="文本框 12"/>
          <p:cNvSpPr txBox="1"/>
          <p:nvPr/>
        </p:nvSpPr>
        <p:spPr>
          <a:xfrm>
            <a:off x="8001015" y="1778224"/>
            <a:ext cx="941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EE7A4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502</a:t>
            </a:r>
            <a:endParaRPr lang="zh-CN" altLang="en-US" sz="3600" dirty="0">
              <a:solidFill>
                <a:srgbClr val="EE7A47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  <p:pic>
        <p:nvPicPr>
          <p:cNvPr id="50" name="图片 43" descr="51miz-E993232-BF24FA51"/>
          <p:cNvPicPr>
            <a:picLocks noChangeAspect="1"/>
          </p:cNvPicPr>
          <p:nvPr/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7158865" y="1859495"/>
            <a:ext cx="908685" cy="908685"/>
          </a:xfrm>
          <a:prstGeom prst="rect">
            <a:avLst/>
          </a:prstGeom>
        </p:spPr>
      </p:pic>
      <p:grpSp>
        <p:nvGrpSpPr>
          <p:cNvPr id="51" name="PA-组合 23"/>
          <p:cNvGrpSpPr/>
          <p:nvPr>
            <p:custDataLst>
              <p:tags r:id="rId4"/>
            </p:custDataLst>
          </p:nvPr>
        </p:nvGrpSpPr>
        <p:grpSpPr>
          <a:xfrm>
            <a:off x="6623814" y="3052947"/>
            <a:ext cx="1279203" cy="842010"/>
            <a:chOff x="2834" y="3689"/>
            <a:chExt cx="2614" cy="1326"/>
          </a:xfrm>
        </p:grpSpPr>
        <p:sp>
          <p:nvSpPr>
            <p:cNvPr id="52" name="PA-圆角矩形 6"/>
            <p:cNvSpPr/>
            <p:nvPr>
              <p:custDataLst>
                <p:tags r:id="rId13"/>
              </p:custDataLst>
            </p:nvPr>
          </p:nvSpPr>
          <p:spPr>
            <a:xfrm>
              <a:off x="2834" y="3689"/>
              <a:ext cx="2614" cy="1326"/>
            </a:xfrm>
            <a:prstGeom prst="roundRect">
              <a:avLst>
                <a:gd name="adj" fmla="val 21493"/>
              </a:avLst>
            </a:prstGeom>
            <a:solidFill>
              <a:srgbClr val="F6E4E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53" name="PA-圆角矩形 5"/>
            <p:cNvSpPr/>
            <p:nvPr>
              <p:custDataLst>
                <p:tags r:id="rId14"/>
              </p:custDataLst>
            </p:nvPr>
          </p:nvSpPr>
          <p:spPr>
            <a:xfrm>
              <a:off x="2929" y="3793"/>
              <a:ext cx="2439" cy="1135"/>
            </a:xfrm>
            <a:prstGeom prst="roundRect">
              <a:avLst/>
            </a:prstGeom>
            <a:solidFill>
              <a:srgbClr val="CFE8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54" name="文本框 12"/>
          <p:cNvSpPr txBox="1"/>
          <p:nvPr/>
        </p:nvSpPr>
        <p:spPr>
          <a:xfrm>
            <a:off x="6653120" y="2975720"/>
            <a:ext cx="12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EE7A4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6823</a:t>
            </a:r>
            <a:endParaRPr lang="zh-CN" altLang="en-US" sz="3600" dirty="0">
              <a:solidFill>
                <a:srgbClr val="EE7A47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  <p:pic>
        <p:nvPicPr>
          <p:cNvPr id="55" name="图片 43" descr="51miz-E993232-BF24FA51"/>
          <p:cNvPicPr>
            <a:picLocks noChangeAspect="1"/>
          </p:cNvPicPr>
          <p:nvPr/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5798545" y="2975720"/>
            <a:ext cx="908685" cy="908685"/>
          </a:xfrm>
          <a:prstGeom prst="rect">
            <a:avLst/>
          </a:prstGeom>
        </p:spPr>
      </p:pic>
      <p:grpSp>
        <p:nvGrpSpPr>
          <p:cNvPr id="56" name="PA-组合 23"/>
          <p:cNvGrpSpPr/>
          <p:nvPr>
            <p:custDataLst>
              <p:tags r:id="rId5"/>
            </p:custDataLst>
          </p:nvPr>
        </p:nvGrpSpPr>
        <p:grpSpPr>
          <a:xfrm>
            <a:off x="5282797" y="4322578"/>
            <a:ext cx="1597199" cy="842010"/>
            <a:chOff x="2834" y="3689"/>
            <a:chExt cx="2614" cy="1326"/>
          </a:xfrm>
        </p:grpSpPr>
        <p:sp>
          <p:nvSpPr>
            <p:cNvPr id="57" name="PA-圆角矩形 6"/>
            <p:cNvSpPr/>
            <p:nvPr>
              <p:custDataLst>
                <p:tags r:id="rId11"/>
              </p:custDataLst>
            </p:nvPr>
          </p:nvSpPr>
          <p:spPr>
            <a:xfrm>
              <a:off x="2834" y="3689"/>
              <a:ext cx="2614" cy="1326"/>
            </a:xfrm>
            <a:prstGeom prst="roundRect">
              <a:avLst>
                <a:gd name="adj" fmla="val 21493"/>
              </a:avLst>
            </a:prstGeom>
            <a:solidFill>
              <a:srgbClr val="F6E4E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58" name="PA-圆角矩形 5"/>
            <p:cNvSpPr/>
            <p:nvPr>
              <p:custDataLst>
                <p:tags r:id="rId12"/>
              </p:custDataLst>
            </p:nvPr>
          </p:nvSpPr>
          <p:spPr>
            <a:xfrm>
              <a:off x="2929" y="3793"/>
              <a:ext cx="2439" cy="1135"/>
            </a:xfrm>
            <a:prstGeom prst="roundRect">
              <a:avLst/>
            </a:prstGeom>
            <a:solidFill>
              <a:srgbClr val="CFE8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59" name="文本框 12"/>
          <p:cNvSpPr txBox="1"/>
          <p:nvPr/>
        </p:nvSpPr>
        <p:spPr>
          <a:xfrm>
            <a:off x="5340844" y="4281918"/>
            <a:ext cx="164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EE7A4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55 553</a:t>
            </a:r>
            <a:endParaRPr lang="zh-CN" altLang="en-US" sz="3600" dirty="0">
              <a:solidFill>
                <a:srgbClr val="EE7A47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  <p:pic>
        <p:nvPicPr>
          <p:cNvPr id="60" name="图片 43" descr="51miz-E993232-BF24FA51"/>
          <p:cNvPicPr>
            <a:picLocks noChangeAspect="1"/>
          </p:cNvPicPr>
          <p:nvPr/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4519278" y="4307884"/>
            <a:ext cx="908685" cy="908685"/>
          </a:xfrm>
          <a:prstGeom prst="rect">
            <a:avLst/>
          </a:prstGeom>
        </p:spPr>
      </p:pic>
      <p:grpSp>
        <p:nvGrpSpPr>
          <p:cNvPr id="61" name="PA-组合 23"/>
          <p:cNvGrpSpPr/>
          <p:nvPr>
            <p:custDataLst>
              <p:tags r:id="rId6"/>
            </p:custDataLst>
          </p:nvPr>
        </p:nvGrpSpPr>
        <p:grpSpPr>
          <a:xfrm>
            <a:off x="8001015" y="4207269"/>
            <a:ext cx="1820860" cy="842010"/>
            <a:chOff x="2834" y="3689"/>
            <a:chExt cx="2614" cy="1326"/>
          </a:xfrm>
        </p:grpSpPr>
        <p:sp>
          <p:nvSpPr>
            <p:cNvPr id="62" name="PA-圆角矩形 6"/>
            <p:cNvSpPr/>
            <p:nvPr>
              <p:custDataLst>
                <p:tags r:id="rId9"/>
              </p:custDataLst>
            </p:nvPr>
          </p:nvSpPr>
          <p:spPr>
            <a:xfrm>
              <a:off x="2834" y="3689"/>
              <a:ext cx="2614" cy="1326"/>
            </a:xfrm>
            <a:prstGeom prst="roundRect">
              <a:avLst>
                <a:gd name="adj" fmla="val 21493"/>
              </a:avLst>
            </a:prstGeom>
            <a:solidFill>
              <a:srgbClr val="F6E4E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3" name="PA-圆角矩形 5"/>
            <p:cNvSpPr/>
            <p:nvPr>
              <p:custDataLst>
                <p:tags r:id="rId10"/>
              </p:custDataLst>
            </p:nvPr>
          </p:nvSpPr>
          <p:spPr>
            <a:xfrm>
              <a:off x="2929" y="3793"/>
              <a:ext cx="2439" cy="1135"/>
            </a:xfrm>
            <a:prstGeom prst="roundRect">
              <a:avLst/>
            </a:prstGeom>
            <a:solidFill>
              <a:srgbClr val="CFE8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64" name="文本框 12"/>
          <p:cNvSpPr txBox="1"/>
          <p:nvPr/>
        </p:nvSpPr>
        <p:spPr>
          <a:xfrm>
            <a:off x="8133725" y="4159238"/>
            <a:ext cx="1848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EE7A47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641 311</a:t>
            </a:r>
            <a:endParaRPr lang="zh-CN" altLang="en-US" sz="3600" dirty="0">
              <a:solidFill>
                <a:srgbClr val="EE7A47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  <p:pic>
        <p:nvPicPr>
          <p:cNvPr id="65" name="图片 43" descr="51miz-E993232-BF24FA51"/>
          <p:cNvPicPr>
            <a:picLocks noChangeAspect="1"/>
          </p:cNvPicPr>
          <p:nvPr/>
        </p:nvPicPr>
        <p:blipFill>
          <a:blip r:embed="rId21">
            <a:lum bright="12000"/>
          </a:blip>
          <a:stretch>
            <a:fillRect/>
          </a:stretch>
        </p:blipFill>
        <p:spPr>
          <a:xfrm>
            <a:off x="7225040" y="4173932"/>
            <a:ext cx="908685" cy="908685"/>
          </a:xfrm>
          <a:prstGeom prst="rect">
            <a:avLst/>
          </a:prstGeom>
        </p:spPr>
      </p:pic>
      <p:pic>
        <p:nvPicPr>
          <p:cNvPr id="2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66182" y="7569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/>
      <p:bldP spid="41" grpId="0"/>
      <p:bldP spid="49" grpId="0"/>
      <p:bldP spid="49" grpId="1"/>
      <p:bldP spid="54" grpId="0"/>
      <p:bldP spid="54" grpId="1"/>
      <p:bldP spid="59" grpId="0"/>
      <p:bldP spid="59" grpId="1"/>
      <p:bldP spid="64" grpId="0"/>
      <p:bldP spid="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51miz-E266325-7E5A465D"/>
          <p:cNvPicPr>
            <a:picLocks noChangeAspect="1"/>
          </p:cNvPicPr>
          <p:nvPr/>
        </p:nvPicPr>
        <p:blipFill>
          <a:blip r:embed="rId5">
            <a:lum bright="12000" contrast="-6000"/>
          </a:blip>
          <a:stretch>
            <a:fillRect/>
          </a:stretch>
        </p:blipFill>
        <p:spPr>
          <a:xfrm>
            <a:off x="3601610" y="1765869"/>
            <a:ext cx="5324822" cy="40366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62835" y="806230"/>
            <a:ext cx="5563597" cy="802985"/>
            <a:chOff x="3362835" y="806230"/>
            <a:chExt cx="5563597" cy="802985"/>
          </a:xfrm>
        </p:grpSpPr>
        <p:sp>
          <p:nvSpPr>
            <p:cNvPr id="17" name="文本框 16"/>
            <p:cNvSpPr txBox="1"/>
            <p:nvPr/>
          </p:nvSpPr>
          <p:spPr>
            <a:xfrm>
              <a:off x="3942152" y="962884"/>
              <a:ext cx="44049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Dấu</a:t>
              </a:r>
              <a:r>
                <a:rPr lang="en-US" altLang="zh-CN" sz="3600" dirty="0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3600" dirty="0" err="1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hiệu</a:t>
              </a:r>
              <a:r>
                <a:rPr lang="en-US" altLang="zh-CN" sz="3600" dirty="0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chia </a:t>
              </a:r>
              <a:r>
                <a:rPr lang="en-US" altLang="zh-CN" sz="3600" dirty="0" err="1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3600" dirty="0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3600" dirty="0" err="1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cho</a:t>
              </a:r>
              <a:r>
                <a:rPr lang="en-US" altLang="zh-CN" sz="3600" dirty="0" smtClean="0">
                  <a:solidFill>
                    <a:srgbClr val="7EBC68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3</a:t>
              </a:r>
              <a:endParaRPr lang="zh-CN" altLang="en-US" sz="3600" dirty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pic>
          <p:nvPicPr>
            <p:cNvPr id="20" name="图片 19" descr="G:\PPT制作\幼儿园期末家长会\素材\元素\51miz-E914657-89D9EE52.png51miz-E914657-89D9EE5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62835" y="806230"/>
              <a:ext cx="695352" cy="613854"/>
            </a:xfrm>
            <a:prstGeom prst="rect">
              <a:avLst/>
            </a:prstGeom>
          </p:spPr>
        </p:pic>
        <p:pic>
          <p:nvPicPr>
            <p:cNvPr id="21" name="图片 20" descr="G:\PPT制作\幼儿园期末家长会\素材\元素\51miz-E914657-89D9EE52.png51miz-E914657-89D9EE5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8236651" y="806230"/>
              <a:ext cx="689781" cy="608936"/>
            </a:xfrm>
            <a:prstGeom prst="rect">
              <a:avLst/>
            </a:prstGeom>
          </p:spPr>
        </p:pic>
      </p:grpSp>
      <p:pic>
        <p:nvPicPr>
          <p:cNvPr id="5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bright="18000"/>
          </a:blip>
          <a:stretch>
            <a:fillRect/>
          </a:stretch>
        </p:blipFill>
        <p:spPr>
          <a:xfrm>
            <a:off x="7786895" y="4075168"/>
            <a:ext cx="794646" cy="79464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158116" y="2400401"/>
            <a:ext cx="4110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có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tổng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chữ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3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thì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dirty="0" smtClean="0">
                <a:solidFill>
                  <a:srgbClr val="FFB4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rPr>
              <a:t> 3</a:t>
            </a:r>
            <a:endParaRPr lang="zh-CN" sz="3600" dirty="0">
              <a:solidFill>
                <a:srgbClr val="FFB43D"/>
              </a:solidFill>
              <a:latin typeface="UVF Blenda Script" panose="02040603050506020204" pitchFamily="18" charset="0"/>
              <a:ea typeface="字魂17号-萌趣果冻体" panose="02000000000000000000" pitchFamily="2" charset="-122"/>
              <a:cs typeface="Aa粉嘟嘟 (非商业使用)" panose="02010600010101010101" charset="-122"/>
              <a:sym typeface="字魂17号-萌趣果冻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163D0C-E967-44FB-9BBD-0A670BA89EE9}"/>
              </a:ext>
            </a:extLst>
          </p:cNvPr>
          <p:cNvGrpSpPr/>
          <p:nvPr/>
        </p:nvGrpSpPr>
        <p:grpSpPr>
          <a:xfrm>
            <a:off x="781789" y="1796489"/>
            <a:ext cx="10872107" cy="1643397"/>
            <a:chOff x="781789" y="1796489"/>
            <a:chExt cx="10872107" cy="16433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CCCB1E-5D6D-4B1D-94ED-906BCD4A2D0C}"/>
                </a:ext>
              </a:extLst>
            </p:cNvPr>
            <p:cNvSpPr/>
            <p:nvPr/>
          </p:nvSpPr>
          <p:spPr>
            <a:xfrm>
              <a:off x="873071" y="1819316"/>
              <a:ext cx="10780825" cy="16205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Chevron">
                <a:avLst/>
              </a:prstTxWarp>
            </a:bodyPr>
            <a:lstStyle/>
            <a:p>
              <a:pPr algn="ctr">
                <a:defRPr/>
              </a:pPr>
              <a:r>
                <a:rPr lang="en-US" sz="9600" b="1" kern="0" spc="50">
                  <a:ln w="28575" cmpd="sng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srgbClr val="542616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inh Duong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THỢ SĂN HẠT DẺ</a:t>
              </a:r>
              <a:endPara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542616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738EC-2D17-4A2F-AF26-B2914DAA945E}"/>
                </a:ext>
              </a:extLst>
            </p:cNvPr>
            <p:cNvSpPr/>
            <p:nvPr/>
          </p:nvSpPr>
          <p:spPr>
            <a:xfrm>
              <a:off x="781789" y="1796489"/>
              <a:ext cx="10780825" cy="16205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Chevron">
                <a:avLst/>
              </a:prstTxWarp>
            </a:bodyPr>
            <a:lstStyle/>
            <a:p>
              <a:pPr algn="ctr">
                <a:defRPr/>
              </a:pPr>
              <a:r>
                <a:rPr lang="en-US" sz="9600" b="1" kern="0" spc="50" dirty="0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inh Duong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THỢ SĂN HẠT DẺ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5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5354" y="-59385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75" y="3390900"/>
            <a:ext cx="3552162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45097" y="586715"/>
            <a:ext cx="72172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latin typeface="UTM Guani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3" y="3323797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3369" y="3114623"/>
            <a:ext cx="1051304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13638" y="304859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7688047" y="3509901"/>
            <a:ext cx="334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Tổng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các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chữ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số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chia </a:t>
            </a:r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hết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32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cho</a:t>
            </a:r>
            <a:r>
              <a:rPr lang="en-US" sz="32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3</a:t>
            </a:r>
            <a:endParaRPr lang="en-US" sz="32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UVN Binh Duong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27802" y="4762214"/>
            <a:ext cx="5309398" cy="1859147"/>
            <a:chOff x="-74652" y="4683256"/>
            <a:chExt cx="5309398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52" y="5098536"/>
              <a:ext cx="4394890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320802" y="5260253"/>
              <a:ext cx="34284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Hiệu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</a:t>
              </a:r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các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</a:t>
              </a:r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chữ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</a:t>
              </a:r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số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chia </a:t>
              </a:r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hết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</a:t>
              </a:r>
              <a:r>
                <a:rPr lang="en-US" sz="32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cho</a:t>
              </a:r>
              <a:r>
                <a:rPr lang="en-US" sz="32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 3</a:t>
              </a:r>
              <a:endParaRPr lang="en-US" sz="3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1125937" y="3336807"/>
            <a:ext cx="2988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Số</a:t>
            </a: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cuối</a:t>
            </a: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là</a:t>
            </a: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số</a:t>
            </a: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 </a:t>
            </a:r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rPr>
              <a:t>chẵn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UVN Binh Duong" pitchFamily="2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-PPT-4-2">
            <a:extLst>
              <a:ext uri="{FF2B5EF4-FFF2-40B4-BE49-F238E27FC236}">
                <a16:creationId xmlns:a16="http://schemas.microsoft.com/office/drawing/2014/main" id="{69F26F2B-B6A8-4ADA-843D-37A4F5F99C80}"/>
              </a:ext>
            </a:extLst>
          </p:cNvPr>
          <p:cNvSpPr/>
          <p:nvPr/>
        </p:nvSpPr>
        <p:spPr>
          <a:xfrm>
            <a:off x="4446654" y="435597"/>
            <a:ext cx="3300730" cy="7050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4E926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altLang="zh-CN" sz="1200" dirty="0">
              <a:solidFill>
                <a:srgbClr val="2A2A49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34AEB-95E3-48C3-B2BA-D3722D6D920D}"/>
              </a:ext>
            </a:extLst>
          </p:cNvPr>
          <p:cNvGrpSpPr/>
          <p:nvPr/>
        </p:nvGrpSpPr>
        <p:grpSpPr>
          <a:xfrm>
            <a:off x="501763" y="-1931336"/>
            <a:ext cx="11190512" cy="8489281"/>
            <a:chOff x="808304" y="-1631281"/>
            <a:chExt cx="10575391" cy="804659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7DFEA5F-E286-43EF-8326-5004B5B27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4" r="2620" b="39369"/>
            <a:stretch/>
          </p:blipFill>
          <p:spPr>
            <a:xfrm>
              <a:off x="808304" y="3548626"/>
              <a:ext cx="10575391" cy="286668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4BC97EA-6514-434E-9153-456397187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" b="65408"/>
            <a:stretch/>
          </p:blipFill>
          <p:spPr>
            <a:xfrm>
              <a:off x="808304" y="-1631281"/>
              <a:ext cx="10575391" cy="375670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B8FDDA0-5DD7-403F-9527-F59310459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13" r="9758" b="55110"/>
            <a:stretch/>
          </p:blipFill>
          <p:spPr>
            <a:xfrm>
              <a:off x="808304" y="2125428"/>
              <a:ext cx="9800143" cy="142319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4446654" y="463151"/>
            <a:ext cx="330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dirty="0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dirty="0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dirty="0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4E92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endParaRPr lang="zh-CN" altLang="en-US" sz="3600" b="1" dirty="0">
              <a:solidFill>
                <a:srgbClr val="4E92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8202" y="1598024"/>
            <a:ext cx="87576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rgbClr val="42875D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1. Kiến thức</a:t>
            </a:r>
            <a:endParaRPr lang="vi-VN" sz="2000" dirty="0">
              <a:solidFill>
                <a:srgbClr val="EDE15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42875D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-</a:t>
            </a:r>
            <a:r>
              <a:rPr lang="nl-NL" sz="2400" dirty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 Nắm được dấu hiệu chia hết cho 3</a:t>
            </a:r>
            <a:endParaRPr lang="vi-VN" sz="2000" dirty="0">
              <a:solidFill>
                <a:srgbClr val="5DA27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rgbClr val="42875D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2. Kĩ năng</a:t>
            </a:r>
            <a:endParaRPr lang="vi-VN" sz="2000" dirty="0">
              <a:solidFill>
                <a:srgbClr val="42875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- Bước đầu biết vận dụng dấu hiệu chia hết cho 3 trong một số tình huống đơn giản.</a:t>
            </a:r>
            <a:endParaRPr lang="vi-VN" sz="2000" dirty="0">
              <a:solidFill>
                <a:srgbClr val="5DA27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rgbClr val="42875D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3. Phẩm chất</a:t>
            </a:r>
            <a:endParaRPr lang="vi-VN" sz="2000" dirty="0">
              <a:solidFill>
                <a:srgbClr val="42875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- HS tích cực, chăm chỉ, sáng tạo</a:t>
            </a:r>
            <a:endParaRPr lang="vi-VN" sz="2000" dirty="0">
              <a:solidFill>
                <a:srgbClr val="5DA27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rgbClr val="42875D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4. Góp phần phát huy các năng lực</a:t>
            </a:r>
            <a:endParaRPr lang="vi-VN" sz="2000" dirty="0">
              <a:solidFill>
                <a:srgbClr val="42875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Năng lực tự học, NL giải quyết vấn đề và sáng tạo, NL tư duy - lập luận logic</a:t>
            </a:r>
            <a:r>
              <a:rPr lang="nl-NL" sz="2400" dirty="0" smtClean="0">
                <a:solidFill>
                  <a:srgbClr val="5DA272"/>
                </a:solidFill>
                <a:latin typeface="UVF Blenda Script" panose="02040603050506020204" pitchFamily="18" charset="0"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rgbClr val="5DA27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3290" y="112838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574430" y="81414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lang="en-US" sz="4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latin typeface="UTM Guani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88060" y="4822956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674133" y="5425033"/>
              <a:ext cx="1272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135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641963" y="3642854"/>
              <a:ext cx="13244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368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985874" y="3680967"/>
              <a:ext cx="12841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UVN Binh Duong" pitchFamily="2" charset="0"/>
                </a:rPr>
                <a:t>457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UVN Binh Duong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00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3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3384038"/>
            <a:ext cx="3926314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829405" y="655895"/>
            <a:ext cx="620086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0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lang="en-US" sz="40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latin typeface="UTM Guani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90" y="3383887"/>
            <a:ext cx="3957685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00" y="5257662"/>
            <a:ext cx="3567789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04583" y="3210209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57611" y="3111167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87178" y="4813170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5226796" y="5428728"/>
            <a:ext cx="2014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498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6992101" y="3538310"/>
            <a:ext cx="4099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pPr algn="ctr"/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851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298890" y="3540067"/>
            <a:ext cx="437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pPr algn="ctr"/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236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4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9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4082" y="419100"/>
            <a:ext cx="10687318" cy="1955800"/>
            <a:chOff x="514082" y="419100"/>
            <a:chExt cx="10687318" cy="1955800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82" y="419100"/>
              <a:ext cx="1990635" cy="19558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45173" y="612857"/>
            <a:ext cx="829798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latin typeface="UTM Guani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36" y="5122802"/>
            <a:ext cx="3915607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502781" y="4652248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5089638" y="5326189"/>
            <a:ext cx="403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820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509619" y="3457437"/>
            <a:ext cx="1933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825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1643914" y="3494714"/>
            <a:ext cx="2607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6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295</a:t>
            </a:r>
            <a:endParaRPr lang="en-US" sz="6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0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6" y="3384038"/>
            <a:ext cx="5081684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58" y="3282481"/>
            <a:ext cx="517576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80085" y="594574"/>
            <a:ext cx="718764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latin typeface="UTM Guanin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latin typeface="UTM Guanine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54" y="5142495"/>
            <a:ext cx="5628831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46757" y="3098516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414132" y="3033260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02152" y="4701442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7374151" y="3592777"/>
            <a:ext cx="481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4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2229, 4563, 3576</a:t>
            </a:r>
            <a:endParaRPr lang="en-US" sz="4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4368475" y="5468993"/>
            <a:ext cx="5243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4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2229, 2050, 3576</a:t>
            </a:r>
            <a:endParaRPr lang="en-US" sz="4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00302" y="3704714"/>
            <a:ext cx="508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UVN Binh Duong" pitchFamily="2" charset="0"/>
              </a:defRPr>
            </a:lvl1pPr>
          </a:lstStyle>
          <a:p>
            <a:r>
              <a:rPr lang="en-US" sz="4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4563, 2229, 6817</a:t>
            </a:r>
            <a:endParaRPr lang="en-US" sz="4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noFill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BY YUSHEN</a:t>
            </a:r>
            <a:endParaRPr lang="zh-CN" altLang="en-US" dirty="0">
              <a:noFill/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61EFA9-F439-455D-B3CB-B37293A77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89" y="1263566"/>
            <a:ext cx="5053010" cy="50530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00988" y="1263566"/>
            <a:ext cx="4391540" cy="3631763"/>
            <a:chOff x="7044900" y="1237468"/>
            <a:chExt cx="4391540" cy="3631763"/>
          </a:xfrm>
        </p:grpSpPr>
        <p:sp>
          <p:nvSpPr>
            <p:cNvPr id="35" name="TOP-PPT-5-3">
              <a:extLst>
                <a:ext uri="{FF2B5EF4-FFF2-40B4-BE49-F238E27FC236}">
                  <a16:creationId xmlns:a16="http://schemas.microsoft.com/office/drawing/2014/main" id="{119D9326-15A0-4238-818A-971673D1B49E}"/>
                </a:ext>
              </a:extLst>
            </p:cNvPr>
            <p:cNvSpPr txBox="1"/>
            <p:nvPr/>
          </p:nvSpPr>
          <p:spPr>
            <a:xfrm>
              <a:off x="7044900" y="1237468"/>
              <a:ext cx="428850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 smtClean="0">
                  <a:solidFill>
                    <a:srgbClr val="FBFF7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Khởi</a:t>
              </a:r>
              <a:r>
                <a:rPr lang="en-US" altLang="zh-CN" sz="11500" dirty="0" smtClean="0">
                  <a:solidFill>
                    <a:srgbClr val="FBFF7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dirty="0" err="1" smtClean="0">
                  <a:solidFill>
                    <a:srgbClr val="FBFF7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động</a:t>
              </a:r>
              <a:endParaRPr lang="zh-CN" altLang="en-US" sz="11500" dirty="0">
                <a:solidFill>
                  <a:srgbClr val="FBFF7E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0" name="TOP-PPT-5-3">
              <a:extLst>
                <a:ext uri="{FF2B5EF4-FFF2-40B4-BE49-F238E27FC236}">
                  <a16:creationId xmlns:a16="http://schemas.microsoft.com/office/drawing/2014/main" id="{119D9326-15A0-4238-818A-971673D1B49E}"/>
                </a:ext>
              </a:extLst>
            </p:cNvPr>
            <p:cNvSpPr txBox="1"/>
            <p:nvPr/>
          </p:nvSpPr>
          <p:spPr>
            <a:xfrm>
              <a:off x="7147932" y="1237468"/>
              <a:ext cx="428850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 smtClean="0">
                  <a:solidFill>
                    <a:srgbClr val="828060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Khởi</a:t>
              </a:r>
              <a:r>
                <a:rPr lang="en-US" altLang="zh-CN" sz="11500" dirty="0" smtClean="0">
                  <a:solidFill>
                    <a:srgbClr val="828060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dirty="0" err="1" smtClean="0">
                  <a:solidFill>
                    <a:srgbClr val="828060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động</a:t>
              </a:r>
              <a:endParaRPr lang="zh-CN" altLang="en-US" sz="11500" dirty="0">
                <a:solidFill>
                  <a:srgbClr val="828060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93646" y="2191323"/>
            <a:ext cx="1300504" cy="1245518"/>
            <a:chOff x="6146149" y="1509253"/>
            <a:chExt cx="1300504" cy="1245518"/>
          </a:xfrm>
        </p:grpSpPr>
        <p:grpSp>
          <p:nvGrpSpPr>
            <p:cNvPr id="2" name="Group 1"/>
            <p:cNvGrpSpPr/>
            <p:nvPr/>
          </p:nvGrpSpPr>
          <p:grpSpPr>
            <a:xfrm>
              <a:off x="6146149" y="1509253"/>
              <a:ext cx="1250355" cy="1245518"/>
              <a:chOff x="5849740" y="1032734"/>
              <a:chExt cx="1250355" cy="1245518"/>
            </a:xfrm>
          </p:grpSpPr>
          <p:sp>
            <p:nvSpPr>
              <p:cNvPr id="33" name="TOP-PPT-5-1">
                <a:extLst>
                  <a:ext uri="{FF2B5EF4-FFF2-40B4-BE49-F238E27FC236}">
                    <a16:creationId xmlns:a16="http://schemas.microsoft.com/office/drawing/2014/main" id="{BAC10D6C-B42C-4640-BD7B-80940C5D5329}"/>
                  </a:ext>
                </a:extLst>
              </p:cNvPr>
              <p:cNvSpPr/>
              <p:nvPr/>
            </p:nvSpPr>
            <p:spPr>
              <a:xfrm>
                <a:off x="5880863" y="1032734"/>
                <a:ext cx="1188110" cy="11636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17号-萌趣果冻体" panose="02000000000000000000" pitchFamily="2" charset="-122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34" name="TOP-PPT-5-2">
                <a:extLst>
                  <a:ext uri="{FF2B5EF4-FFF2-40B4-BE49-F238E27FC236}">
                    <a16:creationId xmlns:a16="http://schemas.microsoft.com/office/drawing/2014/main" id="{73B3B128-566D-42FC-B958-625C72BEBED9}"/>
                  </a:ext>
                </a:extLst>
              </p:cNvPr>
              <p:cNvSpPr txBox="1"/>
              <p:nvPr/>
            </p:nvSpPr>
            <p:spPr>
              <a:xfrm>
                <a:off x="5849740" y="1170256"/>
                <a:ext cx="125035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dirty="0">
                    <a:solidFill>
                      <a:srgbClr val="FBFF7E"/>
                    </a:solidFill>
                    <a:latin typeface="UVF Blenda Script" panose="02040603050506020204" pitchFamily="18" charset="0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01</a:t>
                </a:r>
                <a:endParaRPr lang="zh-CN" altLang="en-US" sz="6600" dirty="0">
                  <a:solidFill>
                    <a:srgbClr val="FBFF7E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12" name="TOP-PPT-5-2">
              <a:extLst>
                <a:ext uri="{FF2B5EF4-FFF2-40B4-BE49-F238E27FC236}">
                  <a16:creationId xmlns:a16="http://schemas.microsoft.com/office/drawing/2014/main" id="{73B3B128-566D-42FC-B958-625C72BEBED9}"/>
                </a:ext>
              </a:extLst>
            </p:cNvPr>
            <p:cNvSpPr txBox="1"/>
            <p:nvPr/>
          </p:nvSpPr>
          <p:spPr>
            <a:xfrm>
              <a:off x="6196298" y="1646775"/>
              <a:ext cx="12503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rgbClr val="828060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01</a:t>
              </a:r>
              <a:endParaRPr lang="zh-CN" altLang="en-US" sz="6600" dirty="0">
                <a:solidFill>
                  <a:srgbClr val="828060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1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BB33098-4283-41B1-B12B-54D18DB87D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086" y="3462435"/>
            <a:ext cx="3800821" cy="380082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7456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2398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08" y="1771650"/>
            <a:ext cx="4882895" cy="5086350"/>
          </a:xfrm>
          <a:prstGeom prst="rect">
            <a:avLst/>
          </a:prstGeom>
        </p:spPr>
      </p:pic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EE70FA-44E6-4F70-8531-0D1E24036E67}"/>
              </a:ext>
            </a:extLst>
          </p:cNvPr>
          <p:cNvGrpSpPr/>
          <p:nvPr/>
        </p:nvGrpSpPr>
        <p:grpSpPr>
          <a:xfrm>
            <a:off x="941443" y="628332"/>
            <a:ext cx="10857023" cy="1620570"/>
            <a:chOff x="796873" y="1819316"/>
            <a:chExt cx="10857023" cy="162057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B1FA84-E5B7-4220-935F-663534EA3BE6}"/>
                </a:ext>
              </a:extLst>
            </p:cNvPr>
            <p:cNvSpPr/>
            <p:nvPr/>
          </p:nvSpPr>
          <p:spPr>
            <a:xfrm>
              <a:off x="873071" y="1819316"/>
              <a:ext cx="10780825" cy="16205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Chevron">
                <a:avLst/>
              </a:prstTxWarp>
            </a:bodyPr>
            <a:lstStyle/>
            <a:p>
              <a:pPr algn="ctr">
                <a:defRPr/>
              </a:pPr>
              <a:r>
                <a:rPr lang="en-US" sz="9600" b="1" kern="0" spc="50">
                  <a:ln w="28575" cmpd="sng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srgbClr val="542616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No bụng rồi!!!</a:t>
              </a:r>
              <a:endPara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542616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UVN Bai Sau Nang" panose="04030905020802020C03" pitchFamily="8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50B46E-396F-4658-8842-42099C1AEB61}"/>
                </a:ext>
              </a:extLst>
            </p:cNvPr>
            <p:cNvSpPr/>
            <p:nvPr/>
          </p:nvSpPr>
          <p:spPr>
            <a:xfrm>
              <a:off x="796873" y="1819316"/>
              <a:ext cx="10780825" cy="16205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Chevron">
                <a:avLst/>
              </a:prstTxWarp>
            </a:bodyPr>
            <a:lstStyle/>
            <a:p>
              <a:pPr algn="ctr">
                <a:defRPr/>
              </a:pPr>
              <a:r>
                <a:rPr lang="en-US" sz="9600" b="1" kern="0" spc="50" dirty="0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No </a:t>
              </a:r>
              <a:r>
                <a:rPr lang="en-US" sz="9600" b="1" kern="0" spc="50" dirty="0" err="1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bụng</a:t>
              </a:r>
              <a:r>
                <a:rPr lang="en-US" sz="9600" b="1" kern="0" spc="50" dirty="0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9600" b="1" kern="0" spc="50" dirty="0" err="1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rồi</a:t>
              </a:r>
              <a:r>
                <a:rPr lang="en-US" sz="9600" b="1" kern="0" spc="50" dirty="0">
                  <a:ln w="28575" cmpd="sng">
                    <a:noFill/>
                    <a:prstDash val="solid"/>
                  </a:ln>
                  <a:solidFill>
                    <a:srgbClr val="FABE6A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UVN Bai Sau Nang" panose="04030905020802020C03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!!!</a:t>
              </a:r>
            </a:p>
          </p:txBody>
        </p:sp>
      </p:grpSp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28EDB97-12E3-4DC5-BC47-D74EDC0E9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42" y="3462435"/>
            <a:ext cx="3800821" cy="38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9650" y="704268"/>
            <a:ext cx="2776150" cy="854080"/>
            <a:chOff x="4819650" y="704268"/>
            <a:chExt cx="2776150" cy="854080"/>
          </a:xfrm>
        </p:grpSpPr>
        <p:pic>
          <p:nvPicPr>
            <p:cNvPr id="32" name="图片 31" descr="51miz-E401189-43AF29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9125" y="845469"/>
              <a:ext cx="2606675" cy="672095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4819650" y="704268"/>
              <a:ext cx="2723515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auto">
                <a:lnSpc>
                  <a:spcPct val="150000"/>
                </a:lnSpc>
              </a:pPr>
              <a:r>
                <a:rPr lang="en-US" altLang="zh-CN" sz="3600" b="1" dirty="0" err="1" smtClean="0">
                  <a:solidFill>
                    <a:schemeClr val="bg1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Dặn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schemeClr val="bg1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dò</a:t>
              </a:r>
              <a:endParaRPr lang="zh-CN" sz="3600" b="1" dirty="0">
                <a:solidFill>
                  <a:schemeClr val="bg1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53970" y="2897120"/>
            <a:ext cx="2049780" cy="1962785"/>
            <a:chOff x="3253970" y="2897120"/>
            <a:chExt cx="2049780" cy="1962785"/>
          </a:xfrm>
        </p:grpSpPr>
        <p:pic>
          <p:nvPicPr>
            <p:cNvPr id="9" name="图片 8" descr="aixin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82579">
              <a:off x="3253970" y="2897120"/>
              <a:ext cx="2049780" cy="196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 rot="20902579">
              <a:off x="3273342" y="3375212"/>
              <a:ext cx="19950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auto"/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Hoàn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thành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tập</a:t>
              </a:r>
              <a:endParaRPr lang="zh-CN" altLang="en-US" sz="2800" dirty="0">
                <a:solidFill>
                  <a:schemeClr val="accent2">
                    <a:lumMod val="50000"/>
                  </a:schemeClr>
                </a:solidFill>
                <a:latin typeface="UVF Blenda Script" panose="0204060305050602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58492" y="1758055"/>
            <a:ext cx="2223774" cy="2130425"/>
            <a:chOff x="5258492" y="1758055"/>
            <a:chExt cx="2223774" cy="2130425"/>
          </a:xfrm>
        </p:grpSpPr>
        <p:pic>
          <p:nvPicPr>
            <p:cNvPr id="11" name="图片 10" descr="aixin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8492" y="1758055"/>
              <a:ext cx="2223774" cy="21304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5394038" y="2155350"/>
              <a:ext cx="1984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auto"/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Ôn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lại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các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dấu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hiệu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chia </a:t>
              </a:r>
              <a:r>
                <a:rPr lang="en-US" altLang="zh-CN" sz="24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24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: 2, 5, 9 3</a:t>
              </a:r>
              <a:endParaRPr lang="zh-CN" altLang="en-US" sz="2400" dirty="0">
                <a:solidFill>
                  <a:schemeClr val="accent2">
                    <a:lumMod val="50000"/>
                  </a:schemeClr>
                </a:solidFill>
                <a:latin typeface="UVF Blenda Script" panose="0204060305050602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68064" y="2984040"/>
            <a:ext cx="2042160" cy="1956435"/>
            <a:chOff x="7168064" y="2984040"/>
            <a:chExt cx="2042160" cy="1956435"/>
          </a:xfrm>
        </p:grpSpPr>
        <p:pic>
          <p:nvPicPr>
            <p:cNvPr id="13" name="图片 12" descr="aixin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00000">
              <a:off x="7168064" y="2984040"/>
              <a:ext cx="2042160" cy="19564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 rot="756727">
              <a:off x="7543337" y="3443681"/>
              <a:ext cx="15933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auto"/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Chuẩn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bị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lang="en-US" altLang="zh-CN" sz="2800" dirty="0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dirty="0" err="1" smtClean="0">
                  <a:solidFill>
                    <a:schemeClr val="accent2">
                      <a:lumMod val="50000"/>
                    </a:schemeClr>
                  </a:solidFill>
                  <a:latin typeface="UVF Blenda Script" panose="0204060305050602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mới</a:t>
              </a:r>
              <a:endParaRPr lang="zh-CN" altLang="en-US" sz="2800" dirty="0">
                <a:solidFill>
                  <a:schemeClr val="accent2">
                    <a:lumMod val="50000"/>
                  </a:schemeClr>
                </a:solidFill>
                <a:latin typeface="UVF Blenda Script" panose="0204060305050602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8" name="图片 7" descr="shu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6360" y="3921760"/>
            <a:ext cx="1859280" cy="2614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aixin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56" y="1877060"/>
            <a:ext cx="346710" cy="332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aixin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2579">
            <a:off x="4022167" y="2200467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aixin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42836" y="1877060"/>
            <a:ext cx="35814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aixin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 flipH="1">
            <a:off x="8133080" y="2444115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25"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80" y="3920734"/>
            <a:ext cx="3048006" cy="3048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-PPT-3">
            <a:extLst>
              <a:ext uri="{FF2B5EF4-FFF2-40B4-BE49-F238E27FC236}">
                <a16:creationId xmlns:a16="http://schemas.microsoft.com/office/drawing/2014/main" id="{777F7936-3B71-4FD6-823B-DEC832AE52E4}"/>
              </a:ext>
            </a:extLst>
          </p:cNvPr>
          <p:cNvGrpSpPr/>
          <p:nvPr/>
        </p:nvGrpSpPr>
        <p:grpSpPr>
          <a:xfrm>
            <a:off x="3841440" y="2127323"/>
            <a:ext cx="5598773" cy="2529923"/>
            <a:chOff x="6623685" y="1341302"/>
            <a:chExt cx="5598773" cy="2529923"/>
          </a:xfrm>
        </p:grpSpPr>
        <p:sp>
          <p:nvSpPr>
            <p:cNvPr id="5" name="TOP-PPT-3-1">
              <a:extLst>
                <a:ext uri="{FF2B5EF4-FFF2-40B4-BE49-F238E27FC236}">
                  <a16:creationId xmlns:a16="http://schemas.microsoft.com/office/drawing/2014/main" id="{CA965185-B767-41EF-A927-F7D7001FE2B4}"/>
                </a:ext>
              </a:extLst>
            </p:cNvPr>
            <p:cNvSpPr/>
            <p:nvPr/>
          </p:nvSpPr>
          <p:spPr>
            <a:xfrm>
              <a:off x="6623685" y="1341302"/>
              <a:ext cx="5598773" cy="2529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9600" dirty="0" err="1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Chúc</a:t>
              </a:r>
              <a:r>
                <a:rPr lang="en-US" altLang="zh-CN" sz="9600" dirty="0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9600" dirty="0" err="1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các</a:t>
              </a:r>
              <a:r>
                <a:rPr lang="en-US" altLang="zh-CN" sz="9600" dirty="0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con </a:t>
              </a:r>
              <a:r>
                <a:rPr lang="en-US" altLang="zh-CN" sz="9600" dirty="0" err="1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học</a:t>
              </a:r>
              <a:r>
                <a:rPr lang="en-US" altLang="zh-CN" sz="9600" dirty="0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9600" dirty="0" err="1" smtClean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tốt</a:t>
              </a:r>
              <a:endParaRPr lang="zh-CN" altLang="en-US" sz="9600" dirty="0">
                <a:solidFill>
                  <a:srgbClr val="7EBC68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TOP-PPT-3-2">
              <a:extLst>
                <a:ext uri="{FF2B5EF4-FFF2-40B4-BE49-F238E27FC236}">
                  <a16:creationId xmlns:a16="http://schemas.microsoft.com/office/drawing/2014/main" id="{C2ED06E6-A4C1-434D-A6B8-8C30B580AAC0}"/>
                </a:ext>
              </a:extLst>
            </p:cNvPr>
            <p:cNvSpPr/>
            <p:nvPr/>
          </p:nvSpPr>
          <p:spPr>
            <a:xfrm>
              <a:off x="6767584" y="293129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400" dirty="0">
                <a:solidFill>
                  <a:srgbClr val="2A2A49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2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6" y="-2213529"/>
            <a:ext cx="2606408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-图片 13" descr="G:\PPT制作\幼儿园期末家长会\素材\元素\51miz-E1152159-93D73B6D.png51miz-E1152159-93D73B6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 rot="20820000">
            <a:off x="10223385" y="3838306"/>
            <a:ext cx="1486361" cy="1488798"/>
          </a:xfrm>
          <a:prstGeom prst="rect">
            <a:avLst/>
          </a:prstGeom>
        </p:spPr>
      </p:pic>
      <p:pic>
        <p:nvPicPr>
          <p:cNvPr id="14" name="PA-图片 13" descr="G:\PPT制作\幼儿园期末家长会\素材\元素\51miz-E1152159-93D73B6D.png51miz-E1152159-93D73B6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 rot="20820000">
            <a:off x="10109063" y="2375855"/>
            <a:ext cx="1486361" cy="14887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4532" y="1754788"/>
            <a:ext cx="3714083" cy="4216111"/>
            <a:chOff x="2559974" y="1987376"/>
            <a:chExt cx="3714083" cy="421611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7549C57-193D-4D75-816F-E9B17814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974" y="1987376"/>
              <a:ext cx="3714083" cy="421611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869438" y="3446820"/>
              <a:ext cx="186145" cy="299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753996" y="517527"/>
            <a:ext cx="9521815" cy="2022335"/>
          </a:xfrm>
          <a:solidFill>
            <a:srgbClr val="FFCCFF"/>
          </a:solidFill>
        </p:spPr>
        <p:txBody>
          <a:bodyPr lIns="90000" tIns="46800" rIns="90000" bIns="4680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Trong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các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số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sau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: </a:t>
            </a:r>
            <a:r>
              <a:rPr lang="en-US" altLang="vi-VN" sz="4000" dirty="0" smtClean="0">
                <a:solidFill>
                  <a:srgbClr val="00B66E"/>
                </a:solidFill>
                <a:latin typeface="UVF Blenda Script" panose="02040603050506020204" pitchFamily="18" charset="0"/>
              </a:rPr>
              <a:t>23, 45, 351, 340, 4653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Số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nào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chia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hết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cho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9 ?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Số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nào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không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chia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hết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A04C00"/>
                </a:solidFill>
                <a:latin typeface="UVF Blenda Script" panose="02040603050506020204" pitchFamily="18" charset="0"/>
              </a:rPr>
              <a:t>cho</a:t>
            </a:r>
            <a:r>
              <a:rPr lang="en-US" altLang="vi-VN" sz="3600" dirty="0" smtClean="0">
                <a:solidFill>
                  <a:srgbClr val="A04C00"/>
                </a:solidFill>
                <a:latin typeface="UVF Blenda Script" panose="02040603050506020204" pitchFamily="18" charset="0"/>
              </a:rPr>
              <a:t> 9 ?</a:t>
            </a:r>
            <a:endParaRPr lang="en-US" altLang="vi-VN" sz="3600" dirty="0">
              <a:solidFill>
                <a:srgbClr val="A04C00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2602" y="2930707"/>
            <a:ext cx="3389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err="1" smtClean="0">
                <a:solidFill>
                  <a:srgbClr val="EE85AE"/>
                </a:solidFill>
                <a:latin typeface="UVF Blenda Script" panose="02040603050506020204" pitchFamily="18" charset="0"/>
              </a:rPr>
              <a:t>Số</a:t>
            </a:r>
            <a:r>
              <a:rPr lang="en-US" altLang="vi-VN" sz="3600" dirty="0" smtClean="0">
                <a:solidFill>
                  <a:srgbClr val="EE85AE"/>
                </a:solidFill>
                <a:latin typeface="UVF Blenda Script" panose="02040603050506020204" pitchFamily="18" charset="0"/>
              </a:rPr>
              <a:t> chia </a:t>
            </a:r>
            <a:r>
              <a:rPr lang="en-US" altLang="vi-VN" sz="3600" dirty="0" err="1" smtClean="0">
                <a:solidFill>
                  <a:srgbClr val="EE85AE"/>
                </a:solidFill>
                <a:latin typeface="UVF Blenda Script" panose="02040603050506020204" pitchFamily="18" charset="0"/>
              </a:rPr>
              <a:t>hết</a:t>
            </a:r>
            <a:r>
              <a:rPr lang="en-US" altLang="vi-VN" sz="3600" dirty="0" smtClean="0">
                <a:solidFill>
                  <a:srgbClr val="EE85AE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85AE"/>
                </a:solidFill>
                <a:latin typeface="UVF Blenda Script" panose="02040603050506020204" pitchFamily="18" charset="0"/>
              </a:rPr>
              <a:t>cho</a:t>
            </a:r>
            <a:r>
              <a:rPr lang="en-US" altLang="vi-VN" sz="3600" dirty="0" smtClean="0">
                <a:solidFill>
                  <a:srgbClr val="EE85AE"/>
                </a:solidFill>
                <a:latin typeface="UVF Blenda Script" panose="02040603050506020204" pitchFamily="18" charset="0"/>
              </a:rPr>
              <a:t> 9:</a:t>
            </a:r>
            <a:endParaRPr lang="en-US" altLang="vi-VN" sz="3600" dirty="0">
              <a:solidFill>
                <a:srgbClr val="EE85AE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46688" y="2931897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smtClean="0">
                <a:solidFill>
                  <a:srgbClr val="0070C0"/>
                </a:solidFill>
                <a:latin typeface="UVF Blenda Script" panose="02040603050506020204" pitchFamily="18" charset="0"/>
              </a:rPr>
              <a:t>45,</a:t>
            </a:r>
            <a:endParaRPr lang="en-US" altLang="vi-VN" sz="3600" dirty="0">
              <a:solidFill>
                <a:srgbClr val="0070C0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54835" y="2930707"/>
            <a:ext cx="917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smtClean="0">
                <a:solidFill>
                  <a:srgbClr val="0070C0"/>
                </a:solidFill>
                <a:latin typeface="UVF Blenda Script" panose="02040603050506020204" pitchFamily="18" charset="0"/>
              </a:rPr>
              <a:t>351,</a:t>
            </a:r>
            <a:endParaRPr lang="en-US" altLang="vi-VN" sz="3600" dirty="0">
              <a:solidFill>
                <a:srgbClr val="0070C0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28254" y="2936410"/>
            <a:ext cx="11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smtClean="0">
                <a:solidFill>
                  <a:srgbClr val="0070C0"/>
                </a:solidFill>
                <a:latin typeface="UVF Blenda Script" panose="02040603050506020204" pitchFamily="18" charset="0"/>
              </a:rPr>
              <a:t>4653</a:t>
            </a:r>
            <a:endParaRPr lang="en-US" altLang="vi-VN" sz="3600" dirty="0">
              <a:solidFill>
                <a:srgbClr val="0070C0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8262" y="3737377"/>
            <a:ext cx="3063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</a:rPr>
              <a:t>Số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</a:rPr>
              <a:t>không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</a:rPr>
              <a:t>    chia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</a:rPr>
              <a:t>hết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</a:rPr>
              <a:t> </a:t>
            </a:r>
            <a:r>
              <a:rPr lang="en-US" altLang="vi-VN" sz="3600" dirty="0" err="1" smtClean="0">
                <a:solidFill>
                  <a:srgbClr val="EE7A47"/>
                </a:solidFill>
                <a:latin typeface="UVF Blenda Script" panose="02040603050506020204" pitchFamily="18" charset="0"/>
              </a:rPr>
              <a:t>cho</a:t>
            </a:r>
            <a:r>
              <a:rPr lang="en-US" altLang="vi-VN" sz="3600" dirty="0" smtClean="0">
                <a:solidFill>
                  <a:srgbClr val="EE7A47"/>
                </a:solidFill>
                <a:latin typeface="UVF Blenda Script" panose="02040603050506020204" pitchFamily="18" charset="0"/>
              </a:rPr>
              <a:t> 9:</a:t>
            </a:r>
            <a:endParaRPr lang="en-US" altLang="vi-VN" sz="3600" dirty="0">
              <a:solidFill>
                <a:srgbClr val="EE7A47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45083" y="3921840"/>
            <a:ext cx="769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smtClean="0">
                <a:solidFill>
                  <a:srgbClr val="FA0030"/>
                </a:solidFill>
                <a:latin typeface="UVF Blenda Script" panose="02040603050506020204" pitchFamily="18" charset="0"/>
              </a:rPr>
              <a:t>23,</a:t>
            </a:r>
            <a:endParaRPr lang="en-US" altLang="vi-VN" sz="3600" dirty="0">
              <a:solidFill>
                <a:srgbClr val="FA0030"/>
              </a:solidFill>
              <a:latin typeface="UVF Blenda Script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80416" y="3936374"/>
            <a:ext cx="934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vi-VN" sz="3600" dirty="0" smtClean="0">
                <a:solidFill>
                  <a:srgbClr val="FA0030"/>
                </a:solidFill>
                <a:latin typeface="UVF Blenda Script" panose="02040603050506020204" pitchFamily="18" charset="0"/>
              </a:rPr>
              <a:t>340</a:t>
            </a:r>
            <a:endParaRPr lang="en-US" altLang="vi-VN" sz="3600" dirty="0">
              <a:solidFill>
                <a:srgbClr val="FA0030"/>
              </a:solidFill>
              <a:latin typeface="UVF Blenda Script" panose="02040603050506020204" pitchFamily="18" charset="0"/>
            </a:endParaRPr>
          </a:p>
        </p:txBody>
      </p:sp>
      <p:pic>
        <p:nvPicPr>
          <p:cNvPr id="2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4511" y="919094"/>
            <a:ext cx="609600" cy="609600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4511" y="18166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 tmFilter="0,0; .5, 1; 1, 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build="p" animBg="1"/>
      <p:bldP spid="5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noFill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BY YUSHEN</a:t>
            </a:r>
            <a:endParaRPr lang="zh-CN" altLang="en-US" dirty="0">
              <a:noFill/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00988" y="1263565"/>
            <a:ext cx="4378661" cy="3631764"/>
            <a:chOff x="7044900" y="1237467"/>
            <a:chExt cx="4378661" cy="3631764"/>
          </a:xfrm>
        </p:grpSpPr>
        <p:sp>
          <p:nvSpPr>
            <p:cNvPr id="14" name="TOP-PPT-5-3">
              <a:extLst>
                <a:ext uri="{FF2B5EF4-FFF2-40B4-BE49-F238E27FC236}">
                  <a16:creationId xmlns:a16="http://schemas.microsoft.com/office/drawing/2014/main" id="{119D9326-15A0-4238-818A-971673D1B49E}"/>
                </a:ext>
              </a:extLst>
            </p:cNvPr>
            <p:cNvSpPr txBox="1"/>
            <p:nvPr/>
          </p:nvSpPr>
          <p:spPr>
            <a:xfrm>
              <a:off x="7044900" y="1237468"/>
              <a:ext cx="428850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 smtClean="0">
                  <a:solidFill>
                    <a:srgbClr val="868695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Khởi</a:t>
              </a:r>
              <a:r>
                <a:rPr lang="en-US" altLang="zh-CN" sz="11500" dirty="0" smtClean="0">
                  <a:solidFill>
                    <a:srgbClr val="868695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dirty="0" err="1" smtClean="0">
                  <a:solidFill>
                    <a:srgbClr val="868695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động</a:t>
              </a:r>
              <a:endParaRPr lang="zh-CN" altLang="en-US" sz="11500" dirty="0">
                <a:solidFill>
                  <a:srgbClr val="868695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5" name="TOP-PPT-5-3">
              <a:extLst>
                <a:ext uri="{FF2B5EF4-FFF2-40B4-BE49-F238E27FC236}">
                  <a16:creationId xmlns:a16="http://schemas.microsoft.com/office/drawing/2014/main" id="{119D9326-15A0-4238-818A-971673D1B49E}"/>
                </a:ext>
              </a:extLst>
            </p:cNvPr>
            <p:cNvSpPr txBox="1"/>
            <p:nvPr/>
          </p:nvSpPr>
          <p:spPr>
            <a:xfrm>
              <a:off x="7135053" y="1237467"/>
              <a:ext cx="428850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 smtClean="0">
                  <a:solidFill>
                    <a:srgbClr val="FF68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Khởi</a:t>
              </a:r>
              <a:r>
                <a:rPr lang="en-US" altLang="zh-CN" sz="11500" dirty="0" smtClean="0">
                  <a:solidFill>
                    <a:srgbClr val="FF68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11500" dirty="0" err="1" smtClean="0">
                  <a:solidFill>
                    <a:srgbClr val="FF68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động</a:t>
              </a:r>
              <a:endParaRPr lang="zh-CN" altLang="en-US" sz="11500" dirty="0">
                <a:solidFill>
                  <a:srgbClr val="FF68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93646" y="2191323"/>
            <a:ext cx="1295175" cy="1245518"/>
            <a:chOff x="6146149" y="1509253"/>
            <a:chExt cx="1295175" cy="1245518"/>
          </a:xfrm>
        </p:grpSpPr>
        <p:grpSp>
          <p:nvGrpSpPr>
            <p:cNvPr id="17" name="Group 16"/>
            <p:cNvGrpSpPr/>
            <p:nvPr/>
          </p:nvGrpSpPr>
          <p:grpSpPr>
            <a:xfrm>
              <a:off x="6146149" y="1509253"/>
              <a:ext cx="1250355" cy="1245518"/>
              <a:chOff x="5849740" y="1032734"/>
              <a:chExt cx="1250355" cy="1245518"/>
            </a:xfrm>
          </p:grpSpPr>
          <p:sp>
            <p:nvSpPr>
              <p:cNvPr id="19" name="TOP-PPT-5-1">
                <a:extLst>
                  <a:ext uri="{FF2B5EF4-FFF2-40B4-BE49-F238E27FC236}">
                    <a16:creationId xmlns:a16="http://schemas.microsoft.com/office/drawing/2014/main" id="{BAC10D6C-B42C-4640-BD7B-80940C5D5329}"/>
                  </a:ext>
                </a:extLst>
              </p:cNvPr>
              <p:cNvSpPr/>
              <p:nvPr/>
            </p:nvSpPr>
            <p:spPr>
              <a:xfrm>
                <a:off x="5880863" y="1032734"/>
                <a:ext cx="1188110" cy="11636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17号-萌趣果冻体" panose="02000000000000000000" pitchFamily="2" charset="-122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20" name="TOP-PPT-5-2">
                <a:extLst>
                  <a:ext uri="{FF2B5EF4-FFF2-40B4-BE49-F238E27FC236}">
                    <a16:creationId xmlns:a16="http://schemas.microsoft.com/office/drawing/2014/main" id="{73B3B128-566D-42FC-B958-625C72BEBED9}"/>
                  </a:ext>
                </a:extLst>
              </p:cNvPr>
              <p:cNvSpPr txBox="1"/>
              <p:nvPr/>
            </p:nvSpPr>
            <p:spPr>
              <a:xfrm>
                <a:off x="5849740" y="1170256"/>
                <a:ext cx="125035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dirty="0" smtClean="0">
                    <a:solidFill>
                      <a:srgbClr val="868695"/>
                    </a:solidFill>
                    <a:latin typeface="UVF Blenda Script" panose="02040603050506020204" pitchFamily="18" charset="0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02</a:t>
                </a:r>
                <a:endParaRPr lang="zh-CN" altLang="en-US" sz="6600" b="1" dirty="0">
                  <a:solidFill>
                    <a:srgbClr val="868695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18" name="TOP-PPT-5-2">
              <a:extLst>
                <a:ext uri="{FF2B5EF4-FFF2-40B4-BE49-F238E27FC236}">
                  <a16:creationId xmlns:a16="http://schemas.microsoft.com/office/drawing/2014/main" id="{73B3B128-566D-42FC-B958-625C72BEBED9}"/>
                </a:ext>
              </a:extLst>
            </p:cNvPr>
            <p:cNvSpPr txBox="1"/>
            <p:nvPr/>
          </p:nvSpPr>
          <p:spPr>
            <a:xfrm>
              <a:off x="6190969" y="1646775"/>
              <a:ext cx="12503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rgbClr val="FF6868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02</a:t>
              </a:r>
              <a:endParaRPr lang="zh-CN" altLang="en-US" sz="6600" b="1" dirty="0">
                <a:solidFill>
                  <a:srgbClr val="FF6868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87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03077" y="566825"/>
            <a:ext cx="327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1CCCF2-8148-4FF8-8968-F24AE7420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40" y="3402927"/>
            <a:ext cx="3315335" cy="33153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87702" y="1573697"/>
            <a:ext cx="1304927" cy="1181368"/>
            <a:chOff x="2287702" y="1573697"/>
            <a:chExt cx="1304927" cy="1181368"/>
          </a:xfrm>
        </p:grpSpPr>
        <p:pic>
          <p:nvPicPr>
            <p:cNvPr id="13" name="图片 10" descr="E:\PPT制作\幼儿园师德师风培训\素材\爱心1.png爱心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29537">
              <a:off x="2287702" y="1573697"/>
              <a:ext cx="1304927" cy="1181368"/>
            </a:xfrm>
            <a:prstGeom prst="rect">
              <a:avLst/>
            </a:prstGeom>
          </p:spPr>
        </p:pic>
        <p:sp>
          <p:nvSpPr>
            <p:cNvPr id="12" name="文本框 3"/>
            <p:cNvSpPr txBox="1"/>
            <p:nvPr/>
          </p:nvSpPr>
          <p:spPr>
            <a:xfrm>
              <a:off x="2576399" y="1810438"/>
              <a:ext cx="9080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rgbClr val="6EBA3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63</a:t>
              </a:r>
              <a:endParaRPr lang="zh-CN" sz="4000" b="1" dirty="0">
                <a:solidFill>
                  <a:srgbClr val="6EBA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93128" y="2164381"/>
            <a:ext cx="1280641" cy="1161316"/>
            <a:chOff x="4593128" y="2164381"/>
            <a:chExt cx="1280641" cy="1161316"/>
          </a:xfrm>
        </p:grpSpPr>
        <p:pic>
          <p:nvPicPr>
            <p:cNvPr id="18" name="图片 15" descr="E:\PPT制作\幼儿园师德师风培训\素材\爱心2.png爱心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593128" y="2164381"/>
              <a:ext cx="1280641" cy="1161316"/>
            </a:xfrm>
            <a:prstGeom prst="rect">
              <a:avLst/>
            </a:prstGeom>
          </p:spPr>
        </p:pic>
        <p:sp>
          <p:nvSpPr>
            <p:cNvPr id="21" name="文本框 3"/>
            <p:cNvSpPr txBox="1"/>
            <p:nvPr/>
          </p:nvSpPr>
          <p:spPr>
            <a:xfrm>
              <a:off x="4813183" y="2460859"/>
              <a:ext cx="888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rgbClr val="6EBA3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123</a:t>
              </a:r>
              <a:endParaRPr lang="zh-CN" sz="4000" b="1" dirty="0">
                <a:solidFill>
                  <a:srgbClr val="6EBA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54065" y="1537207"/>
            <a:ext cx="1304927" cy="1181368"/>
            <a:chOff x="7054065" y="1537207"/>
            <a:chExt cx="1304927" cy="1181368"/>
          </a:xfrm>
        </p:grpSpPr>
        <p:pic>
          <p:nvPicPr>
            <p:cNvPr id="20" name="图片 10" descr="E:\PPT制作\幼儿园师德师风培训\素材\爱心1.png爱心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054065" y="1537207"/>
              <a:ext cx="1304927" cy="1181368"/>
            </a:xfrm>
            <a:prstGeom prst="rect">
              <a:avLst/>
            </a:prstGeom>
          </p:spPr>
        </p:pic>
        <p:sp>
          <p:nvSpPr>
            <p:cNvPr id="22" name="文本框 3"/>
            <p:cNvSpPr txBox="1"/>
            <p:nvPr/>
          </p:nvSpPr>
          <p:spPr>
            <a:xfrm>
              <a:off x="7262344" y="1810438"/>
              <a:ext cx="888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rgbClr val="6EBA3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91</a:t>
              </a:r>
              <a:endParaRPr lang="zh-CN" sz="4000" b="1" dirty="0">
                <a:solidFill>
                  <a:srgbClr val="6EBA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578797" y="2346401"/>
            <a:ext cx="1280641" cy="1161316"/>
            <a:chOff x="8578797" y="2346401"/>
            <a:chExt cx="1280641" cy="1161316"/>
          </a:xfrm>
        </p:grpSpPr>
        <p:pic>
          <p:nvPicPr>
            <p:cNvPr id="19" name="图片 15" descr="E:\PPT制作\幼儿园师德师风培训\素材\爱心2.png爱心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578797" y="2346401"/>
              <a:ext cx="1280641" cy="1161316"/>
            </a:xfrm>
            <a:prstGeom prst="rect">
              <a:avLst/>
            </a:prstGeom>
          </p:spPr>
        </p:pic>
        <p:sp>
          <p:nvSpPr>
            <p:cNvPr id="23" name="文本框 3"/>
            <p:cNvSpPr txBox="1"/>
            <p:nvPr/>
          </p:nvSpPr>
          <p:spPr>
            <a:xfrm>
              <a:off x="8774933" y="2573116"/>
              <a:ext cx="888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rgbClr val="6EBA3D"/>
                  </a:solidFill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215</a:t>
              </a:r>
              <a:endParaRPr lang="zh-CN" sz="4000" b="1" dirty="0">
                <a:solidFill>
                  <a:srgbClr val="6EBA3D"/>
                </a:solidFill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24" name="文本框 3"/>
          <p:cNvSpPr txBox="1"/>
          <p:nvPr/>
        </p:nvSpPr>
        <p:spPr>
          <a:xfrm>
            <a:off x="1695698" y="3804195"/>
            <a:ext cx="7387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Hãy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tìm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và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không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572325F-D85E-40AB-8620-688197702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61" y="1633943"/>
            <a:ext cx="4548517" cy="454851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749EA4-7A04-4772-AB8C-289D3A934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13">
            <a:off x="1115048" y="1617345"/>
            <a:ext cx="4548517" cy="4548517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987262" y="467022"/>
            <a:ext cx="2721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8461" y="1325712"/>
            <a:ext cx="3673756" cy="583265"/>
            <a:chOff x="1618461" y="1325712"/>
            <a:chExt cx="3673756" cy="583265"/>
          </a:xfrm>
        </p:grpSpPr>
        <p:pic>
          <p:nvPicPr>
            <p:cNvPr id="32" name="图片 31" descr="51miz-E401189-43AF29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8461" y="1325712"/>
              <a:ext cx="3541689" cy="583265"/>
            </a:xfrm>
            <a:prstGeom prst="rect">
              <a:avLst/>
            </a:prstGeom>
          </p:spPr>
        </p:pic>
        <p:sp>
          <p:nvSpPr>
            <p:cNvPr id="12" name="文本框 3"/>
            <p:cNvSpPr txBox="1"/>
            <p:nvPr/>
          </p:nvSpPr>
          <p:spPr>
            <a:xfrm>
              <a:off x="1795484" y="1372333"/>
              <a:ext cx="3496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số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chia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cho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3</a:t>
              </a:r>
              <a:endParaRPr 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68258" y="1295690"/>
            <a:ext cx="4485334" cy="583265"/>
            <a:chOff x="6668258" y="1295690"/>
            <a:chExt cx="4485334" cy="583265"/>
          </a:xfrm>
        </p:grpSpPr>
        <p:pic>
          <p:nvPicPr>
            <p:cNvPr id="13" name="图片 31" descr="51miz-E401189-43AF29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8258" y="1295690"/>
              <a:ext cx="4299029" cy="583265"/>
            </a:xfrm>
            <a:prstGeom prst="rect">
              <a:avLst/>
            </a:prstGeom>
          </p:spPr>
        </p:pic>
        <p:sp>
          <p:nvSpPr>
            <p:cNvPr id="14" name="文本框 3"/>
            <p:cNvSpPr txBox="1"/>
            <p:nvPr/>
          </p:nvSpPr>
          <p:spPr>
            <a:xfrm>
              <a:off x="6800325" y="1328179"/>
              <a:ext cx="4353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số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không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chia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hết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cho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3</a:t>
              </a:r>
              <a:endParaRPr 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15" name="文本框 3"/>
          <p:cNvSpPr txBox="1"/>
          <p:nvPr/>
        </p:nvSpPr>
        <p:spPr>
          <a:xfrm>
            <a:off x="3543851" y="484685"/>
            <a:ext cx="76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63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4398637" y="467022"/>
            <a:ext cx="1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123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4176078" y="482033"/>
            <a:ext cx="222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,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5180938" y="467022"/>
            <a:ext cx="222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,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5481581" y="469674"/>
            <a:ext cx="76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91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6336367" y="452011"/>
            <a:ext cx="1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125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3" name="文本框 3"/>
          <p:cNvSpPr txBox="1"/>
          <p:nvPr/>
        </p:nvSpPr>
        <p:spPr>
          <a:xfrm>
            <a:off x="6113808" y="467022"/>
            <a:ext cx="222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,</a:t>
            </a:r>
            <a:endParaRPr lang="zh-CN" sz="4000" b="1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0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1537 0.319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1597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122 0.321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776 0.3164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158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16289 0.3370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1685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5481 0.3393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9362 0.351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5" grpId="1"/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G:\PPT制作\幼儿园期末家长会\素材\元素\51miz-E718321-72BBDB03.png51miz-E718321-72BBDB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331" y="3764604"/>
            <a:ext cx="838835" cy="8388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190455" y="571007"/>
            <a:ext cx="514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sz="3600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8" name="文本框 3"/>
          <p:cNvSpPr txBox="1"/>
          <p:nvPr/>
        </p:nvSpPr>
        <p:spPr>
          <a:xfrm>
            <a:off x="834919" y="1191254"/>
            <a:ext cx="21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a) 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Ví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dụ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0" name="文本框 3"/>
          <p:cNvSpPr txBox="1"/>
          <p:nvPr/>
        </p:nvSpPr>
        <p:spPr>
          <a:xfrm>
            <a:off x="753297" y="1890051"/>
            <a:ext cx="133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Tính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 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1" name="文本框 3"/>
          <p:cNvSpPr txBox="1"/>
          <p:nvPr/>
        </p:nvSpPr>
        <p:spPr>
          <a:xfrm>
            <a:off x="2940558" y="1890051"/>
            <a:ext cx="233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63 : 3 = ? 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2" name="文本框 3"/>
          <p:cNvSpPr txBox="1"/>
          <p:nvPr/>
        </p:nvSpPr>
        <p:spPr>
          <a:xfrm>
            <a:off x="2951989" y="2462322"/>
            <a:ext cx="162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63 : 3 =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3" name="文本框 3"/>
          <p:cNvSpPr txBox="1"/>
          <p:nvPr/>
        </p:nvSpPr>
        <p:spPr>
          <a:xfrm>
            <a:off x="4572001" y="2462321"/>
            <a:ext cx="73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21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1754911" y="3009211"/>
            <a:ext cx="375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Chia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sz="3600" b="1" dirty="0">
              <a:solidFill>
                <a:srgbClr val="EC6A5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2949483" y="3935200"/>
            <a:ext cx="1470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 + 3 =</a:t>
            </a: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1074751" y="3864846"/>
            <a:ext cx="2023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4378391" y="3926534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2885781" y="4686463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3345349" y="4705503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4420339" y="4705503"/>
            <a:ext cx="519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altLang="vi-VN" sz="3600" dirty="0" smtClean="0">
              <a:solidFill>
                <a:srgbClr val="000000"/>
              </a:solidFill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本框 3"/>
          <p:cNvSpPr txBox="1"/>
          <p:nvPr/>
        </p:nvSpPr>
        <p:spPr>
          <a:xfrm>
            <a:off x="7896529" y="1943852"/>
            <a:ext cx="233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123 : 3 = ? 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7" name="文本框 3"/>
          <p:cNvSpPr txBox="1"/>
          <p:nvPr/>
        </p:nvSpPr>
        <p:spPr>
          <a:xfrm>
            <a:off x="7920861" y="2560993"/>
            <a:ext cx="182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123 : 3 =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8" name="文本框 3"/>
          <p:cNvSpPr txBox="1"/>
          <p:nvPr/>
        </p:nvSpPr>
        <p:spPr>
          <a:xfrm>
            <a:off x="9540873" y="2573683"/>
            <a:ext cx="73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41</a:t>
            </a:r>
            <a:endParaRPr lang="zh-CN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9" name="文本框 3"/>
          <p:cNvSpPr txBox="1"/>
          <p:nvPr/>
        </p:nvSpPr>
        <p:spPr>
          <a:xfrm>
            <a:off x="6723783" y="3120573"/>
            <a:ext cx="375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Chia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sz="3600" b="1" dirty="0">
              <a:solidFill>
                <a:srgbClr val="EC6A5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7366335" y="4046077"/>
            <a:ext cx="20038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 + 2 + 3 =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9347263" y="4037896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7854653" y="4797825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8314221" y="4816865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9347263" y="4816865"/>
            <a:ext cx="519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40" grpId="0"/>
      <p:bldP spid="41" grpId="0"/>
      <p:bldP spid="42" grpId="0"/>
      <p:bldP spid="43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G:\PPT制作\幼儿园期末家长会\素材\元素\51miz-E718321-72BBDB03.png51miz-E718321-72BBDB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8496" y="3621882"/>
            <a:ext cx="838835" cy="8357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190455" y="571007"/>
            <a:ext cx="581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Các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số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không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dirty="0" err="1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dirty="0" smtClean="0">
                <a:solidFill>
                  <a:srgbClr val="7EBC6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altLang="en-US" sz="3600" dirty="0">
              <a:solidFill>
                <a:srgbClr val="7EBC68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28" name="文本框 3"/>
          <p:cNvSpPr txBox="1"/>
          <p:nvPr/>
        </p:nvSpPr>
        <p:spPr>
          <a:xfrm>
            <a:off x="935748" y="1355082"/>
            <a:ext cx="21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a) 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Ví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dụ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0" name="文本框 3"/>
          <p:cNvSpPr txBox="1"/>
          <p:nvPr/>
        </p:nvSpPr>
        <p:spPr>
          <a:xfrm>
            <a:off x="753297" y="1890051"/>
            <a:ext cx="133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Tính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 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1" name="文本框 3"/>
          <p:cNvSpPr txBox="1"/>
          <p:nvPr/>
        </p:nvSpPr>
        <p:spPr>
          <a:xfrm>
            <a:off x="2940558" y="1890051"/>
            <a:ext cx="233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91 : 3 = ? 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2" name="文本框 3"/>
          <p:cNvSpPr txBox="1"/>
          <p:nvPr/>
        </p:nvSpPr>
        <p:spPr>
          <a:xfrm>
            <a:off x="2951989" y="2462322"/>
            <a:ext cx="162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91 : 3 =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3" name="文本框 3"/>
          <p:cNvSpPr txBox="1"/>
          <p:nvPr/>
        </p:nvSpPr>
        <p:spPr>
          <a:xfrm>
            <a:off x="4572001" y="2462321"/>
            <a:ext cx="198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30 ( 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dư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1)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1754911" y="3009211"/>
            <a:ext cx="420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Không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altLang="en-US" sz="3600" b="1" dirty="0">
              <a:solidFill>
                <a:srgbClr val="EC6A5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3078050" y="3819938"/>
            <a:ext cx="1470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9 + 1 =</a:t>
            </a: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1007307" y="3803090"/>
            <a:ext cx="2023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 smtClean="0">
                <a:solidFill>
                  <a:srgbClr val="EE85AE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3600" b="1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4506958" y="3811272"/>
            <a:ext cx="743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2750720" y="4571201"/>
            <a:ext cx="688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3473916" y="4590241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4495882" y="4581575"/>
            <a:ext cx="16645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3 (</a:t>
            </a:r>
            <a:r>
              <a:rPr lang="en-US" altLang="vi-VN" sz="3600" dirty="0" err="1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6" name="文本框 3"/>
          <p:cNvSpPr txBox="1"/>
          <p:nvPr/>
        </p:nvSpPr>
        <p:spPr>
          <a:xfrm>
            <a:off x="7991088" y="1921007"/>
            <a:ext cx="233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125 : 3 = ? 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7" name="文本框 3"/>
          <p:cNvSpPr txBox="1"/>
          <p:nvPr/>
        </p:nvSpPr>
        <p:spPr>
          <a:xfrm>
            <a:off x="7920861" y="2560993"/>
            <a:ext cx="182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125 : 3 =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8" name="文本框 3"/>
          <p:cNvSpPr txBox="1"/>
          <p:nvPr/>
        </p:nvSpPr>
        <p:spPr>
          <a:xfrm>
            <a:off x="9540873" y="2573683"/>
            <a:ext cx="182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41 (</a:t>
            </a:r>
            <a:r>
              <a:rPr lang="en-US" altLang="zh-CN" sz="3600" b="1" dirty="0" err="1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dư</a:t>
            </a:r>
            <a:r>
              <a:rPr lang="en-US" altLang="zh-CN" sz="3600" b="1" dirty="0" smtClean="0">
                <a:solidFill>
                  <a:srgbClr val="8084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2)</a:t>
            </a:r>
            <a:endParaRPr lang="zh-CN" altLang="en-US" sz="3600" b="1" dirty="0">
              <a:solidFill>
                <a:srgbClr val="8084C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59" name="文本框 3"/>
          <p:cNvSpPr txBox="1"/>
          <p:nvPr/>
        </p:nvSpPr>
        <p:spPr>
          <a:xfrm>
            <a:off x="6723783" y="3071351"/>
            <a:ext cx="464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Không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chia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hết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cho</a:t>
            </a:r>
            <a:r>
              <a:rPr lang="en-US" altLang="zh-CN" sz="3600" b="1" dirty="0" smtClean="0">
                <a:solidFill>
                  <a:srgbClr val="EC6A5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3</a:t>
            </a:r>
            <a:endParaRPr lang="zh-CN" altLang="en-US" sz="3600" b="1" dirty="0">
              <a:solidFill>
                <a:srgbClr val="EC6A5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VF Blenda Script" panose="0204060305050602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7738473" y="3811272"/>
            <a:ext cx="20038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1 + 2 + 5 =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9719401" y="3803091"/>
            <a:ext cx="429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7599773" y="4550366"/>
            <a:ext cx="424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8059341" y="4569406"/>
            <a:ext cx="1074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: 3 =</a:t>
            </a: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9092383" y="4569406"/>
            <a:ext cx="23197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2 (</a:t>
            </a:r>
            <a:r>
              <a:rPr lang="en-US" altLang="vi-VN" sz="3600" dirty="0" err="1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altLang="vi-VN" sz="3600" dirty="0" smtClean="0">
                <a:solidFill>
                  <a:srgbClr val="000000"/>
                </a:solidFill>
                <a:latin typeface="UVF Blenda Script" panose="020406030505060202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42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40" grpId="0"/>
      <p:bldP spid="41" grpId="0"/>
      <p:bldP spid="42" grpId="0"/>
      <p:bldP spid="43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913</Words>
  <Application>Microsoft Office PowerPoint</Application>
  <PresentationFormat>Widescreen</PresentationFormat>
  <Paragraphs>229</Paragraphs>
  <Slides>35</Slides>
  <Notes>24</Notes>
  <HiddenSlides>10</HiddenSlides>
  <MMClips>27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9" baseType="lpstr">
      <vt:lpstr>UTM Avo</vt:lpstr>
      <vt:lpstr>Calibri</vt:lpstr>
      <vt:lpstr>Arabia</vt:lpstr>
      <vt:lpstr>UTM American Sans</vt:lpstr>
      <vt:lpstr>Times New Roman</vt:lpstr>
      <vt:lpstr>字魂17号-萌趣果冻体</vt:lpstr>
      <vt:lpstr>UVN Bai Sau Nang</vt:lpstr>
      <vt:lpstr>Calibri Light</vt:lpstr>
      <vt:lpstr>UVN Binh Duong</vt:lpstr>
      <vt:lpstr>Arial-Rounded</vt:lpstr>
      <vt:lpstr>UVF Blenda Script</vt:lpstr>
      <vt:lpstr>Arial</vt:lpstr>
      <vt:lpstr>等线</vt:lpstr>
      <vt:lpstr>UTM Ong Do Gia</vt:lpstr>
      <vt:lpstr>iCiel Cadena</vt:lpstr>
      <vt:lpstr>UTM Guanine</vt:lpstr>
      <vt:lpstr>Tahoma</vt:lpstr>
      <vt:lpstr>Aa粉嘟嘟 (非商业使用)</vt:lpstr>
      <vt:lpstr>等线 Light</vt:lpstr>
      <vt:lpstr>Office 主题​​</vt:lpstr>
      <vt:lpstr>1_Custom Design</vt:lpstr>
      <vt:lpstr>2_Custom Design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hieu chia het cho 3</dc:title>
  <dc:creator>Khuyen</dc:creator>
  <cp:keywords>MangnonTeam</cp:keywords>
  <cp:lastModifiedBy>Hi</cp:lastModifiedBy>
  <cp:revision>40</cp:revision>
  <dcterms:created xsi:type="dcterms:W3CDTF">2021-06-21T14:09:30Z</dcterms:created>
  <dcterms:modified xsi:type="dcterms:W3CDTF">2021-12-26T03:19:58Z</dcterms:modified>
</cp:coreProperties>
</file>