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709" r:id="rId4"/>
    <p:sldMasterId id="2147483722" r:id="rId5"/>
    <p:sldMasterId id="2147483734" r:id="rId6"/>
    <p:sldMasterId id="2147483745" r:id="rId7"/>
    <p:sldMasterId id="2147483759" r:id="rId8"/>
    <p:sldMasterId id="2147483801" r:id="rId9"/>
  </p:sldMasterIdLst>
  <p:notesMasterIdLst>
    <p:notesMasterId r:id="rId39"/>
  </p:notesMasterIdLst>
  <p:handoutMasterIdLst>
    <p:handoutMasterId r:id="rId40"/>
  </p:handoutMasterIdLst>
  <p:sldIdLst>
    <p:sldId id="259" r:id="rId10"/>
    <p:sldId id="302" r:id="rId11"/>
    <p:sldId id="288" r:id="rId12"/>
    <p:sldId id="304" r:id="rId13"/>
    <p:sldId id="289" r:id="rId14"/>
    <p:sldId id="290" r:id="rId15"/>
    <p:sldId id="291" r:id="rId16"/>
    <p:sldId id="292" r:id="rId17"/>
    <p:sldId id="310" r:id="rId18"/>
    <p:sldId id="311" r:id="rId19"/>
    <p:sldId id="309" r:id="rId20"/>
    <p:sldId id="264" r:id="rId21"/>
    <p:sldId id="269" r:id="rId22"/>
    <p:sldId id="268" r:id="rId23"/>
    <p:sldId id="272" r:id="rId24"/>
    <p:sldId id="293" r:id="rId25"/>
    <p:sldId id="274" r:id="rId26"/>
    <p:sldId id="278" r:id="rId27"/>
    <p:sldId id="277" r:id="rId28"/>
    <p:sldId id="312" r:id="rId29"/>
    <p:sldId id="314" r:id="rId30"/>
    <p:sldId id="279" r:id="rId31"/>
    <p:sldId id="294" r:id="rId32"/>
    <p:sldId id="295" r:id="rId33"/>
    <p:sldId id="296" r:id="rId34"/>
    <p:sldId id="297" r:id="rId35"/>
    <p:sldId id="298" r:id="rId36"/>
    <p:sldId id="299" r:id="rId37"/>
    <p:sldId id="300" r:id="rId38"/>
  </p:sldIdLst>
  <p:sldSz cx="12192000" cy="6858000"/>
  <p:notesSz cx="6858000" cy="9144000"/>
  <p:embeddedFontLst>
    <p:embeddedFont>
      <p:font typeface="微软雅黑" panose="020B0503020204020204" pitchFamily="34" charset="-122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微软雅黑 Light" panose="020B0604020202020204" charset="-122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Arial Black" panose="020B0A04020102020204" pitchFamily="34" charset="0"/>
      <p:bold r:id="rId50"/>
    </p:embeddedFont>
    <p:embeddedFont>
      <p:font typeface="宋体" panose="02010600030101010101" pitchFamily="2" charset="-122"/>
      <p:regular r:id="rId51"/>
    </p:embeddedFont>
    <p:embeddedFont>
      <p:font typeface="等线" panose="020B0604020202020204" charset="-122"/>
      <p:regular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18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37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5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A45"/>
    <a:srgbClr val="FFCEA1"/>
    <a:srgbClr val="97633B"/>
    <a:srgbClr val="EFC650"/>
    <a:srgbClr val="5C9F9C"/>
    <a:srgbClr val="73A76D"/>
    <a:srgbClr val="BDC2CE"/>
    <a:srgbClr val="F07264"/>
    <a:srgbClr val="F19C1D"/>
    <a:srgbClr val="FF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78" y="62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4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A96E5A3-51B2-4D00-B7E0-79BBC3E44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428D3F-786D-4877-84C5-28DD7520D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C016D85-5EC4-404B-90D1-31028D9A1891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2940EE-13FD-4DAD-8DC2-5683D0C1E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C2C9B7-3CDB-41DF-8BB6-8C0655AF0A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D7C4291-9E55-4D36-9A91-DFAAA3C62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221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1F5EFE2-4166-404E-B2FB-07F2891CA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24074-44D0-41F4-A9C1-CB0D174243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1CE2E70-C924-4C7C-98EA-3B83FDFA4DEE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A679A58C-3C86-4374-8D56-C5E10A30D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F7BCA06B-1AEE-45AE-816B-106591C5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6D9745-992A-4B29-A125-4984F235CB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EB380A-D7F2-4EA8-9E9D-6042888A3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89628C-5FB7-4DD4-A232-928A4CE82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43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397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73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387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  <a:latin typeface="Calibri"/>
                <a:ea typeface="宋体"/>
              </a:rPr>
              <a:t>18</a:t>
            </a: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10753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301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18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16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320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28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  <a:latin typeface="Calibri"/>
                <a:ea typeface="宋体"/>
              </a:rPr>
              <a:t>3</a:t>
            </a: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0422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F9F34-E8EB-4022-92FC-9D85651C51A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5878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7987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文本占位符 7987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813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E930AF-6957-44AA-AF10-117839EDB055}" type="slidenum">
              <a:rPr lang="en-US" altLang="zh-CN">
                <a:solidFill>
                  <a:prstClr val="black"/>
                </a:solidFill>
                <a:ea typeface="宋体" panose="02010600030101010101" pitchFamily="2" charset="-122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454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F9F34-E8EB-4022-92FC-9D85651C51A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90982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44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3929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09366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7988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77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639235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824411"/>
      </p:ext>
    </p:extLst>
  </p:cSld>
  <p:clrMapOvr>
    <a:masterClrMapping/>
  </p:clrMapOvr>
  <p:transition spd="slow" advClick="0" advTm="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B45-E74D-49E6-91D2-A6D6A4B2A4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448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1AC8D-899F-4616-9AA6-DB3B82F1C9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188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41C97-7241-4FEA-88A0-76F38C6A0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360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E7C1C-6B53-4567-BF19-1C60ACEB33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55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8A735-4C06-4452-B20B-916911BFBE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125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E9725-DEA5-47FF-B51A-11F4BEB5C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20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5B20A-C630-42DC-8C83-E364B89BCB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44752"/>
      </p:ext>
    </p:extLst>
  </p:cSld>
  <p:clrMapOvr>
    <a:masterClrMapping/>
  </p:clrMapOvr>
  <p:transition spd="slow" advClick="0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48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0728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lIns="121914" tIns="60957" rIns="121914" bIns="60957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092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6682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lIns="121914" tIns="60957" rIns="121914" bIns="60957"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52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99956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2171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lIns="121914" tIns="60957" rIns="121914" bIns="6095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5248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28961"/>
      </p:ext>
    </p:extLst>
  </p:cSld>
  <p:clrMapOvr>
    <a:masterClrMapping/>
  </p:clrMapOvr>
  <p:transition spd="slow" advClick="0" advTm="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lIns="121914" tIns="60957" rIns="121914" bIns="6095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 lIns="121914" tIns="60957" rIns="121914" bIns="60957"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30725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7770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 lIns="121914" tIns="60957" rIns="121914" bIns="6095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5EED7CE0-54FB-4D0C-93EF-551629C8BCA8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fld id="{27F5DB33-550E-4BA8-BECF-BE468CFCE6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64621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13429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2296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56252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24829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41809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89231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26262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93979"/>
      </p:ext>
    </p:extLst>
  </p:cSld>
  <p:clrMapOvr>
    <a:masterClrMapping/>
  </p:clrMapOvr>
  <p:transition spd="slow" advClick="0" advTm="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29510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36862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08635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84229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501192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89218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77359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95758"/>
      </p:ext>
    </p:extLst>
  </p:cSld>
  <p:clrMapOvr>
    <a:masterClrMapping/>
  </p:clrMapOvr>
  <p:transition advClick="0" advTm="3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71170"/>
      </p:ext>
    </p:extLst>
  </p:cSld>
  <p:clrMapOvr>
    <a:masterClrMapping/>
  </p:clrMapOvr>
  <p:transition advClick="0" advTm="3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02230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9064"/>
      </p:ext>
    </p:extLst>
  </p:cSld>
  <p:clrMapOvr>
    <a:masterClrMapping/>
  </p:clrMapOvr>
  <p:transition spd="slow" advClick="0" advTm="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81719"/>
      </p:ext>
    </p:extLst>
  </p:cSld>
  <p:clrMapOvr>
    <a:masterClrMapping/>
  </p:clrMapOvr>
  <p:transition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36920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83912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71854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77589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04027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120726"/>
      </p:ext>
    </p:extLst>
  </p:cSld>
  <p:clrMapOvr>
    <a:masterClrMapping/>
  </p:clrMapOvr>
  <p:transition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531"/>
      </p:ext>
    </p:extLst>
  </p:cSld>
  <p:clrMapOvr>
    <a:masterClrMapping/>
  </p:clrMapOvr>
  <p:transition spd="slow" advClick="0" advTm="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0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6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56875"/>
      </p:ext>
    </p:extLst>
  </p:cSld>
  <p:clrMapOvr>
    <a:masterClrMapping/>
  </p:clrMapOvr>
  <p:transition spd="slow" advClick="0" advTm="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5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78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15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83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344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49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03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107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F77C7-3AC1-47F6-A9A6-872916BEA3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46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B4674-8818-4644-9D18-7433912182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8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92478"/>
      </p:ext>
    </p:extLst>
  </p:cSld>
  <p:clrMapOvr>
    <a:masterClrMapping/>
  </p:clrMapOvr>
  <p:transition spd="slow" advClick="0" advTm="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07F99-73FA-4861-9C81-9481C0CE73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4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26793-84A6-4042-9FA3-812742CF6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65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D2770-97EA-49C9-ACD0-EEF55EFAD8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868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A4A77-05A6-4038-8B55-6AD35FD658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496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B45-E74D-49E6-91D2-A6D6A4B2A4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35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1AC8D-899F-4616-9AA6-DB3B82F1C9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329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41C97-7241-4FEA-88A0-76F38C6A0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56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E7C1C-6B53-4567-BF19-1C60ACEB33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753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8A735-4C06-4452-B20B-916911BFBE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82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E9725-DEA5-47FF-B51A-11F4BEB5C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9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477214"/>
      </p:ext>
    </p:extLst>
  </p:cSld>
  <p:clrMapOvr>
    <a:masterClrMapping/>
  </p:clrMapOvr>
  <p:transition spd="slow" advClick="0" advTm="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5B20A-C630-42DC-8C83-E364B89BCB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24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F77C7-3AC1-47F6-A9A6-872916BEA3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630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B4674-8818-4644-9D18-7433912182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61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07F99-73FA-4861-9C81-9481C0CE73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561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26793-84A6-4042-9FA3-812742CF6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9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D2770-97EA-49C9-ACD0-EEF55EFAD8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41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A4A77-05A6-4038-8B55-6AD35FD658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03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B45-E74D-49E6-91D2-A6D6A4B2A4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55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1AC8D-899F-4616-9AA6-DB3B82F1C9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863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41C97-7241-4FEA-88A0-76F38C6A0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7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45091"/>
      </p:ext>
    </p:extLst>
  </p:cSld>
  <p:clrMapOvr>
    <a:masterClrMapping/>
  </p:clrMapOvr>
  <p:transition spd="slow" advClick="0" advTm="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E7C1C-6B53-4567-BF19-1C60ACEB33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065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8A735-4C06-4452-B20B-916911BFBE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831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E9725-DEA5-47FF-B51A-11F4BEB5C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9348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5B20A-C630-42DC-8C83-E364B89BCB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375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F77C7-3AC1-47F6-A9A6-872916BEA3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66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B4674-8818-4644-9D18-7433912182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677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07F99-73FA-4861-9C81-9481C0CE73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48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26793-84A6-4042-9FA3-812742CF6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29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D2770-97EA-49C9-ACD0-EEF55EFAD8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842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A4A77-05A6-4038-8B55-6AD35FD658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0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594" indent="-228594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92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686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Click="0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4686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advClick="0" advTm="3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t>2019/5/29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t>‹#›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3862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2019/5/29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t>‹#›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237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26BE549-FEBD-4B36-A35E-BC260112BE4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513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26BE549-FEBD-4B36-A35E-BC260112BE4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674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  <a:ea typeface="+mn-ea"/>
            </a:endParaRP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26BE549-FEBD-4B36-A35E-BC260112BE4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460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jpe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.xml"/><Relationship Id="rId18" Type="http://schemas.openxmlformats.org/officeDocument/2006/relationships/slide" Target="slide26.xml"/><Relationship Id="rId26" Type="http://schemas.openxmlformats.org/officeDocument/2006/relationships/image" Target="../media/image57.gif"/><Relationship Id="rId3" Type="http://schemas.openxmlformats.org/officeDocument/2006/relationships/audio" Target="../media/audio2.wav"/><Relationship Id="rId21" Type="http://schemas.openxmlformats.org/officeDocument/2006/relationships/image" Target="../media/image54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png"/><Relationship Id="rId11" Type="http://schemas.openxmlformats.org/officeDocument/2006/relationships/slide" Target="slide6.xml"/><Relationship Id="rId24" Type="http://schemas.openxmlformats.org/officeDocument/2006/relationships/slide" Target="slide29.xml"/><Relationship Id="rId5" Type="http://schemas.openxmlformats.org/officeDocument/2006/relationships/slide" Target="slide5.xml"/><Relationship Id="rId15" Type="http://schemas.openxmlformats.org/officeDocument/2006/relationships/image" Target="../media/image50.png"/><Relationship Id="rId23" Type="http://schemas.openxmlformats.org/officeDocument/2006/relationships/image" Target="../media/image55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4" Type="http://schemas.openxmlformats.org/officeDocument/2006/relationships/image" Target="../media/image43.jpeg"/><Relationship Id="rId9" Type="http://schemas.openxmlformats.org/officeDocument/2006/relationships/slide" Target="slide4.xml"/><Relationship Id="rId14" Type="http://schemas.openxmlformats.org/officeDocument/2006/relationships/image" Target="../media/image49.png"/><Relationship Id="rId22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2.xml"/><Relationship Id="rId5" Type="http://schemas.openxmlformats.org/officeDocument/2006/relationships/image" Target="../media/image60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2.xml"/><Relationship Id="rId5" Type="http://schemas.openxmlformats.org/officeDocument/2006/relationships/image" Target="../media/image60.sv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2.xml"/><Relationship Id="rId5" Type="http://schemas.openxmlformats.org/officeDocument/2006/relationships/image" Target="../media/image60.svg"/><Relationship Id="rId10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6" Type="http://schemas.openxmlformats.org/officeDocument/2006/relationships/slide" Target="slide2.xml"/><Relationship Id="rId5" Type="http://schemas.openxmlformats.org/officeDocument/2006/relationships/image" Target="../media/image60.svg"/><Relationship Id="rId10" Type="http://schemas.openxmlformats.org/officeDocument/2006/relationships/image" Target="../media/image68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6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995" y="1586487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9" y="874713"/>
            <a:ext cx="6846887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54" y="2307465"/>
            <a:ext cx="46740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Khởi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</a:rPr>
              <a:t>động</a:t>
            </a:r>
            <a:endParaRPr lang="zh-CN" altLang="en-US" sz="7200" b="1" dirty="0">
              <a:solidFill>
                <a:srgbClr val="FF0000"/>
              </a:solidFill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C4D9F-5CAB-F380-61A3-3A5FB76DDC5E}"/>
              </a:ext>
            </a:extLst>
          </p:cNvPr>
          <p:cNvSpPr txBox="1"/>
          <p:nvPr/>
        </p:nvSpPr>
        <p:spPr>
          <a:xfrm>
            <a:off x="1333357" y="-114386"/>
            <a:ext cx="10858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4"/>
          <p:cNvSpPr txBox="1"/>
          <p:nvPr/>
        </p:nvSpPr>
        <p:spPr>
          <a:xfrm>
            <a:off x="3444453" y="160337"/>
            <a:ext cx="495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>
                <a:solidFill>
                  <a:srgbClr val="2B6F7D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 nghĩa từ khó</a:t>
            </a:r>
            <a:endParaRPr lang="zh-CN" altLang="en-US" sz="4400" dirty="0">
              <a:solidFill>
                <a:srgbClr val="2B6F7D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7" descr="ca th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6835" y="4118083"/>
            <a:ext cx="71628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2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167284" y="1973536"/>
            <a:ext cx="4022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 bạc</a:t>
            </a:r>
            <a:endParaRPr lang="en-US" altLang="en-US" sz="4800" b="1">
              <a:solidFill>
                <a:srgbClr val="66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2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143001" y="4846638"/>
            <a:ext cx="4022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 thu</a:t>
            </a:r>
            <a:endParaRPr lang="en-US" altLang="en-US" sz="4800" b="1">
              <a:solidFill>
                <a:srgbClr val="66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10" descr="G:\cabacma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017" y="1485268"/>
            <a:ext cx="5497513" cy="2268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3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657600" y="152401"/>
            <a:ext cx="502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 thuyền đánh cá	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0" y="1143000"/>
            <a:ext cx="48006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 trời xuống biển  như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hòn lửa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 đã cài then,   đêm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sập cửa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 thuyền đánh cá  lại ra khơi,</a:t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hát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 buồm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cùng gió khơi.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rằng:   cá bạc Biển Đông lặng,</a:t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thu Biển Đông  như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 thoi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 ngày dệt biển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muôn luồng sáng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dệt lưới ta  đoàn cá ơi!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ca  gọi cá vào,</a:t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 thuyền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đã có nhịp trăng cao</a:t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 cho ta cá   như lòng mẹ</a:t>
            </a:r>
            <a:b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 lớn đời ta   tự buổi nào.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1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524500" y="765175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i="1">
                <a:solidFill>
                  <a:srgbClr val="000000"/>
                </a:solidFill>
                <a:ea typeface="+mn-ea"/>
              </a:rPr>
              <a:t>(</a:t>
            </a:r>
            <a:r>
              <a:rPr lang="en-US" altLang="en-US" sz="1600" b="1" i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Trích)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067425" y="1157289"/>
            <a:ext cx="4800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mờ,  kéo lưới kịp trời sáng</a:t>
            </a:r>
            <a:b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 xoăn tay</a:t>
            </a: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chùm cá nặng</a:t>
            </a:r>
            <a:b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Vảy bạc đuôi vàng 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lóe rạng đông</a:t>
            </a: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 xếp buồm lên  đón nắng hồng.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hát căng buồm  với gió khơi,</a:t>
            </a:r>
            <a:b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 thuyền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 đua</a:t>
            </a: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mặt trời,</a:t>
            </a:r>
            <a:b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 trời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biển</a:t>
            </a: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nhô màu mới,</a:t>
            </a:r>
            <a:b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 cá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 hoàng</a:t>
            </a: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muôn dặm phơi.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1">
              <a:solidFill>
                <a:srgbClr val="000000"/>
              </a:solidFill>
              <a:ea typeface="+mn-ea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8610600" y="41148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 CẬN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4019550" y="1066800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>
            <a:off x="3762375" y="1433514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H="1">
            <a:off x="4006850" y="2162175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2905125" y="2581275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2817813" y="2581275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3789363" y="2995614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3829050" y="3351214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3416300" y="3695700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3175000" y="4110039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2913063" y="4514850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>
            <a:off x="3336925" y="4895850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>
            <a:off x="7170738" y="1143000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H="1">
            <a:off x="4198938" y="1760539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H="1">
            <a:off x="3463925" y="5222875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H="1">
            <a:off x="8078788" y="1489075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H="1">
            <a:off x="8404225" y="1874839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H="1">
            <a:off x="8470900" y="2198689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 flipH="1">
            <a:off x="8542338" y="2627314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 flipH="1">
            <a:off x="8833918" y="2995614"/>
            <a:ext cx="95250" cy="414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30" name="Line 26"/>
          <p:cNvSpPr>
            <a:spLocks noChangeShapeType="1"/>
          </p:cNvSpPr>
          <p:nvPr/>
        </p:nvSpPr>
        <p:spPr bwMode="auto">
          <a:xfrm flipH="1">
            <a:off x="8267700" y="3286125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1531" name="Line 27"/>
          <p:cNvSpPr>
            <a:spLocks noChangeShapeType="1"/>
          </p:cNvSpPr>
          <p:nvPr/>
        </p:nvSpPr>
        <p:spPr bwMode="auto">
          <a:xfrm flipH="1">
            <a:off x="8374063" y="3695700"/>
            <a:ext cx="95250" cy="414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762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6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1" y="1635126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947386" y="828531"/>
            <a:ext cx="7505331" cy="52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2832" y="2606077"/>
            <a:ext cx="4029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2550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779A780-7E42-4011-AAC4-97C7A8F83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7483"/>
            <a:ext cx="1842836" cy="19337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69BD888-7C43-4EE9-A550-AA14297545C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86554" y="5207482"/>
            <a:ext cx="1842836" cy="19337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EED355-3015-4B4C-84E1-76E41A078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184" y="5207483"/>
            <a:ext cx="1842836" cy="19337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0F622F-4A11-4896-A4C6-C70D2B1D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14174" y="5352550"/>
            <a:ext cx="1842836" cy="19337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1E7792-D85D-4705-926B-2A4F6336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2550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745" y="1130140"/>
            <a:ext cx="7374577" cy="1015663"/>
          </a:xfrm>
          <a:prstGeom prst="rect">
            <a:avLst/>
          </a:prstGeom>
          <a:solidFill>
            <a:schemeClr val="bg2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+mj-lt"/>
              </a:rPr>
              <a:t>Đoàn thuyền đánh cá ra khơi vào lúc nào? Những câu thơ nào cho biết điều đó?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 descr="Phân tích hình ảnh cảnh ra khơi trong bài thơ Đoàn thuyền đánh cá - Kênh  học đườ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08" y="2008849"/>
            <a:ext cx="4361812" cy="41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Oval Callout 19"/>
          <p:cNvSpPr/>
          <p:nvPr/>
        </p:nvSpPr>
        <p:spPr>
          <a:xfrm>
            <a:off x="-33179" y="2119601"/>
            <a:ext cx="7552708" cy="4334987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745" y="3011924"/>
            <a:ext cx="6685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500" b="1" i="1" dirty="0">
                <a:latin typeface="Times New Roman"/>
                <a:ea typeface="+mn-ea"/>
              </a:rPr>
              <a:t>Đoàn thuyền đánh cá ra khơi vào lúc hoàng hôn buông xuống. </a:t>
            </a:r>
          </a:p>
          <a:p>
            <a:pPr lvl="0"/>
            <a:r>
              <a:rPr lang="vi-VN" sz="3500" b="1" i="1" dirty="0">
                <a:latin typeface="Times New Roman"/>
                <a:ea typeface="+mn-ea"/>
              </a:rPr>
              <a:t>Mặt trời xuống biển như hòn</a:t>
            </a:r>
            <a:r>
              <a:rPr lang="en-US" sz="3500" b="1" i="1" dirty="0">
                <a:latin typeface="Calibri"/>
                <a:ea typeface="+mn-ea"/>
              </a:rPr>
              <a:t> </a:t>
            </a:r>
            <a:r>
              <a:rPr lang="vi-VN" sz="3500" b="1" i="1" dirty="0">
                <a:latin typeface="Times New Roman"/>
                <a:ea typeface="+mn-ea"/>
              </a:rPr>
              <a:t>lửa</a:t>
            </a:r>
            <a:endParaRPr lang="en-US" sz="3500" b="1" i="1" dirty="0">
              <a:latin typeface="Times New Roman"/>
              <a:ea typeface="+mn-ea"/>
            </a:endParaRPr>
          </a:p>
          <a:p>
            <a:pPr lvl="0"/>
            <a:r>
              <a:rPr lang="en-US" sz="3500" b="1" i="1" dirty="0" err="1">
                <a:latin typeface="Times New Roman"/>
                <a:ea typeface="+mn-ea"/>
              </a:rPr>
              <a:t>Sóng</a:t>
            </a:r>
            <a:r>
              <a:rPr lang="en-US" sz="3500" b="1" i="1" dirty="0">
                <a:latin typeface="Times New Roman"/>
                <a:ea typeface="+mn-ea"/>
              </a:rPr>
              <a:t> </a:t>
            </a:r>
            <a:r>
              <a:rPr lang="en-US" sz="3500" b="1" i="1" dirty="0" err="1">
                <a:latin typeface="Times New Roman"/>
                <a:ea typeface="+mn-ea"/>
              </a:rPr>
              <a:t>đã</a:t>
            </a:r>
            <a:r>
              <a:rPr lang="en-US" sz="3500" b="1" i="1" dirty="0">
                <a:latin typeface="Times New Roman"/>
                <a:ea typeface="+mn-ea"/>
              </a:rPr>
              <a:t> </a:t>
            </a:r>
            <a:r>
              <a:rPr lang="en-US" sz="3500" b="1" i="1" dirty="0" err="1">
                <a:latin typeface="Times New Roman"/>
                <a:ea typeface="+mn-ea"/>
              </a:rPr>
              <a:t>cài</a:t>
            </a:r>
            <a:r>
              <a:rPr lang="en-US" sz="3500" b="1" i="1" dirty="0">
                <a:latin typeface="Times New Roman"/>
                <a:ea typeface="+mn-ea"/>
              </a:rPr>
              <a:t> then, </a:t>
            </a:r>
            <a:r>
              <a:rPr lang="en-US" sz="3500" b="1" i="1" dirty="0" err="1">
                <a:latin typeface="Times New Roman"/>
                <a:ea typeface="+mn-ea"/>
              </a:rPr>
              <a:t>đêm</a:t>
            </a:r>
            <a:r>
              <a:rPr lang="en-US" sz="3500" b="1" i="1" dirty="0">
                <a:latin typeface="Times New Roman"/>
                <a:ea typeface="+mn-ea"/>
              </a:rPr>
              <a:t> </a:t>
            </a:r>
            <a:r>
              <a:rPr lang="en-US" sz="3500" b="1" i="1" dirty="0" err="1">
                <a:latin typeface="Times New Roman"/>
                <a:ea typeface="+mn-ea"/>
              </a:rPr>
              <a:t>sập</a:t>
            </a:r>
            <a:r>
              <a:rPr lang="en-US" sz="3500" b="1" i="1" dirty="0">
                <a:latin typeface="Times New Roman"/>
                <a:ea typeface="+mn-ea"/>
              </a:rPr>
              <a:t> </a:t>
            </a:r>
            <a:r>
              <a:rPr lang="en-US" sz="3500" b="1" i="1" dirty="0" err="1">
                <a:latin typeface="Times New Roman"/>
                <a:ea typeface="+mn-ea"/>
              </a:rPr>
              <a:t>cửa</a:t>
            </a:r>
            <a:endParaRPr lang="vi-VN" sz="3500" b="1" i="1" dirty="0">
              <a:latin typeface="Times New Roman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004" y="310989"/>
            <a:ext cx="4198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Bài thơ miêu tả cảnh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613" y="853141"/>
            <a:ext cx="6932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Bài thơ miêu tả cảnh đoàn thuyền đánh cá ra khơi và trở về với cá nặng đầy khoang.</a:t>
            </a:r>
          </a:p>
        </p:txBody>
      </p:sp>
    </p:spTree>
    <p:extLst>
      <p:ext uri="{BB962C8B-B14F-4D97-AF65-F5344CB8AC3E}">
        <p14:creationId xmlns:p14="http://schemas.microsoft.com/office/powerpoint/2010/main" val="38186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/>
      <p:bldP spid="8" grpId="0"/>
      <p:bldP spid="8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EDAC82EE-79C7-49A9-AD9C-0BB0B0AB5C6E}"/>
              </a:ext>
            </a:extLst>
          </p:cNvPr>
          <p:cNvGrpSpPr/>
          <p:nvPr/>
        </p:nvGrpSpPr>
        <p:grpSpPr>
          <a:xfrm flipH="1">
            <a:off x="-1" y="375875"/>
            <a:ext cx="12192000" cy="6482126"/>
            <a:chOff x="2057399" y="518681"/>
            <a:chExt cx="10134601" cy="633931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8FDE123-A45E-4A91-8566-CBBB78FF7D21}"/>
                </a:ext>
              </a:extLst>
            </p:cNvPr>
            <p:cNvGrpSpPr/>
            <p:nvPr/>
          </p:nvGrpSpPr>
          <p:grpSpPr>
            <a:xfrm>
              <a:off x="2057399" y="518681"/>
              <a:ext cx="10134601" cy="6339319"/>
              <a:chOff x="2057399" y="518681"/>
              <a:chExt cx="10134601" cy="6339319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CAF0B78E-0BC8-433E-8D1F-A5F32F2BA0B4}"/>
                  </a:ext>
                </a:extLst>
              </p:cNvPr>
              <p:cNvGrpSpPr/>
              <p:nvPr/>
            </p:nvGrpSpPr>
            <p:grpSpPr>
              <a:xfrm>
                <a:off x="11746831" y="518681"/>
                <a:ext cx="445169" cy="6339319"/>
                <a:chOff x="3597442" y="577516"/>
                <a:chExt cx="445169" cy="5847347"/>
              </a:xfrm>
              <a:solidFill>
                <a:srgbClr val="F19C1D">
                  <a:alpha val="40000"/>
                </a:srgbClr>
              </a:solidFill>
            </p:grpSpPr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E6C13420-9D12-4424-A77D-EE872ED09CEF}"/>
                    </a:ext>
                  </a:extLst>
                </p:cNvPr>
                <p:cNvSpPr/>
                <p:nvPr/>
              </p:nvSpPr>
              <p:spPr>
                <a:xfrm>
                  <a:off x="3597442" y="974558"/>
                  <a:ext cx="445169" cy="545030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等腰三角形 5">
                  <a:extLst>
                    <a:ext uri="{FF2B5EF4-FFF2-40B4-BE49-F238E27FC236}">
                      <a16:creationId xmlns:a16="http://schemas.microsoft.com/office/drawing/2014/main" id="{96906C8F-EE05-4411-A18D-1B9CD31FF4D9}"/>
                    </a:ext>
                  </a:extLst>
                </p:cNvPr>
                <p:cNvSpPr/>
                <p:nvPr/>
              </p:nvSpPr>
              <p:spPr>
                <a:xfrm>
                  <a:off x="3597442" y="577516"/>
                  <a:ext cx="445169" cy="397042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6C044B26-C1DA-4621-BA91-DE532923C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7399" y="6339319"/>
                <a:ext cx="9689431" cy="0"/>
              </a:xfrm>
              <a:prstGeom prst="line">
                <a:avLst/>
              </a:prstGeom>
              <a:ln w="120650">
                <a:solidFill>
                  <a:srgbClr val="F19C1D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6ABA10CC-BE72-484E-84CC-19DA8D6630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7399" y="1668379"/>
                <a:ext cx="9689431" cy="0"/>
              </a:xfrm>
              <a:prstGeom prst="line">
                <a:avLst/>
              </a:prstGeom>
              <a:ln w="120650">
                <a:solidFill>
                  <a:srgbClr val="F19C1D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48F5B3F-9024-4BB1-B981-8081031CC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>
              <a:off x="3733801" y="1806059"/>
              <a:ext cx="790072" cy="73260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D6D15A-7C7F-42E4-8AB1-80B666A54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 flipH="1" flipV="1">
              <a:off x="9745580" y="2380978"/>
              <a:ext cx="790072" cy="732603"/>
            </a:xfrm>
            <a:prstGeom prst="rect">
              <a:avLst/>
            </a:prstGeom>
          </p:spPr>
        </p:pic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3B043420-F416-4B2A-B99B-456A0269716F}"/>
                </a:ext>
              </a:extLst>
            </p:cNvPr>
            <p:cNvGrpSpPr/>
            <p:nvPr/>
          </p:nvGrpSpPr>
          <p:grpSpPr>
            <a:xfrm>
              <a:off x="9425115" y="5332272"/>
              <a:ext cx="1285725" cy="1285725"/>
              <a:chOff x="4775095" y="366988"/>
              <a:chExt cx="1233859" cy="1233859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F92F0FB-9193-4508-AE82-1CDF40AA4450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F07264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92C7FCA-830B-4197-A312-E63DBA0201A2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CB1A03-E19B-4E08-B221-A89241F1DAB3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F0726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4225860-D635-4ED7-9375-04DDC0ABA9E1}"/>
                </a:ext>
              </a:extLst>
            </p:cNvPr>
            <p:cNvGrpSpPr/>
            <p:nvPr/>
          </p:nvGrpSpPr>
          <p:grpSpPr>
            <a:xfrm>
              <a:off x="7323763" y="5552635"/>
              <a:ext cx="844997" cy="844997"/>
              <a:chOff x="4775095" y="366988"/>
              <a:chExt cx="1233859" cy="1233859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66F8C991-5133-4B15-914A-AB5305F45FFD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BDC2C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8E20AF44-870C-4C2B-98BA-2514C4EFCEC5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D5D451C-8E35-4DD2-83E5-76E275607DB4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BDC2CE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E46F2E8-A55F-414F-9BD0-522D1DAD8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>
              <a:off x="4806113" y="5136911"/>
              <a:ext cx="790072" cy="732603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04104976-D864-413F-B124-28DD92D60B63}"/>
                </a:ext>
              </a:extLst>
            </p:cNvPr>
            <p:cNvGrpSpPr/>
            <p:nvPr/>
          </p:nvGrpSpPr>
          <p:grpSpPr>
            <a:xfrm>
              <a:off x="7382050" y="1437160"/>
              <a:ext cx="753302" cy="753302"/>
              <a:chOff x="4775095" y="366988"/>
              <a:chExt cx="1233859" cy="1233859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FA917E9E-5784-4503-9293-21C4935704E6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F07264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E6690DFB-72D8-42CA-8931-7185B72DF92E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9101F845-7437-4A53-A9CA-8B86A668D161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F0726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923253A0-9FAD-4BD8-ABFE-3E14D69A3150}"/>
                </a:ext>
              </a:extLst>
            </p:cNvPr>
            <p:cNvGrpSpPr/>
            <p:nvPr/>
          </p:nvGrpSpPr>
          <p:grpSpPr>
            <a:xfrm>
              <a:off x="4952588" y="667925"/>
              <a:ext cx="1143412" cy="1143412"/>
              <a:chOff x="4775095" y="366988"/>
              <a:chExt cx="1233859" cy="1233859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FE9D6D03-9CFD-47A7-8353-E01B108AE57B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BDC2C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92F1B71-344C-4817-B109-A9726898CE10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088EC322-7641-4FAD-ACA6-15AC901B3E64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BDC2CE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63" y="610756"/>
            <a:ext cx="7653536" cy="327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7615" y="4185879"/>
            <a:ext cx="8774237" cy="170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</a:rPr>
              <a:t>Đoàn thuyền đánh cá trở về vào lúc </a:t>
            </a:r>
            <a:r>
              <a:rPr lang="vi-VN" sz="3500">
                <a:latin typeface="+mj-lt"/>
              </a:rPr>
              <a:t>bình minh. </a:t>
            </a:r>
            <a:endParaRPr lang="vi-VN" sz="3500" dirty="0">
              <a:latin typeface="+mj-lt"/>
            </a:endParaRPr>
          </a:p>
          <a:p>
            <a:pPr lvl="3"/>
            <a:r>
              <a:rPr lang="vi-VN" sz="3500" b="1" dirty="0">
                <a:solidFill>
                  <a:srgbClr val="FF0000"/>
                </a:solidFill>
                <a:latin typeface="+mj-lt"/>
              </a:rPr>
              <a:t>Sao mờ, kéo lưới kịp trời sáng</a:t>
            </a:r>
          </a:p>
          <a:p>
            <a:pPr lvl="3"/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nhô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0035" y="1394462"/>
            <a:ext cx="3377592" cy="48437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Đoàn thuyền đánh cá trở về vào lúc nào? Những câu thơ nào cho biết điều đó?</a:t>
            </a:r>
            <a:endParaRPr lang="en-US" sz="35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7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AF946E7-7BB5-4D77-B51A-6B6D59F8C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28145" b="18237"/>
          <a:stretch/>
        </p:blipFill>
        <p:spPr>
          <a:xfrm>
            <a:off x="1051711" y="5089842"/>
            <a:ext cx="1127872" cy="10168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9F00CE-F536-47A5-B73D-F5060A1B7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28145" b="18237"/>
          <a:stretch/>
        </p:blipFill>
        <p:spPr>
          <a:xfrm>
            <a:off x="8453059" y="5089842"/>
            <a:ext cx="1127872" cy="10168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69" y="2142565"/>
            <a:ext cx="3988573" cy="361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Wave 1"/>
          <p:cNvSpPr/>
          <p:nvPr/>
        </p:nvSpPr>
        <p:spPr>
          <a:xfrm>
            <a:off x="1051712" y="285008"/>
            <a:ext cx="9980466" cy="1591767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>
                <a:gd name="adj" fmla="val 77472"/>
              </a:avLst>
            </a:prstTxWarp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+mj-lt"/>
              </a:rPr>
              <a:t>Tìm những hình ảnh nói lên vẻ đẹp huy hoàng của biển.</a:t>
            </a:r>
            <a:endParaRPr lang="en-US" sz="3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778" y="2595939"/>
            <a:ext cx="743265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>Mặt trời xuống biển như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hòn lửa</a:t>
            </a:r>
          </a:p>
          <a:p>
            <a:r>
              <a:rPr lang="vi-VN" sz="4000" dirty="0">
                <a:latin typeface="+mj-lt"/>
              </a:rPr>
              <a:t>Sóng đã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cài then </a:t>
            </a:r>
            <a:r>
              <a:rPr lang="vi-VN" sz="4000" dirty="0">
                <a:latin typeface="+mj-lt"/>
              </a:rPr>
              <a:t>đêm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sập cửa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4000" dirty="0">
                <a:latin typeface="+mj-lt"/>
              </a:rPr>
              <a:t>Mặt trời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đội</a:t>
            </a:r>
            <a:r>
              <a:rPr lang="vi-VN" sz="4000" dirty="0">
                <a:latin typeface="+mj-lt"/>
              </a:rPr>
              <a:t> biển nhô màu mới</a:t>
            </a:r>
          </a:p>
          <a:p>
            <a:r>
              <a:rPr lang="vi-VN" sz="4000" dirty="0">
                <a:latin typeface="+mj-lt"/>
              </a:rPr>
              <a:t>Mắt cá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huy hoàng </a:t>
            </a:r>
            <a:r>
              <a:rPr lang="vi-VN" sz="4000" dirty="0">
                <a:latin typeface="+mj-lt"/>
              </a:rPr>
              <a:t>muôn dặm phơi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0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Freeform 6"/>
          <p:cNvSpPr/>
          <p:nvPr/>
        </p:nvSpPr>
        <p:spPr bwMode="auto">
          <a:xfrm>
            <a:off x="2531384" y="5817074"/>
            <a:ext cx="19050" cy="4049"/>
          </a:xfrm>
          <a:custGeom>
            <a:avLst/>
            <a:gdLst>
              <a:gd name="T0" fmla="*/ 0 w 12"/>
              <a:gd name="T1" fmla="*/ 3 h 3"/>
              <a:gd name="T2" fmla="*/ 12 w 12"/>
              <a:gd name="T3" fmla="*/ 0 h 3"/>
              <a:gd name="T4" fmla="*/ 12 w 12"/>
              <a:gd name="T5" fmla="*/ 0 h 3"/>
              <a:gd name="T6" fmla="*/ 0 w 12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3">
                <a:moveTo>
                  <a:pt x="0" y="3"/>
                </a:moveTo>
                <a:lnTo>
                  <a:pt x="12" y="0"/>
                </a:lnTo>
                <a:lnTo>
                  <a:pt x="12" y="0"/>
                </a:lnTo>
                <a:lnTo>
                  <a:pt x="0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6" name="Freeform 42"/>
          <p:cNvSpPr/>
          <p:nvPr/>
        </p:nvSpPr>
        <p:spPr bwMode="auto">
          <a:xfrm>
            <a:off x="-1768394" y="44925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-562266" y="-617738"/>
            <a:ext cx="13680745" cy="7709534"/>
          </a:xfrm>
          <a:custGeom>
            <a:avLst/>
            <a:gdLst>
              <a:gd name="T0" fmla="*/ 5995 w 6021"/>
              <a:gd name="T1" fmla="*/ 2925 h 4063"/>
              <a:gd name="T2" fmla="*/ 5862 w 6021"/>
              <a:gd name="T3" fmla="*/ 2482 h 4063"/>
              <a:gd name="T4" fmla="*/ 5803 w 6021"/>
              <a:gd name="T5" fmla="*/ 2440 h 4063"/>
              <a:gd name="T6" fmla="*/ 5694 w 6021"/>
              <a:gd name="T7" fmla="*/ 2388 h 4063"/>
              <a:gd name="T8" fmla="*/ 5697 w 6021"/>
              <a:gd name="T9" fmla="*/ 2270 h 4063"/>
              <a:gd name="T10" fmla="*/ 5739 w 6021"/>
              <a:gd name="T11" fmla="*/ 2096 h 4063"/>
              <a:gd name="T12" fmla="*/ 5441 w 6021"/>
              <a:gd name="T13" fmla="*/ 1401 h 4063"/>
              <a:gd name="T14" fmla="*/ 5210 w 6021"/>
              <a:gd name="T15" fmla="*/ 1227 h 4063"/>
              <a:gd name="T16" fmla="*/ 4985 w 6021"/>
              <a:gd name="T17" fmla="*/ 1176 h 4063"/>
              <a:gd name="T18" fmla="*/ 4694 w 6021"/>
              <a:gd name="T19" fmla="*/ 432 h 4063"/>
              <a:gd name="T20" fmla="*/ 4607 w 6021"/>
              <a:gd name="T21" fmla="*/ 409 h 4063"/>
              <a:gd name="T22" fmla="*/ 4412 w 6021"/>
              <a:gd name="T23" fmla="*/ 380 h 4063"/>
              <a:gd name="T24" fmla="*/ 4266 w 6021"/>
              <a:gd name="T25" fmla="*/ 597 h 4063"/>
              <a:gd name="T26" fmla="*/ 3401 w 6021"/>
              <a:gd name="T27" fmla="*/ 410 h 4063"/>
              <a:gd name="T28" fmla="*/ 2404 w 6021"/>
              <a:gd name="T29" fmla="*/ 18 h 4063"/>
              <a:gd name="T30" fmla="*/ 2024 w 6021"/>
              <a:gd name="T31" fmla="*/ 25 h 4063"/>
              <a:gd name="T32" fmla="*/ 1906 w 6021"/>
              <a:gd name="T33" fmla="*/ 301 h 4063"/>
              <a:gd name="T34" fmla="*/ 1698 w 6021"/>
              <a:gd name="T35" fmla="*/ 629 h 4063"/>
              <a:gd name="T36" fmla="*/ 1686 w 6021"/>
              <a:gd name="T37" fmla="*/ 636 h 4063"/>
              <a:gd name="T38" fmla="*/ 1612 w 6021"/>
              <a:gd name="T39" fmla="*/ 672 h 4063"/>
              <a:gd name="T40" fmla="*/ 1614 w 6021"/>
              <a:gd name="T41" fmla="*/ 800 h 4063"/>
              <a:gd name="T42" fmla="*/ 1371 w 6021"/>
              <a:gd name="T43" fmla="*/ 1075 h 4063"/>
              <a:gd name="T44" fmla="*/ 1228 w 6021"/>
              <a:gd name="T45" fmla="*/ 1029 h 4063"/>
              <a:gd name="T46" fmla="*/ 827 w 6021"/>
              <a:gd name="T47" fmla="*/ 1038 h 4063"/>
              <a:gd name="T48" fmla="*/ 765 w 6021"/>
              <a:gd name="T49" fmla="*/ 1090 h 4063"/>
              <a:gd name="T50" fmla="*/ 478 w 6021"/>
              <a:gd name="T51" fmla="*/ 1520 h 4063"/>
              <a:gd name="T52" fmla="*/ 453 w 6021"/>
              <a:gd name="T53" fmla="*/ 1633 h 4063"/>
              <a:gd name="T54" fmla="*/ 347 w 6021"/>
              <a:gd name="T55" fmla="*/ 1918 h 4063"/>
              <a:gd name="T56" fmla="*/ 114 w 6021"/>
              <a:gd name="T57" fmla="*/ 2236 h 4063"/>
              <a:gd name="T58" fmla="*/ 391 w 6021"/>
              <a:gd name="T59" fmla="*/ 2098 h 4063"/>
              <a:gd name="T60" fmla="*/ 334 w 6021"/>
              <a:gd name="T61" fmla="*/ 2415 h 4063"/>
              <a:gd name="T62" fmla="*/ 206 w 6021"/>
              <a:gd name="T63" fmla="*/ 2560 h 4063"/>
              <a:gd name="T64" fmla="*/ 52 w 6021"/>
              <a:gd name="T65" fmla="*/ 2947 h 4063"/>
              <a:gd name="T66" fmla="*/ 335 w 6021"/>
              <a:gd name="T67" fmla="*/ 2624 h 4063"/>
              <a:gd name="T68" fmla="*/ 381 w 6021"/>
              <a:gd name="T69" fmla="*/ 2630 h 4063"/>
              <a:gd name="T70" fmla="*/ 75 w 6021"/>
              <a:gd name="T71" fmla="*/ 2952 h 4063"/>
              <a:gd name="T72" fmla="*/ 173 w 6021"/>
              <a:gd name="T73" fmla="*/ 3255 h 4063"/>
              <a:gd name="T74" fmla="*/ 767 w 6021"/>
              <a:gd name="T75" fmla="*/ 3517 h 4063"/>
              <a:gd name="T76" fmla="*/ 1241 w 6021"/>
              <a:gd name="T77" fmla="*/ 3658 h 4063"/>
              <a:gd name="T78" fmla="*/ 1880 w 6021"/>
              <a:gd name="T79" fmla="*/ 3639 h 4063"/>
              <a:gd name="T80" fmla="*/ 2151 w 6021"/>
              <a:gd name="T81" fmla="*/ 3612 h 4063"/>
              <a:gd name="T82" fmla="*/ 1960 w 6021"/>
              <a:gd name="T83" fmla="*/ 3737 h 4063"/>
              <a:gd name="T84" fmla="*/ 1707 w 6021"/>
              <a:gd name="T85" fmla="*/ 3856 h 4063"/>
              <a:gd name="T86" fmla="*/ 1962 w 6021"/>
              <a:gd name="T87" fmla="*/ 3862 h 4063"/>
              <a:gd name="T88" fmla="*/ 1850 w 6021"/>
              <a:gd name="T89" fmla="*/ 3986 h 4063"/>
              <a:gd name="T90" fmla="*/ 1776 w 6021"/>
              <a:gd name="T91" fmla="*/ 4033 h 4063"/>
              <a:gd name="T92" fmla="*/ 1783 w 6021"/>
              <a:gd name="T93" fmla="*/ 4042 h 4063"/>
              <a:gd name="T94" fmla="*/ 1915 w 6021"/>
              <a:gd name="T95" fmla="*/ 3985 h 4063"/>
              <a:gd name="T96" fmla="*/ 2575 w 6021"/>
              <a:gd name="T97" fmla="*/ 4050 h 4063"/>
              <a:gd name="T98" fmla="*/ 3129 w 6021"/>
              <a:gd name="T99" fmla="*/ 4040 h 4063"/>
              <a:gd name="T100" fmla="*/ 3447 w 6021"/>
              <a:gd name="T101" fmla="*/ 4014 h 4063"/>
              <a:gd name="T102" fmla="*/ 3813 w 6021"/>
              <a:gd name="T103" fmla="*/ 3920 h 4063"/>
              <a:gd name="T104" fmla="*/ 4005 w 6021"/>
              <a:gd name="T105" fmla="*/ 3888 h 4063"/>
              <a:gd name="T106" fmla="*/ 4143 w 6021"/>
              <a:gd name="T107" fmla="*/ 3887 h 4063"/>
              <a:gd name="T108" fmla="*/ 5112 w 6021"/>
              <a:gd name="T109" fmla="*/ 3874 h 4063"/>
              <a:gd name="T110" fmla="*/ 5121 w 6021"/>
              <a:gd name="T111" fmla="*/ 3504 h 4063"/>
              <a:gd name="T112" fmla="*/ 5211 w 6021"/>
              <a:gd name="T113" fmla="*/ 3552 h 4063"/>
              <a:gd name="T114" fmla="*/ 5583 w 6021"/>
              <a:gd name="T115" fmla="*/ 3427 h 4063"/>
              <a:gd name="T116" fmla="*/ 5859 w 6021"/>
              <a:gd name="T117" fmla="*/ 3023 h 4063"/>
              <a:gd name="T118" fmla="*/ 5865 w 6021"/>
              <a:gd name="T119" fmla="*/ 3119 h 4063"/>
              <a:gd name="T120" fmla="*/ 5991 w 6021"/>
              <a:gd name="T121" fmla="*/ 3141 h 4063"/>
              <a:gd name="T122" fmla="*/ 5038 w 6021"/>
              <a:gd name="T123" fmla="*/ 1208 h 4063"/>
              <a:gd name="T124" fmla="*/ 4341 w 6021"/>
              <a:gd name="T125" fmla="*/ 710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21" h="4063">
                <a:moveTo>
                  <a:pt x="6021" y="3021"/>
                </a:moveTo>
                <a:cubicBezTo>
                  <a:pt x="6021" y="3016"/>
                  <a:pt x="6020" y="3011"/>
                  <a:pt x="6019" y="3007"/>
                </a:cubicBezTo>
                <a:cubicBezTo>
                  <a:pt x="6019" y="3003"/>
                  <a:pt x="6018" y="2999"/>
                  <a:pt x="6017" y="2994"/>
                </a:cubicBezTo>
                <a:cubicBezTo>
                  <a:pt x="6016" y="2987"/>
                  <a:pt x="6015" y="2980"/>
                  <a:pt x="6013" y="2973"/>
                </a:cubicBezTo>
                <a:cubicBezTo>
                  <a:pt x="6011" y="2967"/>
                  <a:pt x="6011" y="2967"/>
                  <a:pt x="6011" y="2967"/>
                </a:cubicBezTo>
                <a:cubicBezTo>
                  <a:pt x="6010" y="2965"/>
                  <a:pt x="6010" y="2965"/>
                  <a:pt x="6010" y="2965"/>
                </a:cubicBezTo>
                <a:cubicBezTo>
                  <a:pt x="6009" y="2963"/>
                  <a:pt x="6009" y="2963"/>
                  <a:pt x="6009" y="2963"/>
                </a:cubicBezTo>
                <a:cubicBezTo>
                  <a:pt x="6009" y="2960"/>
                  <a:pt x="6008" y="2957"/>
                  <a:pt x="6007" y="2955"/>
                </a:cubicBezTo>
                <a:cubicBezTo>
                  <a:pt x="6005" y="2949"/>
                  <a:pt x="6003" y="2943"/>
                  <a:pt x="6001" y="2938"/>
                </a:cubicBezTo>
                <a:cubicBezTo>
                  <a:pt x="6000" y="2936"/>
                  <a:pt x="6000" y="2935"/>
                  <a:pt x="5999" y="2934"/>
                </a:cubicBezTo>
                <a:cubicBezTo>
                  <a:pt x="5998" y="2931"/>
                  <a:pt x="5998" y="2931"/>
                  <a:pt x="5998" y="2931"/>
                </a:cubicBezTo>
                <a:cubicBezTo>
                  <a:pt x="5995" y="2925"/>
                  <a:pt x="5995" y="2925"/>
                  <a:pt x="5995" y="2925"/>
                </a:cubicBezTo>
                <a:cubicBezTo>
                  <a:pt x="5994" y="2920"/>
                  <a:pt x="5991" y="2916"/>
                  <a:pt x="5990" y="2912"/>
                </a:cubicBezTo>
                <a:cubicBezTo>
                  <a:pt x="5988" y="2908"/>
                  <a:pt x="5986" y="2905"/>
                  <a:pt x="5985" y="2901"/>
                </a:cubicBezTo>
                <a:cubicBezTo>
                  <a:pt x="5982" y="2896"/>
                  <a:pt x="5982" y="2896"/>
                  <a:pt x="5982" y="2896"/>
                </a:cubicBezTo>
                <a:cubicBezTo>
                  <a:pt x="5980" y="2893"/>
                  <a:pt x="5980" y="2893"/>
                  <a:pt x="5980" y="2893"/>
                </a:cubicBezTo>
                <a:cubicBezTo>
                  <a:pt x="5979" y="2891"/>
                  <a:pt x="5979" y="2891"/>
                  <a:pt x="5979" y="2891"/>
                </a:cubicBezTo>
                <a:cubicBezTo>
                  <a:pt x="5978" y="2888"/>
                  <a:pt x="5976" y="2885"/>
                  <a:pt x="5974" y="2882"/>
                </a:cubicBezTo>
                <a:cubicBezTo>
                  <a:pt x="5971" y="2875"/>
                  <a:pt x="5968" y="2870"/>
                  <a:pt x="5965" y="2864"/>
                </a:cubicBezTo>
                <a:cubicBezTo>
                  <a:pt x="5952" y="2842"/>
                  <a:pt x="5940" y="2824"/>
                  <a:pt x="5922" y="2804"/>
                </a:cubicBezTo>
                <a:cubicBezTo>
                  <a:pt x="5901" y="2795"/>
                  <a:pt x="5901" y="2795"/>
                  <a:pt x="5901" y="2795"/>
                </a:cubicBezTo>
                <a:cubicBezTo>
                  <a:pt x="5898" y="2728"/>
                  <a:pt x="5886" y="2661"/>
                  <a:pt x="5872" y="2634"/>
                </a:cubicBezTo>
                <a:cubicBezTo>
                  <a:pt x="5859" y="2596"/>
                  <a:pt x="5901" y="2562"/>
                  <a:pt x="5919" y="2519"/>
                </a:cubicBezTo>
                <a:cubicBezTo>
                  <a:pt x="5888" y="2524"/>
                  <a:pt x="5893" y="2477"/>
                  <a:pt x="5862" y="2482"/>
                </a:cubicBezTo>
                <a:cubicBezTo>
                  <a:pt x="5865" y="2475"/>
                  <a:pt x="5849" y="2461"/>
                  <a:pt x="5828" y="2447"/>
                </a:cubicBezTo>
                <a:cubicBezTo>
                  <a:pt x="5825" y="2445"/>
                  <a:pt x="5822" y="2443"/>
                  <a:pt x="5819" y="2441"/>
                </a:cubicBezTo>
                <a:cubicBezTo>
                  <a:pt x="5817" y="2440"/>
                  <a:pt x="5819" y="2440"/>
                  <a:pt x="5819" y="2440"/>
                </a:cubicBezTo>
                <a:cubicBezTo>
                  <a:pt x="5820" y="2440"/>
                  <a:pt x="5820" y="2440"/>
                  <a:pt x="5820" y="2440"/>
                </a:cubicBezTo>
                <a:cubicBezTo>
                  <a:pt x="5822" y="2439"/>
                  <a:pt x="5823" y="2438"/>
                  <a:pt x="5825" y="2438"/>
                </a:cubicBezTo>
                <a:cubicBezTo>
                  <a:pt x="5825" y="2437"/>
                  <a:pt x="5824" y="2436"/>
                  <a:pt x="5824" y="2435"/>
                </a:cubicBezTo>
                <a:cubicBezTo>
                  <a:pt x="5824" y="2435"/>
                  <a:pt x="5823" y="2435"/>
                  <a:pt x="5823" y="2435"/>
                </a:cubicBezTo>
                <a:cubicBezTo>
                  <a:pt x="5823" y="2434"/>
                  <a:pt x="5823" y="2434"/>
                  <a:pt x="5823" y="2434"/>
                </a:cubicBezTo>
                <a:cubicBezTo>
                  <a:pt x="5822" y="2434"/>
                  <a:pt x="5822" y="2434"/>
                  <a:pt x="5822" y="2434"/>
                </a:cubicBezTo>
                <a:cubicBezTo>
                  <a:pt x="5822" y="2434"/>
                  <a:pt x="5819" y="2437"/>
                  <a:pt x="5814" y="2439"/>
                </a:cubicBezTo>
                <a:cubicBezTo>
                  <a:pt x="5813" y="2440"/>
                  <a:pt x="5812" y="2440"/>
                  <a:pt x="5811" y="2440"/>
                </a:cubicBezTo>
                <a:cubicBezTo>
                  <a:pt x="5808" y="2440"/>
                  <a:pt x="5806" y="2440"/>
                  <a:pt x="5803" y="2440"/>
                </a:cubicBezTo>
                <a:cubicBezTo>
                  <a:pt x="5798" y="2439"/>
                  <a:pt x="5792" y="2437"/>
                  <a:pt x="5786" y="2434"/>
                </a:cubicBezTo>
                <a:cubicBezTo>
                  <a:pt x="5777" y="2429"/>
                  <a:pt x="5769" y="2443"/>
                  <a:pt x="5762" y="2457"/>
                </a:cubicBezTo>
                <a:cubicBezTo>
                  <a:pt x="5769" y="2443"/>
                  <a:pt x="5769" y="2443"/>
                  <a:pt x="5777" y="2429"/>
                </a:cubicBezTo>
                <a:cubicBezTo>
                  <a:pt x="5774" y="2432"/>
                  <a:pt x="5772" y="2434"/>
                  <a:pt x="5769" y="2435"/>
                </a:cubicBezTo>
                <a:cubicBezTo>
                  <a:pt x="5766" y="2436"/>
                  <a:pt x="5763" y="2436"/>
                  <a:pt x="5760" y="2436"/>
                </a:cubicBezTo>
                <a:cubicBezTo>
                  <a:pt x="5755" y="2435"/>
                  <a:pt x="5750" y="2432"/>
                  <a:pt x="5746" y="2429"/>
                </a:cubicBezTo>
                <a:cubicBezTo>
                  <a:pt x="5736" y="2423"/>
                  <a:pt x="5728" y="2414"/>
                  <a:pt x="5718" y="2418"/>
                </a:cubicBezTo>
                <a:cubicBezTo>
                  <a:pt x="5725" y="2404"/>
                  <a:pt x="5725" y="2404"/>
                  <a:pt x="5733" y="2390"/>
                </a:cubicBezTo>
                <a:cubicBezTo>
                  <a:pt x="5730" y="2391"/>
                  <a:pt x="5728" y="2392"/>
                  <a:pt x="5725" y="2392"/>
                </a:cubicBezTo>
                <a:cubicBezTo>
                  <a:pt x="5722" y="2393"/>
                  <a:pt x="5719" y="2393"/>
                  <a:pt x="5717" y="2393"/>
                </a:cubicBezTo>
                <a:cubicBezTo>
                  <a:pt x="5711" y="2393"/>
                  <a:pt x="5706" y="2392"/>
                  <a:pt x="5701" y="2390"/>
                </a:cubicBezTo>
                <a:cubicBezTo>
                  <a:pt x="5699" y="2390"/>
                  <a:pt x="5696" y="2389"/>
                  <a:pt x="5694" y="2388"/>
                </a:cubicBezTo>
                <a:cubicBezTo>
                  <a:pt x="5692" y="2387"/>
                  <a:pt x="5689" y="2386"/>
                  <a:pt x="5687" y="2385"/>
                </a:cubicBezTo>
                <a:cubicBezTo>
                  <a:pt x="5682" y="2383"/>
                  <a:pt x="5677" y="2380"/>
                  <a:pt x="5672" y="2377"/>
                </a:cubicBezTo>
                <a:cubicBezTo>
                  <a:pt x="5662" y="2372"/>
                  <a:pt x="5652" y="2366"/>
                  <a:pt x="5642" y="2362"/>
                </a:cubicBezTo>
                <a:cubicBezTo>
                  <a:pt x="5633" y="2358"/>
                  <a:pt x="5623" y="2355"/>
                  <a:pt x="5612" y="2355"/>
                </a:cubicBezTo>
                <a:cubicBezTo>
                  <a:pt x="5619" y="2341"/>
                  <a:pt x="5619" y="2341"/>
                  <a:pt x="5625" y="2327"/>
                </a:cubicBezTo>
                <a:cubicBezTo>
                  <a:pt x="5622" y="2326"/>
                  <a:pt x="5620" y="2325"/>
                  <a:pt x="5618" y="2324"/>
                </a:cubicBezTo>
                <a:cubicBezTo>
                  <a:pt x="5616" y="2324"/>
                  <a:pt x="5615" y="2323"/>
                  <a:pt x="5613" y="2322"/>
                </a:cubicBezTo>
                <a:cubicBezTo>
                  <a:pt x="5610" y="2321"/>
                  <a:pt x="5607" y="2319"/>
                  <a:pt x="5605" y="2317"/>
                </a:cubicBezTo>
                <a:cubicBezTo>
                  <a:pt x="5604" y="2317"/>
                  <a:pt x="5604" y="2317"/>
                  <a:pt x="5604" y="2317"/>
                </a:cubicBezTo>
                <a:cubicBezTo>
                  <a:pt x="5628" y="2315"/>
                  <a:pt x="5648" y="2308"/>
                  <a:pt x="5664" y="2299"/>
                </a:cubicBezTo>
                <a:cubicBezTo>
                  <a:pt x="5673" y="2294"/>
                  <a:pt x="5681" y="2288"/>
                  <a:pt x="5687" y="2281"/>
                </a:cubicBezTo>
                <a:cubicBezTo>
                  <a:pt x="5691" y="2277"/>
                  <a:pt x="5694" y="2274"/>
                  <a:pt x="5697" y="2270"/>
                </a:cubicBezTo>
                <a:cubicBezTo>
                  <a:pt x="5698" y="2268"/>
                  <a:pt x="5698" y="2268"/>
                  <a:pt x="5698" y="2268"/>
                </a:cubicBezTo>
                <a:cubicBezTo>
                  <a:pt x="5703" y="2265"/>
                  <a:pt x="5703" y="2265"/>
                  <a:pt x="5703" y="2265"/>
                </a:cubicBezTo>
                <a:cubicBezTo>
                  <a:pt x="5713" y="2257"/>
                  <a:pt x="5713" y="2257"/>
                  <a:pt x="5713" y="2257"/>
                </a:cubicBezTo>
                <a:cubicBezTo>
                  <a:pt x="5721" y="2251"/>
                  <a:pt x="5728" y="2246"/>
                  <a:pt x="5736" y="2240"/>
                </a:cubicBezTo>
                <a:cubicBezTo>
                  <a:pt x="5743" y="2233"/>
                  <a:pt x="5750" y="2227"/>
                  <a:pt x="5758" y="2220"/>
                </a:cubicBezTo>
                <a:cubicBezTo>
                  <a:pt x="5761" y="2217"/>
                  <a:pt x="5765" y="2213"/>
                  <a:pt x="5768" y="2210"/>
                </a:cubicBezTo>
                <a:cubicBezTo>
                  <a:pt x="5773" y="2205"/>
                  <a:pt x="5773" y="2205"/>
                  <a:pt x="5773" y="2205"/>
                </a:cubicBezTo>
                <a:cubicBezTo>
                  <a:pt x="5776" y="2203"/>
                  <a:pt x="5776" y="2203"/>
                  <a:pt x="5776" y="2203"/>
                </a:cubicBezTo>
                <a:cubicBezTo>
                  <a:pt x="5777" y="2201"/>
                  <a:pt x="5777" y="2201"/>
                  <a:pt x="5777" y="2201"/>
                </a:cubicBezTo>
                <a:cubicBezTo>
                  <a:pt x="5778" y="2201"/>
                  <a:pt x="5778" y="2201"/>
                  <a:pt x="5778" y="2201"/>
                </a:cubicBezTo>
                <a:cubicBezTo>
                  <a:pt x="5782" y="2194"/>
                  <a:pt x="5784" y="2189"/>
                  <a:pt x="5786" y="2184"/>
                </a:cubicBezTo>
                <a:cubicBezTo>
                  <a:pt x="5789" y="2173"/>
                  <a:pt x="5761" y="2135"/>
                  <a:pt x="5739" y="2096"/>
                </a:cubicBezTo>
                <a:cubicBezTo>
                  <a:pt x="5716" y="2057"/>
                  <a:pt x="5697" y="2019"/>
                  <a:pt x="5697" y="2019"/>
                </a:cubicBezTo>
                <a:cubicBezTo>
                  <a:pt x="5690" y="2004"/>
                  <a:pt x="5680" y="1983"/>
                  <a:pt x="5669" y="1963"/>
                </a:cubicBezTo>
                <a:cubicBezTo>
                  <a:pt x="5658" y="1942"/>
                  <a:pt x="5647" y="1922"/>
                  <a:pt x="5636" y="1909"/>
                </a:cubicBezTo>
                <a:cubicBezTo>
                  <a:pt x="5628" y="1905"/>
                  <a:pt x="5617" y="1907"/>
                  <a:pt x="5604" y="1903"/>
                </a:cubicBezTo>
                <a:cubicBezTo>
                  <a:pt x="5591" y="1900"/>
                  <a:pt x="5573" y="1892"/>
                  <a:pt x="5554" y="1867"/>
                </a:cubicBezTo>
                <a:cubicBezTo>
                  <a:pt x="5545" y="1855"/>
                  <a:pt x="5552" y="1850"/>
                  <a:pt x="5558" y="1846"/>
                </a:cubicBezTo>
                <a:cubicBezTo>
                  <a:pt x="5540" y="1821"/>
                  <a:pt x="5518" y="1779"/>
                  <a:pt x="5503" y="1743"/>
                </a:cubicBezTo>
                <a:cubicBezTo>
                  <a:pt x="5488" y="1706"/>
                  <a:pt x="5480" y="1675"/>
                  <a:pt x="5485" y="1672"/>
                </a:cubicBezTo>
                <a:cubicBezTo>
                  <a:pt x="5481" y="1656"/>
                  <a:pt x="5481" y="1621"/>
                  <a:pt x="5485" y="1586"/>
                </a:cubicBezTo>
                <a:cubicBezTo>
                  <a:pt x="5489" y="1550"/>
                  <a:pt x="5497" y="1515"/>
                  <a:pt x="5497" y="1499"/>
                </a:cubicBezTo>
                <a:cubicBezTo>
                  <a:pt x="5500" y="1485"/>
                  <a:pt x="5491" y="1464"/>
                  <a:pt x="5474" y="1439"/>
                </a:cubicBezTo>
                <a:cubicBezTo>
                  <a:pt x="5466" y="1427"/>
                  <a:pt x="5454" y="1414"/>
                  <a:pt x="5441" y="1401"/>
                </a:cubicBezTo>
                <a:cubicBezTo>
                  <a:pt x="5428" y="1388"/>
                  <a:pt x="5414" y="1376"/>
                  <a:pt x="5398" y="1364"/>
                </a:cubicBezTo>
                <a:cubicBezTo>
                  <a:pt x="5403" y="1353"/>
                  <a:pt x="5382" y="1341"/>
                  <a:pt x="5361" y="1331"/>
                </a:cubicBezTo>
                <a:cubicBezTo>
                  <a:pt x="5361" y="1330"/>
                  <a:pt x="5355" y="1329"/>
                  <a:pt x="5346" y="1328"/>
                </a:cubicBezTo>
                <a:cubicBezTo>
                  <a:pt x="5328" y="1318"/>
                  <a:pt x="5309" y="1308"/>
                  <a:pt x="5291" y="1301"/>
                </a:cubicBezTo>
                <a:cubicBezTo>
                  <a:pt x="5260" y="1287"/>
                  <a:pt x="5230" y="1279"/>
                  <a:pt x="5208" y="1277"/>
                </a:cubicBezTo>
                <a:cubicBezTo>
                  <a:pt x="5208" y="1276"/>
                  <a:pt x="5208" y="1275"/>
                  <a:pt x="5208" y="1275"/>
                </a:cubicBezTo>
                <a:cubicBezTo>
                  <a:pt x="5208" y="1269"/>
                  <a:pt x="5208" y="1269"/>
                  <a:pt x="5208" y="1269"/>
                </a:cubicBezTo>
                <a:cubicBezTo>
                  <a:pt x="5208" y="1262"/>
                  <a:pt x="5208" y="1262"/>
                  <a:pt x="5208" y="1262"/>
                </a:cubicBezTo>
                <a:cubicBezTo>
                  <a:pt x="5208" y="1257"/>
                  <a:pt x="5209" y="1253"/>
                  <a:pt x="5209" y="1248"/>
                </a:cubicBezTo>
                <a:cubicBezTo>
                  <a:pt x="5210" y="1234"/>
                  <a:pt x="5210" y="1234"/>
                  <a:pt x="5210" y="1234"/>
                </a:cubicBezTo>
                <a:cubicBezTo>
                  <a:pt x="5210" y="1231"/>
                  <a:pt x="5210" y="1231"/>
                  <a:pt x="5210" y="1231"/>
                </a:cubicBezTo>
                <a:cubicBezTo>
                  <a:pt x="5210" y="1227"/>
                  <a:pt x="5210" y="1227"/>
                  <a:pt x="5210" y="1227"/>
                </a:cubicBezTo>
                <a:cubicBezTo>
                  <a:pt x="5210" y="1218"/>
                  <a:pt x="5210" y="1218"/>
                  <a:pt x="5210" y="1218"/>
                </a:cubicBezTo>
                <a:cubicBezTo>
                  <a:pt x="5210" y="1206"/>
                  <a:pt x="5209" y="1195"/>
                  <a:pt x="5208" y="1183"/>
                </a:cubicBezTo>
                <a:cubicBezTo>
                  <a:pt x="5207" y="1180"/>
                  <a:pt x="5207" y="1177"/>
                  <a:pt x="5206" y="1175"/>
                </a:cubicBezTo>
                <a:cubicBezTo>
                  <a:pt x="5206" y="1172"/>
                  <a:pt x="5205" y="1168"/>
                  <a:pt x="5204" y="1164"/>
                </a:cubicBezTo>
                <a:cubicBezTo>
                  <a:pt x="5202" y="1158"/>
                  <a:pt x="5200" y="1151"/>
                  <a:pt x="5197" y="1144"/>
                </a:cubicBezTo>
                <a:cubicBezTo>
                  <a:pt x="5192" y="1131"/>
                  <a:pt x="5185" y="1118"/>
                  <a:pt x="5175" y="1106"/>
                </a:cubicBezTo>
                <a:cubicBezTo>
                  <a:pt x="5166" y="1137"/>
                  <a:pt x="5138" y="1162"/>
                  <a:pt x="5158" y="1184"/>
                </a:cubicBezTo>
                <a:cubicBezTo>
                  <a:pt x="5153" y="1184"/>
                  <a:pt x="5146" y="1185"/>
                  <a:pt x="5140" y="1186"/>
                </a:cubicBezTo>
                <a:cubicBezTo>
                  <a:pt x="5137" y="1181"/>
                  <a:pt x="5135" y="1176"/>
                  <a:pt x="5132" y="1172"/>
                </a:cubicBezTo>
                <a:cubicBezTo>
                  <a:pt x="5119" y="1188"/>
                  <a:pt x="5101" y="1190"/>
                  <a:pt x="5085" y="1191"/>
                </a:cubicBezTo>
                <a:cubicBezTo>
                  <a:pt x="5073" y="1192"/>
                  <a:pt x="5062" y="1193"/>
                  <a:pt x="5053" y="1199"/>
                </a:cubicBezTo>
                <a:cubicBezTo>
                  <a:pt x="5031" y="1192"/>
                  <a:pt x="5008" y="1184"/>
                  <a:pt x="4985" y="1176"/>
                </a:cubicBezTo>
                <a:cubicBezTo>
                  <a:pt x="4975" y="1147"/>
                  <a:pt x="4963" y="1106"/>
                  <a:pt x="4953" y="1071"/>
                </a:cubicBezTo>
                <a:cubicBezTo>
                  <a:pt x="4943" y="1034"/>
                  <a:pt x="4935" y="1004"/>
                  <a:pt x="4937" y="1003"/>
                </a:cubicBezTo>
                <a:cubicBezTo>
                  <a:pt x="4933" y="988"/>
                  <a:pt x="4928" y="957"/>
                  <a:pt x="4920" y="926"/>
                </a:cubicBezTo>
                <a:cubicBezTo>
                  <a:pt x="4914" y="895"/>
                  <a:pt x="4906" y="865"/>
                  <a:pt x="4900" y="850"/>
                </a:cubicBezTo>
                <a:cubicBezTo>
                  <a:pt x="4896" y="827"/>
                  <a:pt x="4858" y="767"/>
                  <a:pt x="4824" y="706"/>
                </a:cubicBezTo>
                <a:cubicBezTo>
                  <a:pt x="4806" y="675"/>
                  <a:pt x="4788" y="645"/>
                  <a:pt x="4775" y="619"/>
                </a:cubicBezTo>
                <a:cubicBezTo>
                  <a:pt x="4762" y="593"/>
                  <a:pt x="4752" y="572"/>
                  <a:pt x="4747" y="561"/>
                </a:cubicBezTo>
                <a:cubicBezTo>
                  <a:pt x="4741" y="547"/>
                  <a:pt x="4734" y="529"/>
                  <a:pt x="4726" y="509"/>
                </a:cubicBezTo>
                <a:cubicBezTo>
                  <a:pt x="4718" y="489"/>
                  <a:pt x="4709" y="467"/>
                  <a:pt x="4700" y="446"/>
                </a:cubicBezTo>
                <a:cubicBezTo>
                  <a:pt x="4702" y="450"/>
                  <a:pt x="4702" y="449"/>
                  <a:pt x="4702" y="448"/>
                </a:cubicBezTo>
                <a:cubicBezTo>
                  <a:pt x="4701" y="446"/>
                  <a:pt x="4701" y="442"/>
                  <a:pt x="4699" y="439"/>
                </a:cubicBezTo>
                <a:cubicBezTo>
                  <a:pt x="4695" y="432"/>
                  <a:pt x="4692" y="424"/>
                  <a:pt x="4694" y="432"/>
                </a:cubicBezTo>
                <a:cubicBezTo>
                  <a:pt x="4691" y="425"/>
                  <a:pt x="4688" y="418"/>
                  <a:pt x="4685" y="413"/>
                </a:cubicBezTo>
                <a:cubicBezTo>
                  <a:pt x="4679" y="408"/>
                  <a:pt x="4674" y="406"/>
                  <a:pt x="4671" y="407"/>
                </a:cubicBezTo>
                <a:cubicBezTo>
                  <a:pt x="4671" y="407"/>
                  <a:pt x="4671" y="407"/>
                  <a:pt x="4671" y="409"/>
                </a:cubicBezTo>
                <a:cubicBezTo>
                  <a:pt x="4671" y="410"/>
                  <a:pt x="4672" y="412"/>
                  <a:pt x="4671" y="415"/>
                </a:cubicBezTo>
                <a:cubicBezTo>
                  <a:pt x="4671" y="419"/>
                  <a:pt x="4669" y="423"/>
                  <a:pt x="4664" y="425"/>
                </a:cubicBezTo>
                <a:cubicBezTo>
                  <a:pt x="4661" y="426"/>
                  <a:pt x="4665" y="440"/>
                  <a:pt x="4670" y="455"/>
                </a:cubicBezTo>
                <a:cubicBezTo>
                  <a:pt x="4665" y="440"/>
                  <a:pt x="4665" y="440"/>
                  <a:pt x="4661" y="426"/>
                </a:cubicBezTo>
                <a:cubicBezTo>
                  <a:pt x="4664" y="441"/>
                  <a:pt x="4662" y="441"/>
                  <a:pt x="4658" y="440"/>
                </a:cubicBezTo>
                <a:cubicBezTo>
                  <a:pt x="4654" y="439"/>
                  <a:pt x="4650" y="437"/>
                  <a:pt x="4650" y="445"/>
                </a:cubicBezTo>
                <a:cubicBezTo>
                  <a:pt x="4645" y="430"/>
                  <a:pt x="4645" y="430"/>
                  <a:pt x="4641" y="415"/>
                </a:cubicBezTo>
                <a:cubicBezTo>
                  <a:pt x="4641" y="447"/>
                  <a:pt x="4624" y="420"/>
                  <a:pt x="4616" y="438"/>
                </a:cubicBezTo>
                <a:cubicBezTo>
                  <a:pt x="4611" y="424"/>
                  <a:pt x="4611" y="424"/>
                  <a:pt x="4607" y="409"/>
                </a:cubicBezTo>
                <a:cubicBezTo>
                  <a:pt x="4604" y="410"/>
                  <a:pt x="4600" y="411"/>
                  <a:pt x="4597" y="410"/>
                </a:cubicBezTo>
                <a:cubicBezTo>
                  <a:pt x="4594" y="409"/>
                  <a:pt x="4591" y="406"/>
                  <a:pt x="4588" y="398"/>
                </a:cubicBezTo>
                <a:cubicBezTo>
                  <a:pt x="4583" y="384"/>
                  <a:pt x="4583" y="384"/>
                  <a:pt x="4578" y="369"/>
                </a:cubicBezTo>
                <a:cubicBezTo>
                  <a:pt x="4566" y="357"/>
                  <a:pt x="4562" y="390"/>
                  <a:pt x="4551" y="361"/>
                </a:cubicBezTo>
                <a:cubicBezTo>
                  <a:pt x="4557" y="376"/>
                  <a:pt x="4557" y="376"/>
                  <a:pt x="4562" y="390"/>
                </a:cubicBezTo>
                <a:cubicBezTo>
                  <a:pt x="4548" y="395"/>
                  <a:pt x="4535" y="395"/>
                  <a:pt x="4521" y="394"/>
                </a:cubicBezTo>
                <a:cubicBezTo>
                  <a:pt x="4514" y="393"/>
                  <a:pt x="4508" y="392"/>
                  <a:pt x="4501" y="391"/>
                </a:cubicBezTo>
                <a:cubicBezTo>
                  <a:pt x="4497" y="390"/>
                  <a:pt x="4494" y="389"/>
                  <a:pt x="4491" y="389"/>
                </a:cubicBezTo>
                <a:cubicBezTo>
                  <a:pt x="4485" y="385"/>
                  <a:pt x="4485" y="385"/>
                  <a:pt x="4485" y="385"/>
                </a:cubicBezTo>
                <a:cubicBezTo>
                  <a:pt x="4472" y="373"/>
                  <a:pt x="4461" y="367"/>
                  <a:pt x="4451" y="365"/>
                </a:cubicBezTo>
                <a:cubicBezTo>
                  <a:pt x="4440" y="363"/>
                  <a:pt x="4431" y="365"/>
                  <a:pt x="4424" y="370"/>
                </a:cubicBezTo>
                <a:cubicBezTo>
                  <a:pt x="4420" y="373"/>
                  <a:pt x="4416" y="376"/>
                  <a:pt x="4412" y="380"/>
                </a:cubicBezTo>
                <a:cubicBezTo>
                  <a:pt x="4408" y="384"/>
                  <a:pt x="4405" y="388"/>
                  <a:pt x="4401" y="393"/>
                </a:cubicBezTo>
                <a:cubicBezTo>
                  <a:pt x="4394" y="402"/>
                  <a:pt x="4388" y="413"/>
                  <a:pt x="4382" y="423"/>
                </a:cubicBezTo>
                <a:cubicBezTo>
                  <a:pt x="4378" y="425"/>
                  <a:pt x="4386" y="455"/>
                  <a:pt x="4402" y="482"/>
                </a:cubicBezTo>
                <a:cubicBezTo>
                  <a:pt x="4389" y="487"/>
                  <a:pt x="4389" y="487"/>
                  <a:pt x="4389" y="487"/>
                </a:cubicBezTo>
                <a:cubicBezTo>
                  <a:pt x="4381" y="490"/>
                  <a:pt x="4404" y="531"/>
                  <a:pt x="4396" y="535"/>
                </a:cubicBezTo>
                <a:cubicBezTo>
                  <a:pt x="4387" y="559"/>
                  <a:pt x="4373" y="575"/>
                  <a:pt x="4357" y="586"/>
                </a:cubicBezTo>
                <a:cubicBezTo>
                  <a:pt x="4353" y="589"/>
                  <a:pt x="4349" y="592"/>
                  <a:pt x="4345" y="594"/>
                </a:cubicBezTo>
                <a:cubicBezTo>
                  <a:pt x="4341" y="596"/>
                  <a:pt x="4336" y="599"/>
                  <a:pt x="4331" y="601"/>
                </a:cubicBezTo>
                <a:cubicBezTo>
                  <a:pt x="4322" y="605"/>
                  <a:pt x="4312" y="608"/>
                  <a:pt x="4303" y="611"/>
                </a:cubicBezTo>
                <a:cubicBezTo>
                  <a:pt x="4300" y="612"/>
                  <a:pt x="4297" y="613"/>
                  <a:pt x="4294" y="614"/>
                </a:cubicBezTo>
                <a:cubicBezTo>
                  <a:pt x="4288" y="607"/>
                  <a:pt x="4283" y="602"/>
                  <a:pt x="4278" y="599"/>
                </a:cubicBezTo>
                <a:cubicBezTo>
                  <a:pt x="4275" y="597"/>
                  <a:pt x="4270" y="597"/>
                  <a:pt x="4266" y="597"/>
                </a:cubicBezTo>
                <a:cubicBezTo>
                  <a:pt x="4261" y="598"/>
                  <a:pt x="4257" y="599"/>
                  <a:pt x="4253" y="601"/>
                </a:cubicBezTo>
                <a:cubicBezTo>
                  <a:pt x="4245" y="605"/>
                  <a:pt x="4238" y="612"/>
                  <a:pt x="4232" y="620"/>
                </a:cubicBezTo>
                <a:cubicBezTo>
                  <a:pt x="4230" y="623"/>
                  <a:pt x="4229" y="625"/>
                  <a:pt x="4227" y="627"/>
                </a:cubicBezTo>
                <a:cubicBezTo>
                  <a:pt x="4225" y="629"/>
                  <a:pt x="4222" y="632"/>
                  <a:pt x="4220" y="635"/>
                </a:cubicBezTo>
                <a:cubicBezTo>
                  <a:pt x="4216" y="640"/>
                  <a:pt x="4212" y="645"/>
                  <a:pt x="4208" y="650"/>
                </a:cubicBezTo>
                <a:cubicBezTo>
                  <a:pt x="4206" y="651"/>
                  <a:pt x="4206" y="654"/>
                  <a:pt x="4206" y="660"/>
                </a:cubicBezTo>
                <a:cubicBezTo>
                  <a:pt x="4201" y="666"/>
                  <a:pt x="4195" y="672"/>
                  <a:pt x="4190" y="679"/>
                </a:cubicBezTo>
                <a:cubicBezTo>
                  <a:pt x="4197" y="680"/>
                  <a:pt x="4205" y="682"/>
                  <a:pt x="4212" y="684"/>
                </a:cubicBezTo>
                <a:cubicBezTo>
                  <a:pt x="4213" y="686"/>
                  <a:pt x="4213" y="688"/>
                  <a:pt x="4214" y="690"/>
                </a:cubicBezTo>
                <a:cubicBezTo>
                  <a:pt x="4030" y="614"/>
                  <a:pt x="3839" y="555"/>
                  <a:pt x="3656" y="496"/>
                </a:cubicBezTo>
                <a:cubicBezTo>
                  <a:pt x="3598" y="477"/>
                  <a:pt x="3540" y="458"/>
                  <a:pt x="3485" y="439"/>
                </a:cubicBezTo>
                <a:cubicBezTo>
                  <a:pt x="3457" y="429"/>
                  <a:pt x="3429" y="420"/>
                  <a:pt x="3401" y="410"/>
                </a:cubicBezTo>
                <a:cubicBezTo>
                  <a:pt x="3387" y="405"/>
                  <a:pt x="3373" y="400"/>
                  <a:pt x="3359" y="395"/>
                </a:cubicBezTo>
                <a:cubicBezTo>
                  <a:pt x="3346" y="389"/>
                  <a:pt x="3333" y="384"/>
                  <a:pt x="3320" y="379"/>
                </a:cubicBezTo>
                <a:cubicBezTo>
                  <a:pt x="3293" y="369"/>
                  <a:pt x="3267" y="358"/>
                  <a:pt x="3241" y="347"/>
                </a:cubicBezTo>
                <a:cubicBezTo>
                  <a:pt x="3228" y="342"/>
                  <a:pt x="3215" y="336"/>
                  <a:pt x="3203" y="331"/>
                </a:cubicBezTo>
                <a:cubicBezTo>
                  <a:pt x="3190" y="325"/>
                  <a:pt x="3177" y="319"/>
                  <a:pt x="3164" y="313"/>
                </a:cubicBezTo>
                <a:cubicBezTo>
                  <a:pt x="3136" y="301"/>
                  <a:pt x="3109" y="288"/>
                  <a:pt x="3082" y="275"/>
                </a:cubicBezTo>
                <a:cubicBezTo>
                  <a:pt x="3054" y="261"/>
                  <a:pt x="3027" y="248"/>
                  <a:pt x="2999" y="234"/>
                </a:cubicBezTo>
                <a:cubicBezTo>
                  <a:pt x="2974" y="212"/>
                  <a:pt x="2924" y="167"/>
                  <a:pt x="2897" y="145"/>
                </a:cubicBezTo>
                <a:cubicBezTo>
                  <a:pt x="2840" y="120"/>
                  <a:pt x="2779" y="97"/>
                  <a:pt x="2713" y="79"/>
                </a:cubicBezTo>
                <a:cubicBezTo>
                  <a:pt x="2680" y="70"/>
                  <a:pt x="2647" y="61"/>
                  <a:pt x="2613" y="54"/>
                </a:cubicBezTo>
                <a:cubicBezTo>
                  <a:pt x="2579" y="46"/>
                  <a:pt x="2544" y="39"/>
                  <a:pt x="2509" y="33"/>
                </a:cubicBezTo>
                <a:cubicBezTo>
                  <a:pt x="2475" y="27"/>
                  <a:pt x="2439" y="22"/>
                  <a:pt x="2404" y="18"/>
                </a:cubicBezTo>
                <a:cubicBezTo>
                  <a:pt x="2386" y="16"/>
                  <a:pt x="2369" y="14"/>
                  <a:pt x="2352" y="12"/>
                </a:cubicBezTo>
                <a:cubicBezTo>
                  <a:pt x="2334" y="10"/>
                  <a:pt x="2317" y="8"/>
                  <a:pt x="2299" y="7"/>
                </a:cubicBezTo>
                <a:cubicBezTo>
                  <a:pt x="2264" y="5"/>
                  <a:pt x="2230" y="3"/>
                  <a:pt x="2196" y="1"/>
                </a:cubicBezTo>
                <a:cubicBezTo>
                  <a:pt x="2188" y="1"/>
                  <a:pt x="2179" y="0"/>
                  <a:pt x="2171" y="0"/>
                </a:cubicBezTo>
                <a:cubicBezTo>
                  <a:pt x="2167" y="0"/>
                  <a:pt x="2163" y="0"/>
                  <a:pt x="2160" y="0"/>
                </a:cubicBezTo>
                <a:cubicBezTo>
                  <a:pt x="2156" y="0"/>
                  <a:pt x="2152" y="0"/>
                  <a:pt x="2149" y="0"/>
                </a:cubicBezTo>
                <a:cubicBezTo>
                  <a:pt x="2134" y="0"/>
                  <a:pt x="2119" y="0"/>
                  <a:pt x="2105" y="0"/>
                </a:cubicBezTo>
                <a:cubicBezTo>
                  <a:pt x="2091" y="0"/>
                  <a:pt x="2076" y="3"/>
                  <a:pt x="2063" y="8"/>
                </a:cubicBezTo>
                <a:cubicBezTo>
                  <a:pt x="2056" y="10"/>
                  <a:pt x="2049" y="13"/>
                  <a:pt x="2042" y="16"/>
                </a:cubicBezTo>
                <a:cubicBezTo>
                  <a:pt x="2039" y="17"/>
                  <a:pt x="2035" y="19"/>
                  <a:pt x="2032" y="20"/>
                </a:cubicBezTo>
                <a:cubicBezTo>
                  <a:pt x="2027" y="23"/>
                  <a:pt x="2027" y="23"/>
                  <a:pt x="2027" y="23"/>
                </a:cubicBezTo>
                <a:cubicBezTo>
                  <a:pt x="2024" y="25"/>
                  <a:pt x="2024" y="25"/>
                  <a:pt x="2024" y="25"/>
                </a:cubicBezTo>
                <a:cubicBezTo>
                  <a:pt x="2021" y="26"/>
                  <a:pt x="2021" y="26"/>
                  <a:pt x="2021" y="26"/>
                </a:cubicBezTo>
                <a:cubicBezTo>
                  <a:pt x="1985" y="39"/>
                  <a:pt x="1952" y="58"/>
                  <a:pt x="1926" y="78"/>
                </a:cubicBezTo>
                <a:cubicBezTo>
                  <a:pt x="1874" y="118"/>
                  <a:pt x="1845" y="159"/>
                  <a:pt x="1845" y="159"/>
                </a:cubicBezTo>
                <a:cubicBezTo>
                  <a:pt x="1841" y="161"/>
                  <a:pt x="1841" y="161"/>
                  <a:pt x="1841" y="161"/>
                </a:cubicBezTo>
                <a:cubicBezTo>
                  <a:pt x="1838" y="164"/>
                  <a:pt x="1838" y="164"/>
                  <a:pt x="1838" y="164"/>
                </a:cubicBezTo>
                <a:cubicBezTo>
                  <a:pt x="1836" y="166"/>
                  <a:pt x="1834" y="168"/>
                  <a:pt x="1832" y="171"/>
                </a:cubicBezTo>
                <a:cubicBezTo>
                  <a:pt x="1828" y="175"/>
                  <a:pt x="1825" y="180"/>
                  <a:pt x="1821" y="185"/>
                </a:cubicBezTo>
                <a:cubicBezTo>
                  <a:pt x="1814" y="195"/>
                  <a:pt x="1808" y="207"/>
                  <a:pt x="1803" y="218"/>
                </a:cubicBezTo>
                <a:cubicBezTo>
                  <a:pt x="1795" y="241"/>
                  <a:pt x="1793" y="264"/>
                  <a:pt x="1807" y="280"/>
                </a:cubicBezTo>
                <a:cubicBezTo>
                  <a:pt x="1814" y="282"/>
                  <a:pt x="1822" y="284"/>
                  <a:pt x="1832" y="286"/>
                </a:cubicBezTo>
                <a:cubicBezTo>
                  <a:pt x="1842" y="289"/>
                  <a:pt x="1855" y="291"/>
                  <a:pt x="1867" y="293"/>
                </a:cubicBezTo>
                <a:cubicBezTo>
                  <a:pt x="1880" y="296"/>
                  <a:pt x="1893" y="299"/>
                  <a:pt x="1906" y="301"/>
                </a:cubicBezTo>
                <a:cubicBezTo>
                  <a:pt x="1919" y="305"/>
                  <a:pt x="1932" y="308"/>
                  <a:pt x="1945" y="312"/>
                </a:cubicBezTo>
                <a:cubicBezTo>
                  <a:pt x="1957" y="316"/>
                  <a:pt x="1969" y="321"/>
                  <a:pt x="1980" y="325"/>
                </a:cubicBezTo>
                <a:cubicBezTo>
                  <a:pt x="1989" y="330"/>
                  <a:pt x="1996" y="334"/>
                  <a:pt x="2003" y="340"/>
                </a:cubicBezTo>
                <a:cubicBezTo>
                  <a:pt x="2015" y="350"/>
                  <a:pt x="2022" y="363"/>
                  <a:pt x="2020" y="378"/>
                </a:cubicBezTo>
                <a:cubicBezTo>
                  <a:pt x="2019" y="385"/>
                  <a:pt x="2012" y="388"/>
                  <a:pt x="2001" y="389"/>
                </a:cubicBezTo>
                <a:cubicBezTo>
                  <a:pt x="1995" y="389"/>
                  <a:pt x="1989" y="389"/>
                  <a:pt x="1983" y="388"/>
                </a:cubicBezTo>
                <a:cubicBezTo>
                  <a:pt x="1979" y="388"/>
                  <a:pt x="1976" y="388"/>
                  <a:pt x="1973" y="387"/>
                </a:cubicBezTo>
                <a:cubicBezTo>
                  <a:pt x="1969" y="387"/>
                  <a:pt x="1965" y="387"/>
                  <a:pt x="1961" y="386"/>
                </a:cubicBezTo>
                <a:cubicBezTo>
                  <a:pt x="1956" y="417"/>
                  <a:pt x="1925" y="459"/>
                  <a:pt x="1895" y="494"/>
                </a:cubicBezTo>
                <a:cubicBezTo>
                  <a:pt x="1863" y="530"/>
                  <a:pt x="1832" y="559"/>
                  <a:pt x="1817" y="558"/>
                </a:cubicBezTo>
                <a:cubicBezTo>
                  <a:pt x="1809" y="566"/>
                  <a:pt x="1790" y="578"/>
                  <a:pt x="1766" y="592"/>
                </a:cubicBezTo>
                <a:cubicBezTo>
                  <a:pt x="1745" y="603"/>
                  <a:pt x="1722" y="616"/>
                  <a:pt x="1698" y="629"/>
                </a:cubicBezTo>
                <a:cubicBezTo>
                  <a:pt x="1681" y="628"/>
                  <a:pt x="1662" y="627"/>
                  <a:pt x="1639" y="625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730" y="632"/>
                  <a:pt x="1664" y="627"/>
                  <a:pt x="1685" y="628"/>
                </a:cubicBezTo>
                <a:cubicBezTo>
                  <a:pt x="1685" y="628"/>
                  <a:pt x="1685" y="628"/>
                  <a:pt x="1685" y="628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30"/>
                  <a:pt x="1685" y="630"/>
                  <a:pt x="1685" y="630"/>
                </a:cubicBezTo>
                <a:cubicBezTo>
                  <a:pt x="1686" y="631"/>
                  <a:pt x="1686" y="631"/>
                  <a:pt x="1686" y="631"/>
                </a:cubicBezTo>
                <a:cubicBezTo>
                  <a:pt x="1686" y="631"/>
                  <a:pt x="1687" y="632"/>
                  <a:pt x="1687" y="633"/>
                </a:cubicBezTo>
                <a:cubicBezTo>
                  <a:pt x="1688" y="633"/>
                  <a:pt x="1688" y="634"/>
                  <a:pt x="1689" y="634"/>
                </a:cubicBezTo>
                <a:cubicBezTo>
                  <a:pt x="1688" y="635"/>
                  <a:pt x="1687" y="635"/>
                  <a:pt x="1686" y="636"/>
                </a:cubicBezTo>
                <a:cubicBezTo>
                  <a:pt x="1682" y="635"/>
                  <a:pt x="1682" y="635"/>
                  <a:pt x="1682" y="635"/>
                </a:cubicBezTo>
                <a:cubicBezTo>
                  <a:pt x="1676" y="637"/>
                  <a:pt x="1670" y="639"/>
                  <a:pt x="1665" y="641"/>
                </a:cubicBezTo>
                <a:cubicBezTo>
                  <a:pt x="1659" y="643"/>
                  <a:pt x="1653" y="646"/>
                  <a:pt x="1648" y="648"/>
                </a:cubicBezTo>
                <a:cubicBezTo>
                  <a:pt x="1642" y="650"/>
                  <a:pt x="1638" y="653"/>
                  <a:pt x="1634" y="655"/>
                </a:cubicBezTo>
                <a:cubicBezTo>
                  <a:pt x="1633" y="657"/>
                  <a:pt x="1631" y="658"/>
                  <a:pt x="1629" y="659"/>
                </a:cubicBezTo>
                <a:cubicBezTo>
                  <a:pt x="1627" y="661"/>
                  <a:pt x="1627" y="661"/>
                  <a:pt x="1627" y="661"/>
                </a:cubicBezTo>
                <a:cubicBezTo>
                  <a:pt x="1626" y="662"/>
                  <a:pt x="1624" y="662"/>
                  <a:pt x="1623" y="663"/>
                </a:cubicBezTo>
                <a:cubicBezTo>
                  <a:pt x="1619" y="666"/>
                  <a:pt x="1615" y="668"/>
                  <a:pt x="1611" y="670"/>
                </a:cubicBezTo>
                <a:cubicBezTo>
                  <a:pt x="1611" y="671"/>
                  <a:pt x="1611" y="672"/>
                  <a:pt x="1611" y="672"/>
                </a:cubicBezTo>
                <a:cubicBezTo>
                  <a:pt x="1614" y="672"/>
                  <a:pt x="1611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3"/>
                  <a:pt x="1612" y="673"/>
                  <a:pt x="1612" y="673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4" y="735"/>
                  <a:pt x="1616" y="816"/>
                  <a:pt x="1616" y="799"/>
                </a:cubicBezTo>
                <a:cubicBezTo>
                  <a:pt x="1616" y="799"/>
                  <a:pt x="1616" y="799"/>
                  <a:pt x="1616" y="799"/>
                </a:cubicBezTo>
                <a:cubicBezTo>
                  <a:pt x="1615" y="799"/>
                  <a:pt x="1615" y="799"/>
                  <a:pt x="1615" y="799"/>
                </a:cubicBezTo>
                <a:cubicBezTo>
                  <a:pt x="1614" y="800"/>
                  <a:pt x="1614" y="800"/>
                  <a:pt x="1614" y="800"/>
                </a:cubicBezTo>
                <a:cubicBezTo>
                  <a:pt x="1614" y="808"/>
                  <a:pt x="1615" y="816"/>
                  <a:pt x="1615" y="823"/>
                </a:cubicBezTo>
                <a:cubicBezTo>
                  <a:pt x="1622" y="805"/>
                  <a:pt x="1628" y="786"/>
                  <a:pt x="1636" y="767"/>
                </a:cubicBezTo>
                <a:cubicBezTo>
                  <a:pt x="1663" y="896"/>
                  <a:pt x="1663" y="896"/>
                  <a:pt x="1663" y="896"/>
                </a:cubicBezTo>
                <a:cubicBezTo>
                  <a:pt x="1679" y="912"/>
                  <a:pt x="1696" y="927"/>
                  <a:pt x="1713" y="942"/>
                </a:cubicBezTo>
                <a:cubicBezTo>
                  <a:pt x="1727" y="952"/>
                  <a:pt x="1727" y="952"/>
                  <a:pt x="1727" y="952"/>
                </a:cubicBezTo>
                <a:cubicBezTo>
                  <a:pt x="1731" y="956"/>
                  <a:pt x="1734" y="959"/>
                  <a:pt x="1738" y="963"/>
                </a:cubicBezTo>
                <a:cubicBezTo>
                  <a:pt x="1746" y="969"/>
                  <a:pt x="1753" y="976"/>
                  <a:pt x="1760" y="982"/>
                </a:cubicBezTo>
                <a:cubicBezTo>
                  <a:pt x="1768" y="988"/>
                  <a:pt x="1775" y="994"/>
                  <a:pt x="1782" y="999"/>
                </a:cubicBezTo>
                <a:cubicBezTo>
                  <a:pt x="1785" y="1001"/>
                  <a:pt x="1787" y="1003"/>
                  <a:pt x="1789" y="1005"/>
                </a:cubicBezTo>
                <a:cubicBezTo>
                  <a:pt x="1751" y="1007"/>
                  <a:pt x="1713" y="1009"/>
                  <a:pt x="1675" y="1012"/>
                </a:cubicBezTo>
                <a:cubicBezTo>
                  <a:pt x="1596" y="1019"/>
                  <a:pt x="1521" y="1030"/>
                  <a:pt x="1450" y="1043"/>
                </a:cubicBezTo>
                <a:cubicBezTo>
                  <a:pt x="1421" y="1048"/>
                  <a:pt x="1395" y="1060"/>
                  <a:pt x="1371" y="1075"/>
                </a:cubicBezTo>
                <a:cubicBezTo>
                  <a:pt x="1360" y="1082"/>
                  <a:pt x="1349" y="1091"/>
                  <a:pt x="1338" y="1100"/>
                </a:cubicBezTo>
                <a:cubicBezTo>
                  <a:pt x="1336" y="1102"/>
                  <a:pt x="1333" y="1104"/>
                  <a:pt x="1330" y="1107"/>
                </a:cubicBezTo>
                <a:cubicBezTo>
                  <a:pt x="1327" y="1110"/>
                  <a:pt x="1327" y="1110"/>
                  <a:pt x="1327" y="1110"/>
                </a:cubicBezTo>
                <a:cubicBezTo>
                  <a:pt x="1326" y="1111"/>
                  <a:pt x="1326" y="1112"/>
                  <a:pt x="1326" y="1113"/>
                </a:cubicBezTo>
                <a:cubicBezTo>
                  <a:pt x="1325" y="1115"/>
                  <a:pt x="1325" y="1118"/>
                  <a:pt x="1324" y="1120"/>
                </a:cubicBezTo>
                <a:cubicBezTo>
                  <a:pt x="1323" y="1121"/>
                  <a:pt x="1322" y="1123"/>
                  <a:pt x="1321" y="1124"/>
                </a:cubicBezTo>
                <a:cubicBezTo>
                  <a:pt x="1320" y="1125"/>
                  <a:pt x="1319" y="1126"/>
                  <a:pt x="1319" y="1127"/>
                </a:cubicBezTo>
                <a:cubicBezTo>
                  <a:pt x="1309" y="1117"/>
                  <a:pt x="1297" y="1109"/>
                  <a:pt x="1284" y="1107"/>
                </a:cubicBezTo>
                <a:cubicBezTo>
                  <a:pt x="1259" y="1117"/>
                  <a:pt x="1241" y="1124"/>
                  <a:pt x="1215" y="1136"/>
                </a:cubicBezTo>
                <a:cubicBezTo>
                  <a:pt x="1200" y="1109"/>
                  <a:pt x="1200" y="1109"/>
                  <a:pt x="1200" y="1109"/>
                </a:cubicBezTo>
                <a:cubicBezTo>
                  <a:pt x="1219" y="1100"/>
                  <a:pt x="1252" y="1102"/>
                  <a:pt x="1263" y="1082"/>
                </a:cubicBezTo>
                <a:cubicBezTo>
                  <a:pt x="1265" y="1064"/>
                  <a:pt x="1226" y="1046"/>
                  <a:pt x="1228" y="1029"/>
                </a:cubicBezTo>
                <a:cubicBezTo>
                  <a:pt x="1237" y="1025"/>
                  <a:pt x="1247" y="1021"/>
                  <a:pt x="1249" y="1004"/>
                </a:cubicBezTo>
                <a:cubicBezTo>
                  <a:pt x="1222" y="1014"/>
                  <a:pt x="1191" y="1044"/>
                  <a:pt x="1153" y="1045"/>
                </a:cubicBezTo>
                <a:cubicBezTo>
                  <a:pt x="1145" y="1041"/>
                  <a:pt x="1136" y="1036"/>
                  <a:pt x="1127" y="1030"/>
                </a:cubicBezTo>
                <a:cubicBezTo>
                  <a:pt x="1118" y="1023"/>
                  <a:pt x="1109" y="1015"/>
                  <a:pt x="1101" y="1001"/>
                </a:cubicBezTo>
                <a:cubicBezTo>
                  <a:pt x="1095" y="1007"/>
                  <a:pt x="1089" y="1011"/>
                  <a:pt x="1083" y="1015"/>
                </a:cubicBezTo>
                <a:cubicBezTo>
                  <a:pt x="1076" y="1018"/>
                  <a:pt x="1069" y="1022"/>
                  <a:pt x="1062" y="1024"/>
                </a:cubicBezTo>
                <a:cubicBezTo>
                  <a:pt x="1047" y="1028"/>
                  <a:pt x="1031" y="1031"/>
                  <a:pt x="1013" y="1030"/>
                </a:cubicBezTo>
                <a:cubicBezTo>
                  <a:pt x="978" y="1030"/>
                  <a:pt x="936" y="1022"/>
                  <a:pt x="890" y="1009"/>
                </a:cubicBezTo>
                <a:cubicBezTo>
                  <a:pt x="881" y="1005"/>
                  <a:pt x="872" y="1007"/>
                  <a:pt x="861" y="1012"/>
                </a:cubicBezTo>
                <a:cubicBezTo>
                  <a:pt x="855" y="1015"/>
                  <a:pt x="850" y="1019"/>
                  <a:pt x="844" y="1023"/>
                </a:cubicBezTo>
                <a:cubicBezTo>
                  <a:pt x="841" y="1025"/>
                  <a:pt x="839" y="1027"/>
                  <a:pt x="836" y="1030"/>
                </a:cubicBezTo>
                <a:cubicBezTo>
                  <a:pt x="833" y="1032"/>
                  <a:pt x="830" y="1034"/>
                  <a:pt x="827" y="1038"/>
                </a:cubicBezTo>
                <a:cubicBezTo>
                  <a:pt x="819" y="1045"/>
                  <a:pt x="812" y="1052"/>
                  <a:pt x="805" y="1060"/>
                </a:cubicBezTo>
                <a:cubicBezTo>
                  <a:pt x="795" y="1072"/>
                  <a:pt x="795" y="1072"/>
                  <a:pt x="795" y="1072"/>
                </a:cubicBezTo>
                <a:cubicBezTo>
                  <a:pt x="790" y="1078"/>
                  <a:pt x="790" y="1078"/>
                  <a:pt x="790" y="1078"/>
                </a:cubicBezTo>
                <a:cubicBezTo>
                  <a:pt x="788" y="1079"/>
                  <a:pt x="788" y="1079"/>
                  <a:pt x="788" y="1079"/>
                </a:cubicBezTo>
                <a:cubicBezTo>
                  <a:pt x="788" y="1080"/>
                  <a:pt x="787" y="1080"/>
                  <a:pt x="787" y="1081"/>
                </a:cubicBezTo>
                <a:cubicBezTo>
                  <a:pt x="787" y="1081"/>
                  <a:pt x="787" y="1081"/>
                  <a:pt x="787" y="1081"/>
                </a:cubicBezTo>
                <a:cubicBezTo>
                  <a:pt x="786" y="1082"/>
                  <a:pt x="785" y="1082"/>
                  <a:pt x="784" y="1083"/>
                </a:cubicBezTo>
                <a:cubicBezTo>
                  <a:pt x="777" y="1085"/>
                  <a:pt x="777" y="1085"/>
                  <a:pt x="777" y="1085"/>
                </a:cubicBezTo>
                <a:cubicBezTo>
                  <a:pt x="770" y="1088"/>
                  <a:pt x="770" y="1088"/>
                  <a:pt x="770" y="1088"/>
                </a:cubicBezTo>
                <a:cubicBezTo>
                  <a:pt x="767" y="1089"/>
                  <a:pt x="767" y="1089"/>
                  <a:pt x="767" y="1089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8" y="1086"/>
                  <a:pt x="760" y="1095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59" y="1095"/>
                  <a:pt x="759" y="1095"/>
                  <a:pt x="759" y="1095"/>
                </a:cubicBezTo>
                <a:cubicBezTo>
                  <a:pt x="747" y="1103"/>
                  <a:pt x="735" y="1111"/>
                  <a:pt x="723" y="1121"/>
                </a:cubicBezTo>
                <a:cubicBezTo>
                  <a:pt x="711" y="1130"/>
                  <a:pt x="699" y="1141"/>
                  <a:pt x="687" y="1151"/>
                </a:cubicBezTo>
                <a:cubicBezTo>
                  <a:pt x="681" y="1157"/>
                  <a:pt x="676" y="1163"/>
                  <a:pt x="670" y="1168"/>
                </a:cubicBezTo>
                <a:cubicBezTo>
                  <a:pt x="661" y="1177"/>
                  <a:pt x="661" y="1177"/>
                  <a:pt x="661" y="1177"/>
                </a:cubicBezTo>
                <a:cubicBezTo>
                  <a:pt x="653" y="1186"/>
                  <a:pt x="653" y="1186"/>
                  <a:pt x="653" y="1186"/>
                </a:cubicBezTo>
                <a:cubicBezTo>
                  <a:pt x="608" y="1236"/>
                  <a:pt x="566" y="1299"/>
                  <a:pt x="532" y="1372"/>
                </a:cubicBezTo>
                <a:cubicBezTo>
                  <a:pt x="515" y="1408"/>
                  <a:pt x="500" y="1448"/>
                  <a:pt x="487" y="1489"/>
                </a:cubicBezTo>
                <a:cubicBezTo>
                  <a:pt x="484" y="1499"/>
                  <a:pt x="481" y="1510"/>
                  <a:pt x="478" y="1520"/>
                </a:cubicBezTo>
                <a:cubicBezTo>
                  <a:pt x="473" y="1536"/>
                  <a:pt x="473" y="1536"/>
                  <a:pt x="473" y="1536"/>
                </a:cubicBezTo>
                <a:cubicBezTo>
                  <a:pt x="469" y="1557"/>
                  <a:pt x="469" y="1557"/>
                  <a:pt x="469" y="1557"/>
                </a:cubicBezTo>
                <a:cubicBezTo>
                  <a:pt x="465" y="1578"/>
                  <a:pt x="465" y="1578"/>
                  <a:pt x="465" y="1578"/>
                </a:cubicBezTo>
                <a:cubicBezTo>
                  <a:pt x="461" y="1599"/>
                  <a:pt x="461" y="1599"/>
                  <a:pt x="461" y="1599"/>
                </a:cubicBezTo>
                <a:cubicBezTo>
                  <a:pt x="459" y="1603"/>
                  <a:pt x="458" y="1607"/>
                  <a:pt x="456" y="1611"/>
                </a:cubicBezTo>
                <a:cubicBezTo>
                  <a:pt x="454" y="1614"/>
                  <a:pt x="454" y="1614"/>
                  <a:pt x="454" y="1614"/>
                </a:cubicBezTo>
                <a:cubicBezTo>
                  <a:pt x="454" y="1615"/>
                  <a:pt x="454" y="1615"/>
                  <a:pt x="454" y="1615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3"/>
                  <a:pt x="453" y="1646"/>
                  <a:pt x="453" y="1632"/>
                </a:cubicBezTo>
                <a:cubicBezTo>
                  <a:pt x="453" y="1632"/>
                  <a:pt x="453" y="1632"/>
                  <a:pt x="453" y="1632"/>
                </a:cubicBezTo>
                <a:cubicBezTo>
                  <a:pt x="453" y="1633"/>
                  <a:pt x="453" y="1633"/>
                  <a:pt x="453" y="1633"/>
                </a:cubicBezTo>
                <a:cubicBezTo>
                  <a:pt x="450" y="1643"/>
                  <a:pt x="450" y="1643"/>
                  <a:pt x="450" y="1643"/>
                </a:cubicBezTo>
                <a:cubicBezTo>
                  <a:pt x="448" y="1650"/>
                  <a:pt x="446" y="1656"/>
                  <a:pt x="444" y="1663"/>
                </a:cubicBezTo>
                <a:cubicBezTo>
                  <a:pt x="440" y="1677"/>
                  <a:pt x="436" y="1691"/>
                  <a:pt x="432" y="1705"/>
                </a:cubicBezTo>
                <a:cubicBezTo>
                  <a:pt x="428" y="1720"/>
                  <a:pt x="423" y="1735"/>
                  <a:pt x="418" y="1749"/>
                </a:cubicBezTo>
                <a:cubicBezTo>
                  <a:pt x="414" y="1764"/>
                  <a:pt x="409" y="1780"/>
                  <a:pt x="404" y="1796"/>
                </a:cubicBezTo>
                <a:cubicBezTo>
                  <a:pt x="397" y="1804"/>
                  <a:pt x="387" y="1817"/>
                  <a:pt x="376" y="1831"/>
                </a:cubicBezTo>
                <a:cubicBezTo>
                  <a:pt x="366" y="1845"/>
                  <a:pt x="356" y="1858"/>
                  <a:pt x="350" y="1869"/>
                </a:cubicBezTo>
                <a:cubicBezTo>
                  <a:pt x="349" y="1876"/>
                  <a:pt x="348" y="1884"/>
                  <a:pt x="347" y="1892"/>
                </a:cubicBezTo>
                <a:cubicBezTo>
                  <a:pt x="347" y="1896"/>
                  <a:pt x="347" y="1900"/>
                  <a:pt x="347" y="1904"/>
                </a:cubicBezTo>
                <a:cubicBezTo>
                  <a:pt x="346" y="1910"/>
                  <a:pt x="346" y="1910"/>
                  <a:pt x="346" y="1910"/>
                </a:cubicBezTo>
                <a:cubicBezTo>
                  <a:pt x="346" y="1911"/>
                  <a:pt x="346" y="1912"/>
                  <a:pt x="347" y="1914"/>
                </a:cubicBezTo>
                <a:cubicBezTo>
                  <a:pt x="347" y="1918"/>
                  <a:pt x="347" y="1918"/>
                  <a:pt x="347" y="1918"/>
                </a:cubicBezTo>
                <a:cubicBezTo>
                  <a:pt x="348" y="1940"/>
                  <a:pt x="351" y="1963"/>
                  <a:pt x="356" y="1986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8"/>
                  <a:pt x="356" y="1988"/>
                  <a:pt x="356" y="1988"/>
                </a:cubicBezTo>
                <a:cubicBezTo>
                  <a:pt x="356" y="1989"/>
                  <a:pt x="356" y="1989"/>
                  <a:pt x="356" y="1989"/>
                </a:cubicBezTo>
                <a:cubicBezTo>
                  <a:pt x="356" y="1992"/>
                  <a:pt x="356" y="1992"/>
                  <a:pt x="356" y="1992"/>
                </a:cubicBezTo>
                <a:cubicBezTo>
                  <a:pt x="356" y="1994"/>
                  <a:pt x="356" y="1994"/>
                  <a:pt x="356" y="1994"/>
                </a:cubicBezTo>
                <a:cubicBezTo>
                  <a:pt x="342" y="2001"/>
                  <a:pt x="328" y="2009"/>
                  <a:pt x="314" y="2017"/>
                </a:cubicBezTo>
                <a:cubicBezTo>
                  <a:pt x="280" y="2036"/>
                  <a:pt x="243" y="2060"/>
                  <a:pt x="205" y="2090"/>
                </a:cubicBezTo>
                <a:cubicBezTo>
                  <a:pt x="167" y="2120"/>
                  <a:pt x="128" y="2157"/>
                  <a:pt x="92" y="2201"/>
                </a:cubicBezTo>
                <a:cubicBezTo>
                  <a:pt x="56" y="2245"/>
                  <a:pt x="23" y="2296"/>
                  <a:pt x="0" y="2350"/>
                </a:cubicBezTo>
                <a:cubicBezTo>
                  <a:pt x="36" y="2302"/>
                  <a:pt x="77" y="2268"/>
                  <a:pt x="114" y="2236"/>
                </a:cubicBezTo>
                <a:cubicBezTo>
                  <a:pt x="152" y="2205"/>
                  <a:pt x="187" y="2177"/>
                  <a:pt x="219" y="2141"/>
                </a:cubicBezTo>
                <a:cubicBezTo>
                  <a:pt x="229" y="2152"/>
                  <a:pt x="251" y="2175"/>
                  <a:pt x="268" y="2162"/>
                </a:cubicBezTo>
                <a:cubicBezTo>
                  <a:pt x="283" y="2153"/>
                  <a:pt x="296" y="2145"/>
                  <a:pt x="309" y="2136"/>
                </a:cubicBezTo>
                <a:cubicBezTo>
                  <a:pt x="322" y="2128"/>
                  <a:pt x="335" y="2120"/>
                  <a:pt x="348" y="2112"/>
                </a:cubicBezTo>
                <a:cubicBezTo>
                  <a:pt x="354" y="2108"/>
                  <a:pt x="360" y="2104"/>
                  <a:pt x="366" y="2100"/>
                </a:cubicBezTo>
                <a:cubicBezTo>
                  <a:pt x="375" y="2095"/>
                  <a:pt x="375" y="2095"/>
                  <a:pt x="375" y="2095"/>
                </a:cubicBezTo>
                <a:cubicBezTo>
                  <a:pt x="377" y="2093"/>
                  <a:pt x="380" y="2092"/>
                  <a:pt x="383" y="2090"/>
                </a:cubicBezTo>
                <a:cubicBezTo>
                  <a:pt x="384" y="2090"/>
                  <a:pt x="385" y="2089"/>
                  <a:pt x="385" y="2089"/>
                </a:cubicBezTo>
                <a:cubicBezTo>
                  <a:pt x="386" y="2089"/>
                  <a:pt x="386" y="2090"/>
                  <a:pt x="386" y="2090"/>
                </a:cubicBezTo>
                <a:cubicBezTo>
                  <a:pt x="387" y="2092"/>
                  <a:pt x="389" y="2094"/>
                  <a:pt x="390" y="2096"/>
                </a:cubicBezTo>
                <a:cubicBezTo>
                  <a:pt x="391" y="2097"/>
                  <a:pt x="391" y="2097"/>
                  <a:pt x="391" y="2097"/>
                </a:cubicBezTo>
                <a:cubicBezTo>
                  <a:pt x="391" y="2097"/>
                  <a:pt x="391" y="2097"/>
                  <a:pt x="391" y="2098"/>
                </a:cubicBezTo>
                <a:cubicBezTo>
                  <a:pt x="393" y="2101"/>
                  <a:pt x="393" y="2101"/>
                  <a:pt x="393" y="2101"/>
                </a:cubicBezTo>
                <a:cubicBezTo>
                  <a:pt x="397" y="2108"/>
                  <a:pt x="397" y="2108"/>
                  <a:pt x="397" y="2108"/>
                </a:cubicBezTo>
                <a:cubicBezTo>
                  <a:pt x="401" y="2115"/>
                  <a:pt x="405" y="2121"/>
                  <a:pt x="409" y="2127"/>
                </a:cubicBezTo>
                <a:cubicBezTo>
                  <a:pt x="403" y="2135"/>
                  <a:pt x="398" y="2144"/>
                  <a:pt x="392" y="2152"/>
                </a:cubicBezTo>
                <a:cubicBezTo>
                  <a:pt x="386" y="2162"/>
                  <a:pt x="380" y="2172"/>
                  <a:pt x="374" y="2181"/>
                </a:cubicBezTo>
                <a:cubicBezTo>
                  <a:pt x="369" y="2192"/>
                  <a:pt x="363" y="2202"/>
                  <a:pt x="357" y="2212"/>
                </a:cubicBezTo>
                <a:cubicBezTo>
                  <a:pt x="349" y="2219"/>
                  <a:pt x="363" y="2248"/>
                  <a:pt x="393" y="2264"/>
                </a:cubicBezTo>
                <a:cubicBezTo>
                  <a:pt x="385" y="2271"/>
                  <a:pt x="377" y="2277"/>
                  <a:pt x="370" y="2284"/>
                </a:cubicBezTo>
                <a:cubicBezTo>
                  <a:pt x="353" y="2298"/>
                  <a:pt x="395" y="2325"/>
                  <a:pt x="378" y="2340"/>
                </a:cubicBezTo>
                <a:cubicBezTo>
                  <a:pt x="374" y="2350"/>
                  <a:pt x="369" y="2360"/>
                  <a:pt x="363" y="2370"/>
                </a:cubicBezTo>
                <a:cubicBezTo>
                  <a:pt x="357" y="2381"/>
                  <a:pt x="351" y="2391"/>
                  <a:pt x="344" y="2401"/>
                </a:cubicBezTo>
                <a:cubicBezTo>
                  <a:pt x="341" y="2406"/>
                  <a:pt x="338" y="2410"/>
                  <a:pt x="334" y="2415"/>
                </a:cubicBezTo>
                <a:cubicBezTo>
                  <a:pt x="323" y="2429"/>
                  <a:pt x="323" y="2429"/>
                  <a:pt x="323" y="2429"/>
                </a:cubicBezTo>
                <a:cubicBezTo>
                  <a:pt x="316" y="2439"/>
                  <a:pt x="308" y="2449"/>
                  <a:pt x="300" y="2458"/>
                </a:cubicBezTo>
                <a:cubicBezTo>
                  <a:pt x="284" y="2476"/>
                  <a:pt x="266" y="2497"/>
                  <a:pt x="248" y="2516"/>
                </a:cubicBezTo>
                <a:cubicBezTo>
                  <a:pt x="241" y="2523"/>
                  <a:pt x="241" y="2523"/>
                  <a:pt x="241" y="2523"/>
                </a:cubicBezTo>
                <a:cubicBezTo>
                  <a:pt x="238" y="2527"/>
                  <a:pt x="238" y="2527"/>
                  <a:pt x="238" y="2527"/>
                </a:cubicBezTo>
                <a:cubicBezTo>
                  <a:pt x="236" y="2528"/>
                  <a:pt x="236" y="2528"/>
                  <a:pt x="236" y="2528"/>
                </a:cubicBezTo>
                <a:cubicBezTo>
                  <a:pt x="230" y="2535"/>
                  <a:pt x="230" y="2535"/>
                  <a:pt x="230" y="2535"/>
                </a:cubicBezTo>
                <a:cubicBezTo>
                  <a:pt x="220" y="2545"/>
                  <a:pt x="220" y="2545"/>
                  <a:pt x="220" y="2545"/>
                </a:cubicBezTo>
                <a:cubicBezTo>
                  <a:pt x="210" y="2555"/>
                  <a:pt x="210" y="2555"/>
                  <a:pt x="210" y="2555"/>
                </a:cubicBezTo>
                <a:cubicBezTo>
                  <a:pt x="208" y="2558"/>
                  <a:pt x="208" y="2558"/>
                  <a:pt x="208" y="2558"/>
                </a:cubicBezTo>
                <a:cubicBezTo>
                  <a:pt x="207" y="2559"/>
                  <a:pt x="207" y="2559"/>
                  <a:pt x="207" y="2559"/>
                </a:cubicBezTo>
                <a:cubicBezTo>
                  <a:pt x="206" y="2560"/>
                  <a:pt x="206" y="2560"/>
                  <a:pt x="206" y="2560"/>
                </a:cubicBezTo>
                <a:cubicBezTo>
                  <a:pt x="206" y="2560"/>
                  <a:pt x="206" y="2560"/>
                  <a:pt x="205" y="2561"/>
                </a:cubicBezTo>
                <a:cubicBezTo>
                  <a:pt x="193" y="2575"/>
                  <a:pt x="193" y="2575"/>
                  <a:pt x="193" y="2575"/>
                </a:cubicBezTo>
                <a:cubicBezTo>
                  <a:pt x="176" y="2595"/>
                  <a:pt x="160" y="2615"/>
                  <a:pt x="145" y="2635"/>
                </a:cubicBezTo>
                <a:cubicBezTo>
                  <a:pt x="133" y="2652"/>
                  <a:pt x="121" y="2670"/>
                  <a:pt x="109" y="2688"/>
                </a:cubicBezTo>
                <a:cubicBezTo>
                  <a:pt x="103" y="2696"/>
                  <a:pt x="98" y="2706"/>
                  <a:pt x="93" y="2715"/>
                </a:cubicBezTo>
                <a:cubicBezTo>
                  <a:pt x="87" y="2725"/>
                  <a:pt x="82" y="2734"/>
                  <a:pt x="77" y="2744"/>
                </a:cubicBezTo>
                <a:cubicBezTo>
                  <a:pt x="67" y="2763"/>
                  <a:pt x="58" y="2783"/>
                  <a:pt x="50" y="2803"/>
                </a:cubicBezTo>
                <a:cubicBezTo>
                  <a:pt x="17" y="2884"/>
                  <a:pt x="2" y="2973"/>
                  <a:pt x="7" y="3054"/>
                </a:cubicBezTo>
                <a:cubicBezTo>
                  <a:pt x="13" y="3034"/>
                  <a:pt x="21" y="3015"/>
                  <a:pt x="28" y="2998"/>
                </a:cubicBezTo>
                <a:cubicBezTo>
                  <a:pt x="30" y="2994"/>
                  <a:pt x="32" y="2989"/>
                  <a:pt x="34" y="2985"/>
                </a:cubicBezTo>
                <a:cubicBezTo>
                  <a:pt x="36" y="2981"/>
                  <a:pt x="38" y="2976"/>
                  <a:pt x="40" y="2972"/>
                </a:cubicBezTo>
                <a:cubicBezTo>
                  <a:pt x="44" y="2964"/>
                  <a:pt x="48" y="2955"/>
                  <a:pt x="52" y="2947"/>
                </a:cubicBezTo>
                <a:cubicBezTo>
                  <a:pt x="56" y="2939"/>
                  <a:pt x="60" y="2930"/>
                  <a:pt x="63" y="2922"/>
                </a:cubicBezTo>
                <a:cubicBezTo>
                  <a:pt x="67" y="2913"/>
                  <a:pt x="71" y="2905"/>
                  <a:pt x="74" y="2896"/>
                </a:cubicBezTo>
                <a:cubicBezTo>
                  <a:pt x="77" y="2887"/>
                  <a:pt x="80" y="2878"/>
                  <a:pt x="82" y="2869"/>
                </a:cubicBezTo>
                <a:cubicBezTo>
                  <a:pt x="85" y="2859"/>
                  <a:pt x="87" y="2850"/>
                  <a:pt x="89" y="2839"/>
                </a:cubicBezTo>
                <a:cubicBezTo>
                  <a:pt x="104" y="2844"/>
                  <a:pt x="135" y="2855"/>
                  <a:pt x="142" y="2837"/>
                </a:cubicBezTo>
                <a:cubicBezTo>
                  <a:pt x="156" y="2811"/>
                  <a:pt x="171" y="2784"/>
                  <a:pt x="185" y="2758"/>
                </a:cubicBezTo>
                <a:cubicBezTo>
                  <a:pt x="192" y="2744"/>
                  <a:pt x="200" y="2732"/>
                  <a:pt x="208" y="2720"/>
                </a:cubicBezTo>
                <a:cubicBezTo>
                  <a:pt x="215" y="2708"/>
                  <a:pt x="223" y="2697"/>
                  <a:pt x="231" y="2685"/>
                </a:cubicBezTo>
                <a:cubicBezTo>
                  <a:pt x="241" y="2673"/>
                  <a:pt x="251" y="2661"/>
                  <a:pt x="262" y="2650"/>
                </a:cubicBezTo>
                <a:cubicBezTo>
                  <a:pt x="267" y="2644"/>
                  <a:pt x="272" y="2639"/>
                  <a:pt x="278" y="2635"/>
                </a:cubicBezTo>
                <a:cubicBezTo>
                  <a:pt x="283" y="2630"/>
                  <a:pt x="290" y="2624"/>
                  <a:pt x="291" y="2624"/>
                </a:cubicBezTo>
                <a:cubicBezTo>
                  <a:pt x="304" y="2620"/>
                  <a:pt x="318" y="2620"/>
                  <a:pt x="335" y="2624"/>
                </a:cubicBezTo>
                <a:cubicBezTo>
                  <a:pt x="337" y="2625"/>
                  <a:pt x="340" y="2625"/>
                  <a:pt x="343" y="2626"/>
                </a:cubicBezTo>
                <a:cubicBezTo>
                  <a:pt x="344" y="2627"/>
                  <a:pt x="346" y="2627"/>
                  <a:pt x="347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49" y="2629"/>
                  <a:pt x="357" y="2621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5" y="2625"/>
                  <a:pt x="355" y="2625"/>
                  <a:pt x="355" y="2625"/>
                </a:cubicBezTo>
                <a:cubicBezTo>
                  <a:pt x="356" y="2625"/>
                  <a:pt x="356" y="2625"/>
                  <a:pt x="356" y="2625"/>
                </a:cubicBezTo>
                <a:cubicBezTo>
                  <a:pt x="364" y="2627"/>
                  <a:pt x="372" y="2629"/>
                  <a:pt x="381" y="2630"/>
                </a:cubicBezTo>
                <a:cubicBezTo>
                  <a:pt x="397" y="2633"/>
                  <a:pt x="414" y="2632"/>
                  <a:pt x="426" y="2620"/>
                </a:cubicBezTo>
                <a:cubicBezTo>
                  <a:pt x="426" y="2620"/>
                  <a:pt x="426" y="2620"/>
                  <a:pt x="426" y="2620"/>
                </a:cubicBezTo>
                <a:cubicBezTo>
                  <a:pt x="402" y="2645"/>
                  <a:pt x="402" y="2645"/>
                  <a:pt x="402" y="2645"/>
                </a:cubicBezTo>
                <a:cubicBezTo>
                  <a:pt x="412" y="2652"/>
                  <a:pt x="429" y="2666"/>
                  <a:pt x="436" y="2672"/>
                </a:cubicBezTo>
                <a:cubicBezTo>
                  <a:pt x="427" y="2676"/>
                  <a:pt x="413" y="2674"/>
                  <a:pt x="398" y="2672"/>
                </a:cubicBezTo>
                <a:cubicBezTo>
                  <a:pt x="393" y="2703"/>
                  <a:pt x="370" y="2746"/>
                  <a:pt x="345" y="2781"/>
                </a:cubicBezTo>
                <a:cubicBezTo>
                  <a:pt x="320" y="2816"/>
                  <a:pt x="293" y="2843"/>
                  <a:pt x="282" y="2841"/>
                </a:cubicBezTo>
                <a:cubicBezTo>
                  <a:pt x="275" y="2848"/>
                  <a:pt x="259" y="2859"/>
                  <a:pt x="238" y="2870"/>
                </a:cubicBezTo>
                <a:cubicBezTo>
                  <a:pt x="218" y="2882"/>
                  <a:pt x="193" y="2894"/>
                  <a:pt x="167" y="2906"/>
                </a:cubicBezTo>
                <a:cubicBezTo>
                  <a:pt x="156" y="2910"/>
                  <a:pt x="146" y="2914"/>
                  <a:pt x="136" y="2917"/>
                </a:cubicBezTo>
                <a:cubicBezTo>
                  <a:pt x="126" y="2921"/>
                  <a:pt x="117" y="2925"/>
                  <a:pt x="109" y="2929"/>
                </a:cubicBezTo>
                <a:cubicBezTo>
                  <a:pt x="93" y="2937"/>
                  <a:pt x="81" y="2946"/>
                  <a:pt x="75" y="2952"/>
                </a:cubicBezTo>
                <a:cubicBezTo>
                  <a:pt x="53" y="2961"/>
                  <a:pt x="48" y="2989"/>
                  <a:pt x="55" y="3026"/>
                </a:cubicBezTo>
                <a:cubicBezTo>
                  <a:pt x="56" y="3044"/>
                  <a:pt x="59" y="3064"/>
                  <a:pt x="62" y="3085"/>
                </a:cubicBezTo>
                <a:cubicBezTo>
                  <a:pt x="62" y="3090"/>
                  <a:pt x="63" y="3095"/>
                  <a:pt x="64" y="3101"/>
                </a:cubicBezTo>
                <a:cubicBezTo>
                  <a:pt x="64" y="3104"/>
                  <a:pt x="65" y="3106"/>
                  <a:pt x="65" y="3109"/>
                </a:cubicBezTo>
                <a:cubicBezTo>
                  <a:pt x="65" y="3111"/>
                  <a:pt x="66" y="3112"/>
                  <a:pt x="67" y="3114"/>
                </a:cubicBezTo>
                <a:cubicBezTo>
                  <a:pt x="69" y="3119"/>
                  <a:pt x="69" y="3119"/>
                  <a:pt x="69" y="3119"/>
                </a:cubicBezTo>
                <a:cubicBezTo>
                  <a:pt x="76" y="3131"/>
                  <a:pt x="83" y="3144"/>
                  <a:pt x="91" y="3157"/>
                </a:cubicBezTo>
                <a:cubicBezTo>
                  <a:pt x="104" y="3175"/>
                  <a:pt x="119" y="3192"/>
                  <a:pt x="134" y="3209"/>
                </a:cubicBezTo>
                <a:cubicBezTo>
                  <a:pt x="140" y="3216"/>
                  <a:pt x="140" y="3216"/>
                  <a:pt x="140" y="3216"/>
                </a:cubicBezTo>
                <a:cubicBezTo>
                  <a:pt x="145" y="3222"/>
                  <a:pt x="145" y="3222"/>
                  <a:pt x="145" y="3222"/>
                </a:cubicBezTo>
                <a:cubicBezTo>
                  <a:pt x="155" y="3233"/>
                  <a:pt x="155" y="3233"/>
                  <a:pt x="155" y="3233"/>
                </a:cubicBezTo>
                <a:cubicBezTo>
                  <a:pt x="161" y="3241"/>
                  <a:pt x="167" y="3248"/>
                  <a:pt x="173" y="3255"/>
                </a:cubicBezTo>
                <a:cubicBezTo>
                  <a:pt x="186" y="3269"/>
                  <a:pt x="198" y="3281"/>
                  <a:pt x="209" y="3292"/>
                </a:cubicBezTo>
                <a:cubicBezTo>
                  <a:pt x="221" y="3303"/>
                  <a:pt x="232" y="3312"/>
                  <a:pt x="241" y="3318"/>
                </a:cubicBezTo>
                <a:cubicBezTo>
                  <a:pt x="284" y="3356"/>
                  <a:pt x="228" y="3394"/>
                  <a:pt x="220" y="3440"/>
                </a:cubicBezTo>
                <a:cubicBezTo>
                  <a:pt x="245" y="3436"/>
                  <a:pt x="262" y="3446"/>
                  <a:pt x="279" y="3457"/>
                </a:cubicBezTo>
                <a:cubicBezTo>
                  <a:pt x="296" y="3467"/>
                  <a:pt x="313" y="3477"/>
                  <a:pt x="339" y="3473"/>
                </a:cubicBezTo>
                <a:cubicBezTo>
                  <a:pt x="338" y="3477"/>
                  <a:pt x="346" y="3482"/>
                  <a:pt x="361" y="3487"/>
                </a:cubicBezTo>
                <a:cubicBezTo>
                  <a:pt x="375" y="3492"/>
                  <a:pt x="394" y="3498"/>
                  <a:pt x="417" y="3503"/>
                </a:cubicBezTo>
                <a:cubicBezTo>
                  <a:pt x="461" y="3514"/>
                  <a:pt x="515" y="3524"/>
                  <a:pt x="551" y="3528"/>
                </a:cubicBezTo>
                <a:cubicBezTo>
                  <a:pt x="551" y="3528"/>
                  <a:pt x="577" y="3515"/>
                  <a:pt x="649" y="3523"/>
                </a:cubicBezTo>
                <a:cubicBezTo>
                  <a:pt x="673" y="3525"/>
                  <a:pt x="674" y="3509"/>
                  <a:pt x="676" y="3494"/>
                </a:cubicBezTo>
                <a:cubicBezTo>
                  <a:pt x="674" y="3509"/>
                  <a:pt x="674" y="3509"/>
                  <a:pt x="673" y="3525"/>
                </a:cubicBezTo>
                <a:cubicBezTo>
                  <a:pt x="699" y="3496"/>
                  <a:pt x="742" y="3530"/>
                  <a:pt x="767" y="3517"/>
                </a:cubicBezTo>
                <a:cubicBezTo>
                  <a:pt x="766" y="3532"/>
                  <a:pt x="766" y="3532"/>
                  <a:pt x="764" y="3548"/>
                </a:cubicBezTo>
                <a:cubicBezTo>
                  <a:pt x="813" y="3521"/>
                  <a:pt x="857" y="3555"/>
                  <a:pt x="905" y="3543"/>
                </a:cubicBezTo>
                <a:cubicBezTo>
                  <a:pt x="903" y="3559"/>
                  <a:pt x="903" y="3559"/>
                  <a:pt x="902" y="3574"/>
                </a:cubicBezTo>
                <a:cubicBezTo>
                  <a:pt x="914" y="3575"/>
                  <a:pt x="925" y="3576"/>
                  <a:pt x="934" y="3579"/>
                </a:cubicBezTo>
                <a:cubicBezTo>
                  <a:pt x="942" y="3581"/>
                  <a:pt x="948" y="3585"/>
                  <a:pt x="947" y="3593"/>
                </a:cubicBezTo>
                <a:cubicBezTo>
                  <a:pt x="946" y="3608"/>
                  <a:pt x="946" y="3608"/>
                  <a:pt x="945" y="3624"/>
                </a:cubicBezTo>
                <a:cubicBezTo>
                  <a:pt x="967" y="3641"/>
                  <a:pt x="1015" y="3613"/>
                  <a:pt x="1012" y="3643"/>
                </a:cubicBezTo>
                <a:cubicBezTo>
                  <a:pt x="1014" y="3628"/>
                  <a:pt x="1014" y="3628"/>
                  <a:pt x="1015" y="3613"/>
                </a:cubicBezTo>
                <a:cubicBezTo>
                  <a:pt x="1060" y="3616"/>
                  <a:pt x="1100" y="3622"/>
                  <a:pt x="1137" y="3630"/>
                </a:cubicBezTo>
                <a:cubicBezTo>
                  <a:pt x="1155" y="3634"/>
                  <a:pt x="1173" y="3639"/>
                  <a:pt x="1190" y="3643"/>
                </a:cubicBezTo>
                <a:cubicBezTo>
                  <a:pt x="1199" y="3646"/>
                  <a:pt x="1208" y="3648"/>
                  <a:pt x="1216" y="3651"/>
                </a:cubicBezTo>
                <a:cubicBezTo>
                  <a:pt x="1224" y="3653"/>
                  <a:pt x="1232" y="3655"/>
                  <a:pt x="1241" y="3658"/>
                </a:cubicBezTo>
                <a:cubicBezTo>
                  <a:pt x="1284" y="3675"/>
                  <a:pt x="1330" y="3687"/>
                  <a:pt x="1378" y="3695"/>
                </a:cubicBezTo>
                <a:cubicBezTo>
                  <a:pt x="1427" y="3703"/>
                  <a:pt x="1477" y="3707"/>
                  <a:pt x="1528" y="3708"/>
                </a:cubicBezTo>
                <a:cubicBezTo>
                  <a:pt x="1541" y="3708"/>
                  <a:pt x="1554" y="3708"/>
                  <a:pt x="1566" y="3708"/>
                </a:cubicBezTo>
                <a:cubicBezTo>
                  <a:pt x="1579" y="3708"/>
                  <a:pt x="1591" y="3708"/>
                  <a:pt x="1604" y="3708"/>
                </a:cubicBezTo>
                <a:cubicBezTo>
                  <a:pt x="1617" y="3707"/>
                  <a:pt x="1630" y="3707"/>
                  <a:pt x="1642" y="3706"/>
                </a:cubicBezTo>
                <a:cubicBezTo>
                  <a:pt x="1654" y="3706"/>
                  <a:pt x="1665" y="3705"/>
                  <a:pt x="1677" y="3704"/>
                </a:cubicBezTo>
                <a:cubicBezTo>
                  <a:pt x="1689" y="3703"/>
                  <a:pt x="1700" y="3702"/>
                  <a:pt x="1712" y="3702"/>
                </a:cubicBezTo>
                <a:cubicBezTo>
                  <a:pt x="1723" y="3701"/>
                  <a:pt x="1734" y="3700"/>
                  <a:pt x="1745" y="3699"/>
                </a:cubicBezTo>
                <a:cubicBezTo>
                  <a:pt x="1765" y="3697"/>
                  <a:pt x="1786" y="3695"/>
                  <a:pt x="1806" y="3693"/>
                </a:cubicBezTo>
                <a:cubicBezTo>
                  <a:pt x="1823" y="3694"/>
                  <a:pt x="1844" y="3666"/>
                  <a:pt x="1831" y="3633"/>
                </a:cubicBezTo>
                <a:cubicBezTo>
                  <a:pt x="1840" y="3634"/>
                  <a:pt x="1847" y="3635"/>
                  <a:pt x="1855" y="3636"/>
                </a:cubicBezTo>
                <a:cubicBezTo>
                  <a:pt x="1864" y="3637"/>
                  <a:pt x="1872" y="3638"/>
                  <a:pt x="1880" y="3639"/>
                </a:cubicBezTo>
                <a:cubicBezTo>
                  <a:pt x="1888" y="3640"/>
                  <a:pt x="1893" y="3638"/>
                  <a:pt x="1897" y="3634"/>
                </a:cubicBezTo>
                <a:cubicBezTo>
                  <a:pt x="1901" y="3631"/>
                  <a:pt x="1904" y="3625"/>
                  <a:pt x="1907" y="3620"/>
                </a:cubicBezTo>
                <a:cubicBezTo>
                  <a:pt x="1912" y="3609"/>
                  <a:pt x="1918" y="3598"/>
                  <a:pt x="1933" y="3601"/>
                </a:cubicBezTo>
                <a:cubicBezTo>
                  <a:pt x="1940" y="3600"/>
                  <a:pt x="1947" y="3599"/>
                  <a:pt x="1954" y="3598"/>
                </a:cubicBezTo>
                <a:cubicBezTo>
                  <a:pt x="1961" y="3597"/>
                  <a:pt x="1968" y="3597"/>
                  <a:pt x="1975" y="3597"/>
                </a:cubicBezTo>
                <a:cubicBezTo>
                  <a:pt x="1982" y="3597"/>
                  <a:pt x="1990" y="3597"/>
                  <a:pt x="1997" y="3597"/>
                </a:cubicBezTo>
                <a:cubicBezTo>
                  <a:pt x="2008" y="3597"/>
                  <a:pt x="2008" y="3597"/>
                  <a:pt x="2008" y="3597"/>
                </a:cubicBezTo>
                <a:cubicBezTo>
                  <a:pt x="2013" y="3597"/>
                  <a:pt x="2013" y="3597"/>
                  <a:pt x="2013" y="3597"/>
                </a:cubicBezTo>
                <a:cubicBezTo>
                  <a:pt x="2016" y="3597"/>
                  <a:pt x="2016" y="3597"/>
                  <a:pt x="2016" y="3597"/>
                </a:cubicBezTo>
                <a:cubicBezTo>
                  <a:pt x="2019" y="3597"/>
                  <a:pt x="2019" y="3597"/>
                  <a:pt x="2019" y="3597"/>
                </a:cubicBezTo>
                <a:cubicBezTo>
                  <a:pt x="2055" y="3600"/>
                  <a:pt x="2091" y="3603"/>
                  <a:pt x="2126" y="3608"/>
                </a:cubicBezTo>
                <a:cubicBezTo>
                  <a:pt x="2135" y="3609"/>
                  <a:pt x="2143" y="3611"/>
                  <a:pt x="2151" y="3612"/>
                </a:cubicBezTo>
                <a:cubicBezTo>
                  <a:pt x="2176" y="3616"/>
                  <a:pt x="2176" y="3616"/>
                  <a:pt x="2176" y="3616"/>
                </a:cubicBezTo>
                <a:cubicBezTo>
                  <a:pt x="2193" y="3619"/>
                  <a:pt x="2209" y="3622"/>
                  <a:pt x="2225" y="3626"/>
                </a:cubicBezTo>
                <a:cubicBezTo>
                  <a:pt x="2242" y="3629"/>
                  <a:pt x="2258" y="3633"/>
                  <a:pt x="2274" y="3637"/>
                </a:cubicBezTo>
                <a:cubicBezTo>
                  <a:pt x="2278" y="3638"/>
                  <a:pt x="2282" y="3639"/>
                  <a:pt x="2286" y="3640"/>
                </a:cubicBezTo>
                <a:cubicBezTo>
                  <a:pt x="2287" y="3641"/>
                  <a:pt x="2287" y="3642"/>
                  <a:pt x="2287" y="3643"/>
                </a:cubicBezTo>
                <a:cubicBezTo>
                  <a:pt x="2294" y="3642"/>
                  <a:pt x="2294" y="3642"/>
                  <a:pt x="2294" y="3642"/>
                </a:cubicBezTo>
                <a:cubicBezTo>
                  <a:pt x="2304" y="3644"/>
                  <a:pt x="2314" y="3647"/>
                  <a:pt x="2323" y="3649"/>
                </a:cubicBezTo>
                <a:cubicBezTo>
                  <a:pt x="2333" y="3652"/>
                  <a:pt x="2343" y="3654"/>
                  <a:pt x="2353" y="3657"/>
                </a:cubicBezTo>
                <a:cubicBezTo>
                  <a:pt x="2354" y="3662"/>
                  <a:pt x="2354" y="3662"/>
                  <a:pt x="2354" y="3662"/>
                </a:cubicBezTo>
                <a:cubicBezTo>
                  <a:pt x="2252" y="3681"/>
                  <a:pt x="2252" y="3681"/>
                  <a:pt x="2252" y="3681"/>
                </a:cubicBezTo>
                <a:cubicBezTo>
                  <a:pt x="2218" y="3686"/>
                  <a:pt x="2185" y="3694"/>
                  <a:pt x="2151" y="3700"/>
                </a:cubicBezTo>
                <a:cubicBezTo>
                  <a:pt x="1960" y="3737"/>
                  <a:pt x="1960" y="3737"/>
                  <a:pt x="1960" y="3737"/>
                </a:cubicBezTo>
                <a:cubicBezTo>
                  <a:pt x="1963" y="3752"/>
                  <a:pt x="1967" y="3767"/>
                  <a:pt x="1997" y="3761"/>
                </a:cubicBezTo>
                <a:cubicBezTo>
                  <a:pt x="1990" y="3763"/>
                  <a:pt x="1983" y="3764"/>
                  <a:pt x="1976" y="3765"/>
                </a:cubicBezTo>
                <a:cubicBezTo>
                  <a:pt x="1969" y="3767"/>
                  <a:pt x="1962" y="3768"/>
                  <a:pt x="1955" y="3769"/>
                </a:cubicBezTo>
                <a:cubicBezTo>
                  <a:pt x="1942" y="3771"/>
                  <a:pt x="1928" y="3773"/>
                  <a:pt x="1915" y="3776"/>
                </a:cubicBezTo>
                <a:cubicBezTo>
                  <a:pt x="1902" y="3780"/>
                  <a:pt x="1888" y="3783"/>
                  <a:pt x="1875" y="3787"/>
                </a:cubicBezTo>
                <a:cubicBezTo>
                  <a:pt x="1862" y="3791"/>
                  <a:pt x="1849" y="3797"/>
                  <a:pt x="1835" y="3802"/>
                </a:cubicBezTo>
                <a:cubicBezTo>
                  <a:pt x="1815" y="3810"/>
                  <a:pt x="1815" y="3810"/>
                  <a:pt x="1815" y="3810"/>
                </a:cubicBezTo>
                <a:cubicBezTo>
                  <a:pt x="1794" y="3819"/>
                  <a:pt x="1794" y="3819"/>
                  <a:pt x="1794" y="3819"/>
                </a:cubicBezTo>
                <a:cubicBezTo>
                  <a:pt x="1779" y="3825"/>
                  <a:pt x="1765" y="3832"/>
                  <a:pt x="1750" y="3838"/>
                </a:cubicBezTo>
                <a:cubicBezTo>
                  <a:pt x="1743" y="3841"/>
                  <a:pt x="1735" y="3844"/>
                  <a:pt x="1728" y="3847"/>
                </a:cubicBezTo>
                <a:cubicBezTo>
                  <a:pt x="1724" y="3849"/>
                  <a:pt x="1720" y="3850"/>
                  <a:pt x="1716" y="3852"/>
                </a:cubicBezTo>
                <a:cubicBezTo>
                  <a:pt x="1707" y="3856"/>
                  <a:pt x="1707" y="3856"/>
                  <a:pt x="1707" y="3856"/>
                </a:cubicBezTo>
                <a:cubicBezTo>
                  <a:pt x="1700" y="3859"/>
                  <a:pt x="1693" y="3863"/>
                  <a:pt x="1687" y="3866"/>
                </a:cubicBezTo>
                <a:cubicBezTo>
                  <a:pt x="1680" y="3869"/>
                  <a:pt x="1674" y="3872"/>
                  <a:pt x="1666" y="3875"/>
                </a:cubicBezTo>
                <a:cubicBezTo>
                  <a:pt x="1659" y="3879"/>
                  <a:pt x="1652" y="3882"/>
                  <a:pt x="1645" y="3885"/>
                </a:cubicBezTo>
                <a:cubicBezTo>
                  <a:pt x="1638" y="3889"/>
                  <a:pt x="1632" y="3892"/>
                  <a:pt x="1625" y="3896"/>
                </a:cubicBezTo>
                <a:cubicBezTo>
                  <a:pt x="1612" y="3907"/>
                  <a:pt x="1616" y="3922"/>
                  <a:pt x="1636" y="3933"/>
                </a:cubicBezTo>
                <a:cubicBezTo>
                  <a:pt x="1655" y="3944"/>
                  <a:pt x="1702" y="3947"/>
                  <a:pt x="1745" y="3941"/>
                </a:cubicBezTo>
                <a:cubicBezTo>
                  <a:pt x="1758" y="3936"/>
                  <a:pt x="1770" y="3932"/>
                  <a:pt x="1782" y="3928"/>
                </a:cubicBezTo>
                <a:cubicBezTo>
                  <a:pt x="1794" y="3923"/>
                  <a:pt x="1805" y="3919"/>
                  <a:pt x="1816" y="3915"/>
                </a:cubicBezTo>
                <a:cubicBezTo>
                  <a:pt x="1834" y="3907"/>
                  <a:pt x="1852" y="3899"/>
                  <a:pt x="1870" y="3892"/>
                </a:cubicBezTo>
                <a:cubicBezTo>
                  <a:pt x="1885" y="3886"/>
                  <a:pt x="1898" y="3881"/>
                  <a:pt x="1913" y="3876"/>
                </a:cubicBezTo>
                <a:cubicBezTo>
                  <a:pt x="1921" y="3873"/>
                  <a:pt x="1929" y="3871"/>
                  <a:pt x="1937" y="3868"/>
                </a:cubicBezTo>
                <a:cubicBezTo>
                  <a:pt x="1945" y="3866"/>
                  <a:pt x="1953" y="3864"/>
                  <a:pt x="1962" y="3862"/>
                </a:cubicBezTo>
                <a:cubicBezTo>
                  <a:pt x="1970" y="3892"/>
                  <a:pt x="1970" y="3892"/>
                  <a:pt x="1970" y="3892"/>
                </a:cubicBezTo>
                <a:cubicBezTo>
                  <a:pt x="1947" y="3896"/>
                  <a:pt x="1919" y="3902"/>
                  <a:pt x="1892" y="3911"/>
                </a:cubicBezTo>
                <a:cubicBezTo>
                  <a:pt x="1885" y="3913"/>
                  <a:pt x="1878" y="3915"/>
                  <a:pt x="1869" y="3919"/>
                </a:cubicBezTo>
                <a:cubicBezTo>
                  <a:pt x="1865" y="3921"/>
                  <a:pt x="1861" y="3922"/>
                  <a:pt x="1856" y="3924"/>
                </a:cubicBezTo>
                <a:cubicBezTo>
                  <a:pt x="1852" y="3926"/>
                  <a:pt x="1847" y="3928"/>
                  <a:pt x="1843" y="3930"/>
                </a:cubicBezTo>
                <a:cubicBezTo>
                  <a:pt x="1839" y="3932"/>
                  <a:pt x="1834" y="3934"/>
                  <a:pt x="1830" y="3936"/>
                </a:cubicBezTo>
                <a:cubicBezTo>
                  <a:pt x="1825" y="3938"/>
                  <a:pt x="1821" y="3941"/>
                  <a:pt x="1816" y="3943"/>
                </a:cubicBezTo>
                <a:cubicBezTo>
                  <a:pt x="1807" y="3947"/>
                  <a:pt x="1799" y="3952"/>
                  <a:pt x="1791" y="3957"/>
                </a:cubicBezTo>
                <a:cubicBezTo>
                  <a:pt x="1783" y="3964"/>
                  <a:pt x="1785" y="3969"/>
                  <a:pt x="1791" y="3972"/>
                </a:cubicBezTo>
                <a:cubicBezTo>
                  <a:pt x="1795" y="3974"/>
                  <a:pt x="1800" y="3975"/>
                  <a:pt x="1805" y="3976"/>
                </a:cubicBezTo>
                <a:cubicBezTo>
                  <a:pt x="1810" y="3977"/>
                  <a:pt x="1815" y="3978"/>
                  <a:pt x="1821" y="3979"/>
                </a:cubicBezTo>
                <a:cubicBezTo>
                  <a:pt x="1832" y="3981"/>
                  <a:pt x="1843" y="3983"/>
                  <a:pt x="1850" y="3986"/>
                </a:cubicBezTo>
                <a:cubicBezTo>
                  <a:pt x="1853" y="3988"/>
                  <a:pt x="1855" y="3990"/>
                  <a:pt x="1855" y="3992"/>
                </a:cubicBezTo>
                <a:cubicBezTo>
                  <a:pt x="1856" y="3994"/>
                  <a:pt x="1855" y="3997"/>
                  <a:pt x="1851" y="4001"/>
                </a:cubicBezTo>
                <a:cubicBezTo>
                  <a:pt x="1842" y="4004"/>
                  <a:pt x="1833" y="4008"/>
                  <a:pt x="1824" y="4012"/>
                </a:cubicBezTo>
                <a:cubicBezTo>
                  <a:pt x="1817" y="4014"/>
                  <a:pt x="1817" y="4014"/>
                  <a:pt x="1817" y="4014"/>
                </a:cubicBezTo>
                <a:cubicBezTo>
                  <a:pt x="1810" y="4017"/>
                  <a:pt x="1810" y="4017"/>
                  <a:pt x="1810" y="4017"/>
                </a:cubicBezTo>
                <a:cubicBezTo>
                  <a:pt x="1805" y="4019"/>
                  <a:pt x="1800" y="4021"/>
                  <a:pt x="1795" y="4024"/>
                </a:cubicBezTo>
                <a:cubicBezTo>
                  <a:pt x="1790" y="4026"/>
                  <a:pt x="1785" y="4028"/>
                  <a:pt x="1780" y="4031"/>
                </a:cubicBezTo>
                <a:cubicBezTo>
                  <a:pt x="1778" y="4032"/>
                  <a:pt x="1778" y="4032"/>
                  <a:pt x="1778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6" y="4032"/>
                  <a:pt x="1776" y="4032"/>
                  <a:pt x="1776" y="4032"/>
                </a:cubicBezTo>
                <a:cubicBezTo>
                  <a:pt x="1776" y="4033"/>
                  <a:pt x="1776" y="4033"/>
                  <a:pt x="1776" y="4033"/>
                </a:cubicBezTo>
                <a:cubicBezTo>
                  <a:pt x="1776" y="4033"/>
                  <a:pt x="1782" y="4031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7" y="4033"/>
                  <a:pt x="1777" y="4033"/>
                  <a:pt x="1777" y="4033"/>
                </a:cubicBezTo>
                <a:cubicBezTo>
                  <a:pt x="1775" y="4034"/>
                  <a:pt x="1773" y="4035"/>
                  <a:pt x="1772" y="4036"/>
                </a:cubicBezTo>
                <a:cubicBezTo>
                  <a:pt x="1765" y="4041"/>
                  <a:pt x="1759" y="4046"/>
                  <a:pt x="1753" y="4052"/>
                </a:cubicBezTo>
                <a:cubicBezTo>
                  <a:pt x="1758" y="4050"/>
                  <a:pt x="1764" y="4048"/>
                  <a:pt x="1769" y="4046"/>
                </a:cubicBezTo>
                <a:cubicBezTo>
                  <a:pt x="1772" y="4045"/>
                  <a:pt x="1774" y="4045"/>
                  <a:pt x="1777" y="4044"/>
                </a:cubicBezTo>
                <a:cubicBezTo>
                  <a:pt x="1781" y="4042"/>
                  <a:pt x="1781" y="4042"/>
                  <a:pt x="1781" y="4042"/>
                </a:cubicBezTo>
                <a:cubicBezTo>
                  <a:pt x="1782" y="4042"/>
                  <a:pt x="1782" y="4042"/>
                  <a:pt x="1782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1"/>
                  <a:pt x="1784" y="4041"/>
                  <a:pt x="1783" y="4041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2" y="4042"/>
                  <a:pt x="1781" y="4042"/>
                  <a:pt x="1780" y="4042"/>
                </a:cubicBezTo>
                <a:cubicBezTo>
                  <a:pt x="1780" y="4042"/>
                  <a:pt x="1780" y="4042"/>
                  <a:pt x="1780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91" y="4038"/>
                  <a:pt x="1799" y="4035"/>
                  <a:pt x="1807" y="4032"/>
                </a:cubicBezTo>
                <a:cubicBezTo>
                  <a:pt x="1816" y="4029"/>
                  <a:pt x="1824" y="4026"/>
                  <a:pt x="1831" y="4023"/>
                </a:cubicBezTo>
                <a:cubicBezTo>
                  <a:pt x="1845" y="4017"/>
                  <a:pt x="1861" y="4010"/>
                  <a:pt x="1873" y="4005"/>
                </a:cubicBezTo>
                <a:cubicBezTo>
                  <a:pt x="1884" y="3999"/>
                  <a:pt x="1896" y="3994"/>
                  <a:pt x="1908" y="3988"/>
                </a:cubicBezTo>
                <a:cubicBezTo>
                  <a:pt x="1915" y="3985"/>
                  <a:pt x="1915" y="3985"/>
                  <a:pt x="1915" y="3985"/>
                </a:cubicBezTo>
                <a:cubicBezTo>
                  <a:pt x="1917" y="3984"/>
                  <a:pt x="1919" y="3983"/>
                  <a:pt x="1921" y="3982"/>
                </a:cubicBezTo>
                <a:cubicBezTo>
                  <a:pt x="1932" y="3977"/>
                  <a:pt x="1932" y="3977"/>
                  <a:pt x="1932" y="3977"/>
                </a:cubicBezTo>
                <a:cubicBezTo>
                  <a:pt x="1939" y="3974"/>
                  <a:pt x="1947" y="3972"/>
                  <a:pt x="1955" y="3969"/>
                </a:cubicBezTo>
                <a:cubicBezTo>
                  <a:pt x="1962" y="3967"/>
                  <a:pt x="1970" y="3965"/>
                  <a:pt x="1978" y="3964"/>
                </a:cubicBezTo>
                <a:cubicBezTo>
                  <a:pt x="1985" y="3963"/>
                  <a:pt x="1993" y="3963"/>
                  <a:pt x="2000" y="3963"/>
                </a:cubicBezTo>
                <a:cubicBezTo>
                  <a:pt x="2002" y="3963"/>
                  <a:pt x="2003" y="3963"/>
                  <a:pt x="2004" y="3963"/>
                </a:cubicBezTo>
                <a:cubicBezTo>
                  <a:pt x="2005" y="3963"/>
                  <a:pt x="2006" y="3963"/>
                  <a:pt x="2007" y="3963"/>
                </a:cubicBezTo>
                <a:cubicBezTo>
                  <a:pt x="2010" y="3963"/>
                  <a:pt x="2010" y="3963"/>
                  <a:pt x="2010" y="3963"/>
                </a:cubicBezTo>
                <a:cubicBezTo>
                  <a:pt x="2043" y="3972"/>
                  <a:pt x="2077" y="3981"/>
                  <a:pt x="2083" y="4012"/>
                </a:cubicBezTo>
                <a:cubicBezTo>
                  <a:pt x="2157" y="3989"/>
                  <a:pt x="2226" y="3984"/>
                  <a:pt x="2291" y="3991"/>
                </a:cubicBezTo>
                <a:cubicBezTo>
                  <a:pt x="2354" y="3999"/>
                  <a:pt x="2411" y="4020"/>
                  <a:pt x="2462" y="4050"/>
                </a:cubicBezTo>
                <a:cubicBezTo>
                  <a:pt x="2480" y="4063"/>
                  <a:pt x="2524" y="4059"/>
                  <a:pt x="2575" y="4050"/>
                </a:cubicBezTo>
                <a:cubicBezTo>
                  <a:pt x="2601" y="4044"/>
                  <a:pt x="2624" y="4041"/>
                  <a:pt x="2648" y="4037"/>
                </a:cubicBezTo>
                <a:cubicBezTo>
                  <a:pt x="2671" y="4037"/>
                  <a:pt x="2695" y="4038"/>
                  <a:pt x="2718" y="4038"/>
                </a:cubicBezTo>
                <a:cubicBezTo>
                  <a:pt x="2728" y="4038"/>
                  <a:pt x="2728" y="4038"/>
                  <a:pt x="2728" y="4038"/>
                </a:cubicBezTo>
                <a:cubicBezTo>
                  <a:pt x="2739" y="4038"/>
                  <a:pt x="2739" y="4038"/>
                  <a:pt x="2739" y="4038"/>
                </a:cubicBezTo>
                <a:cubicBezTo>
                  <a:pt x="2761" y="4039"/>
                  <a:pt x="2761" y="4039"/>
                  <a:pt x="2761" y="4039"/>
                </a:cubicBezTo>
                <a:cubicBezTo>
                  <a:pt x="2775" y="4039"/>
                  <a:pt x="2790" y="4039"/>
                  <a:pt x="2804" y="4039"/>
                </a:cubicBezTo>
                <a:cubicBezTo>
                  <a:pt x="2818" y="4040"/>
                  <a:pt x="2833" y="4040"/>
                  <a:pt x="2847" y="4040"/>
                </a:cubicBezTo>
                <a:cubicBezTo>
                  <a:pt x="2869" y="4040"/>
                  <a:pt x="2869" y="4040"/>
                  <a:pt x="2869" y="4040"/>
                </a:cubicBezTo>
                <a:cubicBezTo>
                  <a:pt x="2892" y="4040"/>
                  <a:pt x="2892" y="4040"/>
                  <a:pt x="2892" y="4040"/>
                </a:cubicBezTo>
                <a:cubicBezTo>
                  <a:pt x="2922" y="4041"/>
                  <a:pt x="2952" y="4041"/>
                  <a:pt x="2982" y="4041"/>
                </a:cubicBezTo>
                <a:cubicBezTo>
                  <a:pt x="3015" y="4041"/>
                  <a:pt x="3047" y="4041"/>
                  <a:pt x="3079" y="4041"/>
                </a:cubicBezTo>
                <a:cubicBezTo>
                  <a:pt x="3129" y="4040"/>
                  <a:pt x="3129" y="4040"/>
                  <a:pt x="3129" y="4040"/>
                </a:cubicBezTo>
                <a:cubicBezTo>
                  <a:pt x="3154" y="4040"/>
                  <a:pt x="3154" y="4040"/>
                  <a:pt x="3154" y="4040"/>
                </a:cubicBezTo>
                <a:cubicBezTo>
                  <a:pt x="3167" y="4040"/>
                  <a:pt x="3167" y="4040"/>
                  <a:pt x="3167" y="4040"/>
                </a:cubicBezTo>
                <a:cubicBezTo>
                  <a:pt x="3178" y="4040"/>
                  <a:pt x="3178" y="4040"/>
                  <a:pt x="3178" y="4040"/>
                </a:cubicBezTo>
                <a:cubicBezTo>
                  <a:pt x="3189" y="4039"/>
                  <a:pt x="3189" y="4039"/>
                  <a:pt x="3189" y="4039"/>
                </a:cubicBezTo>
                <a:cubicBezTo>
                  <a:pt x="3200" y="4039"/>
                  <a:pt x="3200" y="4039"/>
                  <a:pt x="3200" y="4039"/>
                </a:cubicBezTo>
                <a:cubicBezTo>
                  <a:pt x="3210" y="4039"/>
                  <a:pt x="3210" y="4039"/>
                  <a:pt x="3210" y="4039"/>
                </a:cubicBezTo>
                <a:cubicBezTo>
                  <a:pt x="3224" y="4039"/>
                  <a:pt x="3224" y="4039"/>
                  <a:pt x="3224" y="4039"/>
                </a:cubicBezTo>
                <a:cubicBezTo>
                  <a:pt x="3237" y="4039"/>
                  <a:pt x="3237" y="4039"/>
                  <a:pt x="3237" y="4039"/>
                </a:cubicBezTo>
                <a:cubicBezTo>
                  <a:pt x="3245" y="4038"/>
                  <a:pt x="3245" y="4038"/>
                  <a:pt x="3245" y="4038"/>
                </a:cubicBezTo>
                <a:cubicBezTo>
                  <a:pt x="3253" y="4038"/>
                  <a:pt x="3253" y="4038"/>
                  <a:pt x="3253" y="4038"/>
                </a:cubicBezTo>
                <a:cubicBezTo>
                  <a:pt x="3265" y="4038"/>
                  <a:pt x="3275" y="4037"/>
                  <a:pt x="3289" y="4036"/>
                </a:cubicBezTo>
                <a:cubicBezTo>
                  <a:pt x="3332" y="4033"/>
                  <a:pt x="3386" y="4027"/>
                  <a:pt x="3447" y="4014"/>
                </a:cubicBezTo>
                <a:cubicBezTo>
                  <a:pt x="3441" y="4015"/>
                  <a:pt x="3436" y="4017"/>
                  <a:pt x="3431" y="4018"/>
                </a:cubicBezTo>
                <a:cubicBezTo>
                  <a:pt x="3462" y="4012"/>
                  <a:pt x="3493" y="4006"/>
                  <a:pt x="3524" y="3999"/>
                </a:cubicBezTo>
                <a:cubicBezTo>
                  <a:pt x="3551" y="3993"/>
                  <a:pt x="3577" y="3986"/>
                  <a:pt x="3603" y="3979"/>
                </a:cubicBezTo>
                <a:cubicBezTo>
                  <a:pt x="3607" y="3978"/>
                  <a:pt x="3609" y="3977"/>
                  <a:pt x="3612" y="3976"/>
                </a:cubicBezTo>
                <a:cubicBezTo>
                  <a:pt x="3620" y="3974"/>
                  <a:pt x="3620" y="3974"/>
                  <a:pt x="3620" y="3974"/>
                </a:cubicBezTo>
                <a:cubicBezTo>
                  <a:pt x="3624" y="3973"/>
                  <a:pt x="3624" y="3973"/>
                  <a:pt x="3624" y="3973"/>
                </a:cubicBezTo>
                <a:cubicBezTo>
                  <a:pt x="3636" y="3973"/>
                  <a:pt x="3647" y="3972"/>
                  <a:pt x="3658" y="3972"/>
                </a:cubicBezTo>
                <a:cubicBezTo>
                  <a:pt x="3669" y="3973"/>
                  <a:pt x="3681" y="3966"/>
                  <a:pt x="3688" y="3954"/>
                </a:cubicBezTo>
                <a:cubicBezTo>
                  <a:pt x="3700" y="3950"/>
                  <a:pt x="3713" y="3946"/>
                  <a:pt x="3726" y="3943"/>
                </a:cubicBezTo>
                <a:cubicBezTo>
                  <a:pt x="3736" y="3939"/>
                  <a:pt x="3742" y="3938"/>
                  <a:pt x="3749" y="3936"/>
                </a:cubicBezTo>
                <a:cubicBezTo>
                  <a:pt x="3770" y="3931"/>
                  <a:pt x="3770" y="3931"/>
                  <a:pt x="3770" y="3931"/>
                </a:cubicBezTo>
                <a:cubicBezTo>
                  <a:pt x="3784" y="3927"/>
                  <a:pt x="3799" y="3924"/>
                  <a:pt x="3813" y="3920"/>
                </a:cubicBezTo>
                <a:cubicBezTo>
                  <a:pt x="3842" y="3913"/>
                  <a:pt x="3868" y="3907"/>
                  <a:pt x="3901" y="3900"/>
                </a:cubicBezTo>
                <a:cubicBezTo>
                  <a:pt x="3917" y="3897"/>
                  <a:pt x="3932" y="3894"/>
                  <a:pt x="3948" y="3891"/>
                </a:cubicBezTo>
                <a:cubicBezTo>
                  <a:pt x="3972" y="3886"/>
                  <a:pt x="3972" y="3886"/>
                  <a:pt x="3972" y="3886"/>
                </a:cubicBezTo>
                <a:cubicBezTo>
                  <a:pt x="3984" y="3884"/>
                  <a:pt x="3984" y="3884"/>
                  <a:pt x="3984" y="3884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8" y="3883"/>
                </a:cubicBezTo>
                <a:cubicBezTo>
                  <a:pt x="3988" y="3883"/>
                  <a:pt x="3988" y="3883"/>
                  <a:pt x="3988" y="3883"/>
                </a:cubicBezTo>
                <a:cubicBezTo>
                  <a:pt x="3990" y="3884"/>
                  <a:pt x="3990" y="3884"/>
                  <a:pt x="3990" y="3884"/>
                </a:cubicBezTo>
                <a:cubicBezTo>
                  <a:pt x="3992" y="3884"/>
                  <a:pt x="3994" y="3885"/>
                  <a:pt x="3996" y="3885"/>
                </a:cubicBezTo>
                <a:cubicBezTo>
                  <a:pt x="3998" y="3886"/>
                  <a:pt x="4000" y="3887"/>
                  <a:pt x="4002" y="3887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6" y="3888"/>
                </a:cubicBezTo>
                <a:cubicBezTo>
                  <a:pt x="4009" y="3888"/>
                  <a:pt x="4009" y="3888"/>
                  <a:pt x="4009" y="3888"/>
                </a:cubicBezTo>
                <a:cubicBezTo>
                  <a:pt x="4014" y="3888"/>
                  <a:pt x="4014" y="3888"/>
                  <a:pt x="4014" y="3888"/>
                </a:cubicBezTo>
                <a:cubicBezTo>
                  <a:pt x="4022" y="3887"/>
                  <a:pt x="4030" y="3887"/>
                  <a:pt x="4037" y="3887"/>
                </a:cubicBezTo>
                <a:cubicBezTo>
                  <a:pt x="4049" y="3886"/>
                  <a:pt x="4049" y="3886"/>
                  <a:pt x="4049" y="3886"/>
                </a:cubicBezTo>
                <a:cubicBezTo>
                  <a:pt x="4055" y="3886"/>
                  <a:pt x="4055" y="3886"/>
                  <a:pt x="4055" y="3886"/>
                </a:cubicBezTo>
                <a:cubicBezTo>
                  <a:pt x="4060" y="3886"/>
                  <a:pt x="4060" y="3886"/>
                  <a:pt x="4060" y="3886"/>
                </a:cubicBezTo>
                <a:cubicBezTo>
                  <a:pt x="4067" y="3886"/>
                  <a:pt x="4074" y="3886"/>
                  <a:pt x="4081" y="3886"/>
                </a:cubicBezTo>
                <a:cubicBezTo>
                  <a:pt x="4095" y="3886"/>
                  <a:pt x="4109" y="3886"/>
                  <a:pt x="4123" y="3886"/>
                </a:cubicBezTo>
                <a:cubicBezTo>
                  <a:pt x="4133" y="3886"/>
                  <a:pt x="4133" y="3886"/>
                  <a:pt x="4133" y="3886"/>
                </a:cubicBezTo>
                <a:cubicBezTo>
                  <a:pt x="4143" y="3887"/>
                  <a:pt x="4143" y="3887"/>
                  <a:pt x="4143" y="3887"/>
                </a:cubicBezTo>
                <a:cubicBezTo>
                  <a:pt x="4149" y="3888"/>
                  <a:pt x="4156" y="3888"/>
                  <a:pt x="4162" y="3889"/>
                </a:cubicBezTo>
                <a:cubicBezTo>
                  <a:pt x="4175" y="3890"/>
                  <a:pt x="4187" y="3891"/>
                  <a:pt x="4199" y="3893"/>
                </a:cubicBezTo>
                <a:cubicBezTo>
                  <a:pt x="4206" y="3895"/>
                  <a:pt x="4214" y="3899"/>
                  <a:pt x="4223" y="3903"/>
                </a:cubicBezTo>
                <a:cubicBezTo>
                  <a:pt x="4232" y="3908"/>
                  <a:pt x="4242" y="3912"/>
                  <a:pt x="4252" y="3917"/>
                </a:cubicBezTo>
                <a:cubicBezTo>
                  <a:pt x="4272" y="3926"/>
                  <a:pt x="4290" y="3935"/>
                  <a:pt x="4306" y="3941"/>
                </a:cubicBezTo>
                <a:cubicBezTo>
                  <a:pt x="4334" y="3944"/>
                  <a:pt x="4363" y="3945"/>
                  <a:pt x="4393" y="3946"/>
                </a:cubicBezTo>
                <a:cubicBezTo>
                  <a:pt x="4420" y="3948"/>
                  <a:pt x="4447" y="3948"/>
                  <a:pt x="4475" y="3948"/>
                </a:cubicBezTo>
                <a:cubicBezTo>
                  <a:pt x="4503" y="3948"/>
                  <a:pt x="4532" y="3948"/>
                  <a:pt x="4561" y="3947"/>
                </a:cubicBezTo>
                <a:cubicBezTo>
                  <a:pt x="4576" y="3947"/>
                  <a:pt x="4591" y="3946"/>
                  <a:pt x="4606" y="3946"/>
                </a:cubicBezTo>
                <a:cubicBezTo>
                  <a:pt x="4622" y="3945"/>
                  <a:pt x="4637" y="3945"/>
                  <a:pt x="4652" y="3944"/>
                </a:cubicBezTo>
                <a:cubicBezTo>
                  <a:pt x="4774" y="3937"/>
                  <a:pt x="4905" y="3925"/>
                  <a:pt x="5027" y="3910"/>
                </a:cubicBezTo>
                <a:cubicBezTo>
                  <a:pt x="5057" y="3906"/>
                  <a:pt x="5086" y="3892"/>
                  <a:pt x="5112" y="3874"/>
                </a:cubicBezTo>
                <a:cubicBezTo>
                  <a:pt x="5138" y="3856"/>
                  <a:pt x="5161" y="3833"/>
                  <a:pt x="5181" y="3811"/>
                </a:cubicBezTo>
                <a:cubicBezTo>
                  <a:pt x="5219" y="3767"/>
                  <a:pt x="5243" y="3725"/>
                  <a:pt x="5243" y="3725"/>
                </a:cubicBezTo>
                <a:cubicBezTo>
                  <a:pt x="5274" y="3694"/>
                  <a:pt x="5304" y="3633"/>
                  <a:pt x="5274" y="3602"/>
                </a:cubicBezTo>
                <a:cubicBezTo>
                  <a:pt x="5212" y="3586"/>
                  <a:pt x="5057" y="3586"/>
                  <a:pt x="5057" y="3525"/>
                </a:cubicBezTo>
                <a:cubicBezTo>
                  <a:pt x="5057" y="3510"/>
                  <a:pt x="5088" y="3509"/>
                  <a:pt x="5119" y="3509"/>
                </a:cubicBezTo>
                <a:cubicBezTo>
                  <a:pt x="5119" y="3503"/>
                  <a:pt x="5120" y="3496"/>
                  <a:pt x="5121" y="3489"/>
                </a:cubicBezTo>
                <a:cubicBezTo>
                  <a:pt x="5122" y="3490"/>
                  <a:pt x="5122" y="3490"/>
                  <a:pt x="5122" y="3490"/>
                </a:cubicBezTo>
                <a:cubicBezTo>
                  <a:pt x="5122" y="3492"/>
                  <a:pt x="5122" y="3492"/>
                  <a:pt x="5122" y="3492"/>
                </a:cubicBezTo>
                <a:cubicBezTo>
                  <a:pt x="5122" y="3493"/>
                  <a:pt x="5123" y="3494"/>
                  <a:pt x="5123" y="3496"/>
                </a:cubicBezTo>
                <a:cubicBezTo>
                  <a:pt x="5125" y="3498"/>
                  <a:pt x="5123" y="3500"/>
                  <a:pt x="5123" y="3501"/>
                </a:cubicBezTo>
                <a:cubicBezTo>
                  <a:pt x="5122" y="3503"/>
                  <a:pt x="5122" y="3503"/>
                  <a:pt x="5122" y="3503"/>
                </a:cubicBezTo>
                <a:cubicBezTo>
                  <a:pt x="5121" y="3504"/>
                  <a:pt x="5121" y="3504"/>
                  <a:pt x="5121" y="3504"/>
                </a:cubicBezTo>
                <a:cubicBezTo>
                  <a:pt x="5122" y="3505"/>
                  <a:pt x="5122" y="3505"/>
                  <a:pt x="5122" y="3505"/>
                </a:cubicBezTo>
                <a:cubicBezTo>
                  <a:pt x="5122" y="3506"/>
                  <a:pt x="5123" y="3507"/>
                  <a:pt x="5124" y="3508"/>
                </a:cubicBezTo>
                <a:cubicBezTo>
                  <a:pt x="5124" y="3509"/>
                  <a:pt x="5124" y="3509"/>
                  <a:pt x="5124" y="3509"/>
                </a:cubicBezTo>
                <a:cubicBezTo>
                  <a:pt x="5125" y="3509"/>
                  <a:pt x="5125" y="3509"/>
                  <a:pt x="5125" y="3509"/>
                </a:cubicBezTo>
                <a:cubicBezTo>
                  <a:pt x="5125" y="3510"/>
                  <a:pt x="5125" y="3510"/>
                  <a:pt x="5125" y="3510"/>
                </a:cubicBezTo>
                <a:cubicBezTo>
                  <a:pt x="5127" y="3511"/>
                  <a:pt x="5127" y="3511"/>
                  <a:pt x="5127" y="3511"/>
                </a:cubicBezTo>
                <a:cubicBezTo>
                  <a:pt x="5131" y="3514"/>
                  <a:pt x="5135" y="3516"/>
                  <a:pt x="5140" y="3519"/>
                </a:cubicBezTo>
                <a:cubicBezTo>
                  <a:pt x="5144" y="3522"/>
                  <a:pt x="5149" y="3524"/>
                  <a:pt x="5153" y="3526"/>
                </a:cubicBezTo>
                <a:cubicBezTo>
                  <a:pt x="5163" y="3531"/>
                  <a:pt x="5163" y="3531"/>
                  <a:pt x="5163" y="3531"/>
                </a:cubicBezTo>
                <a:cubicBezTo>
                  <a:pt x="5175" y="3537"/>
                  <a:pt x="5175" y="3537"/>
                  <a:pt x="5175" y="3537"/>
                </a:cubicBezTo>
                <a:cubicBezTo>
                  <a:pt x="5183" y="3540"/>
                  <a:pt x="5191" y="3544"/>
                  <a:pt x="5199" y="3547"/>
                </a:cubicBezTo>
                <a:cubicBezTo>
                  <a:pt x="5211" y="3552"/>
                  <a:pt x="5211" y="3552"/>
                  <a:pt x="5211" y="3552"/>
                </a:cubicBezTo>
                <a:cubicBezTo>
                  <a:pt x="5227" y="3558"/>
                  <a:pt x="5227" y="3558"/>
                  <a:pt x="5227" y="3558"/>
                </a:cubicBezTo>
                <a:cubicBezTo>
                  <a:pt x="5240" y="3563"/>
                  <a:pt x="5252" y="3567"/>
                  <a:pt x="5264" y="3572"/>
                </a:cubicBezTo>
                <a:cubicBezTo>
                  <a:pt x="5277" y="3577"/>
                  <a:pt x="5290" y="3581"/>
                  <a:pt x="5303" y="3585"/>
                </a:cubicBezTo>
                <a:cubicBezTo>
                  <a:pt x="5319" y="3590"/>
                  <a:pt x="5335" y="3594"/>
                  <a:pt x="5351" y="3599"/>
                </a:cubicBezTo>
                <a:cubicBezTo>
                  <a:pt x="5362" y="3602"/>
                  <a:pt x="5362" y="3602"/>
                  <a:pt x="5362" y="3602"/>
                </a:cubicBezTo>
                <a:cubicBezTo>
                  <a:pt x="5365" y="3602"/>
                  <a:pt x="5365" y="3602"/>
                  <a:pt x="5366" y="3602"/>
                </a:cubicBezTo>
                <a:cubicBezTo>
                  <a:pt x="5368" y="3602"/>
                  <a:pt x="5368" y="3602"/>
                  <a:pt x="5368" y="3602"/>
                </a:cubicBezTo>
                <a:cubicBezTo>
                  <a:pt x="5371" y="3603"/>
                  <a:pt x="5374" y="3603"/>
                  <a:pt x="5377" y="3603"/>
                </a:cubicBezTo>
                <a:cubicBezTo>
                  <a:pt x="5390" y="3604"/>
                  <a:pt x="5402" y="3605"/>
                  <a:pt x="5414" y="3605"/>
                </a:cubicBezTo>
                <a:cubicBezTo>
                  <a:pt x="5437" y="3605"/>
                  <a:pt x="5473" y="3569"/>
                  <a:pt x="5503" y="3532"/>
                </a:cubicBezTo>
                <a:cubicBezTo>
                  <a:pt x="5533" y="3496"/>
                  <a:pt x="5558" y="3460"/>
                  <a:pt x="5558" y="3460"/>
                </a:cubicBezTo>
                <a:cubicBezTo>
                  <a:pt x="5565" y="3451"/>
                  <a:pt x="5574" y="3440"/>
                  <a:pt x="5583" y="3427"/>
                </a:cubicBezTo>
                <a:cubicBezTo>
                  <a:pt x="5691" y="3439"/>
                  <a:pt x="5799" y="3449"/>
                  <a:pt x="5908" y="3456"/>
                </a:cubicBezTo>
                <a:cubicBezTo>
                  <a:pt x="5798" y="3430"/>
                  <a:pt x="5708" y="3399"/>
                  <a:pt x="5608" y="3382"/>
                </a:cubicBezTo>
                <a:cubicBezTo>
                  <a:pt x="5613" y="3370"/>
                  <a:pt x="5616" y="3359"/>
                  <a:pt x="5616" y="3349"/>
                </a:cubicBezTo>
                <a:cubicBezTo>
                  <a:pt x="5600" y="3327"/>
                  <a:pt x="5545" y="3307"/>
                  <a:pt x="5568" y="3249"/>
                </a:cubicBezTo>
                <a:cubicBezTo>
                  <a:pt x="5574" y="3235"/>
                  <a:pt x="5585" y="3239"/>
                  <a:pt x="5596" y="3243"/>
                </a:cubicBezTo>
                <a:cubicBezTo>
                  <a:pt x="5620" y="3185"/>
                  <a:pt x="5701" y="3083"/>
                  <a:pt x="5712" y="3087"/>
                </a:cubicBezTo>
                <a:cubicBezTo>
                  <a:pt x="5726" y="3073"/>
                  <a:pt x="5768" y="3045"/>
                  <a:pt x="5805" y="3021"/>
                </a:cubicBezTo>
                <a:cubicBezTo>
                  <a:pt x="5807" y="3021"/>
                  <a:pt x="5807" y="3021"/>
                  <a:pt x="5807" y="3021"/>
                </a:cubicBezTo>
                <a:cubicBezTo>
                  <a:pt x="5815" y="3019"/>
                  <a:pt x="5824" y="3017"/>
                  <a:pt x="5834" y="3017"/>
                </a:cubicBezTo>
                <a:cubicBezTo>
                  <a:pt x="5837" y="3017"/>
                  <a:pt x="5839" y="3017"/>
                  <a:pt x="5842" y="3017"/>
                </a:cubicBezTo>
                <a:cubicBezTo>
                  <a:pt x="5845" y="3018"/>
                  <a:pt x="5847" y="3018"/>
                  <a:pt x="5850" y="3019"/>
                </a:cubicBezTo>
                <a:cubicBezTo>
                  <a:pt x="5853" y="3020"/>
                  <a:pt x="5856" y="3022"/>
                  <a:pt x="5859" y="3023"/>
                </a:cubicBezTo>
                <a:cubicBezTo>
                  <a:pt x="5860" y="3024"/>
                  <a:pt x="5862" y="3025"/>
                  <a:pt x="5863" y="3026"/>
                </a:cubicBezTo>
                <a:cubicBezTo>
                  <a:pt x="5865" y="3027"/>
                  <a:pt x="5867" y="3029"/>
                  <a:pt x="5868" y="3030"/>
                </a:cubicBezTo>
                <a:cubicBezTo>
                  <a:pt x="5870" y="3031"/>
                  <a:pt x="5871" y="3034"/>
                  <a:pt x="5873" y="3035"/>
                </a:cubicBezTo>
                <a:cubicBezTo>
                  <a:pt x="5875" y="3038"/>
                  <a:pt x="5875" y="3038"/>
                  <a:pt x="5875" y="3038"/>
                </a:cubicBezTo>
                <a:cubicBezTo>
                  <a:pt x="5876" y="3040"/>
                  <a:pt x="5876" y="3040"/>
                  <a:pt x="5876" y="3040"/>
                </a:cubicBezTo>
                <a:cubicBezTo>
                  <a:pt x="5877" y="3042"/>
                  <a:pt x="5877" y="3042"/>
                  <a:pt x="5877" y="3042"/>
                </a:cubicBezTo>
                <a:cubicBezTo>
                  <a:pt x="5879" y="3045"/>
                  <a:pt x="5880" y="3048"/>
                  <a:pt x="5881" y="3051"/>
                </a:cubicBezTo>
                <a:cubicBezTo>
                  <a:pt x="5882" y="3053"/>
                  <a:pt x="5883" y="3057"/>
                  <a:pt x="5883" y="3061"/>
                </a:cubicBezTo>
                <a:cubicBezTo>
                  <a:pt x="5884" y="3065"/>
                  <a:pt x="5884" y="3068"/>
                  <a:pt x="5884" y="3072"/>
                </a:cubicBezTo>
                <a:cubicBezTo>
                  <a:pt x="5884" y="3076"/>
                  <a:pt x="5884" y="3080"/>
                  <a:pt x="5883" y="3083"/>
                </a:cubicBezTo>
                <a:cubicBezTo>
                  <a:pt x="5881" y="3091"/>
                  <a:pt x="5879" y="3097"/>
                  <a:pt x="5876" y="3103"/>
                </a:cubicBezTo>
                <a:cubicBezTo>
                  <a:pt x="5873" y="3109"/>
                  <a:pt x="5870" y="3114"/>
                  <a:pt x="5865" y="3119"/>
                </a:cubicBezTo>
                <a:cubicBezTo>
                  <a:pt x="5863" y="3122"/>
                  <a:pt x="5861" y="3124"/>
                  <a:pt x="5859" y="3126"/>
                </a:cubicBezTo>
                <a:cubicBezTo>
                  <a:pt x="5857" y="3128"/>
                  <a:pt x="5854" y="3130"/>
                  <a:pt x="5855" y="3130"/>
                </a:cubicBezTo>
                <a:cubicBezTo>
                  <a:pt x="5855" y="3132"/>
                  <a:pt x="5855" y="3134"/>
                  <a:pt x="5856" y="3136"/>
                </a:cubicBezTo>
                <a:cubicBezTo>
                  <a:pt x="5854" y="3152"/>
                  <a:pt x="5870" y="3174"/>
                  <a:pt x="5895" y="3198"/>
                </a:cubicBezTo>
                <a:cubicBezTo>
                  <a:pt x="5898" y="3201"/>
                  <a:pt x="5901" y="3204"/>
                  <a:pt x="5904" y="3207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12" y="3207"/>
                  <a:pt x="5912" y="3207"/>
                  <a:pt x="5912" y="3207"/>
                </a:cubicBezTo>
                <a:cubicBezTo>
                  <a:pt x="5919" y="3204"/>
                  <a:pt x="5926" y="3200"/>
                  <a:pt x="5934" y="3195"/>
                </a:cubicBezTo>
                <a:cubicBezTo>
                  <a:pt x="5941" y="3191"/>
                  <a:pt x="5948" y="3186"/>
                  <a:pt x="5954" y="3180"/>
                </a:cubicBezTo>
                <a:cubicBezTo>
                  <a:pt x="5961" y="3175"/>
                  <a:pt x="5967" y="3169"/>
                  <a:pt x="5974" y="3162"/>
                </a:cubicBezTo>
                <a:cubicBezTo>
                  <a:pt x="5980" y="3156"/>
                  <a:pt x="5985" y="3149"/>
                  <a:pt x="5991" y="3141"/>
                </a:cubicBezTo>
                <a:cubicBezTo>
                  <a:pt x="5996" y="3132"/>
                  <a:pt x="6002" y="3122"/>
                  <a:pt x="6006" y="3112"/>
                </a:cubicBezTo>
                <a:cubicBezTo>
                  <a:pt x="6008" y="3107"/>
                  <a:pt x="6010" y="3102"/>
                  <a:pt x="6012" y="3097"/>
                </a:cubicBezTo>
                <a:cubicBezTo>
                  <a:pt x="6014" y="3091"/>
                  <a:pt x="6015" y="3087"/>
                  <a:pt x="6016" y="3081"/>
                </a:cubicBezTo>
                <a:cubicBezTo>
                  <a:pt x="6019" y="3071"/>
                  <a:pt x="6020" y="3060"/>
                  <a:pt x="6021" y="3049"/>
                </a:cubicBezTo>
                <a:cubicBezTo>
                  <a:pt x="6021" y="3043"/>
                  <a:pt x="6021" y="3039"/>
                  <a:pt x="6021" y="3035"/>
                </a:cubicBezTo>
                <a:cubicBezTo>
                  <a:pt x="6021" y="3030"/>
                  <a:pt x="6021" y="3025"/>
                  <a:pt x="6021" y="3021"/>
                </a:cubicBezTo>
                <a:close/>
                <a:moveTo>
                  <a:pt x="5043" y="1210"/>
                </a:moveTo>
                <a:cubicBezTo>
                  <a:pt x="5042" y="1209"/>
                  <a:pt x="5042" y="1209"/>
                  <a:pt x="5042" y="1209"/>
                </a:cubicBezTo>
                <a:cubicBezTo>
                  <a:pt x="5042" y="1209"/>
                  <a:pt x="5042" y="1209"/>
                  <a:pt x="5043" y="1209"/>
                </a:cubicBezTo>
                <a:cubicBezTo>
                  <a:pt x="5043" y="1210"/>
                  <a:pt x="5043" y="1210"/>
                  <a:pt x="5043" y="1210"/>
                </a:cubicBezTo>
                <a:close/>
                <a:moveTo>
                  <a:pt x="5025" y="1203"/>
                </a:moveTo>
                <a:cubicBezTo>
                  <a:pt x="5030" y="1205"/>
                  <a:pt x="5034" y="1206"/>
                  <a:pt x="5038" y="1208"/>
                </a:cubicBezTo>
                <a:cubicBezTo>
                  <a:pt x="5033" y="1207"/>
                  <a:pt x="5025" y="1209"/>
                  <a:pt x="5016" y="1211"/>
                </a:cubicBezTo>
                <a:cubicBezTo>
                  <a:pt x="5016" y="1207"/>
                  <a:pt x="5019" y="1204"/>
                  <a:pt x="5025" y="1203"/>
                </a:cubicBezTo>
                <a:close/>
                <a:moveTo>
                  <a:pt x="4360" y="705"/>
                </a:moveTo>
                <a:cubicBezTo>
                  <a:pt x="4359" y="711"/>
                  <a:pt x="4363" y="722"/>
                  <a:pt x="4367" y="733"/>
                </a:cubicBezTo>
                <a:cubicBezTo>
                  <a:pt x="4362" y="719"/>
                  <a:pt x="4362" y="719"/>
                  <a:pt x="4356" y="704"/>
                </a:cubicBezTo>
                <a:cubicBezTo>
                  <a:pt x="4357" y="708"/>
                  <a:pt x="4357" y="711"/>
                  <a:pt x="4358" y="713"/>
                </a:cubicBezTo>
                <a:cubicBezTo>
                  <a:pt x="4358" y="715"/>
                  <a:pt x="4358" y="717"/>
                  <a:pt x="4358" y="718"/>
                </a:cubicBezTo>
                <a:cubicBezTo>
                  <a:pt x="4358" y="720"/>
                  <a:pt x="4357" y="720"/>
                  <a:pt x="4355" y="719"/>
                </a:cubicBezTo>
                <a:cubicBezTo>
                  <a:pt x="4353" y="718"/>
                  <a:pt x="4349" y="715"/>
                  <a:pt x="4351" y="723"/>
                </a:cubicBezTo>
                <a:cubicBezTo>
                  <a:pt x="4346" y="711"/>
                  <a:pt x="4345" y="709"/>
                  <a:pt x="4342" y="701"/>
                </a:cubicBezTo>
                <a:cubicBezTo>
                  <a:pt x="4348" y="701"/>
                  <a:pt x="4353" y="702"/>
                  <a:pt x="4360" y="705"/>
                </a:cubicBezTo>
                <a:close/>
                <a:moveTo>
                  <a:pt x="4341" y="710"/>
                </a:moveTo>
                <a:cubicBezTo>
                  <a:pt x="4339" y="706"/>
                  <a:pt x="4338" y="703"/>
                  <a:pt x="4338" y="701"/>
                </a:cubicBezTo>
                <a:cubicBezTo>
                  <a:pt x="4339" y="701"/>
                  <a:pt x="4340" y="701"/>
                  <a:pt x="4341" y="701"/>
                </a:cubicBezTo>
                <a:cubicBezTo>
                  <a:pt x="4342" y="704"/>
                  <a:pt x="4343" y="706"/>
                  <a:pt x="4343" y="707"/>
                </a:cubicBezTo>
                <a:cubicBezTo>
                  <a:pt x="4343" y="708"/>
                  <a:pt x="4342" y="708"/>
                  <a:pt x="4341" y="707"/>
                </a:cubicBezTo>
                <a:cubicBezTo>
                  <a:pt x="4340" y="706"/>
                  <a:pt x="4339" y="702"/>
                  <a:pt x="4341" y="7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805715" y="1025074"/>
            <a:ext cx="580571" cy="0"/>
          </a:xfrm>
          <a:prstGeom prst="line">
            <a:avLst/>
          </a:prstGeom>
          <a:ln>
            <a:solidFill>
              <a:srgbClr val="37A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782"/>
          <p:cNvSpPr/>
          <p:nvPr/>
        </p:nvSpPr>
        <p:spPr>
          <a:xfrm>
            <a:off x="279047" y="1320903"/>
            <a:ext cx="2751024" cy="43682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lIns="50800" tIns="50800" rIns="50800" bIns="508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Đoàn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thuyền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đánh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cá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ra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khơi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tiếng</a:t>
            </a:r>
            <a:r>
              <a:rPr lang="en-US" altLang="zh-CN" sz="25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hát</a:t>
            </a:r>
            <a:r>
              <a:rPr lang="en-US" altLang="zh-CN" sz="25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của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những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người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đánh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cá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làm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căng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cánh</a:t>
            </a:r>
            <a:r>
              <a:rPr lang="en-US" altLang="zh-CN" sz="2500" b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buồm: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Câu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hát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căng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buồm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cùng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gió</a:t>
            </a:r>
            <a:r>
              <a:rPr lang="en-US" altLang="zh-CN" sz="2500" b="1" i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khơi</a:t>
            </a:r>
            <a:endParaRPr lang="zh-CN" altLang="en-US" sz="2500" b="1" i="1" dirty="0">
              <a:solidFill>
                <a:srgbClr val="002060"/>
              </a:solidFill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2500" b="1" dirty="0">
              <a:solidFill>
                <a:srgbClr val="002060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1" name="Shape 782"/>
          <p:cNvSpPr/>
          <p:nvPr/>
        </p:nvSpPr>
        <p:spPr>
          <a:xfrm>
            <a:off x="3411081" y="1313883"/>
            <a:ext cx="2394634" cy="43822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lIns="50800" tIns="50800" rIns="50800" bIns="508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Lời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ca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của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họ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thật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hay,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thật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vui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vẻ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hào</a:t>
            </a:r>
            <a:r>
              <a:rPr lang="en-US" altLang="zh-CN" sz="2500" b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hứng: </a:t>
            </a:r>
            <a:endParaRPr lang="en-US" altLang="zh-CN" sz="2500" b="1" dirty="0">
              <a:solidFill>
                <a:srgbClr val="002060"/>
              </a:solidFill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Hát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rằng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: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cá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bạc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biển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Đông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lặng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Ta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hát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bài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ca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gọi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cá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vào</a:t>
            </a:r>
            <a:endParaRPr lang="zh-CN" altLang="en-US" sz="2500" b="1" i="1" dirty="0">
              <a:solidFill>
                <a:srgbClr val="002060"/>
              </a:solidFill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2500" b="1" dirty="0">
              <a:solidFill>
                <a:srgbClr val="002060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2" name="Shape 782"/>
          <p:cNvSpPr/>
          <p:nvPr/>
        </p:nvSpPr>
        <p:spPr>
          <a:xfrm>
            <a:off x="6207227" y="1312636"/>
            <a:ext cx="2722459" cy="436825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lIns="50800" tIns="50800" rIns="50800" bIns="50800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Công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việc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kéo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lưới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,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những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mẻ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cá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nặng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được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miêu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tả</a:t>
            </a:r>
            <a:r>
              <a:rPr lang="en-US" altLang="zh-CN" sz="2500" b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thật</a:t>
            </a:r>
            <a:r>
              <a:rPr lang="en-US" altLang="zh-CN" sz="2500" b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đẹp: </a:t>
            </a:r>
            <a:endParaRPr lang="en-US" altLang="zh-CN" sz="2500" b="1" dirty="0">
              <a:solidFill>
                <a:srgbClr val="002060"/>
              </a:solidFill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Ta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kéo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xoăn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tay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chùm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cá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nặng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Lưới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xếp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buồm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lên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đón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nắng</a:t>
            </a:r>
            <a:r>
              <a:rPr lang="en-US" altLang="zh-CN" sz="2500" b="1" i="1" dirty="0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 </a:t>
            </a:r>
            <a:r>
              <a:rPr lang="en-US" altLang="zh-CN" sz="2500" b="1" i="1" dirty="0" err="1">
                <a:solidFill>
                  <a:srgbClr val="00206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hồng</a:t>
            </a:r>
            <a:endParaRPr lang="zh-CN" altLang="en-US" sz="2500" b="1" i="1" dirty="0">
              <a:solidFill>
                <a:srgbClr val="002060"/>
              </a:solidFill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endParaRPr sz="2500" b="1" i="1" dirty="0">
              <a:solidFill>
                <a:srgbClr val="002060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3" name="Shape 782"/>
          <p:cNvSpPr/>
          <p:nvPr/>
        </p:nvSpPr>
        <p:spPr>
          <a:xfrm>
            <a:off x="9331199" y="1298599"/>
            <a:ext cx="2553187" cy="438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lIns="50800" tIns="50800" rIns="50800" bIns="50800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Hình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ảnh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đoàn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thuyền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đẹp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khi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trở</a:t>
            </a:r>
            <a:r>
              <a:rPr lang="en-US" sz="2500" b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về: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Câu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hát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căng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buồm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với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gió</a:t>
            </a:r>
            <a:r>
              <a:rPr lang="en-US" sz="2500" b="1" i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khơi;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Đoàn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thuyền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chạy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đua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cùng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mặt</a:t>
            </a:r>
            <a:r>
              <a:rPr lang="en-US" sz="25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trờ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i</a:t>
            </a:r>
            <a:endParaRPr sz="2500" b="1" dirty="0">
              <a:solidFill>
                <a:srgbClr val="002060"/>
              </a:solidFill>
              <a:latin typeface="Times New Roman" pitchFamily="18" charset="0"/>
              <a:ea typeface="Tahoma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8" name="文本框 48"/>
          <p:cNvSpPr txBox="1"/>
          <p:nvPr/>
        </p:nvSpPr>
        <p:spPr>
          <a:xfrm>
            <a:off x="485028" y="98270"/>
            <a:ext cx="11221943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altLang="zh-CN" sz="3600" b="1" dirty="0">
                <a:solidFill>
                  <a:srgbClr val="C666A7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Công việc lao động của người đánh cá được miêu tả đẹp như thế nào? 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07590" y="5993476"/>
            <a:ext cx="682445" cy="56790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195" y="5916699"/>
            <a:ext cx="11209926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việc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LĐ của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thật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đẹp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thật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sôi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nổi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hào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hứng.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9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BD9AD64-9305-485A-91BB-7144FA448DC2}"/>
              </a:ext>
            </a:extLst>
          </p:cNvPr>
          <p:cNvGrpSpPr/>
          <p:nvPr/>
        </p:nvGrpSpPr>
        <p:grpSpPr>
          <a:xfrm>
            <a:off x="1116759" y="1070809"/>
            <a:ext cx="648000" cy="505327"/>
            <a:chOff x="828000" y="890335"/>
            <a:chExt cx="648000" cy="505326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4C766433-BAA0-4595-ABCC-48EA66C4B35A}"/>
                </a:ext>
              </a:extLst>
            </p:cNvPr>
            <p:cNvCxnSpPr/>
            <p:nvPr/>
          </p:nvCxnSpPr>
          <p:spPr>
            <a:xfrm>
              <a:off x="866273" y="890335"/>
              <a:ext cx="0" cy="505326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ADC8BC7-812A-4C33-A62D-8C34AE235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000" y="900000"/>
              <a:ext cx="648000" cy="0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C260536-DD3A-47BC-9ADE-542D83F392BF}"/>
              </a:ext>
            </a:extLst>
          </p:cNvPr>
          <p:cNvGrpSpPr/>
          <p:nvPr/>
        </p:nvGrpSpPr>
        <p:grpSpPr>
          <a:xfrm rot="10800000">
            <a:off x="10521443" y="5409735"/>
            <a:ext cx="648000" cy="505327"/>
            <a:chOff x="828000" y="890335"/>
            <a:chExt cx="648000" cy="505326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7F0FF8B-27FB-4944-A4F0-380BC60E531A}"/>
                </a:ext>
              </a:extLst>
            </p:cNvPr>
            <p:cNvCxnSpPr/>
            <p:nvPr/>
          </p:nvCxnSpPr>
          <p:spPr>
            <a:xfrm>
              <a:off x="866273" y="890335"/>
              <a:ext cx="0" cy="505326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8120CCFF-8B68-4039-8B23-E068EB8220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000" y="900000"/>
              <a:ext cx="648000" cy="0"/>
            </a:xfrm>
            <a:prstGeom prst="line">
              <a:avLst/>
            </a:prstGeom>
            <a:ln w="76200">
              <a:solidFill>
                <a:srgbClr val="5C9F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447407" y="1934961"/>
            <a:ext cx="9753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 giúp em hiểu điều gì? Chọn ý trả lời đúng nhất.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Bài thơ ca ngợi vẻ đẹp huy hoàng của biển.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Bài thơ ca ngợi vẻ đẹp của người lao động.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Cả hai ý trên.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447407" y="4476068"/>
            <a:ext cx="533400" cy="6858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7" name="图片 1">
            <a:extLst>
              <a:ext uri="{FF2B5EF4-FFF2-40B4-BE49-F238E27FC236}">
                <a16:creationId xmlns:a16="http://schemas.microsoft.com/office/drawing/2014/main" id="{B46A2A97-BE39-45EE-8CA4-011D2D35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6882" y="4810090"/>
            <a:ext cx="1951641" cy="2047910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14EBC255-6556-429F-A0DC-B4A84AFB07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521442" y="0"/>
            <a:ext cx="1951641" cy="20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7A5DDBF-B022-46AA-8D19-6D031287F2FD}"/>
              </a:ext>
            </a:extLst>
          </p:cNvPr>
          <p:cNvSpPr/>
          <p:nvPr/>
        </p:nvSpPr>
        <p:spPr>
          <a:xfrm>
            <a:off x="1828802" y="1828800"/>
            <a:ext cx="7933415" cy="3880184"/>
          </a:xfrm>
          <a:prstGeom prst="rect">
            <a:avLst/>
          </a:prstGeom>
          <a:noFill/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" name="图片 31">
            <a:extLst>
              <a:ext uri="{FF2B5EF4-FFF2-40B4-BE49-F238E27FC236}">
                <a16:creationId xmlns:a16="http://schemas.microsoft.com/office/drawing/2014/main" id="{F551D5D5-1435-45F0-8EB5-FC3C7DA4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" y="4937126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A9CEFE64-8930-4972-BC2E-1BD0C56F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779" y="-803409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89862" y="1427340"/>
            <a:ext cx="3193576" cy="7715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3909" y="2568927"/>
            <a:ext cx="80054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Bài thơ ca ngợi vẻ đẹp huy hoàng của biển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vẻ đẹp của những người lao động trên biển. 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16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46A2A97-BE39-45EE-8CA4-011D2D35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6535" y="2167571"/>
            <a:ext cx="4335379" cy="45492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EBC255-6556-429F-A0DC-B4A84AFB07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23157" y="2167571"/>
            <a:ext cx="4335379" cy="4549231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72919" y="466581"/>
            <a:ext cx="8844936" cy="13173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ác Biện Pháp Bảo Vệ Môi Trường Biển - Hành Động Ngay Hôm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85" y="2252943"/>
            <a:ext cx="6644154" cy="398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70965" y="537768"/>
            <a:ext cx="10945905" cy="2062163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Quan sát các tấm ảnh và trả lời câu hỏi:</a:t>
            </a: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Các tấm ảnh chụp cảnh ở thời điểm nào trong ngày?</a:t>
            </a:r>
          </a:p>
          <a:p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Những ảnh đó gợi cho em suy nghĩ gì về lao động của người dân trên sông, biển?</a:t>
            </a:r>
          </a:p>
        </p:txBody>
      </p:sp>
      <p:pic>
        <p:nvPicPr>
          <p:cNvPr id="9219" name="Picture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43503"/>
            <a:ext cx="4038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1538808041568_do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4191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bai-van-phan-tich-bai-tho-doan-thuyen-danh-ca-cua-huy-can-so-8-3296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4191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ha_3_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84676"/>
            <a:ext cx="403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1714500" y="3861456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hôn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887571" y="3861456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hôn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58471" y="6044362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minh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31541" y="6009342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minh</a:t>
            </a:r>
          </a:p>
        </p:txBody>
      </p:sp>
    </p:spTree>
    <p:extLst>
      <p:ext uri="{BB962C8B-B14F-4D97-AF65-F5344CB8AC3E}">
        <p14:creationId xmlns:p14="http://schemas.microsoft.com/office/powerpoint/2010/main" val="1933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ến dịch bảo vệ môi trường 'Biển Việt Nam xanh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27" y="2193134"/>
            <a:ext cx="5328078" cy="380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ng tay bảo vệ môi trường biển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" y="909083"/>
            <a:ext cx="5180462" cy="37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8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46A2A97-BE39-45EE-8CA4-011D2D35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6535" y="2167571"/>
            <a:ext cx="4335379" cy="45492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EBC255-6556-429F-A0DC-B4A84AFB07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1" b="93162" l="2691" r="100000">
                        <a14:foregroundMark x1="17489" y1="18803" x2="18834" y2="21795"/>
                        <a14:foregroundMark x1="79821" y1="83761" x2="79821" y2="90171"/>
                        <a14:foregroundMark x1="84305" y1="60684" x2="86099" y2="60684"/>
                        <a14:foregroundMark x1="13004" y1="73932" x2="14350" y2="76496"/>
                        <a14:foregroundMark x1="17489" y1="51282" x2="17489" y2="51282"/>
                        <a14:foregroundMark x1="25561" y1="47009" x2="25561" y2="47009"/>
                        <a14:foregroundMark x1="86547" y1="28205" x2="86547" y2="28205"/>
                        <a14:foregroundMark x1="60090" y1="9402" x2="60090" y2="940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23157" y="2167571"/>
            <a:ext cx="4335379" cy="4549231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72919" y="466581"/>
            <a:ext cx="8844936" cy="13173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721190" y="2046629"/>
            <a:ext cx="6749621" cy="3977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 cho ta nguồn tài nguyên dồi dào. Nó có giá trị rất lớn đối với con người. Nên mỗi chúng ta phải luôn có ý thức giữ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vứt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bừa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bãi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0" y="750476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215808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21122" y="750476"/>
            <a:ext cx="5268036" cy="10373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ĐỌC DIỄN CẢM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5277" y="2430156"/>
            <a:ext cx="93214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Ta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hát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gọi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</a:t>
            </a:r>
          </a:p>
          <a:p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Gõ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thuyền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nhịp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trăng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cao</a:t>
            </a:r>
            <a:endParaRPr lang="en-US" sz="4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Biển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ta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như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lòng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mẹ</a:t>
            </a:r>
            <a:endParaRPr lang="en-US" sz="4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Nuôi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lớn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đời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ta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tự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buổi</a:t>
            </a:r>
            <a:r>
              <a:rPr lang="en-US" sz="4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endParaRPr lang="en-US" sz="4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sz="4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sz="4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9427" y="2430156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5277" y="3027916"/>
            <a:ext cx="268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4262" y="3027916"/>
            <a:ext cx="109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1282" y="3615096"/>
            <a:ext cx="109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9554" y="4322982"/>
            <a:ext cx="109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觅元素584a989499b2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" y="946150"/>
            <a:ext cx="10521950" cy="2945130"/>
          </a:xfrm>
          <a:prstGeom prst="rect">
            <a:avLst/>
          </a:prstGeom>
        </p:spPr>
      </p:pic>
      <p:sp>
        <p:nvSpPr>
          <p:cNvPr id="3" name="横卷形 2"/>
          <p:cNvSpPr/>
          <p:nvPr/>
        </p:nvSpPr>
        <p:spPr>
          <a:xfrm>
            <a:off x="702310" y="2385695"/>
            <a:ext cx="10984230" cy="3337560"/>
          </a:xfrm>
          <a:prstGeom prst="horizontalScroll">
            <a:avLst/>
          </a:prstGeom>
          <a:solidFill>
            <a:schemeClr val="bg1"/>
          </a:solidFill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76" name="文本框 11"/>
          <p:cNvSpPr txBox="1"/>
          <p:nvPr/>
        </p:nvSpPr>
        <p:spPr>
          <a:xfrm>
            <a:off x="2370465" y="3647972"/>
            <a:ext cx="8725166" cy="784830"/>
          </a:xfrm>
          <a:prstGeom prst="rect">
            <a:avLst/>
          </a:prstGeom>
          <a:solidFill>
            <a:srgbClr val="FFDA69"/>
          </a:solidFill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500" b="1" dirty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  <a:sym typeface="+mn-ea"/>
              </a:rPr>
              <a:t>HỌC THUỘC LÒNG BÀI THƠ</a:t>
            </a:r>
            <a:endParaRPr lang="en-US" altLang="zh-CN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charset="-122"/>
              <a:cs typeface="Times New Roman" pitchFamily="18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70465" y="4872337"/>
            <a:ext cx="8725166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CỨU LẤY BIỂN XANH</a:t>
            </a:r>
          </a:p>
        </p:txBody>
      </p:sp>
      <p:pic>
        <p:nvPicPr>
          <p:cNvPr id="2" name="ok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808D8D1-8B92-459E-B2C5-BDEAEF416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1855" y="-1519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6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Huy Cận.</a:t>
            </a:r>
          </a:p>
          <a:p>
            <a:r>
              <a:rPr lang="vi-VN" sz="4000" dirty="0">
                <a:latin typeface="+mj-lt"/>
              </a:rPr>
              <a:t>b. Mai Văn Tạo.</a:t>
            </a:r>
          </a:p>
          <a:p>
            <a:r>
              <a:rPr lang="vi-VN" sz="4000" dirty="0">
                <a:latin typeface="+mj-lt"/>
              </a:rPr>
              <a:t>c. Tố Hữu.</a:t>
            </a:r>
          </a:p>
          <a:p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267532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939119" y="631834"/>
            <a:ext cx="7498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là tác giả của bài 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“Đoàn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739848" y="4015639"/>
            <a:ext cx="533400" cy="6858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Lúc hoàng hôn.</a:t>
            </a:r>
          </a:p>
          <a:p>
            <a:r>
              <a:rPr lang="vi-VN" sz="4000" dirty="0">
                <a:latin typeface="+mj-lt"/>
              </a:rPr>
              <a:t>b. Lúc bình minh.</a:t>
            </a:r>
          </a:p>
          <a:p>
            <a:r>
              <a:rPr lang="vi-VN" sz="4000" dirty="0">
                <a:latin typeface="+mj-lt"/>
              </a:rPr>
              <a:t>c. Lúc giữa trưa</a:t>
            </a:r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533869" cy="3087742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546906" y="848627"/>
            <a:ext cx="8072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Đoàn thuyền đánh cá cập 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bờ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795757" y="4615335"/>
            <a:ext cx="533400" cy="6858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Lúc hoàng hôn.</a:t>
            </a:r>
          </a:p>
          <a:p>
            <a:r>
              <a:rPr lang="vi-VN" sz="4000" dirty="0">
                <a:latin typeface="+mj-lt"/>
              </a:rPr>
              <a:t>b. Lúc bình minh.</a:t>
            </a:r>
          </a:p>
          <a:p>
            <a:r>
              <a:rPr lang="vi-VN" sz="4000" dirty="0">
                <a:latin typeface="+mj-lt"/>
              </a:rPr>
              <a:t>c. Lúc đêm khuya.</a:t>
            </a:r>
          </a:p>
          <a:p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2811798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421766" y="735333"/>
            <a:ext cx="8252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Đoàn thuyền đánh cá ra 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khơi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807342" y="3988741"/>
            <a:ext cx="533400" cy="6858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918204" y="3265483"/>
            <a:ext cx="9393393" cy="3190416"/>
            <a:chOff x="924314" y="3589361"/>
            <a:chExt cx="8460346" cy="287651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4314" y="3589361"/>
              <a:ext cx="8460346" cy="287651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1988477" y="3526294"/>
            <a:ext cx="8159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Bài thơ ca ngợi vẻ đẹp huy hoàng của biển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vi-VN" sz="4000" b="1" dirty="0">
                <a:latin typeface="+mj-lt"/>
              </a:rPr>
              <a:t>vẻ đẹp của những người lao động trên biển. </a:t>
            </a:r>
            <a:endParaRPr lang="en-US" sz="4000" b="1" dirty="0">
              <a:latin typeface="+mj-lt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2893684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 Nội dung chính của bài thơ là gì?</a:t>
            </a:r>
          </a:p>
        </p:txBody>
      </p:sp>
    </p:spTree>
    <p:extLst>
      <p:ext uri="{BB962C8B-B14F-4D97-AF65-F5344CB8AC3E}">
        <p14:creationId xmlns:p14="http://schemas.microsoft.com/office/powerpoint/2010/main" val="108693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5008945" y="218931"/>
            <a:ext cx="2128999" cy="738656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121911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zh-CN" altLang="en-US" sz="4000" b="1" u="sng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4205" y="844517"/>
            <a:ext cx="5734823" cy="738656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121911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an0054"/>
          <p:cNvPicPr>
            <a:picLocks noChangeAspect="1" noChangeArrowheads="1"/>
          </p:cNvPicPr>
          <p:nvPr/>
        </p:nvPicPr>
        <p:blipFill rotWithShape="1">
          <a:blip r:embed="rId3"/>
          <a:srcRect l="10985" r="9652"/>
          <a:stretch/>
        </p:blipFill>
        <p:spPr bwMode="auto">
          <a:xfrm>
            <a:off x="2110676" y="2310581"/>
            <a:ext cx="8542155" cy="4547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3" name="TextBox 72"/>
          <p:cNvSpPr txBox="1"/>
          <p:nvPr/>
        </p:nvSpPr>
        <p:spPr>
          <a:xfrm>
            <a:off x="7652162" y="1460304"/>
            <a:ext cx="3367312" cy="1025921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121911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zh-CN" altLang="en-US" sz="2700" b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/>
            </a:r>
            <a:br>
              <a:rPr lang="zh-CN" altLang="en-US" sz="2700" b="1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</a:br>
            <a:endParaRPr lang="zh-CN" altLang="en-US" sz="2700" b="1" dirty="0"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0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4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266200"/>
            <a:ext cx="5990352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7" y="1320411"/>
            <a:ext cx="6104653" cy="126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719139"/>
            <a:ext cx="1685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475163" y="398539"/>
            <a:ext cx="73342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364115" y="1618377"/>
            <a:ext cx="733425" cy="542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52758" y="4217193"/>
            <a:ext cx="733425" cy="5453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71688" descr="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4" y="2625749"/>
            <a:ext cx="6774426" cy="478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02738742073dbf1cdb57658d21d6cb40can_3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l="6573" t="9444" r="6103" b="12713"/>
          <a:stretch/>
        </p:blipFill>
        <p:spPr>
          <a:xfrm>
            <a:off x="579439" y="419100"/>
            <a:ext cx="3048000" cy="4343400"/>
          </a:xfrm>
          <a:ln w="38100" cap="sq">
            <a:solidFill>
              <a:srgbClr val="FFC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375517" y="379023"/>
            <a:ext cx="36453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ông ở Hà Tĩnh</a:t>
            </a:r>
            <a:endParaRPr lang="en-US" altLang="en-US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246688" y="1382657"/>
            <a:ext cx="56376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Một trong những nhà thơ tiêu biểu của văn học Việt Nam</a:t>
            </a:r>
            <a:endParaRPr lang="en-US" altLang="en-US" sz="2800">
              <a:solidFill>
                <a:srgbClr val="000000"/>
              </a:solidFill>
              <a:ea typeface="+mn-ea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310033" y="2917542"/>
            <a:ext cx="588890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Năm 1996, ông được phong tặng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+mn-ea"/>
              </a:rPr>
              <a:t>Giải thưởng Hồ Chí Minh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về văn học nghệ thuật.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252882" y="4234935"/>
            <a:ext cx="63289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Tháng 6 năm 2001, Huy Cận được bầu là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+mn-ea"/>
              </a:rPr>
              <a:t>Viện Sĩ Viện Hàn Lâm Thơ thế giới.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176683" y="5196174"/>
            <a:ext cx="64051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Tháng 2 năm 2005, ông được nhà nước truy tặng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+mn-ea"/>
              </a:rPr>
              <a:t> Huân chương Sao Vàng.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9403" y="4890294"/>
            <a:ext cx="25090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Huy Cận </a:t>
            </a:r>
          </a:p>
          <a:p>
            <a:pPr algn="ctr"/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(1919 – 2005)</a:t>
            </a:r>
          </a:p>
        </p:txBody>
      </p:sp>
    </p:spTree>
    <p:extLst>
      <p:ext uri="{BB962C8B-B14F-4D97-AF65-F5344CB8AC3E}">
        <p14:creationId xmlns:p14="http://schemas.microsoft.com/office/powerpoint/2010/main" val="40844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5" grpId="0"/>
      <p:bldP spid="26" grpId="0"/>
      <p:bldP spid="27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10" y="2332027"/>
            <a:ext cx="6045956" cy="39703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xuống biển như hòn lửa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Sóng đã cài then đêm sập cửa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 lại ra khơi.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căng buồm cùng gió khơi.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 rằng: cá bạc Biển Đông lặng,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 thu Biển Đông như đoàn thoi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ngày dệt biển muôn luồng sáng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dệt lưới ta,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5" y="2332028"/>
            <a:ext cx="5991368" cy="44012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Sao mờ, kéo lưới kịp trời sáng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kéo xoăn tay chùm cá nặng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Vảy bạc đuôi vàng lóe rạng đông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Lưới xếp buồm lên đón nắng hồng.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căng buồm với gió khơi,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chạy đua cùng mặt trời,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đội biển nhô màu mới,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 cá huy hoàng muôn dặm phơi.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hát bài ca gọi cá vào,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 thuyền đã có nhịp trăng cao,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Biển cho ta cá như lòng mẹ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Nuôi lớn đời ta 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889" y="977812"/>
            <a:ext cx="6034769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 CÁ             </a:t>
            </a: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(trích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31689" y="6206724"/>
            <a:ext cx="1460311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Cận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/>
        </p:nvSpPr>
        <p:spPr>
          <a:xfrm>
            <a:off x="3069105" y="-194735"/>
            <a:ext cx="7590372" cy="1858249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395288" algn="l"/>
              </a:tabLst>
            </a:pPr>
            <a:r>
              <a:rPr lang="en-US" sz="6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5"/>
          <p:cNvSpPr txBox="1"/>
          <p:nvPr/>
        </p:nvSpPr>
        <p:spPr>
          <a:xfrm>
            <a:off x="223215" y="2879873"/>
            <a:ext cx="4694829" cy="2585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4140961" y="2432995"/>
            <a:ext cx="36395" cy="409432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37" name="TextBox 8"/>
          <p:cNvSpPr txBox="1"/>
          <p:nvPr/>
        </p:nvSpPr>
        <p:spPr>
          <a:xfrm>
            <a:off x="7033106" y="1571220"/>
            <a:ext cx="4584403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TextBox 11"/>
          <p:cNvSpPr txBox="1"/>
          <p:nvPr/>
        </p:nvSpPr>
        <p:spPr>
          <a:xfrm>
            <a:off x="3960030" y="2652265"/>
            <a:ext cx="9802004" cy="2893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8"/>
          <p:cNvSpPr txBox="1"/>
          <p:nvPr/>
        </p:nvSpPr>
        <p:spPr>
          <a:xfrm>
            <a:off x="507353" y="1614519"/>
            <a:ext cx="4584403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83133" y="3482520"/>
            <a:ext cx="1050877" cy="13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8002" y="4098815"/>
            <a:ext cx="821140" cy="136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5551" y="4709512"/>
            <a:ext cx="589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95551" y="5319620"/>
            <a:ext cx="519752" cy="68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400273" y="1394691"/>
            <a:ext cx="0" cy="4710545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18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7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4453" y="160337"/>
            <a:ext cx="495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>
                <a:solidFill>
                  <a:srgbClr val="2B6F7D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 nghĩa từ khó</a:t>
            </a:r>
            <a:endParaRPr lang="zh-CN" altLang="en-US" sz="4400" dirty="0">
              <a:solidFill>
                <a:srgbClr val="2B6F7D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55575" y="882736"/>
            <a:ext cx="10526939" cy="12796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altLang="zh-CN" sz="3200" b="1" dirty="0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Then: 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gỗ hay sắt nhỏ và </a:t>
            </a:r>
            <a:r>
              <a:rPr lang="en-US" altLang="zh-CN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dài, 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để cài giữ cánh cửa khi đóng</a:t>
            </a: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pic>
        <p:nvPicPr>
          <p:cNvPr id="1038" name="Picture 14" descr="Then cài cửa bằng i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8342"/>
          <a:stretch/>
        </p:blipFill>
        <p:spPr bwMode="auto">
          <a:xfrm>
            <a:off x="2136776" y="4472742"/>
            <a:ext cx="3299012" cy="22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n Cửa Mở - Ảnh miễn phí trên Pixa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3" b="16331"/>
          <a:stretch/>
        </p:blipFill>
        <p:spPr bwMode="auto">
          <a:xfrm>
            <a:off x="397622" y="2162359"/>
            <a:ext cx="3146612" cy="208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64" y="1983065"/>
            <a:ext cx="6040997" cy="41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2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uyện quỷ quái nhà họ Hướng – Chương 2 | Cùng quân đêm nay s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7" y="2274495"/>
            <a:ext cx="3949821" cy="236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412377" y="852493"/>
            <a:ext cx="9914965" cy="131696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Thoi: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altLang="zh-CN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ài ca dao: Em về dệt cửi trên khung | Ca dao M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59" y="4428564"/>
            <a:ext cx="3496277" cy="22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34"/>
          <p:cNvSpPr txBox="1"/>
          <p:nvPr/>
        </p:nvSpPr>
        <p:spPr>
          <a:xfrm>
            <a:off x="3444453" y="160337"/>
            <a:ext cx="495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>
                <a:solidFill>
                  <a:srgbClr val="2B6F7D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 nghĩa từ khó</a:t>
            </a:r>
            <a:endParaRPr lang="zh-CN" altLang="en-US" sz="4400" dirty="0">
              <a:solidFill>
                <a:srgbClr val="2B6F7D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10" descr="https://4.bp.blogspot.com/-r9wn0AB-ACU/V8E1Pzj4ykI/AAAAAAAAAMY/3owZqz0erGUzk6Tm3Yl7lD6d7fYbyv8IQCLcB/s320/xel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46" y="2169459"/>
            <a:ext cx="5775814" cy="30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1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/>
          <p:cNvSpPr txBox="1">
            <a:spLocks/>
          </p:cNvSpPr>
          <p:nvPr/>
        </p:nvSpPr>
        <p:spPr>
          <a:xfrm>
            <a:off x="412377" y="852493"/>
            <a:ext cx="9914965" cy="131696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altLang="zh-CN" sz="3200" b="1">
                <a:solidFill>
                  <a:srgbClr val="2B6F7D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Kéo xoăn tay: </a:t>
            </a:r>
            <a:r>
              <a:rPr lang="en-US" altLang="zh-CN" sz="32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hết sức, liền tay, liên tục để cá không thể thoát ra được. </a:t>
            </a:r>
            <a:endParaRPr lang="en-US" altLang="zh-CN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4"/>
          <p:cNvSpPr txBox="1"/>
          <p:nvPr/>
        </p:nvSpPr>
        <p:spPr>
          <a:xfrm>
            <a:off x="3444453" y="160337"/>
            <a:ext cx="495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>
                <a:solidFill>
                  <a:srgbClr val="2B6F7D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 nghĩa từ khó</a:t>
            </a:r>
            <a:endParaRPr lang="zh-CN" altLang="en-US" sz="4400" dirty="0">
              <a:solidFill>
                <a:srgbClr val="2B6F7D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7" descr="Doan-thuyen-danh-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48" y="2169459"/>
            <a:ext cx="8144005" cy="443753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更多模板亮亮图文旗舰店：https://liangliangtuwen.tmall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989</Words>
  <Application>Microsoft Office PowerPoint</Application>
  <PresentationFormat>Widescreen</PresentationFormat>
  <Paragraphs>151</Paragraphs>
  <Slides>29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字魂7号-温暖童稚体</vt:lpstr>
      <vt:lpstr>微软雅黑</vt:lpstr>
      <vt:lpstr>Calibri</vt:lpstr>
      <vt:lpstr>微软雅黑 Light</vt:lpstr>
      <vt:lpstr>Helvetica Neue Light</vt:lpstr>
      <vt:lpstr>Times New Roman</vt:lpstr>
      <vt:lpstr>Calibri Light</vt:lpstr>
      <vt:lpstr>Arial Black</vt:lpstr>
      <vt:lpstr>Arial</vt:lpstr>
      <vt:lpstr>宋体</vt:lpstr>
      <vt:lpstr>华康海报体W12(P)</vt:lpstr>
      <vt:lpstr>等线</vt:lpstr>
      <vt:lpstr>Wingdings</vt:lpstr>
      <vt:lpstr>UTM Showcard</vt:lpstr>
      <vt:lpstr>Tahoma</vt:lpstr>
      <vt:lpstr>Office 主题</vt:lpstr>
      <vt:lpstr>Office 主题​​</vt:lpstr>
      <vt:lpstr>1_Office 主题</vt:lpstr>
      <vt:lpstr>2_Office 主题</vt:lpstr>
      <vt:lpstr>1_Office 主题​​</vt:lpstr>
      <vt:lpstr>更多模板亮亮图文旗舰店：https://liangliangtuwen.tmall.com</vt:lpstr>
      <vt:lpstr>Default Design</vt:lpstr>
      <vt:lpstr>1_Default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86</cp:revision>
  <dcterms:created xsi:type="dcterms:W3CDTF">2019-10-17T09:10:34Z</dcterms:created>
  <dcterms:modified xsi:type="dcterms:W3CDTF">2023-03-05T13:46:57Z</dcterms:modified>
</cp:coreProperties>
</file>