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81" r:id="rId3"/>
    <p:sldId id="283" r:id="rId4"/>
    <p:sldId id="285" r:id="rId5"/>
    <p:sldId id="286" r:id="rId6"/>
    <p:sldId id="256" r:id="rId7"/>
    <p:sldId id="287" r:id="rId8"/>
    <p:sldId id="280" r:id="rId9"/>
    <p:sldId id="290" r:id="rId10"/>
    <p:sldId id="288" r:id="rId11"/>
    <p:sldId id="291" r:id="rId12"/>
    <p:sldId id="292" r:id="rId13"/>
    <p:sldId id="266" r:id="rId14"/>
    <p:sldId id="267" r:id="rId15"/>
    <p:sldId id="293" r:id="rId16"/>
    <p:sldId id="277" r:id="rId17"/>
    <p:sldId id="268" r:id="rId18"/>
    <p:sldId id="294" r:id="rId19"/>
    <p:sldId id="278" r:id="rId20"/>
    <p:sldId id="271" r:id="rId21"/>
    <p:sldId id="295" r:id="rId22"/>
    <p:sldId id="296" r:id="rId23"/>
    <p:sldId id="261" r:id="rId24"/>
    <p:sldId id="272" r:id="rId25"/>
    <p:sldId id="273" r:id="rId26"/>
    <p:sldId id="297" r:id="rId27"/>
  </p:sldIdLst>
  <p:sldSz cx="12192000" cy="6858000"/>
  <p:notesSz cx="6858000" cy="9144000"/>
  <p:embeddedFontLst>
    <p:embeddedFont>
      <p:font typeface="#9Slide05 SVNEgregio Script" panose="020B0604020202020204" charset="0"/>
      <p:regular r:id="rId28"/>
    </p:embeddedFont>
    <p:embeddedFont>
      <p:font typeface="#9Slide05 SVNKitten" panose="020B0604020202020204" charset="0"/>
      <p:regular r:id="rId29"/>
    </p:embeddedFont>
    <p:embeddedFont>
      <p:font typeface="#9Slide07 HoneyCream" panose="020B0604020202020204" charset="0"/>
      <p:regular r:id="rId30"/>
    </p:embeddedFont>
    <p:embeddedFont>
      <p:font typeface="#9Slide07 IcielBC Cubano Normal" panose="020B0604020202020204" charset="0"/>
      <p:regular r:id="rId31"/>
    </p:embeddedFont>
    <p:embeddedFont>
      <p:font typeface="#9Slide07 IcielStormtrooper" panose="020B0604020202020204" charset="0"/>
      <p:regular r:id="rId32"/>
    </p:embeddedFont>
    <p:embeddedFont>
      <p:font typeface="#9Slide07 SVNBillo" panose="00000400000000000000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iCiel Cadena" panose="02000503000000020004" charset="0"/>
      <p:bold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Montserrat Medium" panose="00000600000000000000" pitchFamily="2" charset="0"/>
      <p:regular r:id="rId46"/>
      <p:italic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3E9"/>
    <a:srgbClr val="004274"/>
    <a:srgbClr val="04A078"/>
    <a:srgbClr val="FF65A3"/>
    <a:srgbClr val="D3145A"/>
    <a:srgbClr val="FF0066"/>
    <a:srgbClr val="FF3B8A"/>
    <a:srgbClr val="FB705A"/>
    <a:srgbClr val="15C2FF"/>
    <a:srgbClr val="578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8BF3-6EA6-4491-9768-F40927AE9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1E33E-F376-41C2-96CF-F19ADBC0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B975-9468-4631-A153-99ED96C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975C-5CEF-4B69-9412-7E5521D4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98C8-47F1-4836-B4D7-CB04E982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0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13F0-BC93-4503-8A94-C3347F16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CF237-68CB-41F2-BB24-64BE96F55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1DD4-C347-4ECD-ACDF-B0E27D22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7CFF-26B3-43DB-80DC-D458FDA5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9F5C-1D7D-4316-93A3-1523CB2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15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00435-571E-41B5-8225-C6288FF22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AC4AE-6275-4B73-80ED-D95BD8EB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66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34D7-119A-4B5F-87EB-B2637939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C341-996C-4BF1-A018-577D1B92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8D70-C8E7-49D6-90B8-11BEDEBE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0DA7-FAFF-4E79-ADCE-E52ED18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865C-9E0A-4424-A7FE-91D4C70A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36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B298-497D-4AEC-AA22-6C712D1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E98AC-19E4-4B14-9699-E29C1AC3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BDCF-0F49-4132-BF29-8AC26B13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4CEF0-95DA-4910-8F00-CD9FD4C4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29C76-CD5C-45F1-BD01-AE7E0B93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674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06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24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0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74EC24-6BF7-4EEC-A43B-306BC93016CA}"/>
              </a:ext>
            </a:extLst>
          </p:cNvPr>
          <p:cNvSpPr txBox="1">
            <a:spLocks/>
          </p:cNvSpPr>
          <p:nvPr userDrawn="1"/>
        </p:nvSpPr>
        <p:spPr>
          <a:xfrm>
            <a:off x="10569323" y="-21196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Egregio Script" panose="02000500000000000000" pitchFamily="2" charset="0"/>
              </a:rPr>
              <a:t>Măng Non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F2EEA5-45C6-4D13-9DF8-1F0751464DE6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782635" y="607061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Egregio Script" panose="02000500000000000000" pitchFamily="2" charset="0"/>
              </a:rPr>
              <a:t>Diệu Hiền</a:t>
            </a:r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#9Slide05 SVNEgregio Script" panose="02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E94F7-B6CA-4CA9-8B47-22CD9AC92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024" y="-211965"/>
            <a:ext cx="12836593" cy="76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3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668E-2E4E-440A-8564-3CC653F2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FE66-4DFE-42CB-BE45-B7511A56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F26E-96DF-4F86-993D-A8A4BFFE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A0B1-8AFC-442C-B093-BADB2BE6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3CE51-DB40-45CB-8565-A3962A7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FF777-10B8-4764-84C2-4F771F4A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15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CF27-7720-402E-A2DC-61DEC793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94E17-E0F8-443C-9407-9E04A002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AD045-A904-4B0B-BB46-5FB68D266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BA6A9-5807-42F1-A933-6E519D09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06023-F7F4-4D92-BD6D-B06293C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99B1-5D09-42B3-B3B6-203FE0A4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20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661C3F-F98A-43AE-91BC-660A721E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70D47-0F21-47D8-ACD6-0C5AAE0CF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6009F-4125-43BD-953B-09B72E1FF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888EA-FA1C-489F-B500-FAE9A4B36FF0}" type="datetimeFigureOut">
              <a:rPr lang="vi-VN" smtClean="0"/>
              <a:pPr/>
              <a:t>09/03/2023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BDA9-47EB-40B5-93EF-97273538E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A2428-C8C6-445B-BB2A-6E20CC47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F3FFD-64CF-403D-8C2F-EAAC6A09B4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96" y="6900862"/>
            <a:ext cx="1152128" cy="1959214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9DB44CEC-235F-430D-8BC2-A5049E644D4E}"/>
              </a:ext>
            </a:extLst>
          </p:cNvPr>
          <p:cNvSpPr txBox="1"/>
          <p:nvPr userDrawn="1"/>
        </p:nvSpPr>
        <p:spPr>
          <a:xfrm>
            <a:off x="3534544" y="800917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FAF9C0-7C67-483F-9BAA-946BF2561672}"/>
              </a:ext>
            </a:extLst>
          </p:cNvPr>
          <p:cNvSpPr txBox="1">
            <a:spLocks/>
          </p:cNvSpPr>
          <p:nvPr userDrawn="1"/>
        </p:nvSpPr>
        <p:spPr>
          <a:xfrm>
            <a:off x="2209800" y="84663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7D2B0F-45EC-47D8-86F5-06F89B4DC17F}"/>
              </a:ext>
            </a:extLst>
          </p:cNvPr>
          <p:cNvSpPr txBox="1">
            <a:spLocks/>
          </p:cNvSpPr>
          <p:nvPr userDrawn="1"/>
        </p:nvSpPr>
        <p:spPr>
          <a:xfrm>
            <a:off x="-581904" y="-206348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  <a:latin typeface="#9Slide05 SVNEgregio Script" panose="02000500000000000000" pitchFamily="2" charset="0"/>
              </a:rPr>
              <a:t>Măng Non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#9Slide05 SVNEgregio Script" panose="02000500000000000000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24000C-74B2-4CEF-8254-0E9909E58ACD}"/>
              </a:ext>
            </a:extLst>
          </p:cNvPr>
          <p:cNvSpPr txBox="1">
            <a:spLocks/>
          </p:cNvSpPr>
          <p:nvPr userDrawn="1"/>
        </p:nvSpPr>
        <p:spPr>
          <a:xfrm>
            <a:off x="10368237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4818BF-3D11-4891-A3AD-BA2252925D4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769260" y="6000790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accent1">
                    <a:lumMod val="20000"/>
                    <a:lumOff val="80000"/>
                  </a:schemeClr>
                </a:solidFill>
                <a:latin typeface="#9Slide05 SVNEgregio Script" panose="02000500000000000000" pitchFamily="2" charset="0"/>
              </a:rPr>
              <a:t>Diệu Hiền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#9Slide05 SVNEgregio Scrip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4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17.xml"/><Relationship Id="rId7" Type="http://schemas.openxmlformats.org/officeDocument/2006/relationships/hyperlink" Target="http://www.publicdomainpictures.net/view-image.php?image=82942&amp;picture=&amp;jazyk=DE" TargetMode="Externa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17.xml"/><Relationship Id="rId7" Type="http://schemas.openxmlformats.org/officeDocument/2006/relationships/hyperlink" Target="http://www.publicdomainpictures.net/view-image.php?image=82942&amp;picture=&amp;jazyk=DE" TargetMode="Externa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hyperlink" Target="http://www.publicdomainpictures.net/view-image.php?image=82942&amp;picture=&amp;jazyk=DE" TargetMode="Externa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3.wdp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slide" Target="slide13.xml"/><Relationship Id="rId4" Type="http://schemas.openxmlformats.org/officeDocument/2006/relationships/hyperlink" Target="http://www.publicdomainpictures.net/view-image.php?image=82942&amp;picture=&amp;jazyk=D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17.xml"/><Relationship Id="rId7" Type="http://schemas.openxmlformats.org/officeDocument/2006/relationships/image" Target="../media/image5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47.png"/><Relationship Id="rId10" Type="http://schemas.openxmlformats.org/officeDocument/2006/relationships/image" Target="../media/image58.png"/><Relationship Id="rId4" Type="http://schemas.openxmlformats.org/officeDocument/2006/relationships/slide" Target="slide14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1.png"/><Relationship Id="rId1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audio" Target="../media/audio10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23.emf"/><Relationship Id="rId4" Type="http://schemas.openxmlformats.org/officeDocument/2006/relationships/video" Target="../media/media2.mp4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1.png"/><Relationship Id="rId18" Type="http://schemas.openxmlformats.org/officeDocument/2006/relationships/image" Target="../media/image27.png"/><Relationship Id="rId3" Type="http://schemas.openxmlformats.org/officeDocument/2006/relationships/video" Target="NULL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audio" Target="../media/audio10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30.png"/><Relationship Id="rId4" Type="http://schemas.microsoft.com/office/2007/relationships/media" Target="../media/media3.mp4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6.png"/><Relationship Id="rId3" Type="http://schemas.microsoft.com/office/2007/relationships/media" Target="../media/media4.mp4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audio" Target="../media/audio10.wav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7.png"/><Relationship Id="rId10" Type="http://schemas.openxmlformats.org/officeDocument/2006/relationships/image" Target="../media/image48.png"/><Relationship Id="rId4" Type="http://schemas.openxmlformats.org/officeDocument/2006/relationships/video" Target="../media/media4.mp4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image" Target="../media/image4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chemeClr val="accent3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1986852" y="1845141"/>
            <a:ext cx="5186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SVN-Billo" panose="00000400000000000000" pitchFamily="2" charset="0"/>
              </a:rPr>
              <a:t>Khởi</a:t>
            </a:r>
            <a:endParaRPr lang="en-US" sz="7200" dirty="0">
              <a:solidFill>
                <a:schemeClr val="bg1"/>
              </a:solidFill>
              <a:latin typeface="SVN-Billo" panose="00000400000000000000" pitchFamily="2" charset="0"/>
            </a:endParaRP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8CBD328A-F678-4736-B089-81700B3E4576}"/>
              </a:ext>
            </a:extLst>
          </p:cNvPr>
          <p:cNvSpPr txBox="1"/>
          <p:nvPr/>
        </p:nvSpPr>
        <p:spPr>
          <a:xfrm>
            <a:off x="5397648" y="2511909"/>
            <a:ext cx="2696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3B8A"/>
                </a:solidFill>
                <a:latin typeface="SVN-Billo" panose="00000400000000000000" pitchFamily="2" charset="0"/>
              </a:rPr>
              <a:t>ĐỘNG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5119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4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5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8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9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2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3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6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7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0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1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4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5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8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9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2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3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6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7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  <p:bldP spid="6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  <p:bldP spid="62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238;p8">
            <a:extLst>
              <a:ext uri="{FF2B5EF4-FFF2-40B4-BE49-F238E27FC236}">
                <a16:creationId xmlns:a16="http://schemas.microsoft.com/office/drawing/2014/main" id="{D9259428-1806-4485-B823-692E895F0CCA}"/>
              </a:ext>
            </a:extLst>
          </p:cNvPr>
          <p:cNvSpPr/>
          <p:nvPr/>
        </p:nvSpPr>
        <p:spPr>
          <a:xfrm rot="15144856">
            <a:off x="1118350" y="-1554275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4" y="261110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187551" y="5506923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670943" y="5800849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780405" y="6055022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007723" y="6341763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2982117" y="4911893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693531" y="5501674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471998" y="6055022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731121" y="6359204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6897382" y="5014356"/>
            <a:ext cx="264677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034764" y="6688197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155731" y="674373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0" name="Google Shape;239;p8">
            <a:extLst>
              <a:ext uri="{FF2B5EF4-FFF2-40B4-BE49-F238E27FC236}">
                <a16:creationId xmlns:a16="http://schemas.microsoft.com/office/drawing/2014/main" id="{94EDC988-49F1-4C00-95F7-141A9EE21CD5}"/>
              </a:ext>
            </a:extLst>
          </p:cNvPr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51" name="Google Shape;240;p8">
              <a:extLst>
                <a:ext uri="{FF2B5EF4-FFF2-40B4-BE49-F238E27FC236}">
                  <a16:creationId xmlns:a16="http://schemas.microsoft.com/office/drawing/2014/main" id="{23D59113-B54E-4B96-A143-AAE123737B4A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2" name="Google Shape;241;p8">
              <a:extLst>
                <a:ext uri="{FF2B5EF4-FFF2-40B4-BE49-F238E27FC236}">
                  <a16:creationId xmlns:a16="http://schemas.microsoft.com/office/drawing/2014/main" id="{C14A27F7-1A2A-4631-B342-93622803B551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" name="Google Shape;242;p8">
              <a:extLst>
                <a:ext uri="{FF2B5EF4-FFF2-40B4-BE49-F238E27FC236}">
                  <a16:creationId xmlns:a16="http://schemas.microsoft.com/office/drawing/2014/main" id="{0A45D532-9172-442E-9432-1A45727FA2E3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4" name="Google Shape;243;p8">
              <a:extLst>
                <a:ext uri="{FF2B5EF4-FFF2-40B4-BE49-F238E27FC236}">
                  <a16:creationId xmlns:a16="http://schemas.microsoft.com/office/drawing/2014/main" id="{892685DF-2631-44AC-9D85-4C93512B2757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5" name="Google Shape;244;p8">
              <a:extLst>
                <a:ext uri="{FF2B5EF4-FFF2-40B4-BE49-F238E27FC236}">
                  <a16:creationId xmlns:a16="http://schemas.microsoft.com/office/drawing/2014/main" id="{AD928546-5A8F-4100-A1D6-399C4CA0AA4B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Google Shape;245;p8">
              <a:extLst>
                <a:ext uri="{FF2B5EF4-FFF2-40B4-BE49-F238E27FC236}">
                  <a16:creationId xmlns:a16="http://schemas.microsoft.com/office/drawing/2014/main" id="{6380526A-0662-4D4B-8AB4-EED70FF69E0A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Google Shape;246;p8">
              <a:extLst>
                <a:ext uri="{FF2B5EF4-FFF2-40B4-BE49-F238E27FC236}">
                  <a16:creationId xmlns:a16="http://schemas.microsoft.com/office/drawing/2014/main" id="{86CBC9E8-B170-4889-A0E1-EED5AE5042DC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8" name="Google Shape;247;p8">
              <a:extLst>
                <a:ext uri="{FF2B5EF4-FFF2-40B4-BE49-F238E27FC236}">
                  <a16:creationId xmlns:a16="http://schemas.microsoft.com/office/drawing/2014/main" id="{C278385E-6EFC-4B42-BD57-E848647DCDFA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59" name="Google Shape;248;p8">
            <a:extLst>
              <a:ext uri="{FF2B5EF4-FFF2-40B4-BE49-F238E27FC236}">
                <a16:creationId xmlns:a16="http://schemas.microsoft.com/office/drawing/2014/main" id="{94B8197F-F999-4B8D-9D07-3A1416A55A0F}"/>
              </a:ext>
            </a:extLst>
          </p:cNvPr>
          <p:cNvGrpSpPr/>
          <p:nvPr/>
        </p:nvGrpSpPr>
        <p:grpSpPr>
          <a:xfrm rot="1393766">
            <a:off x="-355154" y="4581792"/>
            <a:ext cx="957459" cy="4380446"/>
            <a:chOff x="8286350" y="2240498"/>
            <a:chExt cx="957493" cy="4380603"/>
          </a:xfrm>
        </p:grpSpPr>
        <p:sp>
          <p:nvSpPr>
            <p:cNvPr id="60" name="Google Shape;249;p8">
              <a:extLst>
                <a:ext uri="{FF2B5EF4-FFF2-40B4-BE49-F238E27FC236}">
                  <a16:creationId xmlns:a16="http://schemas.microsoft.com/office/drawing/2014/main" id="{9157A29D-E488-4AF6-8902-DE80FAFF1E3E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1" name="Google Shape;250;p8">
              <a:extLst>
                <a:ext uri="{FF2B5EF4-FFF2-40B4-BE49-F238E27FC236}">
                  <a16:creationId xmlns:a16="http://schemas.microsoft.com/office/drawing/2014/main" id="{969FE98C-FE90-431E-93B9-E85056E2CD9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2" name="Google Shape;251;p8">
              <a:extLst>
                <a:ext uri="{FF2B5EF4-FFF2-40B4-BE49-F238E27FC236}">
                  <a16:creationId xmlns:a16="http://schemas.microsoft.com/office/drawing/2014/main" id="{BA020C14-3FE0-4DA1-94BE-6F1938A819F3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3" name="Google Shape;252;p8">
              <a:extLst>
                <a:ext uri="{FF2B5EF4-FFF2-40B4-BE49-F238E27FC236}">
                  <a16:creationId xmlns:a16="http://schemas.microsoft.com/office/drawing/2014/main" id="{FA84AF9F-2EBC-4F4B-881A-6A6A452502D1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4" name="Google Shape;253;p8">
              <a:extLst>
                <a:ext uri="{FF2B5EF4-FFF2-40B4-BE49-F238E27FC236}">
                  <a16:creationId xmlns:a16="http://schemas.microsoft.com/office/drawing/2014/main" id="{F41689BF-5EF8-499C-B186-29586A37B9F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5" name="Google Shape;254;p8">
              <a:extLst>
                <a:ext uri="{FF2B5EF4-FFF2-40B4-BE49-F238E27FC236}">
                  <a16:creationId xmlns:a16="http://schemas.microsoft.com/office/drawing/2014/main" id="{8FCC695D-F440-4037-80E5-2DBBB46597C3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6" name="Google Shape;255;p8">
              <a:extLst>
                <a:ext uri="{FF2B5EF4-FFF2-40B4-BE49-F238E27FC236}">
                  <a16:creationId xmlns:a16="http://schemas.microsoft.com/office/drawing/2014/main" id="{9DF530BF-EE93-404D-8164-F4B3CC9D2120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7" name="Google Shape;256;p8">
              <a:extLst>
                <a:ext uri="{FF2B5EF4-FFF2-40B4-BE49-F238E27FC236}">
                  <a16:creationId xmlns:a16="http://schemas.microsoft.com/office/drawing/2014/main" id="{BE7D169E-F97A-402F-AC92-E8B40FCA8C4A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8" name="Google Shape;257;p8">
            <a:extLst>
              <a:ext uri="{FF2B5EF4-FFF2-40B4-BE49-F238E27FC236}">
                <a16:creationId xmlns:a16="http://schemas.microsoft.com/office/drawing/2014/main" id="{7E1F0AE6-F731-43A0-9674-D1744538CF95}"/>
              </a:ext>
            </a:extLst>
          </p:cNvPr>
          <p:cNvGrpSpPr/>
          <p:nvPr/>
        </p:nvGrpSpPr>
        <p:grpSpPr>
          <a:xfrm rot="-2700000">
            <a:off x="11659962" y="4229390"/>
            <a:ext cx="957484" cy="4380561"/>
            <a:chOff x="8286350" y="2240498"/>
            <a:chExt cx="957493" cy="4380603"/>
          </a:xfrm>
        </p:grpSpPr>
        <p:sp>
          <p:nvSpPr>
            <p:cNvPr id="69" name="Google Shape;258;p8">
              <a:extLst>
                <a:ext uri="{FF2B5EF4-FFF2-40B4-BE49-F238E27FC236}">
                  <a16:creationId xmlns:a16="http://schemas.microsoft.com/office/drawing/2014/main" id="{0F949489-4F09-4966-AEEF-6B54FBEDA170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0" name="Google Shape;259;p8">
              <a:extLst>
                <a:ext uri="{FF2B5EF4-FFF2-40B4-BE49-F238E27FC236}">
                  <a16:creationId xmlns:a16="http://schemas.microsoft.com/office/drawing/2014/main" id="{C07FB06A-30DF-4058-8F37-60AAE5FC21D7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1" name="Google Shape;260;p8">
              <a:extLst>
                <a:ext uri="{FF2B5EF4-FFF2-40B4-BE49-F238E27FC236}">
                  <a16:creationId xmlns:a16="http://schemas.microsoft.com/office/drawing/2014/main" id="{1234F10C-A4A4-4B39-8678-AB31377947A8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61;p8">
              <a:extLst>
                <a:ext uri="{FF2B5EF4-FFF2-40B4-BE49-F238E27FC236}">
                  <a16:creationId xmlns:a16="http://schemas.microsoft.com/office/drawing/2014/main" id="{F8634EBC-F0E4-4CDC-B736-21BCDE16E8C0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62;p8">
              <a:extLst>
                <a:ext uri="{FF2B5EF4-FFF2-40B4-BE49-F238E27FC236}">
                  <a16:creationId xmlns:a16="http://schemas.microsoft.com/office/drawing/2014/main" id="{1BA39559-DA6B-444B-A70C-C6BB7950CCD0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63;p8">
              <a:extLst>
                <a:ext uri="{FF2B5EF4-FFF2-40B4-BE49-F238E27FC236}">
                  <a16:creationId xmlns:a16="http://schemas.microsoft.com/office/drawing/2014/main" id="{56A26483-7C97-45F4-812E-2FBC26E8BB3E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5" name="Google Shape;264;p8">
              <a:extLst>
                <a:ext uri="{FF2B5EF4-FFF2-40B4-BE49-F238E27FC236}">
                  <a16:creationId xmlns:a16="http://schemas.microsoft.com/office/drawing/2014/main" id="{D6453925-B1B3-479D-82AC-9D345DBA9424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265;p8">
              <a:extLst>
                <a:ext uri="{FF2B5EF4-FFF2-40B4-BE49-F238E27FC236}">
                  <a16:creationId xmlns:a16="http://schemas.microsoft.com/office/drawing/2014/main" id="{7FF91C11-8BA4-456F-8AD1-8F06AFAD0602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78" name="Text Box 34">
            <a:extLst>
              <a:ext uri="{FF2B5EF4-FFF2-40B4-BE49-F238E27FC236}">
                <a16:creationId xmlns:a16="http://schemas.microsoft.com/office/drawing/2014/main" id="{7A0ED463-CADA-4D1C-9CEB-96E938959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600" y="1962615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Tìm</a:t>
            </a:r>
            <a:r>
              <a:rPr lang="en-US" altLang="en-US" b="1" dirty="0"/>
              <a:t>:       </a:t>
            </a:r>
          </a:p>
        </p:txBody>
      </p:sp>
      <p:grpSp>
        <p:nvGrpSpPr>
          <p:cNvPr id="79" name="Group 53">
            <a:extLst>
              <a:ext uri="{FF2B5EF4-FFF2-40B4-BE49-F238E27FC236}">
                <a16:creationId xmlns:a16="http://schemas.microsoft.com/office/drawing/2014/main" id="{7250D63F-9861-496C-80A8-FCD5442A4D56}"/>
              </a:ext>
            </a:extLst>
          </p:cNvPr>
          <p:cNvGrpSpPr>
            <a:grpSpLocks/>
          </p:cNvGrpSpPr>
          <p:nvPr/>
        </p:nvGrpSpPr>
        <p:grpSpPr bwMode="auto">
          <a:xfrm>
            <a:off x="1159958" y="2834317"/>
            <a:ext cx="3328050" cy="1128858"/>
            <a:chOff x="1008" y="2097"/>
            <a:chExt cx="1344" cy="533"/>
          </a:xfrm>
        </p:grpSpPr>
        <p:sp>
          <p:nvSpPr>
            <p:cNvPr id="80" name="Text Box 35">
              <a:extLst>
                <a:ext uri="{FF2B5EF4-FFF2-40B4-BE49-F238E27FC236}">
                  <a16:creationId xmlns:a16="http://schemas.microsoft.com/office/drawing/2014/main" id="{D02AC28F-EA9F-4D08-845C-286F0155C6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/>
                <a:t>a)       </a:t>
              </a:r>
              <a:r>
                <a:rPr lang="en-US" altLang="en-US" sz="3600" b="1" dirty="0" err="1"/>
                <a:t>của</a:t>
              </a:r>
              <a:r>
                <a:rPr lang="en-US" altLang="en-US" sz="3600" b="1" dirty="0"/>
                <a:t> 15</a:t>
              </a:r>
            </a:p>
          </p:txBody>
        </p:sp>
        <p:grpSp>
          <p:nvGrpSpPr>
            <p:cNvPr id="81" name="Group 37">
              <a:extLst>
                <a:ext uri="{FF2B5EF4-FFF2-40B4-BE49-F238E27FC236}">
                  <a16:creationId xmlns:a16="http://schemas.microsoft.com/office/drawing/2014/main" id="{49DBE159-1B7C-4C58-848E-CB850DBE47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097"/>
              <a:ext cx="243" cy="533"/>
              <a:chOff x="1776" y="2160"/>
              <a:chExt cx="243" cy="533"/>
            </a:xfrm>
          </p:grpSpPr>
          <p:sp>
            <p:nvSpPr>
              <p:cNvPr id="82" name="Text Box 38">
                <a:extLst>
                  <a:ext uri="{FF2B5EF4-FFF2-40B4-BE49-F238E27FC236}">
                    <a16:creationId xmlns:a16="http://schemas.microsoft.com/office/drawing/2014/main" id="{7306B0C0-43B2-4D05-A9DC-4E4ED86B15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3</a:t>
                </a:r>
              </a:p>
            </p:txBody>
          </p:sp>
          <p:sp>
            <p:nvSpPr>
              <p:cNvPr id="83" name="Text Box 39">
                <a:extLst>
                  <a:ext uri="{FF2B5EF4-FFF2-40B4-BE49-F238E27FC236}">
                    <a16:creationId xmlns:a16="http://schemas.microsoft.com/office/drawing/2014/main" id="{9DFDE3B2-CE26-4712-854B-2AB003C7DE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5</a:t>
                </a:r>
              </a:p>
            </p:txBody>
          </p:sp>
          <p:sp>
            <p:nvSpPr>
              <p:cNvPr id="84" name="Line 40">
                <a:extLst>
                  <a:ext uri="{FF2B5EF4-FFF2-40B4-BE49-F238E27FC236}">
                    <a16:creationId xmlns:a16="http://schemas.microsoft.com/office/drawing/2014/main" id="{CFC4BA8D-93AA-45CD-A6B2-DD854D1DC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9" y="2413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5" name="Group 52">
            <a:extLst>
              <a:ext uri="{FF2B5EF4-FFF2-40B4-BE49-F238E27FC236}">
                <a16:creationId xmlns:a16="http://schemas.microsoft.com/office/drawing/2014/main" id="{F9178C6D-7A5F-4399-996E-276FB4DFD275}"/>
              </a:ext>
            </a:extLst>
          </p:cNvPr>
          <p:cNvGrpSpPr>
            <a:grpSpLocks/>
          </p:cNvGrpSpPr>
          <p:nvPr/>
        </p:nvGrpSpPr>
        <p:grpSpPr bwMode="auto">
          <a:xfrm>
            <a:off x="4421980" y="2872245"/>
            <a:ext cx="3233454" cy="1188558"/>
            <a:chOff x="2496" y="2112"/>
            <a:chExt cx="1632" cy="500"/>
          </a:xfrm>
        </p:grpSpPr>
        <p:sp>
          <p:nvSpPr>
            <p:cNvPr id="86" name="Text Box 36">
              <a:extLst>
                <a:ext uri="{FF2B5EF4-FFF2-40B4-BE49-F238E27FC236}">
                  <a16:creationId xmlns:a16="http://schemas.microsoft.com/office/drawing/2014/main" id="{2F271123-2587-4F06-A77A-F99E5EBA2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208"/>
              <a:ext cx="163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</a:rPr>
                <a:t>15          =</a:t>
              </a:r>
            </a:p>
          </p:txBody>
        </p:sp>
        <p:grpSp>
          <p:nvGrpSpPr>
            <p:cNvPr id="87" name="Group 41">
              <a:extLst>
                <a:ext uri="{FF2B5EF4-FFF2-40B4-BE49-F238E27FC236}">
                  <a16:creationId xmlns:a16="http://schemas.microsoft.com/office/drawing/2014/main" id="{4DF1079D-1CBD-4918-943E-AC1A8F8EB3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112"/>
              <a:ext cx="243" cy="500"/>
              <a:chOff x="1776" y="2160"/>
              <a:chExt cx="243" cy="500"/>
            </a:xfrm>
          </p:grpSpPr>
          <p:sp>
            <p:nvSpPr>
              <p:cNvPr id="89" name="Text Box 42">
                <a:extLst>
                  <a:ext uri="{FF2B5EF4-FFF2-40B4-BE49-F238E27FC236}">
                    <a16:creationId xmlns:a16="http://schemas.microsoft.com/office/drawing/2014/main" id="{AACDC187-D6AD-4873-B50E-7EE1471A7A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3</a:t>
                </a:r>
              </a:p>
            </p:txBody>
          </p:sp>
          <p:sp>
            <p:nvSpPr>
              <p:cNvPr id="90" name="Text Box 43">
                <a:extLst>
                  <a:ext uri="{FF2B5EF4-FFF2-40B4-BE49-F238E27FC236}">
                    <a16:creationId xmlns:a16="http://schemas.microsoft.com/office/drawing/2014/main" id="{3629B67E-5478-4D38-BF84-3789338E4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5</a:t>
                </a:r>
              </a:p>
            </p:txBody>
          </p:sp>
          <p:sp>
            <p:nvSpPr>
              <p:cNvPr id="91" name="Line 44">
                <a:extLst>
                  <a:ext uri="{FF2B5EF4-FFF2-40B4-BE49-F238E27FC236}">
                    <a16:creationId xmlns:a16="http://schemas.microsoft.com/office/drawing/2014/main" id="{13DF1AED-67F4-417D-A061-A50D002D1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4" y="2413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Text Box 50">
              <a:extLst>
                <a:ext uri="{FF2B5EF4-FFF2-40B4-BE49-F238E27FC236}">
                  <a16:creationId xmlns:a16="http://schemas.microsoft.com/office/drawing/2014/main" id="{88590DBB-76FA-4B4B-B6FF-5DE4763F89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2181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B050"/>
                </a:solidFill>
              </a:endParaRPr>
            </a:p>
          </p:txBody>
        </p:sp>
      </p:grpSp>
      <p:sp>
        <p:nvSpPr>
          <p:cNvPr id="92" name="Text Box 51">
            <a:extLst>
              <a:ext uri="{FF2B5EF4-FFF2-40B4-BE49-F238E27FC236}">
                <a16:creationId xmlns:a16="http://schemas.microsoft.com/office/drawing/2014/main" id="{80E39E37-DCAD-4A03-B0D8-C42F443F6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721" y="310006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66"/>
                </a:solidFill>
              </a:rPr>
              <a:t>=</a:t>
            </a:r>
          </a:p>
        </p:txBody>
      </p:sp>
      <p:grpSp>
        <p:nvGrpSpPr>
          <p:cNvPr id="93" name="Group 54">
            <a:extLst>
              <a:ext uri="{FF2B5EF4-FFF2-40B4-BE49-F238E27FC236}">
                <a16:creationId xmlns:a16="http://schemas.microsoft.com/office/drawing/2014/main" id="{7785C0E0-0055-4B96-ACB2-E2455915831F}"/>
              </a:ext>
            </a:extLst>
          </p:cNvPr>
          <p:cNvGrpSpPr>
            <a:grpSpLocks/>
          </p:cNvGrpSpPr>
          <p:nvPr/>
        </p:nvGrpSpPr>
        <p:grpSpPr bwMode="auto">
          <a:xfrm>
            <a:off x="1161903" y="4798698"/>
            <a:ext cx="3014312" cy="1135813"/>
            <a:chOff x="1008" y="2097"/>
            <a:chExt cx="1344" cy="530"/>
          </a:xfrm>
        </p:grpSpPr>
        <p:sp>
          <p:nvSpPr>
            <p:cNvPr id="94" name="Text Box 55">
              <a:extLst>
                <a:ext uri="{FF2B5EF4-FFF2-40B4-BE49-F238E27FC236}">
                  <a16:creationId xmlns:a16="http://schemas.microsoft.com/office/drawing/2014/main" id="{00FF05B1-47FC-44D9-B2D2-7F460E357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/>
                <a:t>b)       </a:t>
              </a:r>
              <a:r>
                <a:rPr lang="en-US" altLang="en-US" sz="3600" b="1" dirty="0" err="1"/>
                <a:t>của</a:t>
              </a:r>
              <a:r>
                <a:rPr lang="en-US" altLang="en-US" sz="3600" b="1" dirty="0"/>
                <a:t> 40</a:t>
              </a:r>
            </a:p>
          </p:txBody>
        </p:sp>
        <p:grpSp>
          <p:nvGrpSpPr>
            <p:cNvPr id="95" name="Group 56">
              <a:extLst>
                <a:ext uri="{FF2B5EF4-FFF2-40B4-BE49-F238E27FC236}">
                  <a16:creationId xmlns:a16="http://schemas.microsoft.com/office/drawing/2014/main" id="{92D8DCCF-D58B-47BB-9FF8-E70C45D733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097"/>
              <a:ext cx="243" cy="530"/>
              <a:chOff x="1776" y="2160"/>
              <a:chExt cx="243" cy="530"/>
            </a:xfrm>
          </p:grpSpPr>
          <p:sp>
            <p:nvSpPr>
              <p:cNvPr id="96" name="Text Box 57">
                <a:extLst>
                  <a:ext uri="{FF2B5EF4-FFF2-40B4-BE49-F238E27FC236}">
                    <a16:creationId xmlns:a16="http://schemas.microsoft.com/office/drawing/2014/main" id="{87629D5C-1836-451E-86F5-B7959B7B09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3</a:t>
                </a:r>
              </a:p>
            </p:txBody>
          </p:sp>
          <p:sp>
            <p:nvSpPr>
              <p:cNvPr id="97" name="Text Box 58">
                <a:extLst>
                  <a:ext uri="{FF2B5EF4-FFF2-40B4-BE49-F238E27FC236}">
                    <a16:creationId xmlns:a16="http://schemas.microsoft.com/office/drawing/2014/main" id="{A216E095-A58D-48A9-8834-68EE54831E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/>
                  <a:t>8</a:t>
                </a:r>
              </a:p>
            </p:txBody>
          </p:sp>
          <p:sp>
            <p:nvSpPr>
              <p:cNvPr id="98" name="Line 59">
                <a:extLst>
                  <a:ext uri="{FF2B5EF4-FFF2-40B4-BE49-F238E27FC236}">
                    <a16:creationId xmlns:a16="http://schemas.microsoft.com/office/drawing/2014/main" id="{96EC250C-4A00-4F1C-BAD2-3627EC4A9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" y="2436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9" name="Text Box 60">
            <a:extLst>
              <a:ext uri="{FF2B5EF4-FFF2-40B4-BE49-F238E27FC236}">
                <a16:creationId xmlns:a16="http://schemas.microsoft.com/office/drawing/2014/main" id="{E6B34F60-974A-442F-919B-FF031C02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839" y="5050291"/>
            <a:ext cx="4820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66"/>
                </a:solidFill>
              </a:rPr>
              <a:t>=</a:t>
            </a:r>
          </a:p>
        </p:txBody>
      </p:sp>
      <p:grpSp>
        <p:nvGrpSpPr>
          <p:cNvPr id="100" name="Group 61">
            <a:extLst>
              <a:ext uri="{FF2B5EF4-FFF2-40B4-BE49-F238E27FC236}">
                <a16:creationId xmlns:a16="http://schemas.microsoft.com/office/drawing/2014/main" id="{980A1B4F-C5BA-47A7-90F0-E0B89A1439A7}"/>
              </a:ext>
            </a:extLst>
          </p:cNvPr>
          <p:cNvGrpSpPr>
            <a:grpSpLocks/>
          </p:cNvGrpSpPr>
          <p:nvPr/>
        </p:nvGrpSpPr>
        <p:grpSpPr bwMode="auto">
          <a:xfrm>
            <a:off x="4458736" y="4828845"/>
            <a:ext cx="3278255" cy="1198071"/>
            <a:chOff x="2503" y="2112"/>
            <a:chExt cx="1632" cy="496"/>
          </a:xfrm>
        </p:grpSpPr>
        <p:sp>
          <p:nvSpPr>
            <p:cNvPr id="101" name="Text Box 62">
              <a:extLst>
                <a:ext uri="{FF2B5EF4-FFF2-40B4-BE49-F238E27FC236}">
                  <a16:creationId xmlns:a16="http://schemas.microsoft.com/office/drawing/2014/main" id="{1FD4B924-61E5-432E-8034-A517BC7149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3" y="2185"/>
              <a:ext cx="1632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</a:rPr>
                <a:t>40         =  </a:t>
              </a:r>
            </a:p>
          </p:txBody>
        </p:sp>
        <p:grpSp>
          <p:nvGrpSpPr>
            <p:cNvPr id="102" name="Group 63">
              <a:extLst>
                <a:ext uri="{FF2B5EF4-FFF2-40B4-BE49-F238E27FC236}">
                  <a16:creationId xmlns:a16="http://schemas.microsoft.com/office/drawing/2014/main" id="{A2C32FAD-85F6-4277-902F-7FBA69A523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112"/>
              <a:ext cx="243" cy="496"/>
              <a:chOff x="1776" y="2160"/>
              <a:chExt cx="243" cy="496"/>
            </a:xfrm>
          </p:grpSpPr>
          <p:sp>
            <p:nvSpPr>
              <p:cNvPr id="104" name="Text Box 64">
                <a:extLst>
                  <a:ext uri="{FF2B5EF4-FFF2-40B4-BE49-F238E27FC236}">
                    <a16:creationId xmlns:a16="http://schemas.microsoft.com/office/drawing/2014/main" id="{893BCC72-10C8-4E97-8FA7-9776A64612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3</a:t>
                </a:r>
              </a:p>
            </p:txBody>
          </p:sp>
          <p:sp>
            <p:nvSpPr>
              <p:cNvPr id="105" name="Text Box 65">
                <a:extLst>
                  <a:ext uri="{FF2B5EF4-FFF2-40B4-BE49-F238E27FC236}">
                    <a16:creationId xmlns:a16="http://schemas.microsoft.com/office/drawing/2014/main" id="{CBC76BE9-462D-4696-AE17-3CA0DC499C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</a:rPr>
                  <a:t>8</a:t>
                </a:r>
              </a:p>
            </p:txBody>
          </p:sp>
          <p:sp>
            <p:nvSpPr>
              <p:cNvPr id="106" name="Line 66">
                <a:extLst>
                  <a:ext uri="{FF2B5EF4-FFF2-40B4-BE49-F238E27FC236}">
                    <a16:creationId xmlns:a16="http://schemas.microsoft.com/office/drawing/2014/main" id="{C4C3D1A5-6E13-40A7-A841-9D632FE53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6" y="2401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" name="Text Box 67">
              <a:extLst>
                <a:ext uri="{FF2B5EF4-FFF2-40B4-BE49-F238E27FC236}">
                  <a16:creationId xmlns:a16="http://schemas.microsoft.com/office/drawing/2014/main" id="{50197DDC-0C4F-42E5-B85D-C082A4980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2181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B05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B050"/>
                </a:solidFill>
              </a:endParaRPr>
            </a:p>
          </p:txBody>
        </p:sp>
      </p:grpSp>
      <p:sp>
        <p:nvSpPr>
          <p:cNvPr id="108" name="Text Box 50">
            <a:extLst>
              <a:ext uri="{FF2B5EF4-FFF2-40B4-BE49-F238E27FC236}">
                <a16:creationId xmlns:a16="http://schemas.microsoft.com/office/drawing/2014/main" id="{DFAB0BE8-887F-469E-B544-1279B849D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192" y="3118275"/>
            <a:ext cx="73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B8A"/>
                </a:solidFill>
              </a:rPr>
              <a:t>9</a:t>
            </a:r>
            <a:endParaRPr lang="en-US" altLang="en-US" sz="3600">
              <a:solidFill>
                <a:srgbClr val="FF3B8A"/>
              </a:solidFill>
            </a:endParaRPr>
          </a:p>
        </p:txBody>
      </p:sp>
      <p:sp>
        <p:nvSpPr>
          <p:cNvPr id="109" name="Text Box 51">
            <a:extLst>
              <a:ext uri="{FF2B5EF4-FFF2-40B4-BE49-F238E27FC236}">
                <a16:creationId xmlns:a16="http://schemas.microsoft.com/office/drawing/2014/main" id="{9CD693BF-1EF4-4D5D-B9F3-C2E069D6B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201" y="4983038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B8A"/>
                </a:solidFill>
              </a:rPr>
              <a:t>15</a:t>
            </a:r>
          </a:p>
        </p:txBody>
      </p:sp>
      <p:sp>
        <p:nvSpPr>
          <p:cNvPr id="110" name="Text Box 101">
            <a:extLst>
              <a:ext uri="{FF2B5EF4-FFF2-40B4-BE49-F238E27FC236}">
                <a16:creationId xmlns:a16="http://schemas.microsoft.com/office/drawing/2014/main" id="{1908E56C-17C8-49C1-9816-2A74D404B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316" y="3390468"/>
            <a:ext cx="31242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15 : </a:t>
            </a:r>
            <a:r>
              <a:rPr lang="en-US" altLang="en-US" b="1">
                <a:solidFill>
                  <a:srgbClr val="FF3B8A"/>
                </a:solidFill>
              </a:rPr>
              <a:t>5 x 3  </a:t>
            </a:r>
            <a:r>
              <a:rPr lang="en-US" altLang="en-US" b="1">
                <a:solidFill>
                  <a:srgbClr val="110365"/>
                </a:solidFill>
              </a:rPr>
              <a:t>=  9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111" name="Text Box 101">
            <a:extLst>
              <a:ext uri="{FF2B5EF4-FFF2-40B4-BE49-F238E27FC236}">
                <a16:creationId xmlns:a16="http://schemas.microsoft.com/office/drawing/2014/main" id="{314BBE4C-97A7-4E5D-B6E0-D14677C3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530" y="4620524"/>
            <a:ext cx="305314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40 x </a:t>
            </a:r>
            <a:r>
              <a:rPr lang="en-US" altLang="en-US" b="1">
                <a:solidFill>
                  <a:srgbClr val="FF3B8A"/>
                </a:solidFill>
              </a:rPr>
              <a:t>3 : 8 </a:t>
            </a:r>
            <a:r>
              <a:rPr lang="en-US" altLang="en-US" b="1">
                <a:solidFill>
                  <a:srgbClr val="110365"/>
                </a:solidFill>
              </a:rPr>
              <a:t>= 15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112" name="Text Box 101">
            <a:extLst>
              <a:ext uri="{FF2B5EF4-FFF2-40B4-BE49-F238E27FC236}">
                <a16:creationId xmlns:a16="http://schemas.microsoft.com/office/drawing/2014/main" id="{156EC9A3-5427-4980-8D5A-69A061B23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91" y="2521077"/>
            <a:ext cx="31242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15 x </a:t>
            </a:r>
            <a:r>
              <a:rPr lang="en-US" altLang="en-US" b="1">
                <a:solidFill>
                  <a:srgbClr val="FF3B8A"/>
                </a:solidFill>
              </a:rPr>
              <a:t>3 : 5  </a:t>
            </a:r>
            <a:r>
              <a:rPr lang="en-US" altLang="en-US" b="1">
                <a:solidFill>
                  <a:srgbClr val="110365"/>
                </a:solidFill>
              </a:rPr>
              <a:t>=  9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137" name="Text Box 101">
            <a:extLst>
              <a:ext uri="{FF2B5EF4-FFF2-40B4-BE49-F238E27FC236}">
                <a16:creationId xmlns:a16="http://schemas.microsoft.com/office/drawing/2014/main" id="{D26FDFFA-E044-4700-BA81-8BB14F5A7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0850" y="5524533"/>
            <a:ext cx="3009786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40 : </a:t>
            </a:r>
            <a:r>
              <a:rPr lang="en-US" altLang="en-US" b="1">
                <a:solidFill>
                  <a:srgbClr val="FF3B8A"/>
                </a:solidFill>
              </a:rPr>
              <a:t>8 x 3 </a:t>
            </a:r>
            <a:r>
              <a:rPr lang="en-US" altLang="en-US" b="1">
                <a:solidFill>
                  <a:srgbClr val="110365"/>
                </a:solidFill>
              </a:rPr>
              <a:t>= 15</a:t>
            </a:r>
            <a:endParaRPr lang="en-US" altLang="en-US" b="1">
              <a:solidFill>
                <a:srgbClr val="990000"/>
              </a:solidFill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6CC990D-D8E6-433D-BEC1-5906705C6A78}"/>
              </a:ext>
            </a:extLst>
          </p:cNvPr>
          <p:cNvGrpSpPr/>
          <p:nvPr/>
        </p:nvGrpSpPr>
        <p:grpSpPr>
          <a:xfrm>
            <a:off x="1176767" y="490481"/>
            <a:ext cx="2741479" cy="1255962"/>
            <a:chOff x="906767" y="966581"/>
            <a:chExt cx="9685033" cy="3465265"/>
          </a:xfrm>
          <a:solidFill>
            <a:schemeClr val="accent3"/>
          </a:solidFill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1B518C9F-A606-454E-A163-0360B2ECB72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F676AC3A-A3B2-449D-B10F-A4597840F631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Rectangle: Rounded Corners 141">
                <a:extLst>
                  <a:ext uri="{FF2B5EF4-FFF2-40B4-BE49-F238E27FC236}">
                    <a16:creationId xmlns:a16="http://schemas.microsoft.com/office/drawing/2014/main" id="{FE63780A-915B-47C7-963B-9CB83EFA330F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FDA3A857-0B9F-4AFD-8240-02D64668923B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: Rounded Corners 143">
                <a:extLst>
                  <a:ext uri="{FF2B5EF4-FFF2-40B4-BE49-F238E27FC236}">
                    <a16:creationId xmlns:a16="http://schemas.microsoft.com/office/drawing/2014/main" id="{0F33DAED-4FE2-4198-8A1C-D908D7CA06F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Rectangle: Rounded Corners 144">
                <a:extLst>
                  <a:ext uri="{FF2B5EF4-FFF2-40B4-BE49-F238E27FC236}">
                    <a16:creationId xmlns:a16="http://schemas.microsoft.com/office/drawing/2014/main" id="{7F17A089-1B29-46A2-92BA-929D8517D5CE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075B9914-892B-4989-8065-7697F8FCE28C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6EB101-B821-4E6D-AA0A-616FEF5C0EF0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CCBABFEF-B322-4588-8429-B7F9A826815C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Text Box 69">
            <a:extLst>
              <a:ext uri="{FF2B5EF4-FFF2-40B4-BE49-F238E27FC236}">
                <a16:creationId xmlns:a16="http://schemas.microsoft.com/office/drawing/2014/main" id="{3AC745E2-7B20-4786-B9E6-6C9084E86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768" y="840027"/>
            <a:ext cx="152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#9Slide05 SVNKitten" pitchFamily="2" charset="0"/>
              </a:rPr>
              <a:t>Ví</a:t>
            </a:r>
            <a:r>
              <a:rPr lang="en-US" altLang="en-US" sz="3600" b="1" dirty="0">
                <a:solidFill>
                  <a:srgbClr val="002060"/>
                </a:solidFill>
                <a:latin typeface="#9Slide05 SVNKitten" pitchFamily="2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#9Slide05 SVNKitten" pitchFamily="2" charset="0"/>
              </a:rPr>
              <a:t>dụ</a:t>
            </a:r>
            <a:endParaRPr lang="en-US" altLang="en-US" sz="3600" b="1" dirty="0">
              <a:solidFill>
                <a:srgbClr val="002060"/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213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92" grpId="0"/>
      <p:bldP spid="99" grpId="0"/>
      <p:bldP spid="108" grpId="0"/>
      <p:bldP spid="109" grpId="0"/>
      <p:bldP spid="110" grpId="0" animBg="1"/>
      <p:bldP spid="111" grpId="0" animBg="1"/>
      <p:bldP spid="112" grpId="0" animBg="1"/>
      <p:bldP spid="137" grpId="0" animBg="1"/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11030763" y="3247803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203405" y="2536250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897971" y="1338900"/>
            <a:ext cx="966798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823401" y="613253"/>
            <a:ext cx="10817958" cy="4069594"/>
            <a:chOff x="906767" y="966581"/>
            <a:chExt cx="9685033" cy="3465265"/>
          </a:xfrm>
          <a:solidFill>
            <a:srgbClr val="FB705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1158392" y="1826308"/>
            <a:ext cx="10369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800">
                <a:solidFill>
                  <a:schemeClr val="bg1"/>
                </a:solidFill>
                <a:latin typeface="#9Slide05 SVNKitten" pitchFamily="2" charset="0"/>
              </a:rPr>
              <a:t>Muốn tìm phân số của một số </a:t>
            </a:r>
          </a:p>
          <a:p>
            <a:pPr algn="ctr">
              <a:spcBef>
                <a:spcPct val="0"/>
              </a:spcBef>
            </a:pPr>
            <a:r>
              <a:rPr lang="en-US" altLang="en-US" sz="4800">
                <a:solidFill>
                  <a:schemeClr val="bg1"/>
                </a:solidFill>
                <a:latin typeface="#9Slide05 SVNKitten" pitchFamily="2" charset="0"/>
              </a:rPr>
              <a:t>ta lấy số đó nhân với phân số cần tìm.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951519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5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5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3027360" y="1244379"/>
            <a:ext cx="64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Stormtrooper" panose="020B0500000000000000" pitchFamily="34" charset="0"/>
                <a:cs typeface="Arial" panose="020B0604020202020204" pitchFamily="34" charset="0"/>
              </a:rPr>
              <a:t>LUYỆN TẬP</a:t>
            </a:r>
            <a:endParaRPr lang="vi-VN" sz="720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Stormtrooper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672520" y="3402780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038662" y="3115339"/>
            <a:ext cx="4346290" cy="6807973"/>
            <a:chOff x="403897" y="2122462"/>
            <a:chExt cx="4346290" cy="680797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97" y="256886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199068" y="3408808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058240" y="419454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1197429" y="100148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038374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45339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042501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1672435" y="1360985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1530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3698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533628" y="77225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509329" y="167960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1061644" y="2050682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848113" y="1700784"/>
            <a:ext cx="303191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976227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993273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4E31E11-90EE-4794-8D04-E93FC5683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98120" y="5040865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Math Icon from Education Pack | Free Download">
            <a:extLst>
              <a:ext uri="{FF2B5EF4-FFF2-40B4-BE49-F238E27FC236}">
                <a16:creationId xmlns:a16="http://schemas.microsoft.com/office/drawing/2014/main" id="{039D9DFB-61E3-4FA8-9413-B6FA299C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2" y="51400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68765FD4-B33F-4E03-A6EF-BA652F705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A20661A7-1976-4C72-B11D-6594034B2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92E8FDB-2810-4534-802C-668CE6D98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1678" y="5184660"/>
            <a:ext cx="2274005" cy="1591194"/>
          </a:xfrm>
          <a:prstGeom prst="rect">
            <a:avLst/>
          </a:prstGeom>
        </p:spPr>
      </p:pic>
      <p:pic>
        <p:nvPicPr>
          <p:cNvPr id="71" name="Picture 18" descr="Bow Compass School Illustration Transparent PNG &amp;amp; SVG Vector">
            <a:extLst>
              <a:ext uri="{FF2B5EF4-FFF2-40B4-BE49-F238E27FC236}">
                <a16:creationId xmlns:a16="http://schemas.microsoft.com/office/drawing/2014/main" id="{D4F81688-A6F1-4367-B9E5-F2A3B9DC6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836" y="200640"/>
            <a:ext cx="2738938" cy="27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Design, drawing, geometry, math, ruler, stationery, tools icon - Download  on Iconfinder">
            <a:extLst>
              <a:ext uri="{FF2B5EF4-FFF2-40B4-BE49-F238E27FC236}">
                <a16:creationId xmlns:a16="http://schemas.microsoft.com/office/drawing/2014/main" id="{9D38ABDD-4402-4C7A-93A8-862AB52E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8" y="-8967"/>
            <a:ext cx="1376202" cy="13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alculator Card - Assistive Cards">
            <a:extLst>
              <a:ext uri="{FF2B5EF4-FFF2-40B4-BE49-F238E27FC236}">
                <a16:creationId xmlns:a16="http://schemas.microsoft.com/office/drawing/2014/main" id="{C8E4602A-D860-40E4-9194-5F28E7B7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02" y="250131"/>
            <a:ext cx="909006" cy="9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ay calculator illustration, brand logo font, Calculator, rectangle,  computer, logo png | PNGWing">
            <a:extLst>
              <a:ext uri="{FF2B5EF4-FFF2-40B4-BE49-F238E27FC236}">
                <a16:creationId xmlns:a16="http://schemas.microsoft.com/office/drawing/2014/main" id="{CF8A33ED-62BB-4BCC-9120-FF9EEB323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96" b="98043" l="10000" r="90000">
                        <a14:foregroundMark x1="26413" y1="10000" x2="26413" y2="10000"/>
                        <a14:foregroundMark x1="23587" y1="10000" x2="24130" y2="65326"/>
                        <a14:foregroundMark x1="24130" y1="65326" x2="25000" y2="69130"/>
                        <a14:foregroundMark x1="41957" y1="27500" x2="48587" y2="75000"/>
                        <a14:foregroundMark x1="48587" y1="75000" x2="48587" y2="75000"/>
                        <a14:foregroundMark x1="57174" y1="25870" x2="70000" y2="74130"/>
                        <a14:foregroundMark x1="31957" y1="35543" x2="45000" y2="82826"/>
                        <a14:foregroundMark x1="23370" y1="76630" x2="22609" y2="84022"/>
                        <a14:foregroundMark x1="22609" y1="84022" x2="35326" y2="94457"/>
                        <a14:foregroundMark x1="35326" y1="94457" x2="61630" y2="89130"/>
                        <a14:foregroundMark x1="77826" y1="90326" x2="75109" y2="53478"/>
                        <a14:foregroundMark x1="75109" y1="53478" x2="68043" y2="45000"/>
                        <a14:foregroundMark x1="66630" y1="68913" x2="68370" y2="82826"/>
                        <a14:foregroundMark x1="56413" y1="70543" x2="65543" y2="74674"/>
                        <a14:foregroundMark x1="57826" y1="68370" x2="58913" y2="75000"/>
                        <a14:foregroundMark x1="72826" y1="69130" x2="74348" y2="76522"/>
                        <a14:foregroundMark x1="74348" y1="76522" x2="71957" y2="83261"/>
                        <a14:foregroundMark x1="71957" y1="83261" x2="69674" y2="84130"/>
                        <a14:foregroundMark x1="58913" y1="74457" x2="63913" y2="85000"/>
                        <a14:foregroundMark x1="63913" y1="85000" x2="64457" y2="85000"/>
                        <a14:foregroundMark x1="64674" y1="77826" x2="60543" y2="79130"/>
                        <a14:foregroundMark x1="36413" y1="81087" x2="27609" y2="77391"/>
                        <a14:foregroundMark x1="27609" y1="77391" x2="25000" y2="70435"/>
                        <a14:foregroundMark x1="25000" y1="70435" x2="32174" y2="69565"/>
                        <a14:foregroundMark x1="32174" y1="69565" x2="33043" y2="70870"/>
                        <a14:foregroundMark x1="28370" y1="38370" x2="28370" y2="54130"/>
                        <a14:foregroundMark x1="35000" y1="8913" x2="42609" y2="8370"/>
                        <a14:foregroundMark x1="42609" y1="8370" x2="58043" y2="9130"/>
                        <a14:foregroundMark x1="68043" y1="6413" x2="74674" y2="38043"/>
                        <a14:foregroundMark x1="59457" y1="40870" x2="59457" y2="63370"/>
                        <a14:foregroundMark x1="59457" y1="63370" x2="59457" y2="63370"/>
                        <a14:foregroundMark x1="38370" y1="53043" x2="31413" y2="68370"/>
                        <a14:foregroundMark x1="36413" y1="73587" x2="36957" y2="88913"/>
                        <a14:foregroundMark x1="60000" y1="79674" x2="72500" y2="96413"/>
                        <a14:foregroundMark x1="72500" y1="96413" x2="72500" y2="96413"/>
                        <a14:foregroundMark x1="48043" y1="98043" x2="63913" y2="9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" y="1875973"/>
            <a:ext cx="1358126" cy="13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8" descr="Free Icon | Math book">
            <a:extLst>
              <a:ext uri="{FF2B5EF4-FFF2-40B4-BE49-F238E27FC236}">
                <a16:creationId xmlns:a16="http://schemas.microsoft.com/office/drawing/2014/main" id="{6ADD8F2A-7E4F-4B96-9B67-E6C228A4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8572">
            <a:off x="10520382" y="3017434"/>
            <a:ext cx="1498963" cy="14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图片 6" descr="图片包含 物体&#10;&#10;描述已自动生成">
            <a:extLst>
              <a:ext uri="{FF2B5EF4-FFF2-40B4-BE49-F238E27FC236}">
                <a16:creationId xmlns:a16="http://schemas.microsoft.com/office/drawing/2014/main" id="{90D890B8-078E-4CD6-878B-2B546AE87D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44" y="3830696"/>
            <a:ext cx="2185699" cy="154231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696663A-56DA-4E0F-91EF-0D6A4E1734AC}"/>
              </a:ext>
            </a:extLst>
          </p:cNvPr>
          <p:cNvSpPr txBox="1">
            <a:spLocks noChangeAspect="1"/>
          </p:cNvSpPr>
          <p:nvPr/>
        </p:nvSpPr>
        <p:spPr>
          <a:xfrm>
            <a:off x="2978551" y="1159137"/>
            <a:ext cx="64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  <a:cs typeface="Arial" panose="020B0604020202020204" pitchFamily="34" charset="0"/>
              </a:rPr>
              <a:t>LUYỆN TẬP</a:t>
            </a:r>
            <a:endParaRPr lang="vi-VN" sz="720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52F1C5-7840-4B25-B581-3891052F3D82}"/>
              </a:ext>
            </a:extLst>
          </p:cNvPr>
          <p:cNvSpPr txBox="1">
            <a:spLocks noChangeAspect="1"/>
          </p:cNvSpPr>
          <p:nvPr/>
        </p:nvSpPr>
        <p:spPr>
          <a:xfrm>
            <a:off x="2906125" y="1043970"/>
            <a:ext cx="649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  <a:cs typeface="Arial" panose="020B0604020202020204" pitchFamily="34" charset="0"/>
              </a:rPr>
              <a:t>LUYỆN TẬP</a:t>
            </a:r>
            <a:endParaRPr lang="vi-VN" sz="72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7143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7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8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5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6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3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4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7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8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1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2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5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6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9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0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61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61" grpId="0"/>
          <p:bldP spid="7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Game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8303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574195" y="551325"/>
            <a:ext cx="11025704" cy="5755348"/>
          </a:xfrm>
          <a:prstGeom prst="roundRect">
            <a:avLst>
              <a:gd name="adj" fmla="val 719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35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E1331C-8223-4C7D-B0E6-9F80BD5997C0}"/>
              </a:ext>
            </a:extLst>
          </p:cNvPr>
          <p:cNvSpPr/>
          <p:nvPr/>
        </p:nvSpPr>
        <p:spPr>
          <a:xfrm>
            <a:off x="883138" y="823073"/>
            <a:ext cx="10466204" cy="5222895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706051" y="145691"/>
            <a:ext cx="1044869" cy="104486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97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741B63-4E82-4FBB-AF73-8EFE3DC06EBA}"/>
                  </a:ext>
                </a:extLst>
              </p:cNvPr>
              <p:cNvSpPr txBox="1"/>
              <p:nvPr/>
            </p:nvSpPr>
            <p:spPr>
              <a:xfrm>
                <a:off x="1098256" y="998251"/>
                <a:ext cx="10070263" cy="2755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35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5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5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endParaRPr lang="en-US" sz="3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741B63-4E82-4FBB-AF73-8EFE3DC06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256" y="998251"/>
                <a:ext cx="10070263" cy="2755434"/>
              </a:xfrm>
              <a:prstGeom prst="rect">
                <a:avLst/>
              </a:prstGeom>
              <a:blipFill>
                <a:blip r:embed="rId2"/>
                <a:stretch>
                  <a:fillRect l="-1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800DE8F-9606-4A4D-8917-A52F155137AC}"/>
              </a:ext>
            </a:extLst>
          </p:cNvPr>
          <p:cNvSpPr txBox="1"/>
          <p:nvPr/>
        </p:nvSpPr>
        <p:spPr>
          <a:xfrm rot="27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3B34CF-F78A-463B-97AD-86F605382770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3</a:t>
            </a:r>
          </a:p>
        </p:txBody>
      </p:sp>
      <p:sp>
        <p:nvSpPr>
          <p:cNvPr id="47" name="Freeform: Shape 46">
            <a:hlinkClick r:id="rId3" action="ppaction://hlinksldjump"/>
            <a:extLst>
              <a:ext uri="{FF2B5EF4-FFF2-40B4-BE49-F238E27FC236}">
                <a16:creationId xmlns:a16="http://schemas.microsoft.com/office/drawing/2014/main" id="{F10280A5-617B-4C5A-B50E-0BB01F60D8EB}"/>
              </a:ext>
            </a:extLst>
          </p:cNvPr>
          <p:cNvSpPr/>
          <p:nvPr/>
        </p:nvSpPr>
        <p:spPr>
          <a:xfrm>
            <a:off x="11349342" y="420832"/>
            <a:ext cx="512403" cy="2660215"/>
          </a:xfrm>
          <a:custGeom>
            <a:avLst/>
            <a:gdLst>
              <a:gd name="connsiteX0" fmla="*/ 275016 w 512403"/>
              <a:gd name="connsiteY0" fmla="*/ 0 h 2660215"/>
              <a:gd name="connsiteX1" fmla="*/ 310651 w 512403"/>
              <a:gd name="connsiteY1" fmla="*/ 27344 h 2660215"/>
              <a:gd name="connsiteX2" fmla="*/ 504531 w 512403"/>
              <a:gd name="connsiteY2" fmla="*/ 363154 h 2660215"/>
              <a:gd name="connsiteX3" fmla="*/ 483050 w 512403"/>
              <a:gd name="connsiteY3" fmla="*/ 443324 h 2660215"/>
              <a:gd name="connsiteX4" fmla="*/ 483051 w 512403"/>
              <a:gd name="connsiteY4" fmla="*/ 443324 h 2660215"/>
              <a:gd name="connsiteX5" fmla="*/ 402882 w 512403"/>
              <a:gd name="connsiteY5" fmla="*/ 421843 h 2660215"/>
              <a:gd name="connsiteX6" fmla="*/ 326613 w 512403"/>
              <a:gd name="connsiteY6" fmla="*/ 289741 h 2660215"/>
              <a:gd name="connsiteX7" fmla="*/ 326612 w 512403"/>
              <a:gd name="connsiteY7" fmla="*/ 2588524 h 2660215"/>
              <a:gd name="connsiteX8" fmla="*/ 254921 w 512403"/>
              <a:gd name="connsiteY8" fmla="*/ 2660215 h 2660215"/>
              <a:gd name="connsiteX9" fmla="*/ 254922 w 512403"/>
              <a:gd name="connsiteY9" fmla="*/ 2660214 h 2660215"/>
              <a:gd name="connsiteX10" fmla="*/ 183231 w 512403"/>
              <a:gd name="connsiteY10" fmla="*/ 2588523 h 2660215"/>
              <a:gd name="connsiteX11" fmla="*/ 183231 w 512403"/>
              <a:gd name="connsiteY11" fmla="*/ 294174 h 2660215"/>
              <a:gd name="connsiteX12" fmla="*/ 109521 w 512403"/>
              <a:gd name="connsiteY12" fmla="*/ 421843 h 2660215"/>
              <a:gd name="connsiteX13" fmla="*/ 29352 w 512403"/>
              <a:gd name="connsiteY13" fmla="*/ 443324 h 2660215"/>
              <a:gd name="connsiteX14" fmla="*/ 29353 w 512403"/>
              <a:gd name="connsiteY14" fmla="*/ 443324 h 2660215"/>
              <a:gd name="connsiteX15" fmla="*/ 7872 w 512403"/>
              <a:gd name="connsiteY15" fmla="*/ 363154 h 2660215"/>
              <a:gd name="connsiteX16" fmla="*/ 201752 w 512403"/>
              <a:gd name="connsiteY16" fmla="*/ 27344 h 2660215"/>
              <a:gd name="connsiteX17" fmla="*/ 237388 w 512403"/>
              <a:gd name="connsiteY17" fmla="*/ 0 h 2660215"/>
              <a:gd name="connsiteX18" fmla="*/ 256201 w 512403"/>
              <a:gd name="connsiteY18" fmla="*/ 2477 h 26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403" h="2660215">
                <a:moveTo>
                  <a:pt x="275016" y="0"/>
                </a:moveTo>
                <a:cubicBezTo>
                  <a:pt x="289523" y="3888"/>
                  <a:pt x="302548" y="13309"/>
                  <a:pt x="310651" y="27344"/>
                </a:cubicBezTo>
                <a:lnTo>
                  <a:pt x="504531" y="363154"/>
                </a:lnTo>
                <a:cubicBezTo>
                  <a:pt x="520737" y="391224"/>
                  <a:pt x="511120" y="427118"/>
                  <a:pt x="483050" y="443324"/>
                </a:cubicBezTo>
                <a:lnTo>
                  <a:pt x="483051" y="443324"/>
                </a:lnTo>
                <a:cubicBezTo>
                  <a:pt x="454982" y="459530"/>
                  <a:pt x="419088" y="449912"/>
                  <a:pt x="402882" y="421843"/>
                </a:cubicBezTo>
                <a:lnTo>
                  <a:pt x="326613" y="289741"/>
                </a:lnTo>
                <a:lnTo>
                  <a:pt x="326612" y="2588524"/>
                </a:lnTo>
                <a:cubicBezTo>
                  <a:pt x="326612" y="2628118"/>
                  <a:pt x="294515" y="2660215"/>
                  <a:pt x="254921" y="2660215"/>
                </a:cubicBezTo>
                <a:lnTo>
                  <a:pt x="254922" y="2660214"/>
                </a:lnTo>
                <a:cubicBezTo>
                  <a:pt x="215328" y="2660214"/>
                  <a:pt x="183231" y="2628117"/>
                  <a:pt x="183231" y="2588523"/>
                </a:cubicBezTo>
                <a:lnTo>
                  <a:pt x="183231" y="294174"/>
                </a:lnTo>
                <a:lnTo>
                  <a:pt x="109521" y="421843"/>
                </a:lnTo>
                <a:cubicBezTo>
                  <a:pt x="93315" y="449912"/>
                  <a:pt x="57421" y="459530"/>
                  <a:pt x="29352" y="443324"/>
                </a:cubicBezTo>
                <a:lnTo>
                  <a:pt x="29353" y="443324"/>
                </a:lnTo>
                <a:cubicBezTo>
                  <a:pt x="1283" y="427118"/>
                  <a:pt x="-8334" y="391224"/>
                  <a:pt x="7872" y="363154"/>
                </a:cubicBezTo>
                <a:lnTo>
                  <a:pt x="201752" y="27344"/>
                </a:lnTo>
                <a:cubicBezTo>
                  <a:pt x="209855" y="13310"/>
                  <a:pt x="222880" y="3888"/>
                  <a:pt x="237388" y="0"/>
                </a:cubicBezTo>
                <a:lnTo>
                  <a:pt x="256201" y="247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370A6997-7F23-4E2E-B9EE-5F5E03C2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2017" r="70038" b="51"/>
          <a:stretch/>
        </p:blipFill>
        <p:spPr bwMode="auto">
          <a:xfrm>
            <a:off x="668408" y="4908381"/>
            <a:ext cx="1167994" cy="1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DD7EBE-BF0C-42F4-94DD-1EA6E6EBC2E9}"/>
              </a:ext>
            </a:extLst>
          </p:cNvPr>
          <p:cNvSpPr txBox="1"/>
          <p:nvPr/>
        </p:nvSpPr>
        <p:spPr>
          <a:xfrm>
            <a:off x="1643100" y="3128963"/>
            <a:ext cx="223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C8AC2F-08BC-4997-BE8C-9525F5EBD5FD}"/>
              </a:ext>
            </a:extLst>
          </p:cNvPr>
          <p:cNvSpPr txBox="1"/>
          <p:nvPr/>
        </p:nvSpPr>
        <p:spPr>
          <a:xfrm>
            <a:off x="1262702" y="3964386"/>
            <a:ext cx="3762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72BE63-3849-45EA-8360-5E9F93BA32E7}"/>
              </a:ext>
            </a:extLst>
          </p:cNvPr>
          <p:cNvSpPr txBox="1"/>
          <p:nvPr/>
        </p:nvSpPr>
        <p:spPr>
          <a:xfrm>
            <a:off x="1262701" y="4594384"/>
            <a:ext cx="3762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2" name="AutoShape 40">
            <a:extLst>
              <a:ext uri="{FF2B5EF4-FFF2-40B4-BE49-F238E27FC236}">
                <a16:creationId xmlns:a16="http://schemas.microsoft.com/office/drawing/2014/main" id="{992D48BA-1F84-4C33-9C67-DB6CCFD10C60}"/>
              </a:ext>
            </a:extLst>
          </p:cNvPr>
          <p:cNvSpPr>
            <a:spLocks/>
          </p:cNvSpPr>
          <p:nvPr/>
        </p:nvSpPr>
        <p:spPr bwMode="auto">
          <a:xfrm rot="5400000">
            <a:off x="6940464" y="1290958"/>
            <a:ext cx="457200" cy="5370993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51">
            <a:extLst>
              <a:ext uri="{FF2B5EF4-FFF2-40B4-BE49-F238E27FC236}">
                <a16:creationId xmlns:a16="http://schemas.microsoft.com/office/drawing/2014/main" id="{59A1C72F-C4C7-4B51-AF64-D83254EF0D9A}"/>
              </a:ext>
            </a:extLst>
          </p:cNvPr>
          <p:cNvGrpSpPr>
            <a:grpSpLocks/>
          </p:cNvGrpSpPr>
          <p:nvPr/>
        </p:nvGrpSpPr>
        <p:grpSpPr bwMode="auto">
          <a:xfrm>
            <a:off x="4483569" y="4196714"/>
            <a:ext cx="1075508" cy="210400"/>
            <a:chOff x="1632" y="2016"/>
            <a:chExt cx="2640" cy="96"/>
          </a:xfrm>
        </p:grpSpPr>
        <p:sp>
          <p:nvSpPr>
            <p:cNvPr id="24" name="Line 48">
              <a:extLst>
                <a:ext uri="{FF2B5EF4-FFF2-40B4-BE49-F238E27FC236}">
                  <a16:creationId xmlns:a16="http://schemas.microsoft.com/office/drawing/2014/main" id="{3205F1C6-C342-45BA-9978-8169066B2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e 49">
              <a:extLst>
                <a:ext uri="{FF2B5EF4-FFF2-40B4-BE49-F238E27FC236}">
                  <a16:creationId xmlns:a16="http://schemas.microsoft.com/office/drawing/2014/main" id="{CBE85BD6-3E4D-463B-8E26-5DDF84AAE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50">
              <a:extLst>
                <a:ext uri="{FF2B5EF4-FFF2-40B4-BE49-F238E27FC236}">
                  <a16:creationId xmlns:a16="http://schemas.microsoft.com/office/drawing/2014/main" id="{FEAFE8C1-72E4-4260-8789-4101583ED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01BE000-99DF-421B-A0A2-92711C2E51EA}"/>
              </a:ext>
            </a:extLst>
          </p:cNvPr>
          <p:cNvSpPr txBox="1"/>
          <p:nvPr/>
        </p:nvSpPr>
        <p:spPr>
          <a:xfrm>
            <a:off x="6422302" y="3090622"/>
            <a:ext cx="176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35 HS</a:t>
            </a:r>
          </a:p>
        </p:txBody>
      </p:sp>
      <p:grpSp>
        <p:nvGrpSpPr>
          <p:cNvPr id="28" name="Group 51">
            <a:extLst>
              <a:ext uri="{FF2B5EF4-FFF2-40B4-BE49-F238E27FC236}">
                <a16:creationId xmlns:a16="http://schemas.microsoft.com/office/drawing/2014/main" id="{331C9775-6765-43B2-9ECA-DA8B9F950EBE}"/>
              </a:ext>
            </a:extLst>
          </p:cNvPr>
          <p:cNvGrpSpPr>
            <a:grpSpLocks/>
          </p:cNvGrpSpPr>
          <p:nvPr/>
        </p:nvGrpSpPr>
        <p:grpSpPr bwMode="auto">
          <a:xfrm>
            <a:off x="5561258" y="4196713"/>
            <a:ext cx="1075508" cy="210400"/>
            <a:chOff x="1632" y="2016"/>
            <a:chExt cx="2640" cy="96"/>
          </a:xfrm>
        </p:grpSpPr>
        <p:sp>
          <p:nvSpPr>
            <p:cNvPr id="29" name="Line 48">
              <a:extLst>
                <a:ext uri="{FF2B5EF4-FFF2-40B4-BE49-F238E27FC236}">
                  <a16:creationId xmlns:a16="http://schemas.microsoft.com/office/drawing/2014/main" id="{DBE339E5-63D2-410C-96E0-34DDB4C09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Line 49">
              <a:extLst>
                <a:ext uri="{FF2B5EF4-FFF2-40B4-BE49-F238E27FC236}">
                  <a16:creationId xmlns:a16="http://schemas.microsoft.com/office/drawing/2014/main" id="{CF947BCB-74E0-410B-89B1-469186EE2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50">
              <a:extLst>
                <a:ext uri="{FF2B5EF4-FFF2-40B4-BE49-F238E27FC236}">
                  <a16:creationId xmlns:a16="http://schemas.microsoft.com/office/drawing/2014/main" id="{F44006B8-6A3B-4828-AC55-F7F4647097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51">
            <a:extLst>
              <a:ext uri="{FF2B5EF4-FFF2-40B4-BE49-F238E27FC236}">
                <a16:creationId xmlns:a16="http://schemas.microsoft.com/office/drawing/2014/main" id="{615C2A27-23FA-4DC2-BC09-52E52B0827B4}"/>
              </a:ext>
            </a:extLst>
          </p:cNvPr>
          <p:cNvGrpSpPr>
            <a:grpSpLocks/>
          </p:cNvGrpSpPr>
          <p:nvPr/>
        </p:nvGrpSpPr>
        <p:grpSpPr bwMode="auto">
          <a:xfrm>
            <a:off x="6634585" y="4205836"/>
            <a:ext cx="1075508" cy="210400"/>
            <a:chOff x="1632" y="2016"/>
            <a:chExt cx="2640" cy="96"/>
          </a:xfrm>
        </p:grpSpPr>
        <p:sp>
          <p:nvSpPr>
            <p:cNvPr id="34" name="Line 48">
              <a:extLst>
                <a:ext uri="{FF2B5EF4-FFF2-40B4-BE49-F238E27FC236}">
                  <a16:creationId xmlns:a16="http://schemas.microsoft.com/office/drawing/2014/main" id="{C48B7EF1-CE5C-4EA3-91E4-5822F0FEBB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49">
              <a:extLst>
                <a:ext uri="{FF2B5EF4-FFF2-40B4-BE49-F238E27FC236}">
                  <a16:creationId xmlns:a16="http://schemas.microsoft.com/office/drawing/2014/main" id="{62BE5C0B-2E99-453D-A2F3-436F60813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50">
              <a:extLst>
                <a:ext uri="{FF2B5EF4-FFF2-40B4-BE49-F238E27FC236}">
                  <a16:creationId xmlns:a16="http://schemas.microsoft.com/office/drawing/2014/main" id="{36F33035-88F1-48D8-8DA8-D1CA22253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51">
            <a:extLst>
              <a:ext uri="{FF2B5EF4-FFF2-40B4-BE49-F238E27FC236}">
                <a16:creationId xmlns:a16="http://schemas.microsoft.com/office/drawing/2014/main" id="{D8ACCE0D-2F28-43AC-B174-B0F93F54F8B7}"/>
              </a:ext>
            </a:extLst>
          </p:cNvPr>
          <p:cNvGrpSpPr>
            <a:grpSpLocks/>
          </p:cNvGrpSpPr>
          <p:nvPr/>
        </p:nvGrpSpPr>
        <p:grpSpPr bwMode="auto">
          <a:xfrm>
            <a:off x="8779054" y="4196713"/>
            <a:ext cx="1075508" cy="210400"/>
            <a:chOff x="1632" y="2016"/>
            <a:chExt cx="2640" cy="96"/>
          </a:xfrm>
        </p:grpSpPr>
        <p:sp>
          <p:nvSpPr>
            <p:cNvPr id="43" name="Line 48">
              <a:extLst>
                <a:ext uri="{FF2B5EF4-FFF2-40B4-BE49-F238E27FC236}">
                  <a16:creationId xmlns:a16="http://schemas.microsoft.com/office/drawing/2014/main" id="{2A13AA62-7016-415E-8519-3A8B11CA94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49">
              <a:extLst>
                <a:ext uri="{FF2B5EF4-FFF2-40B4-BE49-F238E27FC236}">
                  <a16:creationId xmlns:a16="http://schemas.microsoft.com/office/drawing/2014/main" id="{C35D84E7-0CD8-45B5-8DB6-021255856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Line 50">
              <a:extLst>
                <a:ext uri="{FF2B5EF4-FFF2-40B4-BE49-F238E27FC236}">
                  <a16:creationId xmlns:a16="http://schemas.microsoft.com/office/drawing/2014/main" id="{A66228EB-4BD9-4832-A457-F9C915DF1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1">
            <a:extLst>
              <a:ext uri="{FF2B5EF4-FFF2-40B4-BE49-F238E27FC236}">
                <a16:creationId xmlns:a16="http://schemas.microsoft.com/office/drawing/2014/main" id="{0131E14E-893C-4FB8-A864-46276FB71238}"/>
              </a:ext>
            </a:extLst>
          </p:cNvPr>
          <p:cNvGrpSpPr>
            <a:grpSpLocks/>
          </p:cNvGrpSpPr>
          <p:nvPr/>
        </p:nvGrpSpPr>
        <p:grpSpPr bwMode="auto">
          <a:xfrm>
            <a:off x="7707910" y="4205441"/>
            <a:ext cx="1075508" cy="210400"/>
            <a:chOff x="1632" y="2016"/>
            <a:chExt cx="2640" cy="96"/>
          </a:xfrm>
        </p:grpSpPr>
        <p:sp>
          <p:nvSpPr>
            <p:cNvPr id="55" name="Line 48">
              <a:extLst>
                <a:ext uri="{FF2B5EF4-FFF2-40B4-BE49-F238E27FC236}">
                  <a16:creationId xmlns:a16="http://schemas.microsoft.com/office/drawing/2014/main" id="{CC02A4A6-4F84-4ABD-9608-1C36582CF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49">
              <a:extLst>
                <a:ext uri="{FF2B5EF4-FFF2-40B4-BE49-F238E27FC236}">
                  <a16:creationId xmlns:a16="http://schemas.microsoft.com/office/drawing/2014/main" id="{63F68246-F796-4172-8F52-B6422BE4E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50">
              <a:extLst>
                <a:ext uri="{FF2B5EF4-FFF2-40B4-BE49-F238E27FC236}">
                  <a16:creationId xmlns:a16="http://schemas.microsoft.com/office/drawing/2014/main" id="{1BDCBCA8-9623-4C1F-89BA-916E4E7F7B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1">
            <a:extLst>
              <a:ext uri="{FF2B5EF4-FFF2-40B4-BE49-F238E27FC236}">
                <a16:creationId xmlns:a16="http://schemas.microsoft.com/office/drawing/2014/main" id="{7209346B-F1F1-4784-A222-8822A5867B95}"/>
              </a:ext>
            </a:extLst>
          </p:cNvPr>
          <p:cNvGrpSpPr>
            <a:grpSpLocks/>
          </p:cNvGrpSpPr>
          <p:nvPr/>
        </p:nvGrpSpPr>
        <p:grpSpPr bwMode="auto">
          <a:xfrm>
            <a:off x="4496467" y="4794809"/>
            <a:ext cx="1075508" cy="210400"/>
            <a:chOff x="1632" y="2016"/>
            <a:chExt cx="2640" cy="96"/>
          </a:xfrm>
        </p:grpSpPr>
        <p:sp>
          <p:nvSpPr>
            <p:cNvPr id="59" name="Line 48">
              <a:extLst>
                <a:ext uri="{FF2B5EF4-FFF2-40B4-BE49-F238E27FC236}">
                  <a16:creationId xmlns:a16="http://schemas.microsoft.com/office/drawing/2014/main" id="{220AAEB9-B2ED-4775-BE90-FD7F546B6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ine 49">
              <a:extLst>
                <a:ext uri="{FF2B5EF4-FFF2-40B4-BE49-F238E27FC236}">
                  <a16:creationId xmlns:a16="http://schemas.microsoft.com/office/drawing/2014/main" id="{32467833-F350-4F8A-912E-30FA813AA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Line 50">
              <a:extLst>
                <a:ext uri="{FF2B5EF4-FFF2-40B4-BE49-F238E27FC236}">
                  <a16:creationId xmlns:a16="http://schemas.microsoft.com/office/drawing/2014/main" id="{DFA0067D-5312-413A-B073-310BA5648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51">
            <a:extLst>
              <a:ext uri="{FF2B5EF4-FFF2-40B4-BE49-F238E27FC236}">
                <a16:creationId xmlns:a16="http://schemas.microsoft.com/office/drawing/2014/main" id="{3E373863-CFA1-47F6-86DA-8F3BACE14352}"/>
              </a:ext>
            </a:extLst>
          </p:cNvPr>
          <p:cNvGrpSpPr>
            <a:grpSpLocks/>
          </p:cNvGrpSpPr>
          <p:nvPr/>
        </p:nvGrpSpPr>
        <p:grpSpPr bwMode="auto">
          <a:xfrm>
            <a:off x="5574156" y="4794808"/>
            <a:ext cx="1075508" cy="210400"/>
            <a:chOff x="1632" y="2016"/>
            <a:chExt cx="2640" cy="96"/>
          </a:xfrm>
        </p:grpSpPr>
        <p:sp>
          <p:nvSpPr>
            <p:cNvPr id="63" name="Line 48">
              <a:extLst>
                <a:ext uri="{FF2B5EF4-FFF2-40B4-BE49-F238E27FC236}">
                  <a16:creationId xmlns:a16="http://schemas.microsoft.com/office/drawing/2014/main" id="{4FA0B581-CFDA-46A7-AC18-AFB32E757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Line 49">
              <a:extLst>
                <a:ext uri="{FF2B5EF4-FFF2-40B4-BE49-F238E27FC236}">
                  <a16:creationId xmlns:a16="http://schemas.microsoft.com/office/drawing/2014/main" id="{A86A6414-316E-4CDE-8EFA-AEFE2413E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Line 50">
              <a:extLst>
                <a:ext uri="{FF2B5EF4-FFF2-40B4-BE49-F238E27FC236}">
                  <a16:creationId xmlns:a16="http://schemas.microsoft.com/office/drawing/2014/main" id="{F6AE71DC-CD57-46F4-9D6F-EBE1DAE495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51">
            <a:extLst>
              <a:ext uri="{FF2B5EF4-FFF2-40B4-BE49-F238E27FC236}">
                <a16:creationId xmlns:a16="http://schemas.microsoft.com/office/drawing/2014/main" id="{49E4C6A0-5D68-420C-BA3B-1C848F72F4BD}"/>
              </a:ext>
            </a:extLst>
          </p:cNvPr>
          <p:cNvGrpSpPr>
            <a:grpSpLocks/>
          </p:cNvGrpSpPr>
          <p:nvPr/>
        </p:nvGrpSpPr>
        <p:grpSpPr bwMode="auto">
          <a:xfrm>
            <a:off x="6647483" y="4803931"/>
            <a:ext cx="1075508" cy="210400"/>
            <a:chOff x="1632" y="2016"/>
            <a:chExt cx="2640" cy="96"/>
          </a:xfrm>
        </p:grpSpPr>
        <p:sp>
          <p:nvSpPr>
            <p:cNvPr id="67" name="Line 48">
              <a:extLst>
                <a:ext uri="{FF2B5EF4-FFF2-40B4-BE49-F238E27FC236}">
                  <a16:creationId xmlns:a16="http://schemas.microsoft.com/office/drawing/2014/main" id="{887BD527-DC5A-4B04-B161-23DB3ADDC9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Line 49">
              <a:extLst>
                <a:ext uri="{FF2B5EF4-FFF2-40B4-BE49-F238E27FC236}">
                  <a16:creationId xmlns:a16="http://schemas.microsoft.com/office/drawing/2014/main" id="{F1A53E6E-D064-44E3-A3CB-107229E01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Line 50">
              <a:extLst>
                <a:ext uri="{FF2B5EF4-FFF2-40B4-BE49-F238E27FC236}">
                  <a16:creationId xmlns:a16="http://schemas.microsoft.com/office/drawing/2014/main" id="{0EF4258B-5405-484F-81D5-99C5E1329B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AutoShape 40">
            <a:extLst>
              <a:ext uri="{FF2B5EF4-FFF2-40B4-BE49-F238E27FC236}">
                <a16:creationId xmlns:a16="http://schemas.microsoft.com/office/drawing/2014/main" id="{AED8CAF8-4490-453E-9A49-64EEED3E066D}"/>
              </a:ext>
            </a:extLst>
          </p:cNvPr>
          <p:cNvSpPr>
            <a:spLocks/>
          </p:cNvSpPr>
          <p:nvPr/>
        </p:nvSpPr>
        <p:spPr bwMode="auto">
          <a:xfrm rot="16200000">
            <a:off x="5880037" y="3629121"/>
            <a:ext cx="457200" cy="3224340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358360-728A-4C39-B68D-5B87A87E6060}"/>
              </a:ext>
            </a:extLst>
          </p:cNvPr>
          <p:cNvSpPr txBox="1"/>
          <p:nvPr/>
        </p:nvSpPr>
        <p:spPr>
          <a:xfrm>
            <a:off x="5532213" y="5401242"/>
            <a:ext cx="170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HS</a:t>
            </a:r>
          </a:p>
        </p:txBody>
      </p:sp>
    </p:spTree>
    <p:extLst>
      <p:ext uri="{BB962C8B-B14F-4D97-AF65-F5344CB8AC3E}">
        <p14:creationId xmlns:p14="http://schemas.microsoft.com/office/powerpoint/2010/main" val="2804360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19" grpId="0"/>
      <p:bldP spid="20" grpId="0"/>
      <p:bldP spid="21" grpId="0"/>
      <p:bldP spid="22" grpId="0" animBg="1"/>
      <p:bldP spid="27" grpId="0"/>
      <p:bldP spid="70" grpId="0" animBg="1"/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574195" y="551325"/>
            <a:ext cx="11025704" cy="5755348"/>
          </a:xfrm>
          <a:prstGeom prst="roundRect">
            <a:avLst>
              <a:gd name="adj" fmla="val 719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35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E1331C-8223-4C7D-B0E6-9F80BD5997C0}"/>
              </a:ext>
            </a:extLst>
          </p:cNvPr>
          <p:cNvSpPr/>
          <p:nvPr/>
        </p:nvSpPr>
        <p:spPr>
          <a:xfrm>
            <a:off x="883138" y="823073"/>
            <a:ext cx="10466204" cy="5222895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706051" y="145691"/>
            <a:ext cx="1044869" cy="104486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97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741B63-4E82-4FBB-AF73-8EFE3DC06EBA}"/>
                  </a:ext>
                </a:extLst>
              </p:cNvPr>
              <p:cNvSpPr txBox="1"/>
              <p:nvPr/>
            </p:nvSpPr>
            <p:spPr>
              <a:xfrm>
                <a:off x="863200" y="962133"/>
                <a:ext cx="10486142" cy="4377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000" b="1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Bàigiải</a:t>
                </a:r>
                <a:endParaRPr lang="en-US" altLang="en-US" sz="4000" b="1" u="sng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altLang="en-US" sz="4000" b="1" u="sng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Sốhọcsinhxếploạikhácủalớphọcđólà</a:t>
                </a:r>
                <a:r>
                  <a:rPr lang="en-US" alt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</a:p>
              <a:p>
                <a:pPr algn="ctr"/>
                <a:r>
                  <a:rPr lang="en-US" altLang="en-US" sz="40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 x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21 </a:t>
                </a:r>
                <a:r>
                  <a:rPr lang="en-US" alt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họcsinh</a:t>
                </a:r>
                <a:r>
                  <a:rPr lang="en-US" alt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altLang="en-US" sz="4000" u="sng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Đápsố</a:t>
                </a:r>
                <a:r>
                  <a:rPr lang="en-US" alt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21 </a:t>
                </a:r>
                <a:r>
                  <a:rPr lang="en-US" alt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họcsinh</a:t>
                </a:r>
                <a:endParaRPr lang="en-US" alt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8741B63-4E82-4FBB-AF73-8EFE3DC06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00" y="962133"/>
                <a:ext cx="10486142" cy="4377993"/>
              </a:xfrm>
              <a:prstGeom prst="rect">
                <a:avLst/>
              </a:prstGeom>
              <a:blipFill>
                <a:blip r:embed="rId2"/>
                <a:stretch>
                  <a:fillRect t="-2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800DE8F-9606-4A4D-8917-A52F155137AC}"/>
              </a:ext>
            </a:extLst>
          </p:cNvPr>
          <p:cNvSpPr txBox="1"/>
          <p:nvPr/>
        </p:nvSpPr>
        <p:spPr>
          <a:xfrm rot="27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3B34CF-F78A-463B-97AD-86F605382770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47" name="Freeform: Shape 46">
            <a:hlinkClick r:id="rId3" action="ppaction://hlinksldjump"/>
            <a:extLst>
              <a:ext uri="{FF2B5EF4-FFF2-40B4-BE49-F238E27FC236}">
                <a16:creationId xmlns:a16="http://schemas.microsoft.com/office/drawing/2014/main" id="{F10280A5-617B-4C5A-B50E-0BB01F60D8EB}"/>
              </a:ext>
            </a:extLst>
          </p:cNvPr>
          <p:cNvSpPr/>
          <p:nvPr/>
        </p:nvSpPr>
        <p:spPr>
          <a:xfrm>
            <a:off x="11349342" y="420832"/>
            <a:ext cx="512403" cy="2660215"/>
          </a:xfrm>
          <a:custGeom>
            <a:avLst/>
            <a:gdLst>
              <a:gd name="connsiteX0" fmla="*/ 275016 w 512403"/>
              <a:gd name="connsiteY0" fmla="*/ 0 h 2660215"/>
              <a:gd name="connsiteX1" fmla="*/ 310651 w 512403"/>
              <a:gd name="connsiteY1" fmla="*/ 27344 h 2660215"/>
              <a:gd name="connsiteX2" fmla="*/ 504531 w 512403"/>
              <a:gd name="connsiteY2" fmla="*/ 363154 h 2660215"/>
              <a:gd name="connsiteX3" fmla="*/ 483050 w 512403"/>
              <a:gd name="connsiteY3" fmla="*/ 443324 h 2660215"/>
              <a:gd name="connsiteX4" fmla="*/ 483051 w 512403"/>
              <a:gd name="connsiteY4" fmla="*/ 443324 h 2660215"/>
              <a:gd name="connsiteX5" fmla="*/ 402882 w 512403"/>
              <a:gd name="connsiteY5" fmla="*/ 421843 h 2660215"/>
              <a:gd name="connsiteX6" fmla="*/ 326613 w 512403"/>
              <a:gd name="connsiteY6" fmla="*/ 289741 h 2660215"/>
              <a:gd name="connsiteX7" fmla="*/ 326612 w 512403"/>
              <a:gd name="connsiteY7" fmla="*/ 2588524 h 2660215"/>
              <a:gd name="connsiteX8" fmla="*/ 254921 w 512403"/>
              <a:gd name="connsiteY8" fmla="*/ 2660215 h 2660215"/>
              <a:gd name="connsiteX9" fmla="*/ 254922 w 512403"/>
              <a:gd name="connsiteY9" fmla="*/ 2660214 h 2660215"/>
              <a:gd name="connsiteX10" fmla="*/ 183231 w 512403"/>
              <a:gd name="connsiteY10" fmla="*/ 2588523 h 2660215"/>
              <a:gd name="connsiteX11" fmla="*/ 183231 w 512403"/>
              <a:gd name="connsiteY11" fmla="*/ 294174 h 2660215"/>
              <a:gd name="connsiteX12" fmla="*/ 109521 w 512403"/>
              <a:gd name="connsiteY12" fmla="*/ 421843 h 2660215"/>
              <a:gd name="connsiteX13" fmla="*/ 29352 w 512403"/>
              <a:gd name="connsiteY13" fmla="*/ 443324 h 2660215"/>
              <a:gd name="connsiteX14" fmla="*/ 29353 w 512403"/>
              <a:gd name="connsiteY14" fmla="*/ 443324 h 2660215"/>
              <a:gd name="connsiteX15" fmla="*/ 7872 w 512403"/>
              <a:gd name="connsiteY15" fmla="*/ 363154 h 2660215"/>
              <a:gd name="connsiteX16" fmla="*/ 201752 w 512403"/>
              <a:gd name="connsiteY16" fmla="*/ 27344 h 2660215"/>
              <a:gd name="connsiteX17" fmla="*/ 237388 w 512403"/>
              <a:gd name="connsiteY17" fmla="*/ 0 h 2660215"/>
              <a:gd name="connsiteX18" fmla="*/ 256201 w 512403"/>
              <a:gd name="connsiteY18" fmla="*/ 2477 h 26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403" h="2660215">
                <a:moveTo>
                  <a:pt x="275016" y="0"/>
                </a:moveTo>
                <a:cubicBezTo>
                  <a:pt x="289523" y="3888"/>
                  <a:pt x="302548" y="13309"/>
                  <a:pt x="310651" y="27344"/>
                </a:cubicBezTo>
                <a:lnTo>
                  <a:pt x="504531" y="363154"/>
                </a:lnTo>
                <a:cubicBezTo>
                  <a:pt x="520737" y="391224"/>
                  <a:pt x="511120" y="427118"/>
                  <a:pt x="483050" y="443324"/>
                </a:cubicBezTo>
                <a:lnTo>
                  <a:pt x="483051" y="443324"/>
                </a:lnTo>
                <a:cubicBezTo>
                  <a:pt x="454982" y="459530"/>
                  <a:pt x="419088" y="449912"/>
                  <a:pt x="402882" y="421843"/>
                </a:cubicBezTo>
                <a:lnTo>
                  <a:pt x="326613" y="289741"/>
                </a:lnTo>
                <a:lnTo>
                  <a:pt x="326612" y="2588524"/>
                </a:lnTo>
                <a:cubicBezTo>
                  <a:pt x="326612" y="2628118"/>
                  <a:pt x="294515" y="2660215"/>
                  <a:pt x="254921" y="2660215"/>
                </a:cubicBezTo>
                <a:lnTo>
                  <a:pt x="254922" y="2660214"/>
                </a:lnTo>
                <a:cubicBezTo>
                  <a:pt x="215328" y="2660214"/>
                  <a:pt x="183231" y="2628117"/>
                  <a:pt x="183231" y="2588523"/>
                </a:cubicBezTo>
                <a:lnTo>
                  <a:pt x="183231" y="294174"/>
                </a:lnTo>
                <a:lnTo>
                  <a:pt x="109521" y="421843"/>
                </a:lnTo>
                <a:cubicBezTo>
                  <a:pt x="93315" y="449912"/>
                  <a:pt x="57421" y="459530"/>
                  <a:pt x="29352" y="443324"/>
                </a:cubicBezTo>
                <a:lnTo>
                  <a:pt x="29353" y="443324"/>
                </a:lnTo>
                <a:cubicBezTo>
                  <a:pt x="1283" y="427118"/>
                  <a:pt x="-8334" y="391224"/>
                  <a:pt x="7872" y="363154"/>
                </a:cubicBezTo>
                <a:lnTo>
                  <a:pt x="201752" y="27344"/>
                </a:lnTo>
                <a:cubicBezTo>
                  <a:pt x="209855" y="13310"/>
                  <a:pt x="222880" y="3888"/>
                  <a:pt x="237388" y="0"/>
                </a:cubicBezTo>
                <a:lnTo>
                  <a:pt x="256201" y="247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370A6997-7F23-4E2E-B9EE-5F5E03C2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2017" r="70038" b="51"/>
          <a:stretch/>
        </p:blipFill>
        <p:spPr bwMode="auto">
          <a:xfrm>
            <a:off x="668408" y="4908381"/>
            <a:ext cx="1167994" cy="1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0C0A1CD-30F0-4B6D-811C-B849A8D3D5F8}"/>
                  </a:ext>
                </a:extLst>
              </p:cNvPr>
              <p:cNvSpPr/>
              <p:nvPr/>
            </p:nvSpPr>
            <p:spPr>
              <a:xfrm>
                <a:off x="2812430" y="4932608"/>
                <a:ext cx="6607619" cy="987486"/>
              </a:xfrm>
              <a:custGeom>
                <a:avLst/>
                <a:gdLst>
                  <a:gd name="connsiteX0" fmla="*/ 0 w 6607619"/>
                  <a:gd name="connsiteY0" fmla="*/ 0 h 987486"/>
                  <a:gd name="connsiteX1" fmla="*/ 6607619 w 6607619"/>
                  <a:gd name="connsiteY1" fmla="*/ 0 h 987486"/>
                  <a:gd name="connsiteX2" fmla="*/ 6607619 w 6607619"/>
                  <a:gd name="connsiteY2" fmla="*/ 987486 h 987486"/>
                  <a:gd name="connsiteX3" fmla="*/ 0 w 6607619"/>
                  <a:gd name="connsiteY3" fmla="*/ 987486 h 987486"/>
                  <a:gd name="connsiteX4" fmla="*/ 0 w 6607619"/>
                  <a:gd name="connsiteY4" fmla="*/ 0 h 987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7619" h="987486" fill="none" extrusionOk="0">
                    <a:moveTo>
                      <a:pt x="0" y="0"/>
                    </a:moveTo>
                    <a:cubicBezTo>
                      <a:pt x="2780535" y="-33775"/>
                      <a:pt x="4126592" y="138873"/>
                      <a:pt x="6607619" y="0"/>
                    </a:cubicBezTo>
                    <a:cubicBezTo>
                      <a:pt x="6554166" y="125075"/>
                      <a:pt x="6579864" y="762623"/>
                      <a:pt x="6607619" y="987486"/>
                    </a:cubicBezTo>
                    <a:cubicBezTo>
                      <a:pt x="4115120" y="850156"/>
                      <a:pt x="946738" y="849630"/>
                      <a:pt x="0" y="987486"/>
                    </a:cubicBezTo>
                    <a:cubicBezTo>
                      <a:pt x="26620" y="627248"/>
                      <a:pt x="29415" y="322008"/>
                      <a:pt x="0" y="0"/>
                    </a:cubicBezTo>
                    <a:close/>
                  </a:path>
                  <a:path w="6607619" h="987486" stroke="0" extrusionOk="0">
                    <a:moveTo>
                      <a:pt x="0" y="0"/>
                    </a:moveTo>
                    <a:cubicBezTo>
                      <a:pt x="1395442" y="-101487"/>
                      <a:pt x="3794944" y="-162162"/>
                      <a:pt x="6607619" y="0"/>
                    </a:cubicBezTo>
                    <a:cubicBezTo>
                      <a:pt x="6628198" y="314702"/>
                      <a:pt x="6691241" y="848617"/>
                      <a:pt x="6607619" y="987486"/>
                    </a:cubicBezTo>
                    <a:cubicBezTo>
                      <a:pt x="4240051" y="1037551"/>
                      <a:pt x="2992316" y="829037"/>
                      <a:pt x="0" y="987486"/>
                    </a:cubicBezTo>
                    <a:cubicBezTo>
                      <a:pt x="68597" y="597394"/>
                      <a:pt x="-56870" y="399321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981765707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r>
                  <a:rPr lang="en-US" alt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𝐗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4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𝟏𝟎𝟓</m:t>
                        </m:r>
                        <m:r>
                          <a:rPr lang="en-US" sz="3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0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400" b="1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</a:t>
                </a: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0C0A1CD-30F0-4B6D-811C-B849A8D3D5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430" y="4932608"/>
                <a:ext cx="6607619" cy="987486"/>
              </a:xfrm>
              <a:custGeom>
                <a:avLst/>
                <a:gdLst>
                  <a:gd name="connsiteX0" fmla="*/ 0 w 6607619"/>
                  <a:gd name="connsiteY0" fmla="*/ 0 h 987486"/>
                  <a:gd name="connsiteX1" fmla="*/ 6607619 w 6607619"/>
                  <a:gd name="connsiteY1" fmla="*/ 0 h 987486"/>
                  <a:gd name="connsiteX2" fmla="*/ 6607619 w 6607619"/>
                  <a:gd name="connsiteY2" fmla="*/ 987486 h 987486"/>
                  <a:gd name="connsiteX3" fmla="*/ 0 w 6607619"/>
                  <a:gd name="connsiteY3" fmla="*/ 987486 h 987486"/>
                  <a:gd name="connsiteX4" fmla="*/ 0 w 6607619"/>
                  <a:gd name="connsiteY4" fmla="*/ 0 h 987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7619" h="987486" fill="none" extrusionOk="0">
                    <a:moveTo>
                      <a:pt x="0" y="0"/>
                    </a:moveTo>
                    <a:cubicBezTo>
                      <a:pt x="2780535" y="-33775"/>
                      <a:pt x="4126592" y="138873"/>
                      <a:pt x="6607619" y="0"/>
                    </a:cubicBezTo>
                    <a:cubicBezTo>
                      <a:pt x="6554166" y="125075"/>
                      <a:pt x="6579864" y="762623"/>
                      <a:pt x="6607619" y="987486"/>
                    </a:cubicBezTo>
                    <a:cubicBezTo>
                      <a:pt x="4115120" y="850156"/>
                      <a:pt x="946738" y="849630"/>
                      <a:pt x="0" y="987486"/>
                    </a:cubicBezTo>
                    <a:cubicBezTo>
                      <a:pt x="26620" y="627248"/>
                      <a:pt x="29415" y="322008"/>
                      <a:pt x="0" y="0"/>
                    </a:cubicBezTo>
                    <a:close/>
                  </a:path>
                  <a:path w="6607619" h="987486" stroke="0" extrusionOk="0">
                    <a:moveTo>
                      <a:pt x="0" y="0"/>
                    </a:moveTo>
                    <a:cubicBezTo>
                      <a:pt x="1395442" y="-101487"/>
                      <a:pt x="3794944" y="-162162"/>
                      <a:pt x="6607619" y="0"/>
                    </a:cubicBezTo>
                    <a:cubicBezTo>
                      <a:pt x="6628198" y="314702"/>
                      <a:pt x="6691241" y="848617"/>
                      <a:pt x="6607619" y="987486"/>
                    </a:cubicBezTo>
                    <a:cubicBezTo>
                      <a:pt x="4240051" y="1037551"/>
                      <a:pt x="2992316" y="829037"/>
                      <a:pt x="0" y="987486"/>
                    </a:cubicBezTo>
                    <a:cubicBezTo>
                      <a:pt x="68597" y="597394"/>
                      <a:pt x="-56870" y="399321"/>
                      <a:pt x="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="" xmlns:a14="http://schemas.microsoft.com/office/drawing/2010/main" xmlns:ask="http://schemas.microsoft.com/office/drawing/2018/sketchyshapes" sd="981765707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268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D166">
                    <a:lumMod val="50000"/>
                  </a:srgbClr>
                </a:solidFill>
                <a:latin typeface="Montserrat" panose="00000500000000000000" pitchFamily="2" charset="0"/>
              </a:rPr>
              <a:t>Game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D166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7406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62350" y="714827"/>
            <a:ext cx="11467300" cy="5743427"/>
          </a:xfrm>
          <a:prstGeom prst="roundRect">
            <a:avLst>
              <a:gd name="adj" fmla="val 757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B95E434-9304-4F6C-8FFA-0F788E0E5C71}"/>
              </a:ext>
            </a:extLst>
          </p:cNvPr>
          <p:cNvSpPr/>
          <p:nvPr/>
        </p:nvSpPr>
        <p:spPr>
          <a:xfrm>
            <a:off x="974355" y="920275"/>
            <a:ext cx="10635900" cy="5306442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397743" y="199276"/>
            <a:ext cx="1012058" cy="975244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C0EB2F2-88E5-4EEF-AC75-96CFE8883527}"/>
                  </a:ext>
                </a:extLst>
              </p:cNvPr>
              <p:cNvSpPr txBox="1"/>
              <p:nvPr/>
            </p:nvSpPr>
            <p:spPr>
              <a:xfrm>
                <a:off x="965502" y="1169894"/>
                <a:ext cx="10565468" cy="2008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sân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120m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rộng bằng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D3145A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dài.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sân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b="1" dirty="0">
                    <a:solidFill>
                      <a:srgbClr val="D314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C0EB2F2-88E5-4EEF-AC75-96CFE8883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502" y="1169894"/>
                <a:ext cx="10565468" cy="2008820"/>
              </a:xfrm>
              <a:prstGeom prst="rect">
                <a:avLst/>
              </a:prstGeom>
              <a:blipFill>
                <a:blip r:embed="rId2"/>
                <a:stretch>
                  <a:fillRect l="-1730" t="-5167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9503" b="34257"/>
          <a:stretch/>
        </p:blipFill>
        <p:spPr>
          <a:xfrm rot="16200000">
            <a:off x="-1476968" y="3168142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6" action="ppaction://hlinksldjump"/>
            <a:extLst>
              <a:ext uri="{FF2B5EF4-FFF2-40B4-BE49-F238E27FC236}">
                <a16:creationId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" t="-1217" r="74271" b="73285"/>
          <a:stretch/>
        </p:blipFill>
        <p:spPr bwMode="auto">
          <a:xfrm>
            <a:off x="129064" y="553038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B9D6A2-DC48-4F46-B9CE-561CE022F552}"/>
              </a:ext>
            </a:extLst>
          </p:cNvPr>
          <p:cNvSpPr txBox="1"/>
          <p:nvPr/>
        </p:nvSpPr>
        <p:spPr>
          <a:xfrm>
            <a:off x="929273" y="3325344"/>
            <a:ext cx="2233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Tóm</a:t>
            </a:r>
            <a:r>
              <a:rPr lang="en-US" sz="4000" u="sng" dirty="0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tắt</a:t>
            </a:r>
            <a:r>
              <a:rPr lang="en-US" sz="4000" u="sng" dirty="0">
                <a:solidFill>
                  <a:srgbClr val="004274"/>
                </a:solidFill>
                <a:latin typeface="#9Slide05 SVNKitten" pitchFamily="2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881D0-97CC-48B8-A44F-1CEB7D4B2720}"/>
              </a:ext>
            </a:extLst>
          </p:cNvPr>
          <p:cNvSpPr txBox="1"/>
          <p:nvPr/>
        </p:nvSpPr>
        <p:spPr>
          <a:xfrm>
            <a:off x="2683312" y="4021200"/>
            <a:ext cx="376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DE649-2CAE-447C-863C-7E1A2292ACDD}"/>
              </a:ext>
            </a:extLst>
          </p:cNvPr>
          <p:cNvSpPr txBox="1"/>
          <p:nvPr/>
        </p:nvSpPr>
        <p:spPr>
          <a:xfrm>
            <a:off x="2485796" y="4819782"/>
            <a:ext cx="376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5 SVNKitten" pitchFamily="2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AutoShape 40">
            <a:extLst>
              <a:ext uri="{FF2B5EF4-FFF2-40B4-BE49-F238E27FC236}">
                <a16:creationId xmlns:a16="http://schemas.microsoft.com/office/drawing/2014/main" id="{2906E7EF-F057-47B6-9A51-DCD3705DC218}"/>
              </a:ext>
            </a:extLst>
          </p:cNvPr>
          <p:cNvSpPr>
            <a:spLocks/>
          </p:cNvSpPr>
          <p:nvPr/>
        </p:nvSpPr>
        <p:spPr bwMode="auto">
          <a:xfrm rot="5400000">
            <a:off x="8039407" y="869309"/>
            <a:ext cx="457200" cy="6437775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51">
            <a:extLst>
              <a:ext uri="{FF2B5EF4-FFF2-40B4-BE49-F238E27FC236}">
                <a16:creationId xmlns:a16="http://schemas.microsoft.com/office/drawing/2014/main" id="{0CF11083-CB6C-4B74-B136-D5420DFEB3F3}"/>
              </a:ext>
            </a:extLst>
          </p:cNvPr>
          <p:cNvGrpSpPr>
            <a:grpSpLocks/>
          </p:cNvGrpSpPr>
          <p:nvPr/>
        </p:nvGrpSpPr>
        <p:grpSpPr bwMode="auto">
          <a:xfrm>
            <a:off x="5072717" y="4327193"/>
            <a:ext cx="1075508" cy="210400"/>
            <a:chOff x="1632" y="2016"/>
            <a:chExt cx="2640" cy="96"/>
          </a:xfrm>
        </p:grpSpPr>
        <p:sp>
          <p:nvSpPr>
            <p:cNvPr id="25" name="Line 48">
              <a:extLst>
                <a:ext uri="{FF2B5EF4-FFF2-40B4-BE49-F238E27FC236}">
                  <a16:creationId xmlns:a16="http://schemas.microsoft.com/office/drawing/2014/main" id="{CACB815C-CC34-4EFE-A90B-B41055AC2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26" name="Line 49">
              <a:extLst>
                <a:ext uri="{FF2B5EF4-FFF2-40B4-BE49-F238E27FC236}">
                  <a16:creationId xmlns:a16="http://schemas.microsoft.com/office/drawing/2014/main" id="{7016AB8F-6214-4866-95F4-63FB230780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27" name="Line 50">
              <a:extLst>
                <a:ext uri="{FF2B5EF4-FFF2-40B4-BE49-F238E27FC236}">
                  <a16:creationId xmlns:a16="http://schemas.microsoft.com/office/drawing/2014/main" id="{F1A4DAB0-5F7A-4F82-A509-4A6323445D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5FA861-5043-46C7-A495-F767F588BEFF}"/>
              </a:ext>
            </a:extLst>
          </p:cNvPr>
          <p:cNvSpPr txBox="1"/>
          <p:nvPr/>
        </p:nvSpPr>
        <p:spPr>
          <a:xfrm>
            <a:off x="7539711" y="3264131"/>
            <a:ext cx="176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120m</a:t>
            </a:r>
          </a:p>
        </p:txBody>
      </p:sp>
      <p:grpSp>
        <p:nvGrpSpPr>
          <p:cNvPr id="29" name="Group 51">
            <a:extLst>
              <a:ext uri="{FF2B5EF4-FFF2-40B4-BE49-F238E27FC236}">
                <a16:creationId xmlns:a16="http://schemas.microsoft.com/office/drawing/2014/main" id="{F707F722-E56B-4C0F-9679-98850AF94B6C}"/>
              </a:ext>
            </a:extLst>
          </p:cNvPr>
          <p:cNvGrpSpPr>
            <a:grpSpLocks/>
          </p:cNvGrpSpPr>
          <p:nvPr/>
        </p:nvGrpSpPr>
        <p:grpSpPr bwMode="auto">
          <a:xfrm>
            <a:off x="6150405" y="4327192"/>
            <a:ext cx="1075508" cy="210400"/>
            <a:chOff x="1632" y="2016"/>
            <a:chExt cx="2640" cy="96"/>
          </a:xfrm>
        </p:grpSpPr>
        <p:sp>
          <p:nvSpPr>
            <p:cNvPr id="31" name="Line 48">
              <a:extLst>
                <a:ext uri="{FF2B5EF4-FFF2-40B4-BE49-F238E27FC236}">
                  <a16:creationId xmlns:a16="http://schemas.microsoft.com/office/drawing/2014/main" id="{E213B713-55A6-4333-B758-9FF78D7E7D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2" name="Line 49">
              <a:extLst>
                <a:ext uri="{FF2B5EF4-FFF2-40B4-BE49-F238E27FC236}">
                  <a16:creationId xmlns:a16="http://schemas.microsoft.com/office/drawing/2014/main" id="{42D605BA-F9D1-4223-8C1D-10CF4624D5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4" name="Line 50">
              <a:extLst>
                <a:ext uri="{FF2B5EF4-FFF2-40B4-BE49-F238E27FC236}">
                  <a16:creationId xmlns:a16="http://schemas.microsoft.com/office/drawing/2014/main" id="{51C25358-2EC2-4C35-B4E9-B726269917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37" name="Group 51">
            <a:extLst>
              <a:ext uri="{FF2B5EF4-FFF2-40B4-BE49-F238E27FC236}">
                <a16:creationId xmlns:a16="http://schemas.microsoft.com/office/drawing/2014/main" id="{22B22AF1-2EF9-464A-B49C-393EC683E5DB}"/>
              </a:ext>
            </a:extLst>
          </p:cNvPr>
          <p:cNvGrpSpPr>
            <a:grpSpLocks/>
          </p:cNvGrpSpPr>
          <p:nvPr/>
        </p:nvGrpSpPr>
        <p:grpSpPr bwMode="auto">
          <a:xfrm>
            <a:off x="7223729" y="4336315"/>
            <a:ext cx="1075508" cy="210400"/>
            <a:chOff x="1632" y="2016"/>
            <a:chExt cx="2640" cy="96"/>
          </a:xfrm>
        </p:grpSpPr>
        <p:sp>
          <p:nvSpPr>
            <p:cNvPr id="38" name="Line 48">
              <a:extLst>
                <a:ext uri="{FF2B5EF4-FFF2-40B4-BE49-F238E27FC236}">
                  <a16:creationId xmlns:a16="http://schemas.microsoft.com/office/drawing/2014/main" id="{0BE89BDD-6EC6-42C5-8620-17CEB068E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9" name="Line 49">
              <a:extLst>
                <a:ext uri="{FF2B5EF4-FFF2-40B4-BE49-F238E27FC236}">
                  <a16:creationId xmlns:a16="http://schemas.microsoft.com/office/drawing/2014/main" id="{472AFAB4-DC9A-4777-AEE7-5AFDC23E88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0" name="Line 50">
              <a:extLst>
                <a:ext uri="{FF2B5EF4-FFF2-40B4-BE49-F238E27FC236}">
                  <a16:creationId xmlns:a16="http://schemas.microsoft.com/office/drawing/2014/main" id="{A5CEA3EE-3D66-470D-AE1C-6AA9E9BBE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41" name="Group 51">
            <a:extLst>
              <a:ext uri="{FF2B5EF4-FFF2-40B4-BE49-F238E27FC236}">
                <a16:creationId xmlns:a16="http://schemas.microsoft.com/office/drawing/2014/main" id="{1A9A7FCE-2A8F-4D7C-A2D7-8BC66A24095B}"/>
              </a:ext>
            </a:extLst>
          </p:cNvPr>
          <p:cNvGrpSpPr>
            <a:grpSpLocks/>
          </p:cNvGrpSpPr>
          <p:nvPr/>
        </p:nvGrpSpPr>
        <p:grpSpPr bwMode="auto">
          <a:xfrm>
            <a:off x="9368201" y="4327192"/>
            <a:ext cx="1075508" cy="210400"/>
            <a:chOff x="1632" y="2016"/>
            <a:chExt cx="2640" cy="96"/>
          </a:xfrm>
        </p:grpSpPr>
        <p:sp>
          <p:nvSpPr>
            <p:cNvPr id="42" name="Line 48">
              <a:extLst>
                <a:ext uri="{FF2B5EF4-FFF2-40B4-BE49-F238E27FC236}">
                  <a16:creationId xmlns:a16="http://schemas.microsoft.com/office/drawing/2014/main" id="{B5A148B3-0CA7-42BE-91BB-6D799B257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3" name="Line 49">
              <a:extLst>
                <a:ext uri="{FF2B5EF4-FFF2-40B4-BE49-F238E27FC236}">
                  <a16:creationId xmlns:a16="http://schemas.microsoft.com/office/drawing/2014/main" id="{A5AA3A28-3CDE-4376-96C7-1FA9B61E0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4" name="Line 50">
              <a:extLst>
                <a:ext uri="{FF2B5EF4-FFF2-40B4-BE49-F238E27FC236}">
                  <a16:creationId xmlns:a16="http://schemas.microsoft.com/office/drawing/2014/main" id="{6D1DDD9A-6274-40DA-8755-BF933411B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57" name="Group 51">
            <a:extLst>
              <a:ext uri="{FF2B5EF4-FFF2-40B4-BE49-F238E27FC236}">
                <a16:creationId xmlns:a16="http://schemas.microsoft.com/office/drawing/2014/main" id="{D8928BD1-9C84-42F4-99E1-6C0B3D11CF07}"/>
              </a:ext>
            </a:extLst>
          </p:cNvPr>
          <p:cNvGrpSpPr>
            <a:grpSpLocks/>
          </p:cNvGrpSpPr>
          <p:nvPr/>
        </p:nvGrpSpPr>
        <p:grpSpPr bwMode="auto">
          <a:xfrm>
            <a:off x="8297057" y="4335920"/>
            <a:ext cx="1075508" cy="210400"/>
            <a:chOff x="1632" y="2016"/>
            <a:chExt cx="2640" cy="96"/>
          </a:xfrm>
        </p:grpSpPr>
        <p:sp>
          <p:nvSpPr>
            <p:cNvPr id="58" name="Line 48">
              <a:extLst>
                <a:ext uri="{FF2B5EF4-FFF2-40B4-BE49-F238E27FC236}">
                  <a16:creationId xmlns:a16="http://schemas.microsoft.com/office/drawing/2014/main" id="{126E6A08-3C2A-4BF2-B419-550260F0F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59" name="Line 49">
              <a:extLst>
                <a:ext uri="{FF2B5EF4-FFF2-40B4-BE49-F238E27FC236}">
                  <a16:creationId xmlns:a16="http://schemas.microsoft.com/office/drawing/2014/main" id="{C45C8611-0A3C-4BEF-82AC-3D10DF7F61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60" name="Line 50">
              <a:extLst>
                <a:ext uri="{FF2B5EF4-FFF2-40B4-BE49-F238E27FC236}">
                  <a16:creationId xmlns:a16="http://schemas.microsoft.com/office/drawing/2014/main" id="{854E3A0B-5C81-4691-82C3-59C21D86E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63" name="Group 51">
            <a:extLst>
              <a:ext uri="{FF2B5EF4-FFF2-40B4-BE49-F238E27FC236}">
                <a16:creationId xmlns:a16="http://schemas.microsoft.com/office/drawing/2014/main" id="{6D75BFD9-78BE-43D0-8638-46A49C48028C}"/>
              </a:ext>
            </a:extLst>
          </p:cNvPr>
          <p:cNvGrpSpPr>
            <a:grpSpLocks/>
          </p:cNvGrpSpPr>
          <p:nvPr/>
        </p:nvGrpSpPr>
        <p:grpSpPr bwMode="auto">
          <a:xfrm>
            <a:off x="5072717" y="5121342"/>
            <a:ext cx="1075508" cy="210400"/>
            <a:chOff x="1632" y="2016"/>
            <a:chExt cx="2640" cy="96"/>
          </a:xfrm>
        </p:grpSpPr>
        <p:sp>
          <p:nvSpPr>
            <p:cNvPr id="64" name="Line 48">
              <a:extLst>
                <a:ext uri="{FF2B5EF4-FFF2-40B4-BE49-F238E27FC236}">
                  <a16:creationId xmlns:a16="http://schemas.microsoft.com/office/drawing/2014/main" id="{2C9B8CDA-79B7-461D-9C0B-E2DEE57DA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65" name="Line 49">
              <a:extLst>
                <a:ext uri="{FF2B5EF4-FFF2-40B4-BE49-F238E27FC236}">
                  <a16:creationId xmlns:a16="http://schemas.microsoft.com/office/drawing/2014/main" id="{86F3658C-A4C5-4509-8C1B-B407FFC6C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66" name="Line 50">
              <a:extLst>
                <a:ext uri="{FF2B5EF4-FFF2-40B4-BE49-F238E27FC236}">
                  <a16:creationId xmlns:a16="http://schemas.microsoft.com/office/drawing/2014/main" id="{B20A830B-FB91-4B61-B06F-BBF590308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67" name="Group 51">
            <a:extLst>
              <a:ext uri="{FF2B5EF4-FFF2-40B4-BE49-F238E27FC236}">
                <a16:creationId xmlns:a16="http://schemas.microsoft.com/office/drawing/2014/main" id="{01CF475D-9A73-46C8-BF6C-33FF8615788E}"/>
              </a:ext>
            </a:extLst>
          </p:cNvPr>
          <p:cNvGrpSpPr>
            <a:grpSpLocks/>
          </p:cNvGrpSpPr>
          <p:nvPr/>
        </p:nvGrpSpPr>
        <p:grpSpPr bwMode="auto">
          <a:xfrm>
            <a:off x="6150405" y="5121341"/>
            <a:ext cx="1075508" cy="210400"/>
            <a:chOff x="1632" y="2016"/>
            <a:chExt cx="2640" cy="96"/>
          </a:xfrm>
        </p:grpSpPr>
        <p:sp>
          <p:nvSpPr>
            <p:cNvPr id="68" name="Line 48">
              <a:extLst>
                <a:ext uri="{FF2B5EF4-FFF2-40B4-BE49-F238E27FC236}">
                  <a16:creationId xmlns:a16="http://schemas.microsoft.com/office/drawing/2014/main" id="{3A0F98FA-872B-4538-B551-30A694BC6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69" name="Line 49">
              <a:extLst>
                <a:ext uri="{FF2B5EF4-FFF2-40B4-BE49-F238E27FC236}">
                  <a16:creationId xmlns:a16="http://schemas.microsoft.com/office/drawing/2014/main" id="{03CF7937-53E4-49C7-A089-7A99F56806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0" name="Line 50">
              <a:extLst>
                <a:ext uri="{FF2B5EF4-FFF2-40B4-BE49-F238E27FC236}">
                  <a16:creationId xmlns:a16="http://schemas.microsoft.com/office/drawing/2014/main" id="{D336DB1C-562A-4A6E-A252-0D2115210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71" name="Group 51">
            <a:extLst>
              <a:ext uri="{FF2B5EF4-FFF2-40B4-BE49-F238E27FC236}">
                <a16:creationId xmlns:a16="http://schemas.microsoft.com/office/drawing/2014/main" id="{88968D03-5B17-4A6F-8EFB-1E369887B531}"/>
              </a:ext>
            </a:extLst>
          </p:cNvPr>
          <p:cNvGrpSpPr>
            <a:grpSpLocks/>
          </p:cNvGrpSpPr>
          <p:nvPr/>
        </p:nvGrpSpPr>
        <p:grpSpPr bwMode="auto">
          <a:xfrm>
            <a:off x="7223729" y="5130464"/>
            <a:ext cx="1075508" cy="210400"/>
            <a:chOff x="1632" y="2016"/>
            <a:chExt cx="2640" cy="96"/>
          </a:xfrm>
        </p:grpSpPr>
        <p:sp>
          <p:nvSpPr>
            <p:cNvPr id="72" name="Line 48">
              <a:extLst>
                <a:ext uri="{FF2B5EF4-FFF2-40B4-BE49-F238E27FC236}">
                  <a16:creationId xmlns:a16="http://schemas.microsoft.com/office/drawing/2014/main" id="{FCC450BD-4D08-459C-AA4B-499A1AD8B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3" name="Line 49">
              <a:extLst>
                <a:ext uri="{FF2B5EF4-FFF2-40B4-BE49-F238E27FC236}">
                  <a16:creationId xmlns:a16="http://schemas.microsoft.com/office/drawing/2014/main" id="{B7765D2F-99E1-4783-86E2-40B4A496E6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4" name="Line 50">
              <a:extLst>
                <a:ext uri="{FF2B5EF4-FFF2-40B4-BE49-F238E27FC236}">
                  <a16:creationId xmlns:a16="http://schemas.microsoft.com/office/drawing/2014/main" id="{6E4536DD-5BEA-4E55-B086-97CA1F9F42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75" name="AutoShape 40">
            <a:extLst>
              <a:ext uri="{FF2B5EF4-FFF2-40B4-BE49-F238E27FC236}">
                <a16:creationId xmlns:a16="http://schemas.microsoft.com/office/drawing/2014/main" id="{CC7C45B4-D98A-4637-B163-ECA817520A7D}"/>
              </a:ext>
            </a:extLst>
          </p:cNvPr>
          <p:cNvSpPr>
            <a:spLocks/>
          </p:cNvSpPr>
          <p:nvPr/>
        </p:nvSpPr>
        <p:spPr bwMode="auto">
          <a:xfrm rot="16200000">
            <a:off x="7529671" y="2886548"/>
            <a:ext cx="457200" cy="5362265"/>
          </a:xfrm>
          <a:prstGeom prst="leftBrace">
            <a:avLst>
              <a:gd name="adj1" fmla="val 76389"/>
              <a:gd name="adj2" fmla="val 50734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F608D17-9106-41EA-9FFD-B292E553A4BF}"/>
              </a:ext>
            </a:extLst>
          </p:cNvPr>
          <p:cNvSpPr txBox="1"/>
          <p:nvPr/>
        </p:nvSpPr>
        <p:spPr>
          <a:xfrm>
            <a:off x="7400083" y="5668039"/>
            <a:ext cx="1122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#9Slide05 SVNKitten" pitchFamily="2" charset="0"/>
                <a:cs typeface="Times New Roman" panose="02020603050405020304" pitchFamily="18" charset="0"/>
              </a:rPr>
              <a:t>? </a:t>
            </a:r>
            <a:r>
              <a:rPr lang="en-US" sz="4000" dirty="0">
                <a:latin typeface="#9Slide05 SVNKitten" pitchFamily="2" charset="0"/>
                <a:cs typeface="Times New Roman" panose="02020603050405020304" pitchFamily="18" charset="0"/>
              </a:rPr>
              <a:t>m</a:t>
            </a:r>
          </a:p>
        </p:txBody>
      </p:sp>
      <p:grpSp>
        <p:nvGrpSpPr>
          <p:cNvPr id="77" name="Group 51">
            <a:extLst>
              <a:ext uri="{FF2B5EF4-FFF2-40B4-BE49-F238E27FC236}">
                <a16:creationId xmlns:a16="http://schemas.microsoft.com/office/drawing/2014/main" id="{8B04E406-A3DA-492C-8579-5671087BC113}"/>
              </a:ext>
            </a:extLst>
          </p:cNvPr>
          <p:cNvGrpSpPr>
            <a:grpSpLocks/>
          </p:cNvGrpSpPr>
          <p:nvPr/>
        </p:nvGrpSpPr>
        <p:grpSpPr bwMode="auto">
          <a:xfrm>
            <a:off x="8292693" y="5129572"/>
            <a:ext cx="1075508" cy="210400"/>
            <a:chOff x="1632" y="2016"/>
            <a:chExt cx="2640" cy="96"/>
          </a:xfrm>
        </p:grpSpPr>
        <p:sp>
          <p:nvSpPr>
            <p:cNvPr id="78" name="Line 48">
              <a:extLst>
                <a:ext uri="{FF2B5EF4-FFF2-40B4-BE49-F238E27FC236}">
                  <a16:creationId xmlns:a16="http://schemas.microsoft.com/office/drawing/2014/main" id="{D0653733-FFE1-46C8-A514-4B2B35FFB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79" name="Line 49">
              <a:extLst>
                <a:ext uri="{FF2B5EF4-FFF2-40B4-BE49-F238E27FC236}">
                  <a16:creationId xmlns:a16="http://schemas.microsoft.com/office/drawing/2014/main" id="{4429C453-27FF-401D-BDD7-E61BECA18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80" name="Line 50">
              <a:extLst>
                <a:ext uri="{FF2B5EF4-FFF2-40B4-BE49-F238E27FC236}">
                  <a16:creationId xmlns:a16="http://schemas.microsoft.com/office/drawing/2014/main" id="{4F80B6E1-29D2-4A35-8E55-80E54C55D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81" name="Group 51">
            <a:extLst>
              <a:ext uri="{FF2B5EF4-FFF2-40B4-BE49-F238E27FC236}">
                <a16:creationId xmlns:a16="http://schemas.microsoft.com/office/drawing/2014/main" id="{C3ED7E12-6054-4D61-B3EF-FE287600CCD7}"/>
              </a:ext>
            </a:extLst>
          </p:cNvPr>
          <p:cNvGrpSpPr>
            <a:grpSpLocks/>
          </p:cNvGrpSpPr>
          <p:nvPr/>
        </p:nvGrpSpPr>
        <p:grpSpPr bwMode="auto">
          <a:xfrm>
            <a:off x="9366021" y="5125443"/>
            <a:ext cx="1075508" cy="210400"/>
            <a:chOff x="1632" y="2016"/>
            <a:chExt cx="2640" cy="96"/>
          </a:xfrm>
        </p:grpSpPr>
        <p:sp>
          <p:nvSpPr>
            <p:cNvPr id="82" name="Line 48">
              <a:extLst>
                <a:ext uri="{FF2B5EF4-FFF2-40B4-BE49-F238E27FC236}">
                  <a16:creationId xmlns:a16="http://schemas.microsoft.com/office/drawing/2014/main" id="{E2FB45A9-46DE-4941-9238-EFEFA003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83" name="Line 49">
              <a:extLst>
                <a:ext uri="{FF2B5EF4-FFF2-40B4-BE49-F238E27FC236}">
                  <a16:creationId xmlns:a16="http://schemas.microsoft.com/office/drawing/2014/main" id="{A5D346CA-D180-41A3-95AB-80CE281B99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84" name="Line 50">
              <a:extLst>
                <a:ext uri="{FF2B5EF4-FFF2-40B4-BE49-F238E27FC236}">
                  <a16:creationId xmlns:a16="http://schemas.microsoft.com/office/drawing/2014/main" id="{1A29D3BE-402E-433B-800C-15B6F5683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85" name="Group 51">
            <a:extLst>
              <a:ext uri="{FF2B5EF4-FFF2-40B4-BE49-F238E27FC236}">
                <a16:creationId xmlns:a16="http://schemas.microsoft.com/office/drawing/2014/main" id="{95D61CF1-C8D1-46C8-96E3-3EF3804CDB19}"/>
              </a:ext>
            </a:extLst>
          </p:cNvPr>
          <p:cNvGrpSpPr>
            <a:grpSpLocks/>
          </p:cNvGrpSpPr>
          <p:nvPr/>
        </p:nvGrpSpPr>
        <p:grpSpPr bwMode="auto">
          <a:xfrm>
            <a:off x="10443709" y="4327192"/>
            <a:ext cx="1075508" cy="210400"/>
            <a:chOff x="1632" y="2016"/>
            <a:chExt cx="2640" cy="96"/>
          </a:xfrm>
        </p:grpSpPr>
        <p:sp>
          <p:nvSpPr>
            <p:cNvPr id="86" name="Line 48">
              <a:extLst>
                <a:ext uri="{FF2B5EF4-FFF2-40B4-BE49-F238E27FC236}">
                  <a16:creationId xmlns:a16="http://schemas.microsoft.com/office/drawing/2014/main" id="{2A942F18-B176-42A5-AB58-E347A395E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64"/>
              <a:ext cx="26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87" name="Line 49">
              <a:extLst>
                <a:ext uri="{FF2B5EF4-FFF2-40B4-BE49-F238E27FC236}">
                  <a16:creationId xmlns:a16="http://schemas.microsoft.com/office/drawing/2014/main" id="{4F4EB138-9568-4875-8195-9B28CF4C6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88" name="Line 50">
              <a:extLst>
                <a:ext uri="{FF2B5EF4-FFF2-40B4-BE49-F238E27FC236}">
                  <a16:creationId xmlns:a16="http://schemas.microsoft.com/office/drawing/2014/main" id="{6BE50B68-2940-4C6E-B29A-F59D5138E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016"/>
              <a:ext cx="0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1382315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47" grpId="0" animBg="1"/>
      <p:bldP spid="20" grpId="0"/>
      <p:bldP spid="21" grpId="0"/>
      <p:bldP spid="22" grpId="0"/>
      <p:bldP spid="23" grpId="0" animBg="1"/>
      <p:bldP spid="28" grpId="0"/>
      <p:bldP spid="75" grpId="0" animBg="1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62350" y="714828"/>
            <a:ext cx="11467300" cy="5635406"/>
          </a:xfrm>
          <a:prstGeom prst="roundRect">
            <a:avLst>
              <a:gd name="adj" fmla="val 757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9465040C-94BE-42CE-B165-BCC780666945}"/>
              </a:ext>
            </a:extLst>
          </p:cNvPr>
          <p:cNvSpPr/>
          <p:nvPr/>
        </p:nvSpPr>
        <p:spPr>
          <a:xfrm>
            <a:off x="974355" y="920275"/>
            <a:ext cx="10466204" cy="5222895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397743" y="199276"/>
            <a:ext cx="1012058" cy="975244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Cotent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9503" b="34257"/>
          <a:stretch/>
        </p:blipFill>
        <p:spPr>
          <a:xfrm rot="16200000">
            <a:off x="-1476968" y="3168142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5" action="ppaction://hlinksldjump"/>
            <a:extLst>
              <a:ext uri="{FF2B5EF4-FFF2-40B4-BE49-F238E27FC236}">
                <a16:creationId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" t="-1217" r="74271" b="73285"/>
          <a:stretch/>
        </p:blipFill>
        <p:spPr bwMode="auto">
          <a:xfrm>
            <a:off x="11146115" y="591897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00D2F6F-836A-4F8E-B807-74591CD76B91}"/>
                  </a:ext>
                </a:extLst>
              </p:cNvPr>
              <p:cNvSpPr txBox="1"/>
              <p:nvPr/>
            </p:nvSpPr>
            <p:spPr>
              <a:xfrm>
                <a:off x="1872906" y="1194554"/>
                <a:ext cx="8267722" cy="3103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600" b="1" u="sng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altLang="en-US" sz="3600" b="1" u="sng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endParaRPr lang="en-US" altLang="en-US" sz="3600" b="1" u="sng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altLang="en-US" sz="3600" b="1" u="sng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6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Chiềurộngcủasântrườnglà</a:t>
                </a:r>
                <a:r>
                  <a:rPr 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altLang="en-US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120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100  (m)</a:t>
                </a:r>
              </a:p>
              <a:p>
                <a:pPr algn="ctr"/>
                <a:r>
                  <a:rPr lang="en-US" altLang="en-US" sz="3600" b="1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100 m</a:t>
                </a: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00D2F6F-836A-4F8E-B807-74591CD76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906" y="1194554"/>
                <a:ext cx="8267722" cy="3103157"/>
              </a:xfrm>
              <a:prstGeom prst="rect">
                <a:avLst/>
              </a:prstGeom>
              <a:blipFill>
                <a:blip r:embed="rId7"/>
                <a:stretch>
                  <a:fillRect t="-3143" b="-6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D537165-6088-4B8C-8EBD-64D4BD42E9F3}"/>
                  </a:ext>
                </a:extLst>
              </p:cNvPr>
              <p:cNvSpPr/>
              <p:nvPr/>
            </p:nvSpPr>
            <p:spPr>
              <a:xfrm>
                <a:off x="2939872" y="4763026"/>
                <a:ext cx="6864440" cy="953037"/>
              </a:xfrm>
              <a:custGeom>
                <a:avLst/>
                <a:gdLst>
                  <a:gd name="connsiteX0" fmla="*/ 0 w 6864440"/>
                  <a:gd name="connsiteY0" fmla="*/ 0 h 953037"/>
                  <a:gd name="connsiteX1" fmla="*/ 434748 w 6864440"/>
                  <a:gd name="connsiteY1" fmla="*/ 0 h 953037"/>
                  <a:gd name="connsiteX2" fmla="*/ 800851 w 6864440"/>
                  <a:gd name="connsiteY2" fmla="*/ 0 h 953037"/>
                  <a:gd name="connsiteX3" fmla="*/ 1510177 w 6864440"/>
                  <a:gd name="connsiteY3" fmla="*/ 0 h 953037"/>
                  <a:gd name="connsiteX4" fmla="*/ 1944925 w 6864440"/>
                  <a:gd name="connsiteY4" fmla="*/ 0 h 953037"/>
                  <a:gd name="connsiteX5" fmla="*/ 2311028 w 6864440"/>
                  <a:gd name="connsiteY5" fmla="*/ 0 h 953037"/>
                  <a:gd name="connsiteX6" fmla="*/ 2951709 w 6864440"/>
                  <a:gd name="connsiteY6" fmla="*/ 0 h 953037"/>
                  <a:gd name="connsiteX7" fmla="*/ 3592390 w 6864440"/>
                  <a:gd name="connsiteY7" fmla="*/ 0 h 953037"/>
                  <a:gd name="connsiteX8" fmla="*/ 4095783 w 6864440"/>
                  <a:gd name="connsiteY8" fmla="*/ 0 h 953037"/>
                  <a:gd name="connsiteX9" fmla="*/ 4805108 w 6864440"/>
                  <a:gd name="connsiteY9" fmla="*/ 0 h 953037"/>
                  <a:gd name="connsiteX10" fmla="*/ 5171211 w 6864440"/>
                  <a:gd name="connsiteY10" fmla="*/ 0 h 953037"/>
                  <a:gd name="connsiteX11" fmla="*/ 5674604 w 6864440"/>
                  <a:gd name="connsiteY11" fmla="*/ 0 h 953037"/>
                  <a:gd name="connsiteX12" fmla="*/ 6040707 w 6864440"/>
                  <a:gd name="connsiteY12" fmla="*/ 0 h 953037"/>
                  <a:gd name="connsiteX13" fmla="*/ 6864440 w 6864440"/>
                  <a:gd name="connsiteY13" fmla="*/ 0 h 953037"/>
                  <a:gd name="connsiteX14" fmla="*/ 6864440 w 6864440"/>
                  <a:gd name="connsiteY14" fmla="*/ 495579 h 953037"/>
                  <a:gd name="connsiteX15" fmla="*/ 6864440 w 6864440"/>
                  <a:gd name="connsiteY15" fmla="*/ 953037 h 953037"/>
                  <a:gd name="connsiteX16" fmla="*/ 6498337 w 6864440"/>
                  <a:gd name="connsiteY16" fmla="*/ 953037 h 953037"/>
                  <a:gd name="connsiteX17" fmla="*/ 5994944 w 6864440"/>
                  <a:gd name="connsiteY17" fmla="*/ 953037 h 953037"/>
                  <a:gd name="connsiteX18" fmla="*/ 5491552 w 6864440"/>
                  <a:gd name="connsiteY18" fmla="*/ 953037 h 953037"/>
                  <a:gd name="connsiteX19" fmla="*/ 4850871 w 6864440"/>
                  <a:gd name="connsiteY19" fmla="*/ 953037 h 953037"/>
                  <a:gd name="connsiteX20" fmla="*/ 4141545 w 6864440"/>
                  <a:gd name="connsiteY20" fmla="*/ 953037 h 953037"/>
                  <a:gd name="connsiteX21" fmla="*/ 3500864 w 6864440"/>
                  <a:gd name="connsiteY21" fmla="*/ 953037 h 953037"/>
                  <a:gd name="connsiteX22" fmla="*/ 2997472 w 6864440"/>
                  <a:gd name="connsiteY22" fmla="*/ 953037 h 953037"/>
                  <a:gd name="connsiteX23" fmla="*/ 2494080 w 6864440"/>
                  <a:gd name="connsiteY23" fmla="*/ 953037 h 953037"/>
                  <a:gd name="connsiteX24" fmla="*/ 2127976 w 6864440"/>
                  <a:gd name="connsiteY24" fmla="*/ 953037 h 953037"/>
                  <a:gd name="connsiteX25" fmla="*/ 1761873 w 6864440"/>
                  <a:gd name="connsiteY25" fmla="*/ 953037 h 953037"/>
                  <a:gd name="connsiteX26" fmla="*/ 1327125 w 6864440"/>
                  <a:gd name="connsiteY26" fmla="*/ 953037 h 953037"/>
                  <a:gd name="connsiteX27" fmla="*/ 617800 w 6864440"/>
                  <a:gd name="connsiteY27" fmla="*/ 953037 h 953037"/>
                  <a:gd name="connsiteX28" fmla="*/ 0 w 6864440"/>
                  <a:gd name="connsiteY28" fmla="*/ 953037 h 953037"/>
                  <a:gd name="connsiteX29" fmla="*/ 0 w 6864440"/>
                  <a:gd name="connsiteY29" fmla="*/ 476519 h 953037"/>
                  <a:gd name="connsiteX30" fmla="*/ 0 w 6864440"/>
                  <a:gd name="connsiteY30" fmla="*/ 0 h 953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864440" h="953037" fill="none" extrusionOk="0">
                    <a:moveTo>
                      <a:pt x="0" y="0"/>
                    </a:moveTo>
                    <a:cubicBezTo>
                      <a:pt x="214879" y="-26315"/>
                      <a:pt x="238175" y="7329"/>
                      <a:pt x="434748" y="0"/>
                    </a:cubicBezTo>
                    <a:cubicBezTo>
                      <a:pt x="631321" y="-7329"/>
                      <a:pt x="724037" y="42370"/>
                      <a:pt x="800851" y="0"/>
                    </a:cubicBezTo>
                    <a:cubicBezTo>
                      <a:pt x="877665" y="-42370"/>
                      <a:pt x="1161315" y="6745"/>
                      <a:pt x="1510177" y="0"/>
                    </a:cubicBezTo>
                    <a:cubicBezTo>
                      <a:pt x="1859039" y="-6745"/>
                      <a:pt x="1796575" y="17149"/>
                      <a:pt x="1944925" y="0"/>
                    </a:cubicBezTo>
                    <a:cubicBezTo>
                      <a:pt x="2093275" y="-17149"/>
                      <a:pt x="2148472" y="29702"/>
                      <a:pt x="2311028" y="0"/>
                    </a:cubicBezTo>
                    <a:cubicBezTo>
                      <a:pt x="2473584" y="-29702"/>
                      <a:pt x="2698695" y="1661"/>
                      <a:pt x="2951709" y="0"/>
                    </a:cubicBezTo>
                    <a:cubicBezTo>
                      <a:pt x="3204723" y="-1661"/>
                      <a:pt x="3295112" y="38051"/>
                      <a:pt x="3592390" y="0"/>
                    </a:cubicBezTo>
                    <a:cubicBezTo>
                      <a:pt x="3889668" y="-38051"/>
                      <a:pt x="3967459" y="24575"/>
                      <a:pt x="4095783" y="0"/>
                    </a:cubicBezTo>
                    <a:cubicBezTo>
                      <a:pt x="4224107" y="-24575"/>
                      <a:pt x="4563824" y="75339"/>
                      <a:pt x="4805108" y="0"/>
                    </a:cubicBezTo>
                    <a:cubicBezTo>
                      <a:pt x="5046393" y="-75339"/>
                      <a:pt x="4988305" y="35244"/>
                      <a:pt x="5171211" y="0"/>
                    </a:cubicBezTo>
                    <a:cubicBezTo>
                      <a:pt x="5354117" y="-35244"/>
                      <a:pt x="5551227" y="53807"/>
                      <a:pt x="5674604" y="0"/>
                    </a:cubicBezTo>
                    <a:cubicBezTo>
                      <a:pt x="5797981" y="-53807"/>
                      <a:pt x="5892064" y="10292"/>
                      <a:pt x="6040707" y="0"/>
                    </a:cubicBezTo>
                    <a:cubicBezTo>
                      <a:pt x="6189350" y="-10292"/>
                      <a:pt x="6616058" y="75916"/>
                      <a:pt x="6864440" y="0"/>
                    </a:cubicBezTo>
                    <a:cubicBezTo>
                      <a:pt x="6874558" y="121870"/>
                      <a:pt x="6811377" y="368335"/>
                      <a:pt x="6864440" y="495579"/>
                    </a:cubicBezTo>
                    <a:cubicBezTo>
                      <a:pt x="6917503" y="622823"/>
                      <a:pt x="6846333" y="808323"/>
                      <a:pt x="6864440" y="953037"/>
                    </a:cubicBezTo>
                    <a:cubicBezTo>
                      <a:pt x="6749706" y="957930"/>
                      <a:pt x="6671885" y="914531"/>
                      <a:pt x="6498337" y="953037"/>
                    </a:cubicBezTo>
                    <a:cubicBezTo>
                      <a:pt x="6324789" y="991543"/>
                      <a:pt x="6105995" y="930467"/>
                      <a:pt x="5994944" y="953037"/>
                    </a:cubicBezTo>
                    <a:cubicBezTo>
                      <a:pt x="5883893" y="975607"/>
                      <a:pt x="5650607" y="947865"/>
                      <a:pt x="5491552" y="953037"/>
                    </a:cubicBezTo>
                    <a:cubicBezTo>
                      <a:pt x="5332497" y="958209"/>
                      <a:pt x="5020092" y="947899"/>
                      <a:pt x="4850871" y="953037"/>
                    </a:cubicBezTo>
                    <a:cubicBezTo>
                      <a:pt x="4681650" y="958175"/>
                      <a:pt x="4463328" y="900943"/>
                      <a:pt x="4141545" y="953037"/>
                    </a:cubicBezTo>
                    <a:cubicBezTo>
                      <a:pt x="3819762" y="1005131"/>
                      <a:pt x="3752557" y="940901"/>
                      <a:pt x="3500864" y="953037"/>
                    </a:cubicBezTo>
                    <a:cubicBezTo>
                      <a:pt x="3249171" y="965173"/>
                      <a:pt x="3198575" y="901777"/>
                      <a:pt x="2997472" y="953037"/>
                    </a:cubicBezTo>
                    <a:cubicBezTo>
                      <a:pt x="2796369" y="1004297"/>
                      <a:pt x="2638067" y="928755"/>
                      <a:pt x="2494080" y="953037"/>
                    </a:cubicBezTo>
                    <a:cubicBezTo>
                      <a:pt x="2350093" y="977319"/>
                      <a:pt x="2203232" y="931607"/>
                      <a:pt x="2127976" y="953037"/>
                    </a:cubicBezTo>
                    <a:cubicBezTo>
                      <a:pt x="2052720" y="974467"/>
                      <a:pt x="1857148" y="940887"/>
                      <a:pt x="1761873" y="953037"/>
                    </a:cubicBezTo>
                    <a:cubicBezTo>
                      <a:pt x="1666598" y="965187"/>
                      <a:pt x="1497888" y="928221"/>
                      <a:pt x="1327125" y="953037"/>
                    </a:cubicBezTo>
                    <a:cubicBezTo>
                      <a:pt x="1156362" y="977853"/>
                      <a:pt x="813804" y="906197"/>
                      <a:pt x="617800" y="953037"/>
                    </a:cubicBezTo>
                    <a:cubicBezTo>
                      <a:pt x="421796" y="999877"/>
                      <a:pt x="252914" y="912507"/>
                      <a:pt x="0" y="953037"/>
                    </a:cubicBezTo>
                    <a:cubicBezTo>
                      <a:pt x="-37427" y="852226"/>
                      <a:pt x="32282" y="651952"/>
                      <a:pt x="0" y="476519"/>
                    </a:cubicBezTo>
                    <a:cubicBezTo>
                      <a:pt x="-32282" y="301086"/>
                      <a:pt x="12008" y="138227"/>
                      <a:pt x="0" y="0"/>
                    </a:cubicBezTo>
                    <a:close/>
                  </a:path>
                  <a:path w="6864440" h="953037" stroke="0" extrusionOk="0">
                    <a:moveTo>
                      <a:pt x="0" y="0"/>
                    </a:moveTo>
                    <a:cubicBezTo>
                      <a:pt x="151106" y="-73426"/>
                      <a:pt x="510559" y="55534"/>
                      <a:pt x="640681" y="0"/>
                    </a:cubicBezTo>
                    <a:cubicBezTo>
                      <a:pt x="770803" y="-55534"/>
                      <a:pt x="932871" y="62506"/>
                      <a:pt x="1212718" y="0"/>
                    </a:cubicBezTo>
                    <a:cubicBezTo>
                      <a:pt x="1492565" y="-62506"/>
                      <a:pt x="1545307" y="42943"/>
                      <a:pt x="1647466" y="0"/>
                    </a:cubicBezTo>
                    <a:cubicBezTo>
                      <a:pt x="1749625" y="-42943"/>
                      <a:pt x="1931869" y="20556"/>
                      <a:pt x="2082213" y="0"/>
                    </a:cubicBezTo>
                    <a:cubicBezTo>
                      <a:pt x="2232557" y="-20556"/>
                      <a:pt x="2348692" y="34462"/>
                      <a:pt x="2448317" y="0"/>
                    </a:cubicBezTo>
                    <a:cubicBezTo>
                      <a:pt x="2547942" y="-34462"/>
                      <a:pt x="2780489" y="46625"/>
                      <a:pt x="2951709" y="0"/>
                    </a:cubicBezTo>
                    <a:cubicBezTo>
                      <a:pt x="3122929" y="-46625"/>
                      <a:pt x="3300693" y="45819"/>
                      <a:pt x="3523746" y="0"/>
                    </a:cubicBezTo>
                    <a:cubicBezTo>
                      <a:pt x="3746799" y="-45819"/>
                      <a:pt x="4039603" y="80666"/>
                      <a:pt x="4233071" y="0"/>
                    </a:cubicBezTo>
                    <a:cubicBezTo>
                      <a:pt x="4426540" y="-80666"/>
                      <a:pt x="4503069" y="43696"/>
                      <a:pt x="4599175" y="0"/>
                    </a:cubicBezTo>
                    <a:cubicBezTo>
                      <a:pt x="4695281" y="-43696"/>
                      <a:pt x="4848569" y="7944"/>
                      <a:pt x="5033923" y="0"/>
                    </a:cubicBezTo>
                    <a:cubicBezTo>
                      <a:pt x="5219277" y="-7944"/>
                      <a:pt x="5357514" y="42378"/>
                      <a:pt x="5537315" y="0"/>
                    </a:cubicBezTo>
                    <a:cubicBezTo>
                      <a:pt x="5717116" y="-42378"/>
                      <a:pt x="5759026" y="32145"/>
                      <a:pt x="5903418" y="0"/>
                    </a:cubicBezTo>
                    <a:cubicBezTo>
                      <a:pt x="6047810" y="-32145"/>
                      <a:pt x="6152143" y="37427"/>
                      <a:pt x="6338166" y="0"/>
                    </a:cubicBezTo>
                    <a:cubicBezTo>
                      <a:pt x="6524189" y="-37427"/>
                      <a:pt x="6743739" y="40938"/>
                      <a:pt x="6864440" y="0"/>
                    </a:cubicBezTo>
                    <a:cubicBezTo>
                      <a:pt x="6879714" y="122016"/>
                      <a:pt x="6862231" y="311525"/>
                      <a:pt x="6864440" y="447927"/>
                    </a:cubicBezTo>
                    <a:cubicBezTo>
                      <a:pt x="6866649" y="584329"/>
                      <a:pt x="6840046" y="801266"/>
                      <a:pt x="6864440" y="953037"/>
                    </a:cubicBezTo>
                    <a:cubicBezTo>
                      <a:pt x="6731450" y="958098"/>
                      <a:pt x="6592438" y="932826"/>
                      <a:pt x="6498337" y="953037"/>
                    </a:cubicBezTo>
                    <a:cubicBezTo>
                      <a:pt x="6404236" y="973248"/>
                      <a:pt x="6112192" y="886814"/>
                      <a:pt x="5926300" y="953037"/>
                    </a:cubicBezTo>
                    <a:cubicBezTo>
                      <a:pt x="5740408" y="1019260"/>
                      <a:pt x="5589401" y="928303"/>
                      <a:pt x="5422908" y="953037"/>
                    </a:cubicBezTo>
                    <a:cubicBezTo>
                      <a:pt x="5256415" y="977771"/>
                      <a:pt x="5074907" y="950457"/>
                      <a:pt x="4782227" y="953037"/>
                    </a:cubicBezTo>
                    <a:cubicBezTo>
                      <a:pt x="4489547" y="955617"/>
                      <a:pt x="4322759" y="934870"/>
                      <a:pt x="4141545" y="953037"/>
                    </a:cubicBezTo>
                    <a:cubicBezTo>
                      <a:pt x="3960331" y="971204"/>
                      <a:pt x="3633459" y="928036"/>
                      <a:pt x="3500864" y="953037"/>
                    </a:cubicBezTo>
                    <a:cubicBezTo>
                      <a:pt x="3368269" y="978038"/>
                      <a:pt x="3314533" y="916416"/>
                      <a:pt x="3134761" y="953037"/>
                    </a:cubicBezTo>
                    <a:cubicBezTo>
                      <a:pt x="2954989" y="989658"/>
                      <a:pt x="2640851" y="880940"/>
                      <a:pt x="2494080" y="953037"/>
                    </a:cubicBezTo>
                    <a:cubicBezTo>
                      <a:pt x="2347309" y="1025134"/>
                      <a:pt x="2179802" y="934679"/>
                      <a:pt x="2059332" y="953037"/>
                    </a:cubicBezTo>
                    <a:cubicBezTo>
                      <a:pt x="1938862" y="971395"/>
                      <a:pt x="1772669" y="942422"/>
                      <a:pt x="1624584" y="953037"/>
                    </a:cubicBezTo>
                    <a:cubicBezTo>
                      <a:pt x="1476499" y="963652"/>
                      <a:pt x="1226401" y="926930"/>
                      <a:pt x="1052547" y="953037"/>
                    </a:cubicBezTo>
                    <a:cubicBezTo>
                      <a:pt x="878693" y="979144"/>
                      <a:pt x="230023" y="884678"/>
                      <a:pt x="0" y="953037"/>
                    </a:cubicBezTo>
                    <a:cubicBezTo>
                      <a:pt x="-30497" y="752201"/>
                      <a:pt x="31223" y="714355"/>
                      <a:pt x="0" y="486049"/>
                    </a:cubicBezTo>
                    <a:cubicBezTo>
                      <a:pt x="-31223" y="257743"/>
                      <a:pt x="4781" y="1325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prstDash val="dashDot"/>
                <a:extLst>
                  <a:ext uri="{C807C97D-BFC1-408E-A445-0C87EB9F89A2}">
                    <ask:lineSketchStyleProps xmlns:ask="http://schemas.microsoft.com/office/drawing/2018/sketchyshapes" sd="3838994655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120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5 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6 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600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D537165-6088-4B8C-8EBD-64D4BD42E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72" y="4763026"/>
                <a:ext cx="6864440" cy="953037"/>
              </a:xfrm>
              <a:custGeom>
                <a:avLst/>
                <a:gdLst>
                  <a:gd name="connsiteX0" fmla="*/ 0 w 6864440"/>
                  <a:gd name="connsiteY0" fmla="*/ 0 h 953037"/>
                  <a:gd name="connsiteX1" fmla="*/ 434748 w 6864440"/>
                  <a:gd name="connsiteY1" fmla="*/ 0 h 953037"/>
                  <a:gd name="connsiteX2" fmla="*/ 800851 w 6864440"/>
                  <a:gd name="connsiteY2" fmla="*/ 0 h 953037"/>
                  <a:gd name="connsiteX3" fmla="*/ 1510177 w 6864440"/>
                  <a:gd name="connsiteY3" fmla="*/ 0 h 953037"/>
                  <a:gd name="connsiteX4" fmla="*/ 1944925 w 6864440"/>
                  <a:gd name="connsiteY4" fmla="*/ 0 h 953037"/>
                  <a:gd name="connsiteX5" fmla="*/ 2311028 w 6864440"/>
                  <a:gd name="connsiteY5" fmla="*/ 0 h 953037"/>
                  <a:gd name="connsiteX6" fmla="*/ 2951709 w 6864440"/>
                  <a:gd name="connsiteY6" fmla="*/ 0 h 953037"/>
                  <a:gd name="connsiteX7" fmla="*/ 3592390 w 6864440"/>
                  <a:gd name="connsiteY7" fmla="*/ 0 h 953037"/>
                  <a:gd name="connsiteX8" fmla="*/ 4095783 w 6864440"/>
                  <a:gd name="connsiteY8" fmla="*/ 0 h 953037"/>
                  <a:gd name="connsiteX9" fmla="*/ 4805108 w 6864440"/>
                  <a:gd name="connsiteY9" fmla="*/ 0 h 953037"/>
                  <a:gd name="connsiteX10" fmla="*/ 5171211 w 6864440"/>
                  <a:gd name="connsiteY10" fmla="*/ 0 h 953037"/>
                  <a:gd name="connsiteX11" fmla="*/ 5674604 w 6864440"/>
                  <a:gd name="connsiteY11" fmla="*/ 0 h 953037"/>
                  <a:gd name="connsiteX12" fmla="*/ 6040707 w 6864440"/>
                  <a:gd name="connsiteY12" fmla="*/ 0 h 953037"/>
                  <a:gd name="connsiteX13" fmla="*/ 6864440 w 6864440"/>
                  <a:gd name="connsiteY13" fmla="*/ 0 h 953037"/>
                  <a:gd name="connsiteX14" fmla="*/ 6864440 w 6864440"/>
                  <a:gd name="connsiteY14" fmla="*/ 495579 h 953037"/>
                  <a:gd name="connsiteX15" fmla="*/ 6864440 w 6864440"/>
                  <a:gd name="connsiteY15" fmla="*/ 953037 h 953037"/>
                  <a:gd name="connsiteX16" fmla="*/ 6498337 w 6864440"/>
                  <a:gd name="connsiteY16" fmla="*/ 953037 h 953037"/>
                  <a:gd name="connsiteX17" fmla="*/ 5994944 w 6864440"/>
                  <a:gd name="connsiteY17" fmla="*/ 953037 h 953037"/>
                  <a:gd name="connsiteX18" fmla="*/ 5491552 w 6864440"/>
                  <a:gd name="connsiteY18" fmla="*/ 953037 h 953037"/>
                  <a:gd name="connsiteX19" fmla="*/ 4850871 w 6864440"/>
                  <a:gd name="connsiteY19" fmla="*/ 953037 h 953037"/>
                  <a:gd name="connsiteX20" fmla="*/ 4141545 w 6864440"/>
                  <a:gd name="connsiteY20" fmla="*/ 953037 h 953037"/>
                  <a:gd name="connsiteX21" fmla="*/ 3500864 w 6864440"/>
                  <a:gd name="connsiteY21" fmla="*/ 953037 h 953037"/>
                  <a:gd name="connsiteX22" fmla="*/ 2997472 w 6864440"/>
                  <a:gd name="connsiteY22" fmla="*/ 953037 h 953037"/>
                  <a:gd name="connsiteX23" fmla="*/ 2494080 w 6864440"/>
                  <a:gd name="connsiteY23" fmla="*/ 953037 h 953037"/>
                  <a:gd name="connsiteX24" fmla="*/ 2127976 w 6864440"/>
                  <a:gd name="connsiteY24" fmla="*/ 953037 h 953037"/>
                  <a:gd name="connsiteX25" fmla="*/ 1761873 w 6864440"/>
                  <a:gd name="connsiteY25" fmla="*/ 953037 h 953037"/>
                  <a:gd name="connsiteX26" fmla="*/ 1327125 w 6864440"/>
                  <a:gd name="connsiteY26" fmla="*/ 953037 h 953037"/>
                  <a:gd name="connsiteX27" fmla="*/ 617800 w 6864440"/>
                  <a:gd name="connsiteY27" fmla="*/ 953037 h 953037"/>
                  <a:gd name="connsiteX28" fmla="*/ 0 w 6864440"/>
                  <a:gd name="connsiteY28" fmla="*/ 953037 h 953037"/>
                  <a:gd name="connsiteX29" fmla="*/ 0 w 6864440"/>
                  <a:gd name="connsiteY29" fmla="*/ 476519 h 953037"/>
                  <a:gd name="connsiteX30" fmla="*/ 0 w 6864440"/>
                  <a:gd name="connsiteY30" fmla="*/ 0 h 953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864440" h="953037" fill="none" extrusionOk="0">
                    <a:moveTo>
                      <a:pt x="0" y="0"/>
                    </a:moveTo>
                    <a:cubicBezTo>
                      <a:pt x="214879" y="-26315"/>
                      <a:pt x="238175" y="7329"/>
                      <a:pt x="434748" y="0"/>
                    </a:cubicBezTo>
                    <a:cubicBezTo>
                      <a:pt x="631321" y="-7329"/>
                      <a:pt x="724037" y="42370"/>
                      <a:pt x="800851" y="0"/>
                    </a:cubicBezTo>
                    <a:cubicBezTo>
                      <a:pt x="877665" y="-42370"/>
                      <a:pt x="1161315" y="6745"/>
                      <a:pt x="1510177" y="0"/>
                    </a:cubicBezTo>
                    <a:cubicBezTo>
                      <a:pt x="1859039" y="-6745"/>
                      <a:pt x="1796575" y="17149"/>
                      <a:pt x="1944925" y="0"/>
                    </a:cubicBezTo>
                    <a:cubicBezTo>
                      <a:pt x="2093275" y="-17149"/>
                      <a:pt x="2148472" y="29702"/>
                      <a:pt x="2311028" y="0"/>
                    </a:cubicBezTo>
                    <a:cubicBezTo>
                      <a:pt x="2473584" y="-29702"/>
                      <a:pt x="2698695" y="1661"/>
                      <a:pt x="2951709" y="0"/>
                    </a:cubicBezTo>
                    <a:cubicBezTo>
                      <a:pt x="3204723" y="-1661"/>
                      <a:pt x="3295112" y="38051"/>
                      <a:pt x="3592390" y="0"/>
                    </a:cubicBezTo>
                    <a:cubicBezTo>
                      <a:pt x="3889668" y="-38051"/>
                      <a:pt x="3967459" y="24575"/>
                      <a:pt x="4095783" y="0"/>
                    </a:cubicBezTo>
                    <a:cubicBezTo>
                      <a:pt x="4224107" y="-24575"/>
                      <a:pt x="4563824" y="75339"/>
                      <a:pt x="4805108" y="0"/>
                    </a:cubicBezTo>
                    <a:cubicBezTo>
                      <a:pt x="5046393" y="-75339"/>
                      <a:pt x="4988305" y="35244"/>
                      <a:pt x="5171211" y="0"/>
                    </a:cubicBezTo>
                    <a:cubicBezTo>
                      <a:pt x="5354117" y="-35244"/>
                      <a:pt x="5551227" y="53807"/>
                      <a:pt x="5674604" y="0"/>
                    </a:cubicBezTo>
                    <a:cubicBezTo>
                      <a:pt x="5797981" y="-53807"/>
                      <a:pt x="5892064" y="10292"/>
                      <a:pt x="6040707" y="0"/>
                    </a:cubicBezTo>
                    <a:cubicBezTo>
                      <a:pt x="6189350" y="-10292"/>
                      <a:pt x="6616058" y="75916"/>
                      <a:pt x="6864440" y="0"/>
                    </a:cubicBezTo>
                    <a:cubicBezTo>
                      <a:pt x="6874558" y="121870"/>
                      <a:pt x="6811377" y="368335"/>
                      <a:pt x="6864440" y="495579"/>
                    </a:cubicBezTo>
                    <a:cubicBezTo>
                      <a:pt x="6917503" y="622823"/>
                      <a:pt x="6846333" y="808323"/>
                      <a:pt x="6864440" y="953037"/>
                    </a:cubicBezTo>
                    <a:cubicBezTo>
                      <a:pt x="6749706" y="957930"/>
                      <a:pt x="6671885" y="914531"/>
                      <a:pt x="6498337" y="953037"/>
                    </a:cubicBezTo>
                    <a:cubicBezTo>
                      <a:pt x="6324789" y="991543"/>
                      <a:pt x="6105995" y="930467"/>
                      <a:pt x="5994944" y="953037"/>
                    </a:cubicBezTo>
                    <a:cubicBezTo>
                      <a:pt x="5883893" y="975607"/>
                      <a:pt x="5650607" y="947865"/>
                      <a:pt x="5491552" y="953037"/>
                    </a:cubicBezTo>
                    <a:cubicBezTo>
                      <a:pt x="5332497" y="958209"/>
                      <a:pt x="5020092" y="947899"/>
                      <a:pt x="4850871" y="953037"/>
                    </a:cubicBezTo>
                    <a:cubicBezTo>
                      <a:pt x="4681650" y="958175"/>
                      <a:pt x="4463328" y="900943"/>
                      <a:pt x="4141545" y="953037"/>
                    </a:cubicBezTo>
                    <a:cubicBezTo>
                      <a:pt x="3819762" y="1005131"/>
                      <a:pt x="3752557" y="940901"/>
                      <a:pt x="3500864" y="953037"/>
                    </a:cubicBezTo>
                    <a:cubicBezTo>
                      <a:pt x="3249171" y="965173"/>
                      <a:pt x="3198575" y="901777"/>
                      <a:pt x="2997472" y="953037"/>
                    </a:cubicBezTo>
                    <a:cubicBezTo>
                      <a:pt x="2796369" y="1004297"/>
                      <a:pt x="2638067" y="928755"/>
                      <a:pt x="2494080" y="953037"/>
                    </a:cubicBezTo>
                    <a:cubicBezTo>
                      <a:pt x="2350093" y="977319"/>
                      <a:pt x="2203232" y="931607"/>
                      <a:pt x="2127976" y="953037"/>
                    </a:cubicBezTo>
                    <a:cubicBezTo>
                      <a:pt x="2052720" y="974467"/>
                      <a:pt x="1857148" y="940887"/>
                      <a:pt x="1761873" y="953037"/>
                    </a:cubicBezTo>
                    <a:cubicBezTo>
                      <a:pt x="1666598" y="965187"/>
                      <a:pt x="1497888" y="928221"/>
                      <a:pt x="1327125" y="953037"/>
                    </a:cubicBezTo>
                    <a:cubicBezTo>
                      <a:pt x="1156362" y="977853"/>
                      <a:pt x="813804" y="906197"/>
                      <a:pt x="617800" y="953037"/>
                    </a:cubicBezTo>
                    <a:cubicBezTo>
                      <a:pt x="421796" y="999877"/>
                      <a:pt x="252914" y="912507"/>
                      <a:pt x="0" y="953037"/>
                    </a:cubicBezTo>
                    <a:cubicBezTo>
                      <a:pt x="-37427" y="852226"/>
                      <a:pt x="32282" y="651952"/>
                      <a:pt x="0" y="476519"/>
                    </a:cubicBezTo>
                    <a:cubicBezTo>
                      <a:pt x="-32282" y="301086"/>
                      <a:pt x="12008" y="138227"/>
                      <a:pt x="0" y="0"/>
                    </a:cubicBezTo>
                    <a:close/>
                  </a:path>
                  <a:path w="6864440" h="953037" stroke="0" extrusionOk="0">
                    <a:moveTo>
                      <a:pt x="0" y="0"/>
                    </a:moveTo>
                    <a:cubicBezTo>
                      <a:pt x="151106" y="-73426"/>
                      <a:pt x="510559" y="55534"/>
                      <a:pt x="640681" y="0"/>
                    </a:cubicBezTo>
                    <a:cubicBezTo>
                      <a:pt x="770803" y="-55534"/>
                      <a:pt x="932871" y="62506"/>
                      <a:pt x="1212718" y="0"/>
                    </a:cubicBezTo>
                    <a:cubicBezTo>
                      <a:pt x="1492565" y="-62506"/>
                      <a:pt x="1545307" y="42943"/>
                      <a:pt x="1647466" y="0"/>
                    </a:cubicBezTo>
                    <a:cubicBezTo>
                      <a:pt x="1749625" y="-42943"/>
                      <a:pt x="1931869" y="20556"/>
                      <a:pt x="2082213" y="0"/>
                    </a:cubicBezTo>
                    <a:cubicBezTo>
                      <a:pt x="2232557" y="-20556"/>
                      <a:pt x="2348692" y="34462"/>
                      <a:pt x="2448317" y="0"/>
                    </a:cubicBezTo>
                    <a:cubicBezTo>
                      <a:pt x="2547942" y="-34462"/>
                      <a:pt x="2780489" y="46625"/>
                      <a:pt x="2951709" y="0"/>
                    </a:cubicBezTo>
                    <a:cubicBezTo>
                      <a:pt x="3122929" y="-46625"/>
                      <a:pt x="3300693" y="45819"/>
                      <a:pt x="3523746" y="0"/>
                    </a:cubicBezTo>
                    <a:cubicBezTo>
                      <a:pt x="3746799" y="-45819"/>
                      <a:pt x="4039603" y="80666"/>
                      <a:pt x="4233071" y="0"/>
                    </a:cubicBezTo>
                    <a:cubicBezTo>
                      <a:pt x="4426540" y="-80666"/>
                      <a:pt x="4503069" y="43696"/>
                      <a:pt x="4599175" y="0"/>
                    </a:cubicBezTo>
                    <a:cubicBezTo>
                      <a:pt x="4695281" y="-43696"/>
                      <a:pt x="4848569" y="7944"/>
                      <a:pt x="5033923" y="0"/>
                    </a:cubicBezTo>
                    <a:cubicBezTo>
                      <a:pt x="5219277" y="-7944"/>
                      <a:pt x="5357514" y="42378"/>
                      <a:pt x="5537315" y="0"/>
                    </a:cubicBezTo>
                    <a:cubicBezTo>
                      <a:pt x="5717116" y="-42378"/>
                      <a:pt x="5759026" y="32145"/>
                      <a:pt x="5903418" y="0"/>
                    </a:cubicBezTo>
                    <a:cubicBezTo>
                      <a:pt x="6047810" y="-32145"/>
                      <a:pt x="6152143" y="37427"/>
                      <a:pt x="6338166" y="0"/>
                    </a:cubicBezTo>
                    <a:cubicBezTo>
                      <a:pt x="6524189" y="-37427"/>
                      <a:pt x="6743739" y="40938"/>
                      <a:pt x="6864440" y="0"/>
                    </a:cubicBezTo>
                    <a:cubicBezTo>
                      <a:pt x="6879714" y="122016"/>
                      <a:pt x="6862231" y="311525"/>
                      <a:pt x="6864440" y="447927"/>
                    </a:cubicBezTo>
                    <a:cubicBezTo>
                      <a:pt x="6866649" y="584329"/>
                      <a:pt x="6840046" y="801266"/>
                      <a:pt x="6864440" y="953037"/>
                    </a:cubicBezTo>
                    <a:cubicBezTo>
                      <a:pt x="6731450" y="958098"/>
                      <a:pt x="6592438" y="932826"/>
                      <a:pt x="6498337" y="953037"/>
                    </a:cubicBezTo>
                    <a:cubicBezTo>
                      <a:pt x="6404236" y="973248"/>
                      <a:pt x="6112192" y="886814"/>
                      <a:pt x="5926300" y="953037"/>
                    </a:cubicBezTo>
                    <a:cubicBezTo>
                      <a:pt x="5740408" y="1019260"/>
                      <a:pt x="5589401" y="928303"/>
                      <a:pt x="5422908" y="953037"/>
                    </a:cubicBezTo>
                    <a:cubicBezTo>
                      <a:pt x="5256415" y="977771"/>
                      <a:pt x="5074907" y="950457"/>
                      <a:pt x="4782227" y="953037"/>
                    </a:cubicBezTo>
                    <a:cubicBezTo>
                      <a:pt x="4489547" y="955617"/>
                      <a:pt x="4322759" y="934870"/>
                      <a:pt x="4141545" y="953037"/>
                    </a:cubicBezTo>
                    <a:cubicBezTo>
                      <a:pt x="3960331" y="971204"/>
                      <a:pt x="3633459" y="928036"/>
                      <a:pt x="3500864" y="953037"/>
                    </a:cubicBezTo>
                    <a:cubicBezTo>
                      <a:pt x="3368269" y="978038"/>
                      <a:pt x="3314533" y="916416"/>
                      <a:pt x="3134761" y="953037"/>
                    </a:cubicBezTo>
                    <a:cubicBezTo>
                      <a:pt x="2954989" y="989658"/>
                      <a:pt x="2640851" y="880940"/>
                      <a:pt x="2494080" y="953037"/>
                    </a:cubicBezTo>
                    <a:cubicBezTo>
                      <a:pt x="2347309" y="1025134"/>
                      <a:pt x="2179802" y="934679"/>
                      <a:pt x="2059332" y="953037"/>
                    </a:cubicBezTo>
                    <a:cubicBezTo>
                      <a:pt x="1938862" y="971395"/>
                      <a:pt x="1772669" y="942422"/>
                      <a:pt x="1624584" y="953037"/>
                    </a:cubicBezTo>
                    <a:cubicBezTo>
                      <a:pt x="1476499" y="963652"/>
                      <a:pt x="1226401" y="926930"/>
                      <a:pt x="1052547" y="953037"/>
                    </a:cubicBezTo>
                    <a:cubicBezTo>
                      <a:pt x="878693" y="979144"/>
                      <a:pt x="230023" y="884678"/>
                      <a:pt x="0" y="953037"/>
                    </a:cubicBezTo>
                    <a:cubicBezTo>
                      <a:pt x="-30497" y="752201"/>
                      <a:pt x="31223" y="714355"/>
                      <a:pt x="0" y="486049"/>
                    </a:cubicBezTo>
                    <a:cubicBezTo>
                      <a:pt x="-31223" y="257743"/>
                      <a:pt x="4781" y="132582"/>
                      <a:pt x="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28575">
                <a:prstDash val="dashDot"/>
                <a:extLst>
                  <a:ext uri="{C807C97D-BFC1-408E-A445-0C87EB9F89A2}">
                    <ask:lineSketchStyleProps xmlns="" xmlns:a14="http://schemas.microsoft.com/office/drawing/2010/main" xmlns:ask="http://schemas.microsoft.com/office/drawing/2018/sketchyshapes" sd="3838994655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56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89" grpId="0" animBg="1"/>
      <p:bldP spid="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D166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Game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20743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7812131" y="922945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326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D05AFB1-23E1-4366-A7CA-17C810BF2A3C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F41FBA-DC90-4FCD-B598-8C22AA9AB9DA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70636A-E604-4632-A738-12F3482EF809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E321AA-DA62-4AD8-B790-1C9B9824408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968CD10-F1D4-4D88-88B3-5D291F0B9176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D632A6-326A-4469-858C-C4C3378B02B3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ECE1BE1-C449-4D7E-9CC6-0C0CDCE1CBC4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9D332B-2A07-4D5D-9D0F-06A8B2A28546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94ADCDF-82ED-4E22-A8DF-32A650EDD24E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E007CF2-B9FD-41A6-B9BB-34CFAE24CF40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1CEDCA9-19FD-4FF0-BDE6-DF0294E55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5D3CF78-2DD6-4FEA-816D-8AAF07E1B353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BA6837F-051C-40EB-AE33-30D8E8911A4E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0860E34-28D4-4551-8ACD-5274C8E6605E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3E9AC4-FCA2-4F00-90ED-840C18C02D70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7CBDA8A-F5C8-465A-9F8F-93F567C8EADA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03D19AA-58BD-4F5D-AF86-4B2916B2E57D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7FDF0D6-3544-4274-BE1A-DEA600AC9CBC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B7F4986-DE69-4F81-BF6B-141513CA1342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2692EAC-3AD3-4216-BD7E-5A2E2991608D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58438B3-1398-47E8-ADF6-9C00DC33C9CD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148852D-2E94-47C5-AC8E-148A94218AC2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4ECCF09-D7D5-46CC-BE9C-3B0FB1A42599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8926AC-BBA2-4462-958C-18A6AC08E10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E312E9B-83F2-4663-B037-C7E6A467AE91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EE09062-4911-470E-A1B3-A2BCF3D265CA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D7EC81C-237D-45B1-B735-99716B9289D8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2365761-E71D-42D5-BF0D-9F6F0E3CADEB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7E8AE7E-F841-4CCD-8982-1A1975309C77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51A608F-A145-49B0-BBC3-D912732A48CE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8002B2-7601-4CF5-91B2-BE5944E246E4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5CD34348-A1D6-4B68-A1B1-7E82250FD1CD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1EA3FA7-BBD9-4BCE-8D54-D7E7EE81032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46C6A79-D329-4371-AFD6-09C861B23E11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7DC177B-C615-4668-9784-E5319CA1A207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1AA96B1-6DB4-4A9B-A41E-A5A2D53D2A3D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F9DA21-2279-41FF-8609-7565BC6522D2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CF0A252-343A-42ED-B5DC-2C39B6214232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83AA934-E9CE-41F7-9EFB-357382B336C7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6ADC4CF-1091-4C62-AE5F-7E43B4186F52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939B9BF-225D-4200-AAD0-1C3DEE4AC14E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539E9B1-CB59-4063-9098-4E35DA539416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2548F1A-EA57-4220-ADA8-C491D4E0AC87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18665A8-2CC9-406D-8C32-4F2D1DF9FD2A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AEFBE1E-E940-4E3D-953B-6B32E2FE441B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DA33D73-4431-4F40-B253-96394460817B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1B0CCD9-7791-4F2B-BFA3-4D833DADF30A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A69C7A2-B78A-48AD-9E6F-6BC821D1EE7A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AE82882B-7B44-4CA7-B167-BD442F396C2D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7C6D51C-F07D-4E92-A985-270CF689E5B7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ADE6F21-7F00-49F0-8B7D-171FB8F41576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EC59798-7BFC-43F7-9A72-5574832646A9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F06446E-149C-4E5F-A63C-27751766E1B4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DCC8A2D-5F6A-43CA-A2D1-6569530B7CAB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D15CAA3-5336-48AD-A225-42F4358F9C25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8B25B4D-27F0-41D6-B247-E3A4355D326A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829747A-B81E-4DBB-BDCF-BC8B2C714981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97C07DE-0B8D-4A65-9084-E1A6551980F9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05EDDF7-F736-4E1D-932D-77371BBCD5EB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15602FA-4274-4911-9201-36BABB16C77B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331BAA1-EECB-4534-9008-7BCDBE688B5A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A3A61B4-F07E-4935-8541-A674EBAB32DC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C372A4A-9370-4687-88FD-B9B848B78DBC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CBE4324-3B23-401C-9553-589AE0F8DA5B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29696E7-1833-402D-A652-0BFC1344A3A1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A0E2DE7-B75E-4546-9B27-17E1C080AD6E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B886FD7-8C8C-4390-8EE0-EC8801277B6A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803DFB0-5A7E-41F9-8D0B-918AA54115E3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C96E695-4CDB-4631-A4C9-1144256A2B50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D456146-2CB4-4245-8486-0EC5EE61B683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2A765CB-B3E2-48D1-BB26-E2A5A1E2380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C40E107-5736-4EBD-B42E-64C488A59E56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3130D22-2BA7-4711-934A-34C7D307729A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A7B49C6-0AE8-4529-9F25-726B76DB8D22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275CDBD-B8D4-4360-9196-2AAA644B1053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F83105E-B5EB-448F-9028-0B7D6DA78AAB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EDA54C7-CF74-4744-A535-6E8590BE8C28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1BB4540-5ECC-42BE-864F-61D3F395B317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44927B3-7EC4-496F-B578-ECDE5D01B61D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CBA0702-51E5-4AA9-8A00-D8EC4C59DAE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5E2F498E-6267-49A0-8418-7236D36A852F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14151D-7F51-4636-B331-02005F458CF5}"/>
              </a:ext>
            </a:extLst>
          </p:cNvPr>
          <p:cNvSpPr/>
          <p:nvPr/>
        </p:nvSpPr>
        <p:spPr>
          <a:xfrm>
            <a:off x="4921035" y="3481997"/>
            <a:ext cx="2349925" cy="909431"/>
          </a:xfrm>
          <a:prstGeom prst="roundRect">
            <a:avLst/>
          </a:prstGeom>
          <a:solidFill>
            <a:srgbClr val="FF65A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#9Slide07 SVNBillo" panose="00000400000000000000" pitchFamily="2" charset="0"/>
              </a:rPr>
              <a:t>BẮT ĐẦU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4700A-78BD-4B63-8C5A-CDB0987C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75" y="-145973"/>
            <a:ext cx="4228580" cy="4831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06F216-16D2-42FC-80AF-83A08F2E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18" y="161570"/>
            <a:ext cx="2731560" cy="3374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FF2FC7-584E-47D8-B82B-317C6426D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491" y="0"/>
            <a:ext cx="4482615" cy="4685493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D97B885-F210-4EFA-A379-9BA918EFE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3493" y="2705461"/>
            <a:ext cx="13246915" cy="509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595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461119" y="714827"/>
            <a:ext cx="11327172" cy="5428343"/>
          </a:xfrm>
          <a:prstGeom prst="roundRect">
            <a:avLst>
              <a:gd name="adj" fmla="val 490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2700000">
            <a:off x="9435636" y="101960"/>
            <a:ext cx="1069483" cy="1069483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14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 rot="79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4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FD6B2-83CD-4FAD-9378-68592C388EA1}"/>
              </a:ext>
            </a:extLst>
          </p:cNvPr>
          <p:cNvSpPr txBox="1"/>
          <p:nvPr/>
        </p:nvSpPr>
        <p:spPr>
          <a:xfrm>
            <a:off x="3760250" y="1040333"/>
            <a:ext cx="4821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65A3"/>
                </a:solidFill>
                <a:latin typeface="#9Slide07 SVNBillo" panose="00000400000000000000" pitchFamily="2" charset="0"/>
              </a:rPr>
              <a:t>AI NHANH HƠN?</a:t>
            </a:r>
          </a:p>
        </p:txBody>
      </p:sp>
      <p:sp>
        <p:nvSpPr>
          <p:cNvPr id="15" name="Freeform: Shape 14">
            <a:hlinkClick r:id="rId2" action="ppaction://hlinksldjump"/>
            <a:extLst>
              <a:ext uri="{FF2B5EF4-FFF2-40B4-BE49-F238E27FC236}">
                <a16:creationId xmlns:a16="http://schemas.microsoft.com/office/drawing/2014/main" id="{CD3151EA-59AE-4B62-B920-0C118F3600A1}"/>
              </a:ext>
            </a:extLst>
          </p:cNvPr>
          <p:cNvSpPr/>
          <p:nvPr/>
        </p:nvSpPr>
        <p:spPr>
          <a:xfrm>
            <a:off x="11573238" y="454728"/>
            <a:ext cx="501102" cy="2601542"/>
          </a:xfrm>
          <a:custGeom>
            <a:avLst/>
            <a:gdLst>
              <a:gd name="connsiteX0" fmla="*/ 268950 w 501102"/>
              <a:gd name="connsiteY0" fmla="*/ 0 h 2601542"/>
              <a:gd name="connsiteX1" fmla="*/ 303800 w 501102"/>
              <a:gd name="connsiteY1" fmla="*/ 26741 h 2601542"/>
              <a:gd name="connsiteX2" fmla="*/ 493404 w 501102"/>
              <a:gd name="connsiteY2" fmla="*/ 355145 h 2601542"/>
              <a:gd name="connsiteX3" fmla="*/ 472397 w 501102"/>
              <a:gd name="connsiteY3" fmla="*/ 433546 h 2601542"/>
              <a:gd name="connsiteX4" fmla="*/ 393996 w 501102"/>
              <a:gd name="connsiteY4" fmla="*/ 412538 h 2601542"/>
              <a:gd name="connsiteX5" fmla="*/ 319408 w 501102"/>
              <a:gd name="connsiteY5" fmla="*/ 283348 h 2601542"/>
              <a:gd name="connsiteX6" fmla="*/ 319408 w 501102"/>
              <a:gd name="connsiteY6" fmla="*/ 2531433 h 2601542"/>
              <a:gd name="connsiteX7" fmla="*/ 249299 w 501102"/>
              <a:gd name="connsiteY7" fmla="*/ 2601542 h 2601542"/>
              <a:gd name="connsiteX8" fmla="*/ 179190 w 501102"/>
              <a:gd name="connsiteY8" fmla="*/ 2531433 h 2601542"/>
              <a:gd name="connsiteX9" fmla="*/ 179190 w 501102"/>
              <a:gd name="connsiteY9" fmla="*/ 287685 h 2601542"/>
              <a:gd name="connsiteX10" fmla="*/ 107106 w 501102"/>
              <a:gd name="connsiteY10" fmla="*/ 412538 h 2601542"/>
              <a:gd name="connsiteX11" fmla="*/ 28705 w 501102"/>
              <a:gd name="connsiteY11" fmla="*/ 433546 h 2601542"/>
              <a:gd name="connsiteX12" fmla="*/ 7698 w 501102"/>
              <a:gd name="connsiteY12" fmla="*/ 355145 h 2601542"/>
              <a:gd name="connsiteX13" fmla="*/ 197302 w 501102"/>
              <a:gd name="connsiteY13" fmla="*/ 26741 h 2601542"/>
              <a:gd name="connsiteX14" fmla="*/ 232152 w 501102"/>
              <a:gd name="connsiteY14" fmla="*/ 0 h 2601542"/>
              <a:gd name="connsiteX15" fmla="*/ 250551 w 501102"/>
              <a:gd name="connsiteY15" fmla="*/ 2422 h 26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102" h="2601542">
                <a:moveTo>
                  <a:pt x="268950" y="0"/>
                </a:moveTo>
                <a:cubicBezTo>
                  <a:pt x="283138" y="3802"/>
                  <a:pt x="295876" y="13016"/>
                  <a:pt x="303800" y="26741"/>
                </a:cubicBezTo>
                <a:lnTo>
                  <a:pt x="493404" y="355145"/>
                </a:lnTo>
                <a:cubicBezTo>
                  <a:pt x="509253" y="382596"/>
                  <a:pt x="499847" y="417697"/>
                  <a:pt x="472397" y="433546"/>
                </a:cubicBezTo>
                <a:cubicBezTo>
                  <a:pt x="444946" y="449394"/>
                  <a:pt x="409845" y="439989"/>
                  <a:pt x="393996" y="412538"/>
                </a:cubicBezTo>
                <a:lnTo>
                  <a:pt x="319408" y="283348"/>
                </a:lnTo>
                <a:lnTo>
                  <a:pt x="319408" y="2531433"/>
                </a:lnTo>
                <a:cubicBezTo>
                  <a:pt x="319408" y="2570153"/>
                  <a:pt x="288019" y="2601542"/>
                  <a:pt x="249299" y="2601542"/>
                </a:cubicBezTo>
                <a:cubicBezTo>
                  <a:pt x="210579" y="2601542"/>
                  <a:pt x="179190" y="2570153"/>
                  <a:pt x="179190" y="2531433"/>
                </a:cubicBezTo>
                <a:lnTo>
                  <a:pt x="179190" y="287685"/>
                </a:lnTo>
                <a:lnTo>
                  <a:pt x="107106" y="412538"/>
                </a:lnTo>
                <a:cubicBezTo>
                  <a:pt x="91257" y="439989"/>
                  <a:pt x="56156" y="449394"/>
                  <a:pt x="28705" y="433546"/>
                </a:cubicBezTo>
                <a:cubicBezTo>
                  <a:pt x="1255" y="417697"/>
                  <a:pt x="-8151" y="382596"/>
                  <a:pt x="7698" y="355145"/>
                </a:cubicBezTo>
                <a:lnTo>
                  <a:pt x="197302" y="26741"/>
                </a:lnTo>
                <a:cubicBezTo>
                  <a:pt x="205226" y="13016"/>
                  <a:pt x="217964" y="3802"/>
                  <a:pt x="232152" y="0"/>
                </a:cubicBezTo>
                <a:lnTo>
                  <a:pt x="250551" y="24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!!3">
            <a:extLst>
              <a:ext uri="{FF2B5EF4-FFF2-40B4-BE49-F238E27FC236}">
                <a16:creationId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!!2">
            <a:extLst>
              <a:ext uri="{FF2B5EF4-FFF2-40B4-BE49-F238E27FC236}">
                <a16:creationId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!!1">
            <a:extLst>
              <a:ext uri="{FF2B5EF4-FFF2-40B4-BE49-F238E27FC236}">
                <a16:creationId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F7209544-9861-4D21-B87E-55782AA9173B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!!9">
            <a:extLst>
              <a:ext uri="{FF2B5EF4-FFF2-40B4-BE49-F238E27FC236}">
                <a16:creationId xmlns:a16="http://schemas.microsoft.com/office/drawing/2014/main" id="{CE9217C2-D3E4-4972-AC8A-620B14108AE4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!!10">
            <a:extLst>
              <a:ext uri="{FF2B5EF4-FFF2-40B4-BE49-F238E27FC236}">
                <a16:creationId xmlns:a16="http://schemas.microsoft.com/office/drawing/2014/main" id="{E450D97F-1A3A-4325-A767-420528B5940B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Math Icon - Download in Line Style">
            <a:extLst>
              <a:ext uri="{FF2B5EF4-FFF2-40B4-BE49-F238E27FC236}">
                <a16:creationId xmlns:a16="http://schemas.microsoft.com/office/drawing/2014/main" id="{DD242269-A3E8-4C10-953D-8F3B4ADA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5129">
            <a:off x="10677860" y="5266221"/>
            <a:ext cx="1568468" cy="15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670769BE-19ED-4CDE-B3DF-F34836001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77916" y="5190858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A663F184-89CC-4175-A71C-7112AA4F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846" y="3036921"/>
            <a:ext cx="277203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4274"/>
                </a:solidFill>
              </a:rPr>
              <a:t>của</a:t>
            </a:r>
            <a:r>
              <a:rPr lang="en-US" altLang="en-US" sz="3600" b="1" dirty="0">
                <a:solidFill>
                  <a:srgbClr val="004274"/>
                </a:solidFill>
              </a:rPr>
              <a:t> 10 </a:t>
            </a:r>
            <a:r>
              <a:rPr lang="en-US" altLang="en-US" sz="3600" b="1" dirty="0" err="1">
                <a:solidFill>
                  <a:srgbClr val="004274"/>
                </a:solidFill>
              </a:rPr>
              <a:t>quả</a:t>
            </a:r>
            <a:r>
              <a:rPr lang="en-US" altLang="en-US" sz="3600" b="1" dirty="0">
                <a:solidFill>
                  <a:srgbClr val="004274"/>
                </a:solidFill>
              </a:rPr>
              <a:t> cam </a:t>
            </a:r>
            <a:r>
              <a:rPr lang="en-US" altLang="en-US" sz="3600" b="1" dirty="0" err="1">
                <a:solidFill>
                  <a:srgbClr val="004274"/>
                </a:solidFill>
              </a:rPr>
              <a:t>là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bao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nhiêu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quả</a:t>
            </a:r>
            <a:r>
              <a:rPr lang="en-US" altLang="en-US" sz="3600" b="1" dirty="0">
                <a:solidFill>
                  <a:srgbClr val="004274"/>
                </a:solidFill>
              </a:rPr>
              <a:t>?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71CF44B2-2391-45AD-B425-BABD1752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1810794"/>
            <a:ext cx="38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2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0311CF1B-B852-4CBB-93D3-B45B70FD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2331494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4274"/>
                </a:solidFill>
              </a:rPr>
              <a:t>5</a:t>
            </a:r>
          </a:p>
        </p:txBody>
      </p:sp>
      <p:sp>
        <p:nvSpPr>
          <p:cNvPr id="34" name="Line 8">
            <a:extLst>
              <a:ext uri="{FF2B5EF4-FFF2-40B4-BE49-F238E27FC236}">
                <a16:creationId xmlns:a16="http://schemas.microsoft.com/office/drawing/2014/main" id="{8FB71F79-4A92-463F-B6E1-1936B01FB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994" y="2407694"/>
            <a:ext cx="533400" cy="0"/>
          </a:xfrm>
          <a:prstGeom prst="line">
            <a:avLst/>
          </a:prstGeom>
          <a:noFill/>
          <a:ln w="28575">
            <a:solidFill>
              <a:srgbClr val="0042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4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Vector Orange Orenge - Orange Vector Png Clipart - Full Size Clipart  (#5247572) - PinClipart">
            <a:extLst>
              <a:ext uri="{FF2B5EF4-FFF2-40B4-BE49-F238E27FC236}">
                <a16:creationId xmlns:a16="http://schemas.microsoft.com/office/drawing/2014/main" id="{6C3782F8-B16C-40B8-8B3A-CCB8B98B5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55" y="2937981"/>
            <a:ext cx="3761619" cy="30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D41B232-9C66-4154-B6F0-814082064442}"/>
              </a:ext>
            </a:extLst>
          </p:cNvPr>
          <p:cNvSpPr txBox="1"/>
          <p:nvPr/>
        </p:nvSpPr>
        <p:spPr>
          <a:xfrm>
            <a:off x="8921795" y="3147270"/>
            <a:ext cx="3349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quả 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53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461119" y="714827"/>
            <a:ext cx="11327172" cy="5428343"/>
          </a:xfrm>
          <a:prstGeom prst="roundRect">
            <a:avLst>
              <a:gd name="adj" fmla="val 490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2700000">
            <a:off x="9435636" y="101960"/>
            <a:ext cx="1069483" cy="1069483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14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 rot="79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4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Content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FD6B2-83CD-4FAD-9378-68592C388EA1}"/>
              </a:ext>
            </a:extLst>
          </p:cNvPr>
          <p:cNvSpPr txBox="1"/>
          <p:nvPr/>
        </p:nvSpPr>
        <p:spPr>
          <a:xfrm>
            <a:off x="3911060" y="1077255"/>
            <a:ext cx="4528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65A3"/>
                </a:solidFill>
                <a:latin typeface="#9Slide07 SVNBillo" panose="00000400000000000000" pitchFamily="2" charset="0"/>
              </a:rPr>
              <a:t>AI NHANH HƠN?</a:t>
            </a:r>
          </a:p>
        </p:txBody>
      </p:sp>
      <p:sp>
        <p:nvSpPr>
          <p:cNvPr id="15" name="Freeform: Shape 14">
            <a:hlinkClick r:id="rId2" action="ppaction://hlinksldjump"/>
            <a:extLst>
              <a:ext uri="{FF2B5EF4-FFF2-40B4-BE49-F238E27FC236}">
                <a16:creationId xmlns:a16="http://schemas.microsoft.com/office/drawing/2014/main" id="{CD3151EA-59AE-4B62-B920-0C118F3600A1}"/>
              </a:ext>
            </a:extLst>
          </p:cNvPr>
          <p:cNvSpPr/>
          <p:nvPr/>
        </p:nvSpPr>
        <p:spPr>
          <a:xfrm>
            <a:off x="11573238" y="454728"/>
            <a:ext cx="501102" cy="2601542"/>
          </a:xfrm>
          <a:custGeom>
            <a:avLst/>
            <a:gdLst>
              <a:gd name="connsiteX0" fmla="*/ 268950 w 501102"/>
              <a:gd name="connsiteY0" fmla="*/ 0 h 2601542"/>
              <a:gd name="connsiteX1" fmla="*/ 303800 w 501102"/>
              <a:gd name="connsiteY1" fmla="*/ 26741 h 2601542"/>
              <a:gd name="connsiteX2" fmla="*/ 493404 w 501102"/>
              <a:gd name="connsiteY2" fmla="*/ 355145 h 2601542"/>
              <a:gd name="connsiteX3" fmla="*/ 472397 w 501102"/>
              <a:gd name="connsiteY3" fmla="*/ 433546 h 2601542"/>
              <a:gd name="connsiteX4" fmla="*/ 393996 w 501102"/>
              <a:gd name="connsiteY4" fmla="*/ 412538 h 2601542"/>
              <a:gd name="connsiteX5" fmla="*/ 319408 w 501102"/>
              <a:gd name="connsiteY5" fmla="*/ 283348 h 2601542"/>
              <a:gd name="connsiteX6" fmla="*/ 319408 w 501102"/>
              <a:gd name="connsiteY6" fmla="*/ 2531433 h 2601542"/>
              <a:gd name="connsiteX7" fmla="*/ 249299 w 501102"/>
              <a:gd name="connsiteY7" fmla="*/ 2601542 h 2601542"/>
              <a:gd name="connsiteX8" fmla="*/ 179190 w 501102"/>
              <a:gd name="connsiteY8" fmla="*/ 2531433 h 2601542"/>
              <a:gd name="connsiteX9" fmla="*/ 179190 w 501102"/>
              <a:gd name="connsiteY9" fmla="*/ 287685 h 2601542"/>
              <a:gd name="connsiteX10" fmla="*/ 107106 w 501102"/>
              <a:gd name="connsiteY10" fmla="*/ 412538 h 2601542"/>
              <a:gd name="connsiteX11" fmla="*/ 28705 w 501102"/>
              <a:gd name="connsiteY11" fmla="*/ 433546 h 2601542"/>
              <a:gd name="connsiteX12" fmla="*/ 7698 w 501102"/>
              <a:gd name="connsiteY12" fmla="*/ 355145 h 2601542"/>
              <a:gd name="connsiteX13" fmla="*/ 197302 w 501102"/>
              <a:gd name="connsiteY13" fmla="*/ 26741 h 2601542"/>
              <a:gd name="connsiteX14" fmla="*/ 232152 w 501102"/>
              <a:gd name="connsiteY14" fmla="*/ 0 h 2601542"/>
              <a:gd name="connsiteX15" fmla="*/ 250551 w 501102"/>
              <a:gd name="connsiteY15" fmla="*/ 2422 h 26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102" h="2601542">
                <a:moveTo>
                  <a:pt x="268950" y="0"/>
                </a:moveTo>
                <a:cubicBezTo>
                  <a:pt x="283138" y="3802"/>
                  <a:pt x="295876" y="13016"/>
                  <a:pt x="303800" y="26741"/>
                </a:cubicBezTo>
                <a:lnTo>
                  <a:pt x="493404" y="355145"/>
                </a:lnTo>
                <a:cubicBezTo>
                  <a:pt x="509253" y="382596"/>
                  <a:pt x="499847" y="417697"/>
                  <a:pt x="472397" y="433546"/>
                </a:cubicBezTo>
                <a:cubicBezTo>
                  <a:pt x="444946" y="449394"/>
                  <a:pt x="409845" y="439989"/>
                  <a:pt x="393996" y="412538"/>
                </a:cubicBezTo>
                <a:lnTo>
                  <a:pt x="319408" y="283348"/>
                </a:lnTo>
                <a:lnTo>
                  <a:pt x="319408" y="2531433"/>
                </a:lnTo>
                <a:cubicBezTo>
                  <a:pt x="319408" y="2570153"/>
                  <a:pt x="288019" y="2601542"/>
                  <a:pt x="249299" y="2601542"/>
                </a:cubicBezTo>
                <a:cubicBezTo>
                  <a:pt x="210579" y="2601542"/>
                  <a:pt x="179190" y="2570153"/>
                  <a:pt x="179190" y="2531433"/>
                </a:cubicBezTo>
                <a:lnTo>
                  <a:pt x="179190" y="287685"/>
                </a:lnTo>
                <a:lnTo>
                  <a:pt x="107106" y="412538"/>
                </a:lnTo>
                <a:cubicBezTo>
                  <a:pt x="91257" y="439989"/>
                  <a:pt x="56156" y="449394"/>
                  <a:pt x="28705" y="433546"/>
                </a:cubicBezTo>
                <a:cubicBezTo>
                  <a:pt x="1255" y="417697"/>
                  <a:pt x="-8151" y="382596"/>
                  <a:pt x="7698" y="355145"/>
                </a:cubicBezTo>
                <a:lnTo>
                  <a:pt x="197302" y="26741"/>
                </a:lnTo>
                <a:cubicBezTo>
                  <a:pt x="205226" y="13016"/>
                  <a:pt x="217964" y="3802"/>
                  <a:pt x="232152" y="0"/>
                </a:cubicBezTo>
                <a:lnTo>
                  <a:pt x="250551" y="24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!!3">
            <a:extLst>
              <a:ext uri="{FF2B5EF4-FFF2-40B4-BE49-F238E27FC236}">
                <a16:creationId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!!2">
            <a:extLst>
              <a:ext uri="{FF2B5EF4-FFF2-40B4-BE49-F238E27FC236}">
                <a16:creationId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!!1">
            <a:extLst>
              <a:ext uri="{FF2B5EF4-FFF2-40B4-BE49-F238E27FC236}">
                <a16:creationId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F7209544-9861-4D21-B87E-55782AA9173B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!!9">
            <a:extLst>
              <a:ext uri="{FF2B5EF4-FFF2-40B4-BE49-F238E27FC236}">
                <a16:creationId xmlns:a16="http://schemas.microsoft.com/office/drawing/2014/main" id="{CE9217C2-D3E4-4972-AC8A-620B14108AE4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!!10">
            <a:extLst>
              <a:ext uri="{FF2B5EF4-FFF2-40B4-BE49-F238E27FC236}">
                <a16:creationId xmlns:a16="http://schemas.microsoft.com/office/drawing/2014/main" id="{E450D97F-1A3A-4325-A767-420528B5940B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Math Icon - Download in Line Style">
            <a:extLst>
              <a:ext uri="{FF2B5EF4-FFF2-40B4-BE49-F238E27FC236}">
                <a16:creationId xmlns:a16="http://schemas.microsoft.com/office/drawing/2014/main" id="{DD242269-A3E8-4C10-953D-8F3B4ADA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5129">
            <a:off x="10677860" y="5266221"/>
            <a:ext cx="1568468" cy="15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670769BE-19ED-4CDE-B3DF-F34836001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77916" y="5190858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A663F184-89CC-4175-A71C-7112AA4F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73" y="2977607"/>
            <a:ext cx="274827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4274"/>
                </a:solidFill>
              </a:rPr>
              <a:t>của</a:t>
            </a:r>
            <a:r>
              <a:rPr lang="en-US" altLang="en-US" sz="3600" b="1" dirty="0">
                <a:solidFill>
                  <a:srgbClr val="004274"/>
                </a:solidFill>
              </a:rPr>
              <a:t> 1 </a:t>
            </a:r>
            <a:r>
              <a:rPr lang="en-US" altLang="en-US" sz="3600" b="1" dirty="0" err="1">
                <a:solidFill>
                  <a:srgbClr val="004274"/>
                </a:solidFill>
              </a:rPr>
              <a:t>tá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bút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chì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là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bao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nhiêu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cây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bút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chì</a:t>
            </a:r>
            <a:r>
              <a:rPr lang="en-US" altLang="en-US" sz="3600" b="1" dirty="0">
                <a:solidFill>
                  <a:srgbClr val="004274"/>
                </a:solidFill>
              </a:rPr>
              <a:t>?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71CF44B2-2391-45AD-B425-BABD1752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1810794"/>
            <a:ext cx="38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3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0311CF1B-B852-4CBB-93D3-B45B70FD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2331494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4</a:t>
            </a:r>
          </a:p>
        </p:txBody>
      </p:sp>
      <p:sp>
        <p:nvSpPr>
          <p:cNvPr id="34" name="Line 8">
            <a:extLst>
              <a:ext uri="{FF2B5EF4-FFF2-40B4-BE49-F238E27FC236}">
                <a16:creationId xmlns:a16="http://schemas.microsoft.com/office/drawing/2014/main" id="{8FB71F79-4A92-463F-B6E1-1936B01FB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994" y="2407694"/>
            <a:ext cx="533400" cy="0"/>
          </a:xfrm>
          <a:prstGeom prst="line">
            <a:avLst/>
          </a:prstGeom>
          <a:noFill/>
          <a:ln w="28575">
            <a:solidFill>
              <a:srgbClr val="0042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4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41B232-9C66-4154-B6F0-814082064442}"/>
              </a:ext>
            </a:extLst>
          </p:cNvPr>
          <p:cNvSpPr txBox="1"/>
          <p:nvPr/>
        </p:nvSpPr>
        <p:spPr>
          <a:xfrm>
            <a:off x="8661815" y="2829074"/>
            <a:ext cx="23320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314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dirty="0">
              <a:solidFill>
                <a:srgbClr val="D314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oogle Shape;19;p2">
            <a:extLst>
              <a:ext uri="{FF2B5EF4-FFF2-40B4-BE49-F238E27FC236}">
                <a16:creationId xmlns:a16="http://schemas.microsoft.com/office/drawing/2014/main" id="{C3E30CD5-3131-476E-A583-FAB65856154A}"/>
              </a:ext>
            </a:extLst>
          </p:cNvPr>
          <p:cNvGrpSpPr/>
          <p:nvPr/>
        </p:nvGrpSpPr>
        <p:grpSpPr>
          <a:xfrm>
            <a:off x="4598318" y="2067972"/>
            <a:ext cx="987611" cy="4012926"/>
            <a:chOff x="8286350" y="2240498"/>
            <a:chExt cx="957493" cy="4380603"/>
          </a:xfrm>
        </p:grpSpPr>
        <p:sp>
          <p:nvSpPr>
            <p:cNvPr id="36" name="Google Shape;20;p2">
              <a:extLst>
                <a:ext uri="{FF2B5EF4-FFF2-40B4-BE49-F238E27FC236}">
                  <a16:creationId xmlns:a16="http://schemas.microsoft.com/office/drawing/2014/main" id="{A9D102FE-54C0-413F-BE2E-FECDC12B895F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7" name="Google Shape;21;p2">
              <a:extLst>
                <a:ext uri="{FF2B5EF4-FFF2-40B4-BE49-F238E27FC236}">
                  <a16:creationId xmlns:a16="http://schemas.microsoft.com/office/drawing/2014/main" id="{28AC32CE-A3E5-4E25-92C2-2D3D8829F83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8" name="Google Shape;22;p2">
              <a:extLst>
                <a:ext uri="{FF2B5EF4-FFF2-40B4-BE49-F238E27FC236}">
                  <a16:creationId xmlns:a16="http://schemas.microsoft.com/office/drawing/2014/main" id="{7AC380BD-421B-4154-8EC7-E61E3C4C2C8C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9" name="Google Shape;23;p2">
              <a:extLst>
                <a:ext uri="{FF2B5EF4-FFF2-40B4-BE49-F238E27FC236}">
                  <a16:creationId xmlns:a16="http://schemas.microsoft.com/office/drawing/2014/main" id="{B6E42927-4724-43F8-8CF7-9558562B82DE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0" name="Google Shape;24;p2">
              <a:extLst>
                <a:ext uri="{FF2B5EF4-FFF2-40B4-BE49-F238E27FC236}">
                  <a16:creationId xmlns:a16="http://schemas.microsoft.com/office/drawing/2014/main" id="{AAA0B542-B4E3-44A0-91F7-AFA092DFF2BD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2" name="Google Shape;25;p2">
              <a:extLst>
                <a:ext uri="{FF2B5EF4-FFF2-40B4-BE49-F238E27FC236}">
                  <a16:creationId xmlns:a16="http://schemas.microsoft.com/office/drawing/2014/main" id="{66EFD900-0219-417F-839E-35F2F14F248A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26;p2">
              <a:extLst>
                <a:ext uri="{FF2B5EF4-FFF2-40B4-BE49-F238E27FC236}">
                  <a16:creationId xmlns:a16="http://schemas.microsoft.com/office/drawing/2014/main" id="{070C1F19-D1EA-44FF-B59A-6A3D71FD5647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27;p2">
              <a:extLst>
                <a:ext uri="{FF2B5EF4-FFF2-40B4-BE49-F238E27FC236}">
                  <a16:creationId xmlns:a16="http://schemas.microsoft.com/office/drawing/2014/main" id="{48C787C2-EA5A-47E5-8840-1DF0CDABC958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45" name="Google Shape;28;p2">
            <a:extLst>
              <a:ext uri="{FF2B5EF4-FFF2-40B4-BE49-F238E27FC236}">
                <a16:creationId xmlns:a16="http://schemas.microsoft.com/office/drawing/2014/main" id="{AAEE93F7-51B4-48D3-819D-6F35CE70CF33}"/>
              </a:ext>
            </a:extLst>
          </p:cNvPr>
          <p:cNvGrpSpPr/>
          <p:nvPr/>
        </p:nvGrpSpPr>
        <p:grpSpPr>
          <a:xfrm rot="1692155">
            <a:off x="5867897" y="1805887"/>
            <a:ext cx="957512" cy="4380691"/>
            <a:chOff x="8286350" y="2240498"/>
            <a:chExt cx="957493" cy="4380603"/>
          </a:xfrm>
        </p:grpSpPr>
        <p:sp>
          <p:nvSpPr>
            <p:cNvPr id="46" name="Google Shape;29;p2">
              <a:extLst>
                <a:ext uri="{FF2B5EF4-FFF2-40B4-BE49-F238E27FC236}">
                  <a16:creationId xmlns:a16="http://schemas.microsoft.com/office/drawing/2014/main" id="{2EC3EF7A-FA7E-484F-8A08-041ADB64BDAD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30;p2">
              <a:extLst>
                <a:ext uri="{FF2B5EF4-FFF2-40B4-BE49-F238E27FC236}">
                  <a16:creationId xmlns:a16="http://schemas.microsoft.com/office/drawing/2014/main" id="{14F4F8E4-80B8-4421-AFD9-BAAF0ECD3532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8" name="Google Shape;31;p2">
              <a:extLst>
                <a:ext uri="{FF2B5EF4-FFF2-40B4-BE49-F238E27FC236}">
                  <a16:creationId xmlns:a16="http://schemas.microsoft.com/office/drawing/2014/main" id="{853FC00B-BE16-4C7E-84AD-CC11DA46C6E4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9" name="Google Shape;32;p2">
              <a:extLst>
                <a:ext uri="{FF2B5EF4-FFF2-40B4-BE49-F238E27FC236}">
                  <a16:creationId xmlns:a16="http://schemas.microsoft.com/office/drawing/2014/main" id="{E6658F62-1327-47C1-8CEB-76EB3F8FB0D3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0" name="Google Shape;33;p2">
              <a:extLst>
                <a:ext uri="{FF2B5EF4-FFF2-40B4-BE49-F238E27FC236}">
                  <a16:creationId xmlns:a16="http://schemas.microsoft.com/office/drawing/2014/main" id="{496C3FDF-BD8A-4FD4-9290-2490A46FC2B6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1" name="Google Shape;34;p2">
              <a:extLst>
                <a:ext uri="{FF2B5EF4-FFF2-40B4-BE49-F238E27FC236}">
                  <a16:creationId xmlns:a16="http://schemas.microsoft.com/office/drawing/2014/main" id="{B4638EE4-96B8-43A5-990C-BEB3D06415F7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2" name="Google Shape;35;p2">
              <a:extLst>
                <a:ext uri="{FF2B5EF4-FFF2-40B4-BE49-F238E27FC236}">
                  <a16:creationId xmlns:a16="http://schemas.microsoft.com/office/drawing/2014/main" id="{0B323C2D-5537-4235-B9F0-E09450A9983D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" name="Google Shape;36;p2">
              <a:extLst>
                <a:ext uri="{FF2B5EF4-FFF2-40B4-BE49-F238E27FC236}">
                  <a16:creationId xmlns:a16="http://schemas.microsoft.com/office/drawing/2014/main" id="{A1D6C84E-82EF-4A31-ACD6-BA2DC9356283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54" name="Google Shape;37;p2">
            <a:extLst>
              <a:ext uri="{FF2B5EF4-FFF2-40B4-BE49-F238E27FC236}">
                <a16:creationId xmlns:a16="http://schemas.microsoft.com/office/drawing/2014/main" id="{FA4F7AD4-D9A9-48EE-AE16-53DC6E73C865}"/>
              </a:ext>
            </a:extLst>
          </p:cNvPr>
          <p:cNvGrpSpPr/>
          <p:nvPr/>
        </p:nvGrpSpPr>
        <p:grpSpPr>
          <a:xfrm rot="-10661423">
            <a:off x="7273961" y="3218250"/>
            <a:ext cx="601653" cy="2663784"/>
            <a:chOff x="8286350" y="2240498"/>
            <a:chExt cx="957493" cy="4380603"/>
          </a:xfrm>
        </p:grpSpPr>
        <p:sp>
          <p:nvSpPr>
            <p:cNvPr id="55" name="Google Shape;38;p2">
              <a:extLst>
                <a:ext uri="{FF2B5EF4-FFF2-40B4-BE49-F238E27FC236}">
                  <a16:creationId xmlns:a16="http://schemas.microsoft.com/office/drawing/2014/main" id="{246D40C9-9E54-4510-8F5E-4CE802958F8C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Google Shape;39;p2">
              <a:extLst>
                <a:ext uri="{FF2B5EF4-FFF2-40B4-BE49-F238E27FC236}">
                  <a16:creationId xmlns:a16="http://schemas.microsoft.com/office/drawing/2014/main" id="{0A122587-C6E5-499D-8F4E-E39CAEAC6F12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Google Shape;40;p2">
              <a:extLst>
                <a:ext uri="{FF2B5EF4-FFF2-40B4-BE49-F238E27FC236}">
                  <a16:creationId xmlns:a16="http://schemas.microsoft.com/office/drawing/2014/main" id="{A890C2EC-0537-4A00-964D-10A9E549556C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8" name="Google Shape;41;p2">
              <a:extLst>
                <a:ext uri="{FF2B5EF4-FFF2-40B4-BE49-F238E27FC236}">
                  <a16:creationId xmlns:a16="http://schemas.microsoft.com/office/drawing/2014/main" id="{A8636F97-7133-4BFF-A012-3F00C4561223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9" name="Google Shape;42;p2">
              <a:extLst>
                <a:ext uri="{FF2B5EF4-FFF2-40B4-BE49-F238E27FC236}">
                  <a16:creationId xmlns:a16="http://schemas.microsoft.com/office/drawing/2014/main" id="{02EA227E-1A1B-4A05-BA16-D41E12BAC4A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0" name="Google Shape;43;p2">
              <a:extLst>
                <a:ext uri="{FF2B5EF4-FFF2-40B4-BE49-F238E27FC236}">
                  <a16:creationId xmlns:a16="http://schemas.microsoft.com/office/drawing/2014/main" id="{F0A11759-7FD9-472A-A28F-94DD1936DFB1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1" name="Google Shape;44;p2">
              <a:extLst>
                <a:ext uri="{FF2B5EF4-FFF2-40B4-BE49-F238E27FC236}">
                  <a16:creationId xmlns:a16="http://schemas.microsoft.com/office/drawing/2014/main" id="{F8D7E360-ED25-43D6-BDE6-470DE9340F3C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2" name="Google Shape;45;p2">
              <a:extLst>
                <a:ext uri="{FF2B5EF4-FFF2-40B4-BE49-F238E27FC236}">
                  <a16:creationId xmlns:a16="http://schemas.microsoft.com/office/drawing/2014/main" id="{103FE815-198E-41ED-BFCE-9E2B5350306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3" name="Google Shape;46;p2">
            <a:extLst>
              <a:ext uri="{FF2B5EF4-FFF2-40B4-BE49-F238E27FC236}">
                <a16:creationId xmlns:a16="http://schemas.microsoft.com/office/drawing/2014/main" id="{7F6A699D-B797-4E77-88EB-D4C12569C58E}"/>
              </a:ext>
            </a:extLst>
          </p:cNvPr>
          <p:cNvGrpSpPr/>
          <p:nvPr/>
        </p:nvGrpSpPr>
        <p:grpSpPr>
          <a:xfrm rot="-1341854">
            <a:off x="5970575" y="2536260"/>
            <a:ext cx="810101" cy="3457820"/>
            <a:chOff x="8286350" y="2240498"/>
            <a:chExt cx="957493" cy="4380603"/>
          </a:xfrm>
        </p:grpSpPr>
        <p:sp>
          <p:nvSpPr>
            <p:cNvPr id="64" name="Google Shape;47;p2">
              <a:extLst>
                <a:ext uri="{FF2B5EF4-FFF2-40B4-BE49-F238E27FC236}">
                  <a16:creationId xmlns:a16="http://schemas.microsoft.com/office/drawing/2014/main" id="{F0466755-A16F-4912-AE97-5788D55B979C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5" name="Google Shape;48;p2">
              <a:extLst>
                <a:ext uri="{FF2B5EF4-FFF2-40B4-BE49-F238E27FC236}">
                  <a16:creationId xmlns:a16="http://schemas.microsoft.com/office/drawing/2014/main" id="{66578BE1-DBAB-422A-A8D8-D9214DEE496B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6" name="Google Shape;49;p2">
              <a:extLst>
                <a:ext uri="{FF2B5EF4-FFF2-40B4-BE49-F238E27FC236}">
                  <a16:creationId xmlns:a16="http://schemas.microsoft.com/office/drawing/2014/main" id="{5BC4D339-7DC4-4CEA-B149-081169DD4984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7" name="Google Shape;50;p2">
              <a:extLst>
                <a:ext uri="{FF2B5EF4-FFF2-40B4-BE49-F238E27FC236}">
                  <a16:creationId xmlns:a16="http://schemas.microsoft.com/office/drawing/2014/main" id="{33A40F4B-7CF4-47EE-BC5F-852EEADF593A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8" name="Google Shape;51;p2">
              <a:extLst>
                <a:ext uri="{FF2B5EF4-FFF2-40B4-BE49-F238E27FC236}">
                  <a16:creationId xmlns:a16="http://schemas.microsoft.com/office/drawing/2014/main" id="{480BC642-45D8-4E25-90D5-28BF0FEAB2DE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9" name="Google Shape;52;p2">
              <a:extLst>
                <a:ext uri="{FF2B5EF4-FFF2-40B4-BE49-F238E27FC236}">
                  <a16:creationId xmlns:a16="http://schemas.microsoft.com/office/drawing/2014/main" id="{56A02DA6-3D2E-4888-9AB8-4C5531C8A861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0" name="Google Shape;53;p2">
              <a:extLst>
                <a:ext uri="{FF2B5EF4-FFF2-40B4-BE49-F238E27FC236}">
                  <a16:creationId xmlns:a16="http://schemas.microsoft.com/office/drawing/2014/main" id="{3DFA819F-FE98-4D8F-BA07-1257A1348522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1" name="Google Shape;54;p2">
              <a:extLst>
                <a:ext uri="{FF2B5EF4-FFF2-40B4-BE49-F238E27FC236}">
                  <a16:creationId xmlns:a16="http://schemas.microsoft.com/office/drawing/2014/main" id="{7B9B063A-97C7-40BD-A672-04BF954AE8AC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223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461119" y="714827"/>
            <a:ext cx="11327172" cy="5428343"/>
          </a:xfrm>
          <a:prstGeom prst="roundRect">
            <a:avLst>
              <a:gd name="adj" fmla="val 490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2700000">
            <a:off x="9435636" y="101960"/>
            <a:ext cx="1069483" cy="1069483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14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UVN Bach Dang" panose="020706030807060203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 rot="7904407">
            <a:off x="5438775" y="409943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4274"/>
                </a:solidFill>
                <a:latin typeface="UVN Bach Dang" panose="02070603080706020303" pitchFamily="18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FD6B2-83CD-4FAD-9378-68592C388EA1}"/>
              </a:ext>
            </a:extLst>
          </p:cNvPr>
          <p:cNvSpPr txBox="1"/>
          <p:nvPr/>
        </p:nvSpPr>
        <p:spPr>
          <a:xfrm>
            <a:off x="3634303" y="1064971"/>
            <a:ext cx="5029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#9Slide07 SVNBillo" panose="00000400000000000000" pitchFamily="2" charset="0"/>
              </a:rPr>
              <a:t>AI NHANH HƠN?</a:t>
            </a:r>
          </a:p>
        </p:txBody>
      </p:sp>
      <p:sp>
        <p:nvSpPr>
          <p:cNvPr id="15" name="Freeform: Shape 14">
            <a:hlinkClick r:id="rId2" action="ppaction://hlinksldjump"/>
            <a:extLst>
              <a:ext uri="{FF2B5EF4-FFF2-40B4-BE49-F238E27FC236}">
                <a16:creationId xmlns:a16="http://schemas.microsoft.com/office/drawing/2014/main" id="{CD3151EA-59AE-4B62-B920-0C118F3600A1}"/>
              </a:ext>
            </a:extLst>
          </p:cNvPr>
          <p:cNvSpPr/>
          <p:nvPr/>
        </p:nvSpPr>
        <p:spPr>
          <a:xfrm>
            <a:off x="11573238" y="454728"/>
            <a:ext cx="501102" cy="2601542"/>
          </a:xfrm>
          <a:custGeom>
            <a:avLst/>
            <a:gdLst>
              <a:gd name="connsiteX0" fmla="*/ 268950 w 501102"/>
              <a:gd name="connsiteY0" fmla="*/ 0 h 2601542"/>
              <a:gd name="connsiteX1" fmla="*/ 303800 w 501102"/>
              <a:gd name="connsiteY1" fmla="*/ 26741 h 2601542"/>
              <a:gd name="connsiteX2" fmla="*/ 493404 w 501102"/>
              <a:gd name="connsiteY2" fmla="*/ 355145 h 2601542"/>
              <a:gd name="connsiteX3" fmla="*/ 472397 w 501102"/>
              <a:gd name="connsiteY3" fmla="*/ 433546 h 2601542"/>
              <a:gd name="connsiteX4" fmla="*/ 393996 w 501102"/>
              <a:gd name="connsiteY4" fmla="*/ 412538 h 2601542"/>
              <a:gd name="connsiteX5" fmla="*/ 319408 w 501102"/>
              <a:gd name="connsiteY5" fmla="*/ 283348 h 2601542"/>
              <a:gd name="connsiteX6" fmla="*/ 319408 w 501102"/>
              <a:gd name="connsiteY6" fmla="*/ 2531433 h 2601542"/>
              <a:gd name="connsiteX7" fmla="*/ 249299 w 501102"/>
              <a:gd name="connsiteY7" fmla="*/ 2601542 h 2601542"/>
              <a:gd name="connsiteX8" fmla="*/ 179190 w 501102"/>
              <a:gd name="connsiteY8" fmla="*/ 2531433 h 2601542"/>
              <a:gd name="connsiteX9" fmla="*/ 179190 w 501102"/>
              <a:gd name="connsiteY9" fmla="*/ 287685 h 2601542"/>
              <a:gd name="connsiteX10" fmla="*/ 107106 w 501102"/>
              <a:gd name="connsiteY10" fmla="*/ 412538 h 2601542"/>
              <a:gd name="connsiteX11" fmla="*/ 28705 w 501102"/>
              <a:gd name="connsiteY11" fmla="*/ 433546 h 2601542"/>
              <a:gd name="connsiteX12" fmla="*/ 7698 w 501102"/>
              <a:gd name="connsiteY12" fmla="*/ 355145 h 2601542"/>
              <a:gd name="connsiteX13" fmla="*/ 197302 w 501102"/>
              <a:gd name="connsiteY13" fmla="*/ 26741 h 2601542"/>
              <a:gd name="connsiteX14" fmla="*/ 232152 w 501102"/>
              <a:gd name="connsiteY14" fmla="*/ 0 h 2601542"/>
              <a:gd name="connsiteX15" fmla="*/ 250551 w 501102"/>
              <a:gd name="connsiteY15" fmla="*/ 2422 h 26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1102" h="2601542">
                <a:moveTo>
                  <a:pt x="268950" y="0"/>
                </a:moveTo>
                <a:cubicBezTo>
                  <a:pt x="283138" y="3802"/>
                  <a:pt x="295876" y="13016"/>
                  <a:pt x="303800" y="26741"/>
                </a:cubicBezTo>
                <a:lnTo>
                  <a:pt x="493404" y="355145"/>
                </a:lnTo>
                <a:cubicBezTo>
                  <a:pt x="509253" y="382596"/>
                  <a:pt x="499847" y="417697"/>
                  <a:pt x="472397" y="433546"/>
                </a:cubicBezTo>
                <a:cubicBezTo>
                  <a:pt x="444946" y="449394"/>
                  <a:pt x="409845" y="439989"/>
                  <a:pt x="393996" y="412538"/>
                </a:cubicBezTo>
                <a:lnTo>
                  <a:pt x="319408" y="283348"/>
                </a:lnTo>
                <a:lnTo>
                  <a:pt x="319408" y="2531433"/>
                </a:lnTo>
                <a:cubicBezTo>
                  <a:pt x="319408" y="2570153"/>
                  <a:pt x="288019" y="2601542"/>
                  <a:pt x="249299" y="2601542"/>
                </a:cubicBezTo>
                <a:cubicBezTo>
                  <a:pt x="210579" y="2601542"/>
                  <a:pt x="179190" y="2570153"/>
                  <a:pt x="179190" y="2531433"/>
                </a:cubicBezTo>
                <a:lnTo>
                  <a:pt x="179190" y="287685"/>
                </a:lnTo>
                <a:lnTo>
                  <a:pt x="107106" y="412538"/>
                </a:lnTo>
                <a:cubicBezTo>
                  <a:pt x="91257" y="439989"/>
                  <a:pt x="56156" y="449394"/>
                  <a:pt x="28705" y="433546"/>
                </a:cubicBezTo>
                <a:cubicBezTo>
                  <a:pt x="1255" y="417697"/>
                  <a:pt x="-8151" y="382596"/>
                  <a:pt x="7698" y="355145"/>
                </a:cubicBezTo>
                <a:lnTo>
                  <a:pt x="197302" y="26741"/>
                </a:lnTo>
                <a:cubicBezTo>
                  <a:pt x="205226" y="13016"/>
                  <a:pt x="217964" y="3802"/>
                  <a:pt x="232152" y="0"/>
                </a:cubicBezTo>
                <a:lnTo>
                  <a:pt x="250551" y="242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1645326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3">
            <a:extLst>
              <a:ext uri="{FF2B5EF4-FFF2-40B4-BE49-F238E27FC236}">
                <a16:creationId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-3409228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2">
            <a:extLst>
              <a:ext uri="{FF2B5EF4-FFF2-40B4-BE49-F238E27FC236}">
                <a16:creationId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-5025561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!!1">
            <a:extLst>
              <a:ext uri="{FF2B5EF4-FFF2-40B4-BE49-F238E27FC236}">
                <a16:creationId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-6142502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F7209544-9861-4D21-B87E-55782AA9173B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9">
            <a:extLst>
              <a:ext uri="{FF2B5EF4-FFF2-40B4-BE49-F238E27FC236}">
                <a16:creationId xmlns:a16="http://schemas.microsoft.com/office/drawing/2014/main" id="{CE9217C2-D3E4-4972-AC8A-620B14108AE4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!!10">
            <a:extLst>
              <a:ext uri="{FF2B5EF4-FFF2-40B4-BE49-F238E27FC236}">
                <a16:creationId xmlns:a16="http://schemas.microsoft.com/office/drawing/2014/main" id="{E450D97F-1A3A-4325-A767-420528B5940B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0" descr="Math Icon - Download in Line Style">
            <a:extLst>
              <a:ext uri="{FF2B5EF4-FFF2-40B4-BE49-F238E27FC236}">
                <a16:creationId xmlns:a16="http://schemas.microsoft.com/office/drawing/2014/main" id="{DD242269-A3E8-4C10-953D-8F3B4ADA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5129">
            <a:off x="10677860" y="5266221"/>
            <a:ext cx="1568468" cy="15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670769BE-19ED-4CDE-B3DF-F34836001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477916" y="5190858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A663F184-89CC-4175-A71C-7112AA4F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867" y="2977607"/>
            <a:ext cx="28643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4274"/>
                </a:solidFill>
              </a:rPr>
              <a:t>của</a:t>
            </a:r>
            <a:r>
              <a:rPr lang="en-US" altLang="en-US" sz="3600" b="1" dirty="0">
                <a:solidFill>
                  <a:srgbClr val="004274"/>
                </a:solidFill>
              </a:rPr>
              <a:t> 1 </a:t>
            </a:r>
            <a:r>
              <a:rPr lang="en-US" altLang="en-US" sz="3600" b="1" dirty="0" err="1">
                <a:solidFill>
                  <a:srgbClr val="004274"/>
                </a:solidFill>
              </a:rPr>
              <a:t>thế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kỉ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là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bao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nhiêu</a:t>
            </a:r>
            <a:r>
              <a:rPr lang="en-US" altLang="en-US" sz="3600" b="1" dirty="0">
                <a:solidFill>
                  <a:srgbClr val="004274"/>
                </a:solidFill>
              </a:rPr>
              <a:t> </a:t>
            </a:r>
            <a:r>
              <a:rPr lang="en-US" altLang="en-US" sz="3600" b="1" dirty="0" err="1">
                <a:solidFill>
                  <a:srgbClr val="004274"/>
                </a:solidFill>
              </a:rPr>
              <a:t>năm</a:t>
            </a:r>
            <a:r>
              <a:rPr lang="en-US" altLang="en-US" sz="3600" b="1" dirty="0">
                <a:solidFill>
                  <a:srgbClr val="004274"/>
                </a:solidFill>
              </a:rPr>
              <a:t>?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71CF44B2-2391-45AD-B425-BABD1752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1810794"/>
            <a:ext cx="38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4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0311CF1B-B852-4CBB-93D3-B45B70FD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194" y="2331494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4274"/>
                </a:solidFill>
              </a:rPr>
              <a:t>5</a:t>
            </a:r>
          </a:p>
        </p:txBody>
      </p:sp>
      <p:sp>
        <p:nvSpPr>
          <p:cNvPr id="34" name="Line 8">
            <a:extLst>
              <a:ext uri="{FF2B5EF4-FFF2-40B4-BE49-F238E27FC236}">
                <a16:creationId xmlns:a16="http://schemas.microsoft.com/office/drawing/2014/main" id="{8FB71F79-4A92-463F-B6E1-1936B01FB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3994" y="2407694"/>
            <a:ext cx="533400" cy="0"/>
          </a:xfrm>
          <a:prstGeom prst="line">
            <a:avLst/>
          </a:prstGeom>
          <a:noFill/>
          <a:ln w="28575">
            <a:solidFill>
              <a:srgbClr val="0042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4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41B232-9C66-4154-B6F0-814082064442}"/>
              </a:ext>
            </a:extLst>
          </p:cNvPr>
          <p:cNvSpPr txBox="1"/>
          <p:nvPr/>
        </p:nvSpPr>
        <p:spPr>
          <a:xfrm>
            <a:off x="8633299" y="3265894"/>
            <a:ext cx="26263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4A0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 năm</a:t>
            </a:r>
            <a:endParaRPr lang="en-US" sz="5400">
              <a:solidFill>
                <a:srgbClr val="04A0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图片 6" descr="图片包含 物体&#10;&#10;描述已自动生成">
            <a:extLst>
              <a:ext uri="{FF2B5EF4-FFF2-40B4-BE49-F238E27FC236}">
                <a16:creationId xmlns:a16="http://schemas.microsoft.com/office/drawing/2014/main" id="{B23E9BF3-61DC-4869-A3A2-8EB0DCADE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23" y="2846005"/>
            <a:ext cx="5151524" cy="36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490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3496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5683521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45078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70753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38940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43654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56835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353482" y="1548322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949436" y="1691500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314122" y="1519771"/>
            <a:ext cx="3264570" cy="3482759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655598" y="1740868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603671" y="3081711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3457047" y="3363116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809117" y="2534761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EAE5A9EF-426F-4B2C-A73D-456D96A1A02A}"/>
              </a:ext>
            </a:extLst>
          </p:cNvPr>
          <p:cNvSpPr/>
          <p:nvPr/>
        </p:nvSpPr>
        <p:spPr>
          <a:xfrm>
            <a:off x="72169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BBF6CC3-EC06-4908-8AB9-11EE4848D1AF}"/>
              </a:ext>
            </a:extLst>
          </p:cNvPr>
          <p:cNvSpPr/>
          <p:nvPr/>
        </p:nvSpPr>
        <p:spPr>
          <a:xfrm>
            <a:off x="78749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6402B82-EF15-4B75-AD48-36E25C9E700F}"/>
              </a:ext>
            </a:extLst>
          </p:cNvPr>
          <p:cNvSpPr txBox="1"/>
          <p:nvPr/>
        </p:nvSpPr>
        <p:spPr>
          <a:xfrm>
            <a:off x="2458299" y="2467057"/>
            <a:ext cx="10369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8800" dirty="0">
                <a:solidFill>
                  <a:schemeClr val="bg1"/>
                </a:solidFill>
                <a:latin typeface="#9Slide07 SVNBillo" panose="000004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997664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21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750" fill="hold"/>
                                        <p:tgtEl>
                                          <p:spTgt spid="114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132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05" grpId="0" animBg="1"/>
      <p:bldP spid="105" grpId="1" animBg="1"/>
      <p:bldP spid="106" grpId="0" animBg="1"/>
      <p:bldP spid="106" grpId="1" animBg="1"/>
      <p:bldP spid="114" grpId="0" animBg="1"/>
      <p:bldP spid="114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32" grpId="0" animBg="1"/>
      <p:bldP spid="132" grpId="1" animBg="1"/>
      <p:bldP spid="133" grpId="0" animBg="1"/>
      <p:bldP spid="133" grpId="1" animBg="1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3743862" y="714827"/>
            <a:ext cx="4761686" cy="5428343"/>
          </a:xfrm>
          <a:prstGeom prst="roundRect">
            <a:avLst>
              <a:gd name="adj" fmla="val 490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13500000">
            <a:off x="9756089" y="324341"/>
            <a:ext cx="649184" cy="649184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>
            <a:off x="5753400" y="384691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B20393-CC64-4E23-9731-D2ADDD43C548}"/>
              </a:ext>
            </a:extLst>
          </p:cNvPr>
          <p:cNvSpPr/>
          <p:nvPr/>
        </p:nvSpPr>
        <p:spPr>
          <a:xfrm>
            <a:off x="8165160" y="12457573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794099" y="7194095"/>
            <a:ext cx="3259019" cy="4309295"/>
          </a:xfrm>
          <a:prstGeom prst="roundRect">
            <a:avLst>
              <a:gd name="adj" fmla="val 9600"/>
            </a:avLst>
          </a:prstGeom>
          <a:solidFill>
            <a:schemeClr val="accent2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8943628" y="1817430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10117634" y="2619375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1184507" y="3157537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3">
            <a:extLst>
              <a:ext uri="{FF2B5EF4-FFF2-40B4-BE49-F238E27FC236}">
                <a16:creationId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2522241" y="1817430"/>
            <a:ext cx="357188" cy="322314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2">
            <a:extLst>
              <a:ext uri="{FF2B5EF4-FFF2-40B4-BE49-F238E27FC236}">
                <a16:creationId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1437063" y="2619375"/>
            <a:ext cx="268360" cy="161925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!!1">
            <a:extLst>
              <a:ext uri="{FF2B5EF4-FFF2-40B4-BE49-F238E27FC236}">
                <a16:creationId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370190" y="3157537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A5FF56DE-D097-4B4D-A997-0A438251B019}"/>
              </a:ext>
            </a:extLst>
          </p:cNvPr>
          <p:cNvSpPr/>
          <p:nvPr/>
        </p:nvSpPr>
        <p:spPr>
          <a:xfrm>
            <a:off x="1286090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9">
            <a:extLst>
              <a:ext uri="{FF2B5EF4-FFF2-40B4-BE49-F238E27FC236}">
                <a16:creationId xmlns:a16="http://schemas.microsoft.com/office/drawing/2014/main" id="{0640DBEC-5153-449F-AEDC-550110DAF1B8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!!10">
            <a:extLst>
              <a:ext uri="{FF2B5EF4-FFF2-40B4-BE49-F238E27FC236}">
                <a16:creationId xmlns:a16="http://schemas.microsoft.com/office/drawing/2014/main" id="{EDCC1BF6-9FC0-4722-B496-BBD3E890C1BC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04A430-8912-4518-A791-94EB769FCCD6}"/>
              </a:ext>
            </a:extLst>
          </p:cNvPr>
          <p:cNvSpPr txBox="1"/>
          <p:nvPr/>
        </p:nvSpPr>
        <p:spPr>
          <a:xfrm>
            <a:off x="4294028" y="1442128"/>
            <a:ext cx="39696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Muốn tìm phân số của một số </a:t>
            </a:r>
          </a:p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ta lấy số đó nhân với phân số cần tìm.</a:t>
            </a:r>
          </a:p>
        </p:txBody>
      </p:sp>
      <p:grpSp>
        <p:nvGrpSpPr>
          <p:cNvPr id="31" name="Google Shape;362;p11">
            <a:extLst>
              <a:ext uri="{FF2B5EF4-FFF2-40B4-BE49-F238E27FC236}">
                <a16:creationId xmlns:a16="http://schemas.microsoft.com/office/drawing/2014/main" id="{2C6FC492-23C4-474E-82D4-59D479CB8B36}"/>
              </a:ext>
            </a:extLst>
          </p:cNvPr>
          <p:cNvGrpSpPr/>
          <p:nvPr/>
        </p:nvGrpSpPr>
        <p:grpSpPr>
          <a:xfrm>
            <a:off x="3273175" y="1597152"/>
            <a:ext cx="802618" cy="2973341"/>
            <a:chOff x="8286350" y="2240498"/>
            <a:chExt cx="957493" cy="4380603"/>
          </a:xfrm>
        </p:grpSpPr>
        <p:sp>
          <p:nvSpPr>
            <p:cNvPr id="32" name="Google Shape;363;p11">
              <a:extLst>
                <a:ext uri="{FF2B5EF4-FFF2-40B4-BE49-F238E27FC236}">
                  <a16:creationId xmlns:a16="http://schemas.microsoft.com/office/drawing/2014/main" id="{3CC9C831-F3B6-4D14-A99E-D110470F508C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64;p11">
              <a:extLst>
                <a:ext uri="{FF2B5EF4-FFF2-40B4-BE49-F238E27FC236}">
                  <a16:creationId xmlns:a16="http://schemas.microsoft.com/office/drawing/2014/main" id="{2F1D77C6-5F75-4F34-8F15-B714CE0456F8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65;p11">
              <a:extLst>
                <a:ext uri="{FF2B5EF4-FFF2-40B4-BE49-F238E27FC236}">
                  <a16:creationId xmlns:a16="http://schemas.microsoft.com/office/drawing/2014/main" id="{48A7AC3B-BAE8-4F40-935B-B9FAB0C13F99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66;p11">
              <a:extLst>
                <a:ext uri="{FF2B5EF4-FFF2-40B4-BE49-F238E27FC236}">
                  <a16:creationId xmlns:a16="http://schemas.microsoft.com/office/drawing/2014/main" id="{32B63842-14A2-4208-B649-A6DA0D46C557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7;p11">
              <a:extLst>
                <a:ext uri="{FF2B5EF4-FFF2-40B4-BE49-F238E27FC236}">
                  <a16:creationId xmlns:a16="http://schemas.microsoft.com/office/drawing/2014/main" id="{D912F8E9-532D-4746-93C5-3752F0A62747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68;p11">
              <a:extLst>
                <a:ext uri="{FF2B5EF4-FFF2-40B4-BE49-F238E27FC236}">
                  <a16:creationId xmlns:a16="http://schemas.microsoft.com/office/drawing/2014/main" id="{6D08E6CE-9EF3-424E-B379-945387875A63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69;p11">
              <a:extLst>
                <a:ext uri="{FF2B5EF4-FFF2-40B4-BE49-F238E27FC236}">
                  <a16:creationId xmlns:a16="http://schemas.microsoft.com/office/drawing/2014/main" id="{C6059601-BEBC-4127-96C5-89ADABCD828A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70;p11">
              <a:extLst>
                <a:ext uri="{FF2B5EF4-FFF2-40B4-BE49-F238E27FC236}">
                  <a16:creationId xmlns:a16="http://schemas.microsoft.com/office/drawing/2014/main" id="{F04DC2AD-3453-4F21-8FE6-0D3E114DD51C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371;p11">
            <a:extLst>
              <a:ext uri="{FF2B5EF4-FFF2-40B4-BE49-F238E27FC236}">
                <a16:creationId xmlns:a16="http://schemas.microsoft.com/office/drawing/2014/main" id="{41238C80-AB28-4B5E-83B0-90FF151CB804}"/>
              </a:ext>
            </a:extLst>
          </p:cNvPr>
          <p:cNvGrpSpPr/>
          <p:nvPr/>
        </p:nvGrpSpPr>
        <p:grpSpPr>
          <a:xfrm rot="835671">
            <a:off x="3692445" y="3253125"/>
            <a:ext cx="683550" cy="2956386"/>
            <a:chOff x="8286350" y="2240498"/>
            <a:chExt cx="957493" cy="4380603"/>
          </a:xfrm>
        </p:grpSpPr>
        <p:sp>
          <p:nvSpPr>
            <p:cNvPr id="41" name="Google Shape;372;p11">
              <a:extLst>
                <a:ext uri="{FF2B5EF4-FFF2-40B4-BE49-F238E27FC236}">
                  <a16:creationId xmlns:a16="http://schemas.microsoft.com/office/drawing/2014/main" id="{83D28870-587E-44FF-9491-5CE29856815E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373;p11">
              <a:extLst>
                <a:ext uri="{FF2B5EF4-FFF2-40B4-BE49-F238E27FC236}">
                  <a16:creationId xmlns:a16="http://schemas.microsoft.com/office/drawing/2014/main" id="{A99045A2-6CFE-44B2-B1CD-337BA2F0DCA8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74;p11">
              <a:extLst>
                <a:ext uri="{FF2B5EF4-FFF2-40B4-BE49-F238E27FC236}">
                  <a16:creationId xmlns:a16="http://schemas.microsoft.com/office/drawing/2014/main" id="{219DC48A-95EA-4B87-A3B8-C42E1512187E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75;p11">
              <a:extLst>
                <a:ext uri="{FF2B5EF4-FFF2-40B4-BE49-F238E27FC236}">
                  <a16:creationId xmlns:a16="http://schemas.microsoft.com/office/drawing/2014/main" id="{C4BC7C1D-CBE3-4C80-B3B2-53EC99A0F648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376;p11">
              <a:extLst>
                <a:ext uri="{FF2B5EF4-FFF2-40B4-BE49-F238E27FC236}">
                  <a16:creationId xmlns:a16="http://schemas.microsoft.com/office/drawing/2014/main" id="{71BC355C-F200-4881-8217-9A8BF6D75EE7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77;p11">
              <a:extLst>
                <a:ext uri="{FF2B5EF4-FFF2-40B4-BE49-F238E27FC236}">
                  <a16:creationId xmlns:a16="http://schemas.microsoft.com/office/drawing/2014/main" id="{4025A256-D2A5-48E5-ABB0-ABB1A21E374D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78;p11">
              <a:extLst>
                <a:ext uri="{FF2B5EF4-FFF2-40B4-BE49-F238E27FC236}">
                  <a16:creationId xmlns:a16="http://schemas.microsoft.com/office/drawing/2014/main" id="{753DDCEF-575B-427B-A1CE-9F7A9EC7BB71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79;p11">
              <a:extLst>
                <a:ext uri="{FF2B5EF4-FFF2-40B4-BE49-F238E27FC236}">
                  <a16:creationId xmlns:a16="http://schemas.microsoft.com/office/drawing/2014/main" id="{011BEF5C-4B58-4C76-AEF3-192AD9BC11D7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5627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>
            <a:off x="2915633" y="1743711"/>
            <a:ext cx="356060" cy="3370575"/>
          </a:xfrm>
          <a:prstGeom prst="roundRect">
            <a:avLst>
              <a:gd name="adj" fmla="val 249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E9F4D-4046-4EB3-8E03-B58F2AA641FF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731A0B-DD36-44FD-AC47-8C96DD657907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3D384EC-ED13-4E2C-B46B-B6D31C6662AE}"/>
              </a:ext>
            </a:extLst>
          </p:cNvPr>
          <p:cNvSpPr>
            <a:spLocks noChangeAspect="1"/>
          </p:cNvSpPr>
          <p:nvPr/>
        </p:nvSpPr>
        <p:spPr>
          <a:xfrm rot="13500000">
            <a:off x="9756089" y="324341"/>
            <a:ext cx="649184" cy="649184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38AA6B-4E4C-4A86-8028-B9A1C6334420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0366C-CE2D-4826-AD4E-4DB6CBD757DF}"/>
              </a:ext>
            </a:extLst>
          </p:cNvPr>
          <p:cNvGrpSpPr/>
          <p:nvPr/>
        </p:nvGrpSpPr>
        <p:grpSpPr>
          <a:xfrm>
            <a:off x="5753400" y="384691"/>
            <a:ext cx="685196" cy="660272"/>
            <a:chOff x="4266406" y="336614"/>
            <a:chExt cx="685196" cy="6602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EB413E-5FCD-416A-8BFE-14788BA275DE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C0868A-BC84-4335-B8FE-082886A7706A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D9C1C4-383B-4F6D-A60B-5DE30BB7D57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7C4D0-6A50-4A9D-ABAE-0D897B001BF6}"/>
              </a:ext>
            </a:extLst>
          </p:cNvPr>
          <p:cNvSpPr txBox="1"/>
          <p:nvPr/>
        </p:nvSpPr>
        <p:spPr>
          <a:xfrm rot="9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40FCC-F1F4-461D-AF2F-558B0C803AC0}"/>
              </a:ext>
            </a:extLst>
          </p:cNvPr>
          <p:cNvSpPr txBox="1"/>
          <p:nvPr/>
        </p:nvSpPr>
        <p:spPr>
          <a:xfrm rot="9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>
            <a:off x="3859909" y="1130687"/>
            <a:ext cx="4687340" cy="5098209"/>
          </a:xfrm>
          <a:prstGeom prst="roundRect">
            <a:avLst>
              <a:gd name="adj" fmla="val 6515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9097327" y="1851270"/>
            <a:ext cx="324716" cy="3155460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>
            <a:off x="10181344" y="2577032"/>
            <a:ext cx="324716" cy="170393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3">
            <a:extLst>
              <a:ext uri="{FF2B5EF4-FFF2-40B4-BE49-F238E27FC236}">
                <a16:creationId xmlns:a16="http://schemas.microsoft.com/office/drawing/2014/main" id="{3260B8F7-49A1-4C8A-8272-A527B660EC82}"/>
              </a:ext>
            </a:extLst>
          </p:cNvPr>
          <p:cNvSpPr/>
          <p:nvPr/>
        </p:nvSpPr>
        <p:spPr>
          <a:xfrm flipH="1">
            <a:off x="1704052" y="2428342"/>
            <a:ext cx="357188" cy="200131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2">
            <a:extLst>
              <a:ext uri="{FF2B5EF4-FFF2-40B4-BE49-F238E27FC236}">
                <a16:creationId xmlns:a16="http://schemas.microsoft.com/office/drawing/2014/main" id="{1B8D173F-0A51-4374-9B2A-89F9F16D7880}"/>
              </a:ext>
            </a:extLst>
          </p:cNvPr>
          <p:cNvSpPr/>
          <p:nvPr/>
        </p:nvSpPr>
        <p:spPr>
          <a:xfrm flipH="1">
            <a:off x="714212" y="3145232"/>
            <a:ext cx="268360" cy="567537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!!1">
            <a:extLst>
              <a:ext uri="{FF2B5EF4-FFF2-40B4-BE49-F238E27FC236}">
                <a16:creationId xmlns:a16="http://schemas.microsoft.com/office/drawing/2014/main" id="{8E758645-FC1C-430E-93A3-B556880F7A0C}"/>
              </a:ext>
            </a:extLst>
          </p:cNvPr>
          <p:cNvSpPr/>
          <p:nvPr/>
        </p:nvSpPr>
        <p:spPr>
          <a:xfrm flipH="1">
            <a:off x="-849183" y="3289697"/>
            <a:ext cx="268360" cy="27860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A5FF56DE-D097-4B4D-A997-0A438251B019}"/>
              </a:ext>
            </a:extLst>
          </p:cNvPr>
          <p:cNvSpPr/>
          <p:nvPr/>
        </p:nvSpPr>
        <p:spPr>
          <a:xfrm>
            <a:off x="11172074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9">
            <a:extLst>
              <a:ext uri="{FF2B5EF4-FFF2-40B4-BE49-F238E27FC236}">
                <a16:creationId xmlns:a16="http://schemas.microsoft.com/office/drawing/2014/main" id="{0640DBEC-5153-449F-AEDC-550110DAF1B8}"/>
              </a:ext>
            </a:extLst>
          </p:cNvPr>
          <p:cNvSpPr/>
          <p:nvPr/>
        </p:nvSpPr>
        <p:spPr>
          <a:xfrm>
            <a:off x="13332622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!!10">
            <a:extLst>
              <a:ext uri="{FF2B5EF4-FFF2-40B4-BE49-F238E27FC236}">
                <a16:creationId xmlns:a16="http://schemas.microsoft.com/office/drawing/2014/main" id="{EDCC1BF6-9FC0-4722-B496-BBD3E890C1BC}"/>
              </a:ext>
            </a:extLst>
          </p:cNvPr>
          <p:cNvSpPr/>
          <p:nvPr/>
        </p:nvSpPr>
        <p:spPr>
          <a:xfrm>
            <a:off x="13804337" y="3111178"/>
            <a:ext cx="268360" cy="542926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C30A0C-43B6-47C3-B29C-4E683B779F4F}"/>
              </a:ext>
            </a:extLst>
          </p:cNvPr>
          <p:cNvSpPr txBox="1"/>
          <p:nvPr/>
        </p:nvSpPr>
        <p:spPr>
          <a:xfrm>
            <a:off x="3915281" y="2158220"/>
            <a:ext cx="3969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Làm bài tập </a:t>
            </a:r>
          </a:p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và chuẩn bị </a:t>
            </a:r>
          </a:p>
          <a:p>
            <a:pPr algn="ctr">
              <a:spcBef>
                <a:spcPct val="0"/>
              </a:spcBef>
            </a:pPr>
            <a:r>
              <a:rPr lang="en-US" altLang="en-US" sz="4800">
                <a:latin typeface="#9Slide05 SVNKitten" pitchFamily="2" charset="0"/>
              </a:rPr>
              <a:t>bài sau</a:t>
            </a:r>
          </a:p>
        </p:txBody>
      </p:sp>
      <p:grpSp>
        <p:nvGrpSpPr>
          <p:cNvPr id="33" name="Google Shape;37;p2">
            <a:extLst>
              <a:ext uri="{FF2B5EF4-FFF2-40B4-BE49-F238E27FC236}">
                <a16:creationId xmlns:a16="http://schemas.microsoft.com/office/drawing/2014/main" id="{79C3ED2E-20C1-4E63-860D-864C52315E51}"/>
              </a:ext>
            </a:extLst>
          </p:cNvPr>
          <p:cNvGrpSpPr/>
          <p:nvPr/>
        </p:nvGrpSpPr>
        <p:grpSpPr>
          <a:xfrm rot="-10661423">
            <a:off x="8034606" y="964465"/>
            <a:ext cx="601653" cy="2663784"/>
            <a:chOff x="8286350" y="2240498"/>
            <a:chExt cx="957493" cy="4380603"/>
          </a:xfrm>
        </p:grpSpPr>
        <p:sp>
          <p:nvSpPr>
            <p:cNvPr id="34" name="Google Shape;38;p2">
              <a:extLst>
                <a:ext uri="{FF2B5EF4-FFF2-40B4-BE49-F238E27FC236}">
                  <a16:creationId xmlns:a16="http://schemas.microsoft.com/office/drawing/2014/main" id="{34958DC5-1ED6-4B22-9DA0-F279A05A646B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9;p2">
              <a:extLst>
                <a:ext uri="{FF2B5EF4-FFF2-40B4-BE49-F238E27FC236}">
                  <a16:creationId xmlns:a16="http://schemas.microsoft.com/office/drawing/2014/main" id="{6458E1AA-DDE9-4778-8A81-BFBD4EF5E487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40;p2">
              <a:extLst>
                <a:ext uri="{FF2B5EF4-FFF2-40B4-BE49-F238E27FC236}">
                  <a16:creationId xmlns:a16="http://schemas.microsoft.com/office/drawing/2014/main" id="{E5CC11B1-C6F6-4C43-A9F5-0F76383639E9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1;p2">
              <a:extLst>
                <a:ext uri="{FF2B5EF4-FFF2-40B4-BE49-F238E27FC236}">
                  <a16:creationId xmlns:a16="http://schemas.microsoft.com/office/drawing/2014/main" id="{5A867945-4453-4240-B742-B4DBC59B9B8C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42;p2">
              <a:extLst>
                <a:ext uri="{FF2B5EF4-FFF2-40B4-BE49-F238E27FC236}">
                  <a16:creationId xmlns:a16="http://schemas.microsoft.com/office/drawing/2014/main" id="{5DC1FC1C-AF81-42DE-88FB-E06C8A510C65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3;p2">
              <a:extLst>
                <a:ext uri="{FF2B5EF4-FFF2-40B4-BE49-F238E27FC236}">
                  <a16:creationId xmlns:a16="http://schemas.microsoft.com/office/drawing/2014/main" id="{ABCD593F-7657-4150-AEB6-F4F7962DC600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4;p2">
              <a:extLst>
                <a:ext uri="{FF2B5EF4-FFF2-40B4-BE49-F238E27FC236}">
                  <a16:creationId xmlns:a16="http://schemas.microsoft.com/office/drawing/2014/main" id="{CC95CA6E-DE2C-459B-AB0C-F483516FDED7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5;p2">
              <a:extLst>
                <a:ext uri="{FF2B5EF4-FFF2-40B4-BE49-F238E27FC236}">
                  <a16:creationId xmlns:a16="http://schemas.microsoft.com/office/drawing/2014/main" id="{8C901A0B-C171-4C13-B725-4BA0FEF9A5FA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6;p2">
            <a:extLst>
              <a:ext uri="{FF2B5EF4-FFF2-40B4-BE49-F238E27FC236}">
                <a16:creationId xmlns:a16="http://schemas.microsoft.com/office/drawing/2014/main" id="{3ED5D1A0-1C8E-431B-8579-C49D9B0C2F99}"/>
              </a:ext>
            </a:extLst>
          </p:cNvPr>
          <p:cNvGrpSpPr/>
          <p:nvPr/>
        </p:nvGrpSpPr>
        <p:grpSpPr>
          <a:xfrm rot="-1341854">
            <a:off x="7817139" y="3355125"/>
            <a:ext cx="749281" cy="3069422"/>
            <a:chOff x="8286350" y="2240498"/>
            <a:chExt cx="957493" cy="4380603"/>
          </a:xfrm>
        </p:grpSpPr>
        <p:sp>
          <p:nvSpPr>
            <p:cNvPr id="43" name="Google Shape;47;p2">
              <a:extLst>
                <a:ext uri="{FF2B5EF4-FFF2-40B4-BE49-F238E27FC236}">
                  <a16:creationId xmlns:a16="http://schemas.microsoft.com/office/drawing/2014/main" id="{49AFE80A-4E11-447A-8BE8-8BDD63B049F0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8;p2">
              <a:extLst>
                <a:ext uri="{FF2B5EF4-FFF2-40B4-BE49-F238E27FC236}">
                  <a16:creationId xmlns:a16="http://schemas.microsoft.com/office/drawing/2014/main" id="{D44054FD-0E51-45EB-B4FD-691082DF4D9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9;p2">
              <a:extLst>
                <a:ext uri="{FF2B5EF4-FFF2-40B4-BE49-F238E27FC236}">
                  <a16:creationId xmlns:a16="http://schemas.microsoft.com/office/drawing/2014/main" id="{8D9A3F94-4799-439F-B23A-6A0AACFDE3FB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50;p2">
              <a:extLst>
                <a:ext uri="{FF2B5EF4-FFF2-40B4-BE49-F238E27FC236}">
                  <a16:creationId xmlns:a16="http://schemas.microsoft.com/office/drawing/2014/main" id="{B6655D9D-E5E6-4E31-B6BE-92EBDCAD09C7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51;p2">
              <a:extLst>
                <a:ext uri="{FF2B5EF4-FFF2-40B4-BE49-F238E27FC236}">
                  <a16:creationId xmlns:a16="http://schemas.microsoft.com/office/drawing/2014/main" id="{FE31D5C8-FB72-4BBB-A151-DE47322AC968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52;p2">
              <a:extLst>
                <a:ext uri="{FF2B5EF4-FFF2-40B4-BE49-F238E27FC236}">
                  <a16:creationId xmlns:a16="http://schemas.microsoft.com/office/drawing/2014/main" id="{F4E26ED3-03E9-40C7-8323-2C5952CA37F0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53;p2">
              <a:extLst>
                <a:ext uri="{FF2B5EF4-FFF2-40B4-BE49-F238E27FC236}">
                  <a16:creationId xmlns:a16="http://schemas.microsoft.com/office/drawing/2014/main" id="{BB66B739-0FA2-42C6-B763-A46074D11188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4;p2">
              <a:extLst>
                <a:ext uri="{FF2B5EF4-FFF2-40B4-BE49-F238E27FC236}">
                  <a16:creationId xmlns:a16="http://schemas.microsoft.com/office/drawing/2014/main" id="{1111201D-231A-41D5-AD88-5F88B89AA06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04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3496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5683521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45078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70753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38940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43654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56835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353482" y="1548322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949436" y="1691500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314122" y="1519771"/>
            <a:ext cx="3264570" cy="3482759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655598" y="1740868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603671" y="3081711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3457047" y="3363116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809117" y="2534761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EAE5A9EF-426F-4B2C-A73D-456D96A1A02A}"/>
              </a:ext>
            </a:extLst>
          </p:cNvPr>
          <p:cNvSpPr/>
          <p:nvPr/>
        </p:nvSpPr>
        <p:spPr>
          <a:xfrm>
            <a:off x="72169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BBF6CC3-EC06-4908-8AB9-11EE4848D1AF}"/>
              </a:ext>
            </a:extLst>
          </p:cNvPr>
          <p:cNvSpPr/>
          <p:nvPr/>
        </p:nvSpPr>
        <p:spPr>
          <a:xfrm>
            <a:off x="78749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6402B82-EF15-4B75-AD48-36E25C9E700F}"/>
              </a:ext>
            </a:extLst>
          </p:cNvPr>
          <p:cNvSpPr txBox="1"/>
          <p:nvPr/>
        </p:nvSpPr>
        <p:spPr>
          <a:xfrm>
            <a:off x="2478486" y="2415888"/>
            <a:ext cx="10369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660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Chúc các em </a:t>
            </a:r>
          </a:p>
          <a:p>
            <a:pPr algn="ctr">
              <a:spcBef>
                <a:spcPct val="0"/>
              </a:spcBef>
            </a:pPr>
            <a:r>
              <a:rPr lang="en-US" altLang="en-US" sz="660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Billo" panose="00000400000000000000" pitchFamily="2" charset="0"/>
              </a:rPr>
              <a:t>học tốt!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88B326-E90C-46C3-92D1-D6909D360C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542"/>
          <a:stretch/>
        </p:blipFill>
        <p:spPr>
          <a:xfrm>
            <a:off x="3925077" y="3879267"/>
            <a:ext cx="2206943" cy="20945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386D825-F384-4AD9-AD2D-201DA1BAB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014" y="4265977"/>
            <a:ext cx="2274005" cy="159119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890CA1F-463A-4A10-884F-862EF6E9C5DF}"/>
              </a:ext>
            </a:extLst>
          </p:cNvPr>
          <p:cNvGrpSpPr/>
          <p:nvPr/>
        </p:nvGrpSpPr>
        <p:grpSpPr>
          <a:xfrm>
            <a:off x="3799623" y="5857171"/>
            <a:ext cx="7315206" cy="1553372"/>
            <a:chOff x="2353339" y="5846164"/>
            <a:chExt cx="7315206" cy="1553372"/>
          </a:xfrm>
        </p:grpSpPr>
        <p:grpSp>
          <p:nvGrpSpPr>
            <p:cNvPr id="44" name="Google Shape;579;p27">
              <a:extLst>
                <a:ext uri="{FF2B5EF4-FFF2-40B4-BE49-F238E27FC236}">
                  <a16:creationId xmlns:a16="http://schemas.microsoft.com/office/drawing/2014/main" id="{9F5AB6FA-4EA1-4171-A485-D8515771455D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6" name="Google Shape;580;p27">
                <a:extLst>
                  <a:ext uri="{FF2B5EF4-FFF2-40B4-BE49-F238E27FC236}">
                    <a16:creationId xmlns:a16="http://schemas.microsoft.com/office/drawing/2014/main" id="{32395030-EA3F-4AA6-932C-E240E7189D03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81;p27">
                <a:extLst>
                  <a:ext uri="{FF2B5EF4-FFF2-40B4-BE49-F238E27FC236}">
                    <a16:creationId xmlns:a16="http://schemas.microsoft.com/office/drawing/2014/main" id="{EABD6A92-2AD2-4EFD-BBC7-7D3A871EA553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82;p27">
                <a:extLst>
                  <a:ext uri="{FF2B5EF4-FFF2-40B4-BE49-F238E27FC236}">
                    <a16:creationId xmlns:a16="http://schemas.microsoft.com/office/drawing/2014/main" id="{5B6BA261-C185-4899-AE1B-227E00DCF079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83;p27">
                <a:extLst>
                  <a:ext uri="{FF2B5EF4-FFF2-40B4-BE49-F238E27FC236}">
                    <a16:creationId xmlns:a16="http://schemas.microsoft.com/office/drawing/2014/main" id="{45767AF5-B2A2-44DD-8115-C9A0ACB2484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84;p27">
                <a:extLst>
                  <a:ext uri="{FF2B5EF4-FFF2-40B4-BE49-F238E27FC236}">
                    <a16:creationId xmlns:a16="http://schemas.microsoft.com/office/drawing/2014/main" id="{708D42A4-9947-4CA4-A900-04015625D924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85;p27">
                <a:extLst>
                  <a:ext uri="{FF2B5EF4-FFF2-40B4-BE49-F238E27FC236}">
                    <a16:creationId xmlns:a16="http://schemas.microsoft.com/office/drawing/2014/main" id="{C1521F57-2383-41E7-ADE1-6504671BF792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F8DF0A-60AC-4B39-BA34-281D1708E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FAE046C-F8F7-49B2-A128-5CE60D98F4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0169">
            <a:off x="2437649" y="969567"/>
            <a:ext cx="995003" cy="18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63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21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750" fill="hold"/>
                                        <p:tgtEl>
                                          <p:spTgt spid="114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133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132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05" grpId="0" animBg="1"/>
      <p:bldP spid="105" grpId="1" animBg="1"/>
      <p:bldP spid="106" grpId="0" animBg="1"/>
      <p:bldP spid="106" grpId="1" animBg="1"/>
      <p:bldP spid="114" grpId="0" animBg="1"/>
      <p:bldP spid="114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32" grpId="0" animBg="1"/>
      <p:bldP spid="132" grpId="1" animBg="1"/>
      <p:bldP spid="133" grpId="0" animBg="1"/>
      <p:bldP spid="133" grpId="1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64528C-ABE7-4BD2-AC0A-2122574D6202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E663E8-926F-4312-86A9-C6A842658E1B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56E089C-9DA6-46EF-852A-A8569D19F1CE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C2FB39C-1AA2-46A0-A79A-AC5BB3A4906F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58BD54D-F7F4-44F6-973F-FCE4769AA6A1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8C1FF02-2BAE-4434-BD33-FDF4E8367906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1BF5A60-4B58-4E67-BCED-3345CB563639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EC650FC-57BA-4361-A698-F0A02D357F92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B2FC1DB-DD78-4266-8624-8D9BA4E0497F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8A47A3A-EA8A-406B-8599-7DAE6C5ADBBD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A0CEA2E-FA40-4669-9065-08B7BDD674E0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A12525C-B70C-40C1-B935-AAF786FFFCC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78667CC-A982-4D7B-B73E-CEC42A870EE2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6661AEA-BEB2-4498-A099-8D41F515684C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54EF41B-0886-4B87-95B2-97EA9B3374B4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2E90401-1036-439F-BD14-4E8A6BB54B7A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533AF89-4C1F-4BD3-9D28-91ACDA69F630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47D7D3F-F8F0-46A4-91BA-8FB7F51F9AD6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8DCE7EB-6100-4B18-BCE8-DB7C6F3C1AF2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CDC93C3-32D9-47F2-9700-27CCA478A9F7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49CB26E-2A3E-4405-92F9-F8AE2C2486B6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F917F6B-F194-4BF1-89C2-4E46C8899C2B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5E1EF6E-A1EC-4555-AD9A-824447675846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90FE352-31B5-445F-864A-236603BB1985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C9577B2-3ABD-4CE6-B37C-AF2B82246D9B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44AB4CB-19C3-4558-957C-6AD941B3BF64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7AAAD31-FD28-4587-A472-420B5EC09848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348835D-803D-4CBC-BB4C-5F85A2DC370F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8E1351A-295D-4089-A2BE-C73CE09F1C7A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5FCFAB1-2FCC-47B0-8F73-1A22574EED6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6B07C0-7380-4B84-A2DC-AE1BCAB00923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DD5EFF80-D128-42BA-B18F-B76F4CC8B83A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F2ACD1D-28CC-461D-8A3E-42245A1DDA80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83FDD4C-E774-499F-9B16-E5E2D955D6C6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7BB5E9F-DF99-4303-B2BE-1904A20C3844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5EDDB14-189D-4147-B5A0-34DE2FBD5C8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01C53402-EAD2-4279-9B97-5A87987C0252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0784E29-D1B3-4B9F-9C5B-9E79A43C5B6F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A411CFF-63F2-4E9B-A3C7-5326F562FF7C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FA0A955-026D-466F-B28A-F512B09D4571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B7AE99E-8966-4FE2-AB3A-1B388E4B78C7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CF394AE-0249-4009-974F-1FDA6DEE8EED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71AADD8-4729-41C8-8CDE-3110B8210D5E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ED46DAA-C66C-458D-AF95-883A310624C9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F660190-B43E-4874-93AB-C4AD9CC0AC42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4BDA643-554B-40B0-8334-7CA38848E27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95F949-9897-47AD-B04B-22C034C332E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A3ADF54-5614-4E4C-B924-E6B0D1320380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B112BC6-CA1D-4B14-BDC8-EB35B564004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DDE32CA-45B3-4408-9F20-5BBECFE4891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5D5ED3F-C98B-42A6-AF9E-96E39099298F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209C47C-B6C9-46B4-9485-A45CFFE8396A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B12F4D7-0F0C-42DC-A6A3-00FCBE9A3755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BC9C81-E666-4E53-9C07-C852A39EC165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E00A371-115B-45AF-922D-3A7C6939909E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F754C06-43C9-4432-BE38-C232A487FDFE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6F1AB6-33F8-4D7A-A782-1AEBDE7B9EF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6EB71DA-1637-4BEB-8784-86467FB3EF39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DCE0F0E-AE02-4DCA-8C74-3C1EFD4B16AA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14BA0AC-11A8-4354-A0AD-345619542CD0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7C28177-8D95-49CB-B36E-A498B0F89971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179E8AC-1749-4328-B221-533DC283EE03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01EAA85-DA55-4DF2-A142-64A25FA6B1C5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814FB09-2A0C-4670-AB39-730A6235D065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9D1007E-1A74-4958-B9E1-662CF5DCCCE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B7AE9ED-43BC-4D8E-8207-274ED19519D7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A9BF0B5-3535-4821-8F09-F26B33B41D7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80D613F-FA39-413E-9A30-F7C909BF15EC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7D38E1F-9F10-4E05-898E-05A2F4D1A03C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DB01201-677F-4508-A7D2-AA310201531E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A017A37-EFBF-47C2-BBBF-52479D607A01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E8B4D9C-CB5D-4601-91E9-E16051FEF88A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3015DD8-8FB0-4D53-8463-30DCA5A142D1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E98A7C7-663F-4715-80A6-CEF1837A7A5C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655E8BE-9D77-4DB4-A1CA-58E1C1AC990C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DB30736-6A46-467F-8C7B-AD3DE70DA264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893585C-1AEA-4B63-8853-BB402D5291CB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81FF1AA-7B3C-49C3-A392-246075940CB4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C8A63A4-780D-45A3-8631-5F41265DA268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84ECAD9-4498-4ECE-85EA-3EA8A5DA61F5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75DED05-8261-4102-B291-56CDD6268EAA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Graphic 82">
            <a:extLst>
              <a:ext uri="{FF2B5EF4-FFF2-40B4-BE49-F238E27FC236}">
                <a16:creationId xmlns:a16="http://schemas.microsoft.com/office/drawing/2014/main" id="{2B5F7456-83E1-4DBA-AA7F-0A27AFB218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2677" y="265717"/>
            <a:ext cx="8686800" cy="2293710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510749E2-C2E6-4ED0-ABEC-B4BE4E4DF518}"/>
              </a:ext>
            </a:extLst>
          </p:cNvPr>
          <p:cNvGrpSpPr/>
          <p:nvPr/>
        </p:nvGrpSpPr>
        <p:grpSpPr>
          <a:xfrm>
            <a:off x="9429128" y="124623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7AD2A1-030A-4C54-916B-B8A8F792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7E196D4-2A1C-4587-9C2B-1F15447F52C9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88ECCBF-6E1D-4678-9A12-690556D83FFC}"/>
                  </a:ext>
                </a:extLst>
              </p:cNvPr>
              <p:cNvSpPr txBox="1"/>
              <p:nvPr/>
            </p:nvSpPr>
            <p:spPr>
              <a:xfrm>
                <a:off x="4914677" y="610319"/>
                <a:ext cx="3352799" cy="14670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88ECCBF-6E1D-4678-9A12-690556D83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677" y="610319"/>
                <a:ext cx="3352799" cy="1467068"/>
              </a:xfrm>
              <a:prstGeom prst="rect">
                <a:avLst/>
              </a:prstGeom>
              <a:blipFill>
                <a:blip r:embed="rId10"/>
                <a:stretch>
                  <a:fillRect r="-2364" b="-13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Keo">
            <a:extLst>
              <a:ext uri="{FF2B5EF4-FFF2-40B4-BE49-F238E27FC236}">
                <a16:creationId xmlns:a16="http://schemas.microsoft.com/office/drawing/2014/main" id="{5400BF8E-442C-4727-A5E4-E22D513EBC5B}"/>
              </a:ext>
            </a:extLst>
          </p:cNvPr>
          <p:cNvGrpSpPr/>
          <p:nvPr/>
        </p:nvGrpSpPr>
        <p:grpSpPr>
          <a:xfrm>
            <a:off x="598091" y="2455422"/>
            <a:ext cx="3104925" cy="4077933"/>
            <a:chOff x="1295400" y="2187771"/>
            <a:chExt cx="3908460" cy="1496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: Rounded Corners 88">
                  <a:extLst>
                    <a:ext uri="{FF2B5EF4-FFF2-40B4-BE49-F238E27FC236}">
                      <a16:creationId xmlns:a16="http://schemas.microsoft.com/office/drawing/2014/main" id="{A43654F5-659E-49A9-8AB6-1FF21A782FA1}"/>
                    </a:ext>
                  </a:extLst>
                </p:cNvPr>
                <p:cNvSpPr/>
                <p:nvPr/>
              </p:nvSpPr>
              <p:spPr>
                <a:xfrm>
                  <a:off x="1295400" y="2743200"/>
                  <a:ext cx="390846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89" name="Rectangle: Rounded Corners 8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A43654F5-659E-49A9-8AB6-1FF21A782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3908460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0" name="Graphic 14">
              <a:extLst>
                <a:ext uri="{FF2B5EF4-FFF2-40B4-BE49-F238E27FC236}">
                  <a16:creationId xmlns:a16="http://schemas.microsoft.com/office/drawing/2014/main" id="{A6D8162F-E9CD-4C97-A701-919ECE77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6624" y="2187771"/>
              <a:ext cx="2420081" cy="747275"/>
            </a:xfrm>
            <a:prstGeom prst="rect">
              <a:avLst/>
            </a:prstGeom>
          </p:spPr>
        </p:pic>
      </p:grpSp>
      <p:grpSp>
        <p:nvGrpSpPr>
          <p:cNvPr id="91" name="Bua">
            <a:extLst>
              <a:ext uri="{FF2B5EF4-FFF2-40B4-BE49-F238E27FC236}">
                <a16:creationId xmlns:a16="http://schemas.microsoft.com/office/drawing/2014/main" id="{91A4780A-DFD3-4FFB-96CD-8F9A638814C4}"/>
              </a:ext>
            </a:extLst>
          </p:cNvPr>
          <p:cNvGrpSpPr/>
          <p:nvPr/>
        </p:nvGrpSpPr>
        <p:grpSpPr>
          <a:xfrm>
            <a:off x="4633380" y="2375630"/>
            <a:ext cx="3116197" cy="4188930"/>
            <a:chOff x="1193189" y="3666589"/>
            <a:chExt cx="9569777" cy="15379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: Rounded Corners 91">
                  <a:extLst>
                    <a:ext uri="{FF2B5EF4-FFF2-40B4-BE49-F238E27FC236}">
                      <a16:creationId xmlns:a16="http://schemas.microsoft.com/office/drawing/2014/main" id="{F2D6C443-F485-4A09-9C5B-62AD3C3F4DC5}"/>
                    </a:ext>
                  </a:extLst>
                </p:cNvPr>
                <p:cNvSpPr/>
                <p:nvPr/>
              </p:nvSpPr>
              <p:spPr>
                <a:xfrm>
                  <a:off x="1193189" y="4263495"/>
                  <a:ext cx="9569777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6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2" name="Rectangle: Rounded Corners 9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2D6C443-F485-4A09-9C5B-62AD3C3F4D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3189" y="4263495"/>
                  <a:ext cx="9569777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3" name="Graphic 22">
              <a:extLst>
                <a:ext uri="{FF2B5EF4-FFF2-40B4-BE49-F238E27FC236}">
                  <a16:creationId xmlns:a16="http://schemas.microsoft.com/office/drawing/2014/main" id="{4092FD8C-9D85-4E1B-B0EA-922D18466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2700226" y="3666589"/>
              <a:ext cx="6240992" cy="748426"/>
            </a:xfrm>
            <a:prstGeom prst="rect">
              <a:avLst/>
            </a:prstGeom>
          </p:spPr>
        </p:pic>
      </p:grpSp>
      <p:grpSp>
        <p:nvGrpSpPr>
          <p:cNvPr id="94" name="Bao">
            <a:extLst>
              <a:ext uri="{FF2B5EF4-FFF2-40B4-BE49-F238E27FC236}">
                <a16:creationId xmlns:a16="http://schemas.microsoft.com/office/drawing/2014/main" id="{24BA1E50-5ECB-4E39-B9F4-BCD9D9986A0A}"/>
              </a:ext>
            </a:extLst>
          </p:cNvPr>
          <p:cNvGrpSpPr/>
          <p:nvPr/>
        </p:nvGrpSpPr>
        <p:grpSpPr>
          <a:xfrm>
            <a:off x="8605189" y="2516430"/>
            <a:ext cx="3267588" cy="4008692"/>
            <a:chOff x="1295400" y="5274938"/>
            <a:chExt cx="10439400" cy="13994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27D4CAD3-5942-41A6-8598-39DCE3E8F844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6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27D4CAD3-5942-41A6-8598-39DCE3E8F8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6" name="Graphic 23">
              <a:extLst>
                <a:ext uri="{FF2B5EF4-FFF2-40B4-BE49-F238E27FC236}">
                  <a16:creationId xmlns:a16="http://schemas.microsoft.com/office/drawing/2014/main" id="{F56C85D9-94F7-40BF-9901-593924023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3338844" y="5274938"/>
              <a:ext cx="7049551" cy="658108"/>
            </a:xfrm>
            <a:prstGeom prst="rect">
              <a:avLst/>
            </a:prstGeom>
          </p:spPr>
        </p:pic>
      </p:grpSp>
      <p:pic>
        <p:nvPicPr>
          <p:cNvPr id="9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D821A44-CC37-47C3-90A6-E8580B190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134424" y="2517856"/>
            <a:ext cx="1384390" cy="1384390"/>
          </a:xfrm>
          <a:prstGeom prst="rect">
            <a:avLst/>
          </a:prstGeom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1D653CF6-7D1F-4075-9D41-91382761305A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ication Sign 99">
            <a:extLst>
              <a:ext uri="{FF2B5EF4-FFF2-40B4-BE49-F238E27FC236}">
                <a16:creationId xmlns:a16="http://schemas.microsoft.com/office/drawing/2014/main" id="{43AB5948-A281-4A44-8073-9EAAC34891FD}"/>
              </a:ext>
            </a:extLst>
          </p:cNvPr>
          <p:cNvSpPr/>
          <p:nvPr/>
        </p:nvSpPr>
        <p:spPr>
          <a:xfrm>
            <a:off x="545465" y="4064000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ication Sign 100">
            <a:extLst>
              <a:ext uri="{FF2B5EF4-FFF2-40B4-BE49-F238E27FC236}">
                <a16:creationId xmlns:a16="http://schemas.microsoft.com/office/drawing/2014/main" id="{01829137-FF1F-4625-A697-BB90ADA3E30B}"/>
              </a:ext>
            </a:extLst>
          </p:cNvPr>
          <p:cNvSpPr/>
          <p:nvPr/>
        </p:nvSpPr>
        <p:spPr>
          <a:xfrm>
            <a:off x="8731253" y="3839197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hlinkClick r:id="" action="ppaction://media"/>
            <a:extLst>
              <a:ext uri="{FF2B5EF4-FFF2-40B4-BE49-F238E27FC236}">
                <a16:creationId xmlns:a16="http://schemas.microsoft.com/office/drawing/2014/main" id="{C8E9819D-6377-4687-9C21-9C8467CB75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5090D2B-2B2D-4F90-9CA0-E45BC4E984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73806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video>
                  <p:cMediaNode vol="80000">
                    <p:cTn id="81" display="0">
                      <p:stCondLst>
                        <p:cond delay="indefinite"/>
                      </p:stCondLst>
                    </p:cTn>
                    <p:tgtEl>
                      <p:spTgt spid="102"/>
                    </p:tgtEl>
                  </p:cMediaNode>
                </p:video>
              </p:childTnLst>
            </p:cTn>
          </p:par>
        </p:tnLst>
        <p:bldLst>
          <p:bldP spid="87" grpId="0"/>
          <p:bldP spid="98" grpId="0" animBg="1"/>
          <p:bldP spid="98" grpId="1" animBg="1"/>
          <p:bldP spid="100" grpId="0" animBg="1"/>
          <p:bldP spid="10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vide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video>
                <p:video>
                  <p:cMediaNode vol="80000">
                    <p:cTn id="81" display="0">
                      <p:stCondLst>
                        <p:cond delay="indefinite"/>
                      </p:stCondLst>
                    </p:cTn>
                    <p:tgtEl>
                      <p:spTgt spid="102"/>
                    </p:tgtEl>
                  </p:cMediaNode>
                </p:video>
              </p:childTnLst>
            </p:cTn>
          </p:par>
        </p:tnLst>
        <p:bldLst>
          <p:bldP spid="87" grpId="0" animBg="1"/>
          <p:bldP spid="98" grpId="0" animBg="1"/>
          <p:bldP spid="98" grpId="1" animBg="1"/>
          <p:bldP spid="100" grpId="0" animBg="1"/>
          <p:bldP spid="10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442C9D-20BA-4519-83E4-1477416A6CE2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96909D0-43D9-44D6-AF41-B6D20CE3914F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DFA0CAB-1FBC-4CB6-8A5A-34FEDD93702C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3E347EC-4886-4694-97E4-419C3EED365F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AA73A70-97E6-4717-9E43-13AB1FF362E3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F6ADDE-4484-4F4A-ACE4-B243EBEB382A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0A56E65-8BA5-4BE9-8FF4-2663669401F4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1F88E7-1599-46D0-9517-3345FADFD533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4F04AF2-5E8F-4693-BB86-1C9BC368FB51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40A6EF-87C7-44F2-81FB-EB3CA45D285A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34BB7B-519C-4175-B33A-A2862E12B157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20509BF-7E39-4A33-984D-5331CBBAC0FB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84DDF1-B97A-4B22-901B-D6017486B63D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5F84B2-7B47-4B1E-B924-C669D7266D48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DEC8D6-D990-4138-AAB8-17EAFC93CF59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62910A-BB2C-469C-A028-B00FA5BF4656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8CBC12D-5695-4A20-A3C7-50528A25D02E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BBAA2E-4E53-430C-A174-295B08C2DD76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1FDAC0-3CF8-43E4-8504-B0C90F038554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144B26C-3D27-4726-827E-429E3A6DC92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5A2FD9-7E50-4DD1-BBCF-DF909EA46436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A12605-8AF8-4EC9-8872-EA6FB928B6D1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90728D-4617-4EF9-8091-D029A604D9F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6EAECB7-D13E-45C6-A36C-32A6C491F11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3586BFC-D882-4800-B292-03B2BFEBA288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56ECF3-C165-4176-A8E9-8B856EDDDB67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D1230C-2482-481E-BB35-061D3EB7C297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BF9E3E2-3D6B-4D54-A0BE-A9FC2D0775EE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3649402-B4D7-4D08-A21B-1AA862F54E75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1F2729-7340-49B9-B45B-9880855C5B7A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225C5A0-C772-4D98-A3F4-F1B8A32530CF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87DAD35-98D5-496A-8103-217DA5695E14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236433C-D6FA-44A2-A0FE-97D9903A7BD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547A22C-6E15-48CF-B5F1-055C043E89BE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9BFA2A3-C640-4973-9E7C-143002B1816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13257C6-1142-4FBB-B53B-EB08B4B0F639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59C7496-B5B3-4055-B98E-BCF39C5C2AED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C17FCA4-52D0-47FC-AEC2-750316624AC2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0593C8F-BD1B-42E5-B3B2-30F6997DF341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073AB5E-C14B-4FF2-80E1-839FFBD24AF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1A180E2-F1DC-4589-B287-066082F6514D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8962023-96F5-4F15-A09F-3E4384A2CC8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6F851B3-3D43-4A40-A30F-5667E588FA5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A1DABB8-A630-4807-A1F8-2F66BD5F1B98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9515BA5-5048-47B6-B60C-38CB6AFCEED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88250F4-FBB3-4F0D-9B00-3247432DA309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43683D7-0F7C-4823-9EEB-77DBED146CFE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752BB35-7001-4FB8-8A2A-FD43CD0FF38F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A4B928A-1919-4375-90F5-838992181F7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7B8D462-2D78-4690-8F49-2B34CAF5E05D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EB1BD674-66BB-4DAC-8E2B-496A13476630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4D87932-B355-45DD-99CF-009C4D87CAFC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9A7E63B-D082-4A91-AB1A-AF9BC92AAAA1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2313AD9-8FFB-4F16-82AD-B316B23EC6B1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3405C21-7061-4257-BBF4-20523D6F682E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9930BB1-6AE0-4DB6-B7D9-36192E61D91A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E3EB95C4-01D2-453E-867A-AEEFA1B9EED3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C71D104-999C-46CB-8961-58CE832CA8DD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57AB1E0-4308-4D1B-B81C-06DE6EA4299A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5D192B-D604-40FB-B578-3FC120DE3FC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691A298-88B8-4BD9-8A18-52A74FE5D960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E710075-B9EB-4097-AC83-4B20CB25FADD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DC4DDD4-E6A8-4F39-8154-212E0398DD63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E5AAFE2-8BB2-4186-A6D7-2EA3C35CFF7C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5F9AB6F-3463-48C7-9A3B-0DB750BF28B3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7C35AF9-8C77-4A7A-A803-E87F516D336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DC14E63-6E4D-45CB-8EBF-FDE9FBA4DC1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25DA0F0-9B93-48FA-8EC0-A273C1E42D5C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FAFB24C-5CFB-422D-B52D-496422DBB6C0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3CFCC1F-5FCD-4F00-8ADA-9BCF0D38EF3C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AE72FD3-71EB-461F-B963-CC1B566E7CB0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4731967-7832-4790-8F70-93672F89AC03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3D0EBA4-162D-49A7-B16C-20AAA6BEFD4E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503000A-8487-44AF-AE42-C1C1D7DC438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F3ADE59-129A-4025-B0F8-8CAF57E8EAF1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7163102-51E7-4A39-9CBA-C6021FB1C8D5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6C6502F-32D2-4B65-8B10-098558E6F9E8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F29FC55-6DBF-4CC3-B2A0-ACB12C1EC2A9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B0C8922-F426-433A-9C88-93A7946B3F1D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86EAA6A-D0EA-46D6-8DF1-47608041D6DB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3BF22E0-2B55-48AC-B08A-9CD4F28476C9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3" name="Graphic 102">
            <a:extLst>
              <a:ext uri="{FF2B5EF4-FFF2-40B4-BE49-F238E27FC236}">
                <a16:creationId xmlns:a16="http://schemas.microsoft.com/office/drawing/2014/main" id="{D0504DDD-3CB5-4847-B7FB-B26EA614E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71750" y="245203"/>
            <a:ext cx="8686800" cy="2293710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7DD7471-B8BD-49EA-9D20-CC5D4DC2A111}"/>
              </a:ext>
            </a:extLst>
          </p:cNvPr>
          <p:cNvGrpSpPr/>
          <p:nvPr/>
        </p:nvGrpSpPr>
        <p:grpSpPr>
          <a:xfrm>
            <a:off x="1089074" y="32603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536F2D17-924A-410D-A6F3-0F4C6C52E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F88CE23-C31B-4CA2-8BB4-47F6F87BE572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A5610D4-B0FB-459C-B765-F435A5AC1E72}"/>
                  </a:ext>
                </a:extLst>
              </p:cNvPr>
              <p:cNvSpPr txBox="1"/>
              <p:nvPr/>
            </p:nvSpPr>
            <p:spPr>
              <a:xfrm>
                <a:off x="5338456" y="550795"/>
                <a:ext cx="3830214" cy="14384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6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A5610D4-B0FB-459C-B765-F435A5AC1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456" y="550795"/>
                <a:ext cx="3830214" cy="1438407"/>
              </a:xfrm>
              <a:prstGeom prst="rect">
                <a:avLst/>
              </a:prstGeom>
              <a:blipFill>
                <a:blip r:embed="rId10"/>
                <a:stretch>
                  <a:fillRect l="-12102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Keo">
            <a:extLst>
              <a:ext uri="{FF2B5EF4-FFF2-40B4-BE49-F238E27FC236}">
                <a16:creationId xmlns:a16="http://schemas.microsoft.com/office/drawing/2014/main" id="{E5D5D152-CE9F-4F6E-A929-7916700D9C8E}"/>
              </a:ext>
            </a:extLst>
          </p:cNvPr>
          <p:cNvGrpSpPr/>
          <p:nvPr/>
        </p:nvGrpSpPr>
        <p:grpSpPr>
          <a:xfrm>
            <a:off x="288400" y="2044698"/>
            <a:ext cx="3458701" cy="3670302"/>
            <a:chOff x="2412917" y="1613567"/>
            <a:chExt cx="11719574" cy="14070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id="{31084783-69E3-4D59-A1AA-AA819C904BEE}"/>
                    </a:ext>
                  </a:extLst>
                </p:cNvPr>
                <p:cNvSpPr/>
                <p:nvPr/>
              </p:nvSpPr>
              <p:spPr>
                <a:xfrm>
                  <a:off x="3693091" y="207954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31084783-69E3-4D59-A1AA-AA819C904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3091" y="2079542"/>
                  <a:ext cx="10439400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0" name="Graphic 14">
              <a:extLst>
                <a:ext uri="{FF2B5EF4-FFF2-40B4-BE49-F238E27FC236}">
                  <a16:creationId xmlns:a16="http://schemas.microsoft.com/office/drawing/2014/main" id="{62A2A309-B327-4AE6-B3AE-A3DFDFF51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12917" y="1613567"/>
              <a:ext cx="5497243" cy="888921"/>
            </a:xfrm>
            <a:prstGeom prst="rect">
              <a:avLst/>
            </a:prstGeom>
          </p:spPr>
        </p:pic>
      </p:grpSp>
      <p:grpSp>
        <p:nvGrpSpPr>
          <p:cNvPr id="111" name="Bua">
            <a:extLst>
              <a:ext uri="{FF2B5EF4-FFF2-40B4-BE49-F238E27FC236}">
                <a16:creationId xmlns:a16="http://schemas.microsoft.com/office/drawing/2014/main" id="{5E046B1E-7945-42E8-AE5D-62C2A4E9CAC3}"/>
              </a:ext>
            </a:extLst>
          </p:cNvPr>
          <p:cNvGrpSpPr/>
          <p:nvPr/>
        </p:nvGrpSpPr>
        <p:grpSpPr>
          <a:xfrm>
            <a:off x="4709131" y="2704854"/>
            <a:ext cx="3152841" cy="3859474"/>
            <a:chOff x="1295400" y="3735302"/>
            <a:chExt cx="10439400" cy="14761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: Rounded Corners 111">
                  <a:extLst>
                    <a:ext uri="{FF2B5EF4-FFF2-40B4-BE49-F238E27FC236}">
                      <a16:creationId xmlns:a16="http://schemas.microsoft.com/office/drawing/2014/main" id="{427F29F2-17AD-4B03-8FAD-643215D1A95A}"/>
                    </a:ext>
                  </a:extLst>
                </p:cNvPr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2" name="Rectangle: Rounded Corners 11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427F29F2-17AD-4B03-8FAD-643215D1A9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3" name="Graphic 22">
              <a:extLst>
                <a:ext uri="{FF2B5EF4-FFF2-40B4-BE49-F238E27FC236}">
                  <a16:creationId xmlns:a16="http://schemas.microsoft.com/office/drawing/2014/main" id="{84A3D213-42EB-46DB-BECA-3991882B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3194679" y="3735302"/>
              <a:ext cx="6099828" cy="669284"/>
            </a:xfrm>
            <a:prstGeom prst="rect">
              <a:avLst/>
            </a:prstGeom>
          </p:spPr>
        </p:pic>
      </p:grpSp>
      <p:grpSp>
        <p:nvGrpSpPr>
          <p:cNvPr id="114" name="Bao">
            <a:extLst>
              <a:ext uri="{FF2B5EF4-FFF2-40B4-BE49-F238E27FC236}">
                <a16:creationId xmlns:a16="http://schemas.microsoft.com/office/drawing/2014/main" id="{749B60D2-6EB3-46C5-AB8A-0DE0BF35FDBF}"/>
              </a:ext>
            </a:extLst>
          </p:cNvPr>
          <p:cNvGrpSpPr/>
          <p:nvPr/>
        </p:nvGrpSpPr>
        <p:grpSpPr>
          <a:xfrm>
            <a:off x="8659977" y="1959117"/>
            <a:ext cx="3601719" cy="3818980"/>
            <a:chOff x="1295400" y="5284651"/>
            <a:chExt cx="12935086" cy="1389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: Rounded Corners 114">
                  <a:extLst>
                    <a:ext uri="{FF2B5EF4-FFF2-40B4-BE49-F238E27FC236}">
                      <a16:creationId xmlns:a16="http://schemas.microsoft.com/office/drawing/2014/main" id="{7FA4A06C-4575-4273-BB0D-BD1740A25DCE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6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5" name="Rectangle: Rounded Corners 11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FA4A06C-4575-4273-BB0D-BD1740A25D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6" name="Graphic 23">
              <a:extLst>
                <a:ext uri="{FF2B5EF4-FFF2-40B4-BE49-F238E27FC236}">
                  <a16:creationId xmlns:a16="http://schemas.microsoft.com/office/drawing/2014/main" id="{6119217A-7E41-4FD4-94B9-5DB6E987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7663787" y="5284651"/>
              <a:ext cx="6566699" cy="794734"/>
            </a:xfrm>
            <a:prstGeom prst="rect">
              <a:avLst/>
            </a:prstGeom>
          </p:spPr>
        </p:pic>
      </p:grpSp>
      <p:pic>
        <p:nvPicPr>
          <p:cNvPr id="11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37F73D1-7908-4685-B592-D8EAC3DFD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2D7EAA3F-3647-4B9C-A362-F832112443BB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Multiplication Sign 118">
            <a:extLst>
              <a:ext uri="{FF2B5EF4-FFF2-40B4-BE49-F238E27FC236}">
                <a16:creationId xmlns:a16="http://schemas.microsoft.com/office/drawing/2014/main" id="{553DCF25-AFAB-4C8C-B936-1DAD8F43B187}"/>
              </a:ext>
            </a:extLst>
          </p:cNvPr>
          <p:cNvSpPr/>
          <p:nvPr/>
        </p:nvSpPr>
        <p:spPr>
          <a:xfrm>
            <a:off x="4678793" y="4220197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Multiplication Sign 119">
            <a:extLst>
              <a:ext uri="{FF2B5EF4-FFF2-40B4-BE49-F238E27FC236}">
                <a16:creationId xmlns:a16="http://schemas.microsoft.com/office/drawing/2014/main" id="{9AE4040F-3A95-4A09-B57D-BD1667DD775D}"/>
              </a:ext>
            </a:extLst>
          </p:cNvPr>
          <p:cNvSpPr/>
          <p:nvPr/>
        </p:nvSpPr>
        <p:spPr>
          <a:xfrm>
            <a:off x="8512361" y="3373506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>
            <a:hlinkClick r:id="" action="ppaction://media"/>
            <a:extLst>
              <a:ext uri="{FF2B5EF4-FFF2-40B4-BE49-F238E27FC236}">
                <a16:creationId xmlns:a16="http://schemas.microsoft.com/office/drawing/2014/main" id="{B8494035-7F57-4C0E-B9D3-5ECCF0D0376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8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94B7EDB-CE01-4CBF-9F70-CA94DBA4EE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5926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4"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  <p:video>
                  <p:cMediaNode vol="80000">
                    <p:cTn id="82" display="0">
                      <p:stCondLst>
                        <p:cond delay="indefinite"/>
                      </p:stCondLst>
                    </p:cTn>
                    <p:tgtEl>
                      <p:spTgt spid="121"/>
                    </p:tgtEl>
                  </p:cMediaNode>
                </p:video>
              </p:childTnLst>
            </p:cTn>
          </p:par>
        </p:tnLst>
        <p:bldLst>
          <p:bldP spid="107" grpId="0"/>
          <p:bldP spid="118" grpId="0" animBg="1"/>
          <p:bldP spid="118" grpId="1" animBg="1"/>
          <p:bldP spid="119" grpId="0" animBg="1"/>
          <p:bldP spid="1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4"/>
                      </p:tgtEl>
                    </p:cond>
                  </p:nextCondLst>
                </p:seq>
                <p:vide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video>
                <p:video>
                  <p:cMediaNode vol="80000">
                    <p:cTn id="82" display="0">
                      <p:stCondLst>
                        <p:cond delay="indefinite"/>
                      </p:stCondLst>
                    </p:cTn>
                    <p:tgtEl>
                      <p:spTgt spid="121"/>
                    </p:tgtEl>
                  </p:cMediaNode>
                </p:video>
              </p:childTnLst>
            </p:cTn>
          </p:par>
        </p:tnLst>
        <p:bldLst>
          <p:bldP spid="107" grpId="0" animBg="1"/>
          <p:bldP spid="118" grpId="0" animBg="1"/>
          <p:bldP spid="118" grpId="1" animBg="1"/>
          <p:bldP spid="119" grpId="0" animBg="1"/>
          <p:bldP spid="12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442C9D-20BA-4519-83E4-1477416A6CE2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96909D0-43D9-44D6-AF41-B6D20CE3914F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DFA0CAB-1FBC-4CB6-8A5A-34FEDD93702C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3E347EC-4886-4694-97E4-419C3EED365F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AA73A70-97E6-4717-9E43-13AB1FF362E3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F6ADDE-4484-4F4A-ACE4-B243EBEB382A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0A56E65-8BA5-4BE9-8FF4-2663669401F4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1F88E7-1599-46D0-9517-3345FADFD533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4F04AF2-5E8F-4693-BB86-1C9BC368FB51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40A6EF-87C7-44F2-81FB-EB3CA45D285A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34BB7B-519C-4175-B33A-A2862E12B157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20509BF-7E39-4A33-984D-5331CBBAC0FB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84DDF1-B97A-4B22-901B-D6017486B63D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5F84B2-7B47-4B1E-B924-C669D7266D48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DEC8D6-D990-4138-AAB8-17EAFC93CF59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62910A-BB2C-469C-A028-B00FA5BF4656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8CBC12D-5695-4A20-A3C7-50528A25D02E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BBAA2E-4E53-430C-A174-295B08C2DD76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1FDAC0-3CF8-43E4-8504-B0C90F038554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144B26C-3D27-4726-827E-429E3A6DC92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5A2FD9-7E50-4DD1-BBCF-DF909EA46436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A12605-8AF8-4EC9-8872-EA6FB928B6D1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90728D-4617-4EF9-8091-D029A604D9F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6EAECB7-D13E-45C6-A36C-32A6C491F11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3586BFC-D882-4800-B292-03B2BFEBA288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56ECF3-C165-4176-A8E9-8B856EDDDB67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D1230C-2482-481E-BB35-061D3EB7C297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BF9E3E2-3D6B-4D54-A0BE-A9FC2D0775EE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3649402-B4D7-4D08-A21B-1AA862F54E75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1F2729-7340-49B9-B45B-9880855C5B7A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225C5A0-C772-4D98-A3F4-F1B8A32530CF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87DAD35-98D5-496A-8103-217DA5695E14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236433C-D6FA-44A2-A0FE-97D9903A7BD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547A22C-6E15-48CF-B5F1-055C043E89BE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9BFA2A3-C640-4973-9E7C-143002B1816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13257C6-1142-4FBB-B53B-EB08B4B0F639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59C7496-B5B3-4055-B98E-BCF39C5C2AED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C17FCA4-52D0-47FC-AEC2-750316624AC2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0593C8F-BD1B-42E5-B3B2-30F6997DF341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073AB5E-C14B-4FF2-80E1-839FFBD24AF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1A180E2-F1DC-4589-B287-066082F6514D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8962023-96F5-4F15-A09F-3E4384A2CC8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6F851B3-3D43-4A40-A30F-5667E588FA5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A1DABB8-A630-4807-A1F8-2F66BD5F1B98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9515BA5-5048-47B6-B60C-38CB6AFCEED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88250F4-FBB3-4F0D-9B00-3247432DA309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43683D7-0F7C-4823-9EEB-77DBED146CFE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752BB35-7001-4FB8-8A2A-FD43CD0FF38F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A4B928A-1919-4375-90F5-838992181F7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7B8D462-2D78-4690-8F49-2B34CAF5E05D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EB1BD674-66BB-4DAC-8E2B-496A13476630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4D87932-B355-45DD-99CF-009C4D87CAFC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9A7E63B-D082-4A91-AB1A-AF9BC92AAAA1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2313AD9-8FFB-4F16-82AD-B316B23EC6B1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3405C21-7061-4257-BBF4-20523D6F682E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9930BB1-6AE0-4DB6-B7D9-36192E61D91A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E3EB95C4-01D2-453E-867A-AEEFA1B9EED3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C71D104-999C-46CB-8961-58CE832CA8DD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57AB1E0-4308-4D1B-B81C-06DE6EA4299A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5D192B-D604-40FB-B578-3FC120DE3FC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691A298-88B8-4BD9-8A18-52A74FE5D960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E710075-B9EB-4097-AC83-4B20CB25FADD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DC4DDD4-E6A8-4F39-8154-212E0398DD63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E5AAFE2-8BB2-4186-A6D7-2EA3C35CFF7C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5F9AB6F-3463-48C7-9A3B-0DB750BF28B3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7C35AF9-8C77-4A7A-A803-E87F516D336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DC14E63-6E4D-45CB-8EBF-FDE9FBA4DC1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25DA0F0-9B93-48FA-8EC0-A273C1E42D5C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FAFB24C-5CFB-422D-B52D-496422DBB6C0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3CFCC1F-5FCD-4F00-8ADA-9BCF0D38EF3C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AE72FD3-71EB-461F-B963-CC1B566E7CB0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4731967-7832-4790-8F70-93672F89AC03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3D0EBA4-162D-49A7-B16C-20AAA6BEFD4E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503000A-8487-44AF-AE42-C1C1D7DC438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F3ADE59-129A-4025-B0F8-8CAF57E8EAF1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7163102-51E7-4A39-9CBA-C6021FB1C8D5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6C6502F-32D2-4B65-8B10-098558E6F9E8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F29FC55-6DBF-4CC3-B2A0-ACB12C1EC2A9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B0C8922-F426-433A-9C88-93A7946B3F1D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86EAA6A-D0EA-46D6-8DF1-47608041D6DB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3BF22E0-2B55-48AC-B08A-9CD4F28476C9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3" name="Graphic 82">
            <a:extLst>
              <a:ext uri="{FF2B5EF4-FFF2-40B4-BE49-F238E27FC236}">
                <a16:creationId xmlns:a16="http://schemas.microsoft.com/office/drawing/2014/main" id="{37AF4B96-FEB3-475D-9528-BCAA3F990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516" y="4290024"/>
            <a:ext cx="10285719" cy="2439396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0A7D1A18-F33E-476F-8A24-4BBDDD09D0CC}"/>
              </a:ext>
            </a:extLst>
          </p:cNvPr>
          <p:cNvGrpSpPr/>
          <p:nvPr/>
        </p:nvGrpSpPr>
        <p:grpSpPr>
          <a:xfrm>
            <a:off x="10038601" y="46061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C0B0CC2-708E-4B80-A47A-EFFD9728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6F51633-F8B1-40E0-AC47-932268B4481F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513C9B8-942F-4FFD-B5D6-322F17831101}"/>
                  </a:ext>
                </a:extLst>
              </p:cNvPr>
              <p:cNvSpPr txBox="1"/>
              <p:nvPr/>
            </p:nvSpPr>
            <p:spPr>
              <a:xfrm>
                <a:off x="697048" y="4539655"/>
                <a:ext cx="9426286" cy="19013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Mẹ 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muađược</a:t>
                </a:r>
                <a:r>
                  <a:rPr lang="en-US" sz="3000" dirty="0">
                    <a:solidFill>
                      <a:srgbClr val="FF000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cam, 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mẹ</a:t>
                </a:r>
                <a:r>
                  <a:rPr lang="en-US" sz="300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Măng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cam 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Hỏimẹđã</a:t>
                </a:r>
                <a:r>
                  <a:rPr lang="en-US" sz="300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Măng </a:t>
                </a:r>
                <a:r>
                  <a:rPr lang="en-US" sz="3000" dirty="0" err="1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baonhiêuquả</a:t>
                </a:r>
                <a:r>
                  <a:rPr lang="en-US" sz="3000" dirty="0">
                    <a:solidFill>
                      <a:srgbClr val="002060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cam?</a:t>
                </a: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513C9B8-942F-4FFD-B5D6-322F17831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8" y="4539655"/>
                <a:ext cx="9426286" cy="1901354"/>
              </a:xfrm>
              <a:prstGeom prst="rect">
                <a:avLst/>
              </a:prstGeom>
              <a:blipFill>
                <a:blip r:embed="rId10"/>
                <a:stretch>
                  <a:fillRect l="-2456" t="-6731" r="-2456" b="-11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Keo">
            <a:extLst>
              <a:ext uri="{FF2B5EF4-FFF2-40B4-BE49-F238E27FC236}">
                <a16:creationId xmlns:a16="http://schemas.microsoft.com/office/drawing/2014/main" id="{2692C080-4264-4805-896A-A00573A0D1F1}"/>
              </a:ext>
            </a:extLst>
          </p:cNvPr>
          <p:cNvGrpSpPr/>
          <p:nvPr/>
        </p:nvGrpSpPr>
        <p:grpSpPr>
          <a:xfrm>
            <a:off x="514662" y="186623"/>
            <a:ext cx="3402701" cy="4008983"/>
            <a:chOff x="1295400" y="2743200"/>
            <a:chExt cx="10439400" cy="152159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A24AEC9-8275-4C7A-B4F6-8F8D876026B7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rgbClr val="FF3B8A"/>
                  </a:solidFill>
                  <a:latin typeface="Tahoma" panose="020B0604030504040204" pitchFamily="34" charset="0"/>
                </a:rPr>
                <a:t>36 quả</a:t>
              </a:r>
            </a:p>
          </p:txBody>
        </p:sp>
        <p:pic>
          <p:nvPicPr>
            <p:cNvPr id="90" name="Graphic 14">
              <a:extLst>
                <a:ext uri="{FF2B5EF4-FFF2-40B4-BE49-F238E27FC236}">
                  <a16:creationId xmlns:a16="http://schemas.microsoft.com/office/drawing/2014/main" id="{3BA9A8EA-C79D-4259-A16E-713E67037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097298" y="3406597"/>
              <a:ext cx="6080379" cy="858195"/>
            </a:xfrm>
            <a:prstGeom prst="rect">
              <a:avLst/>
            </a:prstGeom>
          </p:spPr>
        </p:pic>
      </p:grpSp>
      <p:grpSp>
        <p:nvGrpSpPr>
          <p:cNvPr id="91" name="Bua">
            <a:extLst>
              <a:ext uri="{FF2B5EF4-FFF2-40B4-BE49-F238E27FC236}">
                <a16:creationId xmlns:a16="http://schemas.microsoft.com/office/drawing/2014/main" id="{4F8933BF-9684-4D9F-B994-D8598221CCAF}"/>
              </a:ext>
            </a:extLst>
          </p:cNvPr>
          <p:cNvGrpSpPr/>
          <p:nvPr/>
        </p:nvGrpSpPr>
        <p:grpSpPr>
          <a:xfrm>
            <a:off x="4554837" y="728696"/>
            <a:ext cx="3300514" cy="3863676"/>
            <a:chOff x="1080407" y="4253424"/>
            <a:chExt cx="10439400" cy="150045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49CE904E-AD26-4B5A-A9EE-49614946A15C}"/>
                </a:ext>
              </a:extLst>
            </p:cNvPr>
            <p:cNvSpPr/>
            <p:nvPr/>
          </p:nvSpPr>
          <p:spPr>
            <a:xfrm>
              <a:off x="1080407" y="425342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3B8A"/>
                  </a:solidFill>
                  <a:latin typeface="Tahoma" panose="020B0604030504040204" pitchFamily="34" charset="0"/>
                </a:rPr>
                <a:t>15 </a:t>
              </a:r>
              <a:r>
                <a:rPr lang="en-US" sz="6000" b="1" dirty="0" err="1">
                  <a:solidFill>
                    <a:srgbClr val="FF3B8A"/>
                  </a:solidFill>
                  <a:latin typeface="Tahoma" panose="020B0604030504040204" pitchFamily="34" charset="0"/>
                </a:rPr>
                <a:t>quả</a:t>
              </a:r>
              <a:endParaRPr lang="en-US" sz="6000" b="1" dirty="0">
                <a:solidFill>
                  <a:srgbClr val="FF3B8A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93" name="Graphic 22">
              <a:extLst>
                <a:ext uri="{FF2B5EF4-FFF2-40B4-BE49-F238E27FC236}">
                  <a16:creationId xmlns:a16="http://schemas.microsoft.com/office/drawing/2014/main" id="{FF6E6116-9D99-4D76-9645-C4A01CDC0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3339280" y="4813131"/>
              <a:ext cx="6831331" cy="940743"/>
            </a:xfrm>
            <a:prstGeom prst="rect">
              <a:avLst/>
            </a:prstGeom>
          </p:spPr>
        </p:pic>
      </p:grpSp>
      <p:grpSp>
        <p:nvGrpSpPr>
          <p:cNvPr id="94" name="Bao">
            <a:extLst>
              <a:ext uri="{FF2B5EF4-FFF2-40B4-BE49-F238E27FC236}">
                <a16:creationId xmlns:a16="http://schemas.microsoft.com/office/drawing/2014/main" id="{C87AD825-C802-43F6-9454-0A6D4CB17AFC}"/>
              </a:ext>
            </a:extLst>
          </p:cNvPr>
          <p:cNvGrpSpPr/>
          <p:nvPr/>
        </p:nvGrpSpPr>
        <p:grpSpPr>
          <a:xfrm>
            <a:off x="8501214" y="197493"/>
            <a:ext cx="3405014" cy="4098407"/>
            <a:chOff x="4001049" y="5656977"/>
            <a:chExt cx="7576221" cy="1521624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53FCC13E-E267-4C9D-B723-6904DCDF6261}"/>
                </a:ext>
              </a:extLst>
            </p:cNvPr>
            <p:cNvSpPr/>
            <p:nvPr/>
          </p:nvSpPr>
          <p:spPr>
            <a:xfrm>
              <a:off x="4001049" y="5656977"/>
              <a:ext cx="7576221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3B8A"/>
                  </a:solidFill>
                  <a:latin typeface="Tahoma" panose="020B0604030504040204" pitchFamily="34" charset="0"/>
                </a:rPr>
                <a:t>4 </a:t>
              </a:r>
              <a:r>
                <a:rPr lang="en-US" sz="6000" b="1" dirty="0" err="1">
                  <a:solidFill>
                    <a:srgbClr val="FF3B8A"/>
                  </a:solidFill>
                  <a:latin typeface="Tahoma" panose="020B0604030504040204" pitchFamily="34" charset="0"/>
                </a:rPr>
                <a:t>quả</a:t>
              </a:r>
              <a:endParaRPr lang="en-US" sz="6000" b="1" dirty="0">
                <a:solidFill>
                  <a:srgbClr val="FF3B8A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96" name="Graphic 23">
              <a:extLst>
                <a:ext uri="{FF2B5EF4-FFF2-40B4-BE49-F238E27FC236}">
                  <a16:creationId xmlns:a16="http://schemas.microsoft.com/office/drawing/2014/main" id="{C9DE9508-5E2E-447B-ACE5-91B41EDA0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077989" y="6191054"/>
              <a:ext cx="4672442" cy="987547"/>
            </a:xfrm>
            <a:prstGeom prst="rect">
              <a:avLst/>
            </a:prstGeom>
          </p:spPr>
        </p:pic>
      </p:grpSp>
      <p:pic>
        <p:nvPicPr>
          <p:cNvPr id="9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E713540-ECF7-4861-B9AE-AAD487EA1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87F60D5B-93BA-45EF-ABBC-E52EB05314C3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Multiplication Sign 98">
            <a:extLst>
              <a:ext uri="{FF2B5EF4-FFF2-40B4-BE49-F238E27FC236}">
                <a16:creationId xmlns:a16="http://schemas.microsoft.com/office/drawing/2014/main" id="{0D1B24F8-860D-48C8-8728-AC144B81679F}"/>
              </a:ext>
            </a:extLst>
          </p:cNvPr>
          <p:cNvSpPr/>
          <p:nvPr/>
        </p:nvSpPr>
        <p:spPr>
          <a:xfrm>
            <a:off x="510352" y="259906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ication Sign 99">
            <a:extLst>
              <a:ext uri="{FF2B5EF4-FFF2-40B4-BE49-F238E27FC236}">
                <a16:creationId xmlns:a16="http://schemas.microsoft.com/office/drawing/2014/main" id="{C4E43197-FC12-47F9-A234-536BCC573B62}"/>
              </a:ext>
            </a:extLst>
          </p:cNvPr>
          <p:cNvSpPr/>
          <p:nvPr/>
        </p:nvSpPr>
        <p:spPr>
          <a:xfrm>
            <a:off x="4494348" y="775695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>
            <a:hlinkClick r:id="" action="ppaction://media"/>
            <a:extLst>
              <a:ext uri="{FF2B5EF4-FFF2-40B4-BE49-F238E27FC236}">
                <a16:creationId xmlns:a16="http://schemas.microsoft.com/office/drawing/2014/main" id="{1C5815B7-E939-47E8-AB8F-305E909A8C0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6632CF7-A9A0-4C34-80BF-607ED06B2E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4272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video>
                  <p:cMediaNode vol="80000">
                    <p:cTn id="82" display="0">
                      <p:stCondLst>
                        <p:cond delay="indefinite"/>
                      </p:stCondLst>
                    </p:cTn>
                    <p:tgtEl>
                      <p:spTgt spid="101"/>
                    </p:tgtEl>
                  </p:cMediaNode>
                </p:video>
              </p:childTnLst>
            </p:cTn>
          </p:par>
        </p:tnLst>
        <p:bldLst>
          <p:bldP spid="87" grpId="0"/>
          <p:bldP spid="98" grpId="0" animBg="1"/>
          <p:bldP spid="98" grpId="1" animBg="1"/>
          <p:bldP spid="99" grpId="0" animBg="1"/>
          <p:bldP spid="10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  <p:vide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video>
                <p:video>
                  <p:cMediaNode vol="80000">
                    <p:cTn id="82" display="0">
                      <p:stCondLst>
                        <p:cond delay="indefinite"/>
                      </p:stCondLst>
                    </p:cTn>
                    <p:tgtEl>
                      <p:spTgt spid="101"/>
                    </p:tgtEl>
                  </p:cMediaNode>
                </p:video>
              </p:childTnLst>
            </p:cTn>
          </p:par>
        </p:tnLst>
        <p:bldLst>
          <p:bldP spid="87" grpId="0" animBg="1"/>
          <p:bldP spid="98" grpId="0" animBg="1"/>
          <p:bldP spid="98" grpId="1" animBg="1"/>
          <p:bldP spid="99" grpId="0" animBg="1"/>
          <p:bldP spid="10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6911430" y="145523"/>
            <a:ext cx="3976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  <a:cs typeface="Arial" panose="020B0604020202020204" pitchFamily="34" charset="0"/>
              </a:rPr>
              <a:t>Toán</a:t>
            </a:r>
            <a:endParaRPr lang="vi-VN" sz="4400"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672520" y="3402780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038662" y="3115339"/>
            <a:ext cx="4346290" cy="6807973"/>
            <a:chOff x="403897" y="2122462"/>
            <a:chExt cx="4346290" cy="680797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97" y="256886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199068" y="3408808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058240" y="419454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1197429" y="100148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038374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45339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042501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1672435" y="1360985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1530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3698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533628" y="77225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509329" y="167960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1061644" y="2050682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848113" y="1700784"/>
            <a:ext cx="303191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976227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993273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4E31E11-90EE-4794-8D04-E93FC5683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98120" y="5040865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Math Icon from Education Pack | Free Download">
            <a:extLst>
              <a:ext uri="{FF2B5EF4-FFF2-40B4-BE49-F238E27FC236}">
                <a16:creationId xmlns:a16="http://schemas.microsoft.com/office/drawing/2014/main" id="{039D9DFB-61E3-4FA8-9413-B6FA299C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2" y="51400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68765FD4-B33F-4E03-A6EF-BA652F705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A20661A7-1976-4C72-B11D-6594034B2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92E8FDB-2810-4534-802C-668CE6D98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1678" y="5184660"/>
            <a:ext cx="2274005" cy="1591194"/>
          </a:xfrm>
          <a:prstGeom prst="rect">
            <a:avLst/>
          </a:prstGeom>
        </p:spPr>
      </p:pic>
      <p:pic>
        <p:nvPicPr>
          <p:cNvPr id="71" name="Picture 18" descr="Bow Compass School Illustration Transparent PNG &amp;amp; SVG Vector">
            <a:extLst>
              <a:ext uri="{FF2B5EF4-FFF2-40B4-BE49-F238E27FC236}">
                <a16:creationId xmlns:a16="http://schemas.microsoft.com/office/drawing/2014/main" id="{D4F81688-A6F1-4367-B9E5-F2A3B9DC6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836" y="200640"/>
            <a:ext cx="2738938" cy="27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Design, drawing, geometry, math, ruler, stationery, tools icon - Download  on Iconfinder">
            <a:extLst>
              <a:ext uri="{FF2B5EF4-FFF2-40B4-BE49-F238E27FC236}">
                <a16:creationId xmlns:a16="http://schemas.microsoft.com/office/drawing/2014/main" id="{9D38ABDD-4402-4C7A-93A8-862AB52E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1" y="196163"/>
            <a:ext cx="1376202" cy="13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alculator Card - Assistive Cards">
            <a:extLst>
              <a:ext uri="{FF2B5EF4-FFF2-40B4-BE49-F238E27FC236}">
                <a16:creationId xmlns:a16="http://schemas.microsoft.com/office/drawing/2014/main" id="{C8E4602A-D860-40E4-9194-5F28E7B7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02" y="250131"/>
            <a:ext cx="909006" cy="9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ay calculator illustration, brand logo font, Calculator, rectangle,  computer, logo png | PNGWing">
            <a:extLst>
              <a:ext uri="{FF2B5EF4-FFF2-40B4-BE49-F238E27FC236}">
                <a16:creationId xmlns:a16="http://schemas.microsoft.com/office/drawing/2014/main" id="{CF8A33ED-62BB-4BCC-9120-FF9EEB323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96" b="98043" l="10000" r="90000">
                        <a14:foregroundMark x1="26413" y1="10000" x2="26413" y2="10000"/>
                        <a14:foregroundMark x1="23587" y1="10000" x2="24130" y2="65326"/>
                        <a14:foregroundMark x1="24130" y1="65326" x2="25000" y2="69130"/>
                        <a14:foregroundMark x1="41957" y1="27500" x2="48587" y2="75000"/>
                        <a14:foregroundMark x1="48587" y1="75000" x2="48587" y2="75000"/>
                        <a14:foregroundMark x1="57174" y1="25870" x2="70000" y2="74130"/>
                        <a14:foregroundMark x1="31957" y1="35543" x2="45000" y2="82826"/>
                        <a14:foregroundMark x1="23370" y1="76630" x2="22609" y2="84022"/>
                        <a14:foregroundMark x1="22609" y1="84022" x2="35326" y2="94457"/>
                        <a14:foregroundMark x1="35326" y1="94457" x2="61630" y2="89130"/>
                        <a14:foregroundMark x1="77826" y1="90326" x2="75109" y2="53478"/>
                        <a14:foregroundMark x1="75109" y1="53478" x2="68043" y2="45000"/>
                        <a14:foregroundMark x1="66630" y1="68913" x2="68370" y2="82826"/>
                        <a14:foregroundMark x1="56413" y1="70543" x2="65543" y2="74674"/>
                        <a14:foregroundMark x1="57826" y1="68370" x2="58913" y2="75000"/>
                        <a14:foregroundMark x1="72826" y1="69130" x2="74348" y2="76522"/>
                        <a14:foregroundMark x1="74348" y1="76522" x2="71957" y2="83261"/>
                        <a14:foregroundMark x1="71957" y1="83261" x2="69674" y2="84130"/>
                        <a14:foregroundMark x1="58913" y1="74457" x2="63913" y2="85000"/>
                        <a14:foregroundMark x1="63913" y1="85000" x2="64457" y2="85000"/>
                        <a14:foregroundMark x1="64674" y1="77826" x2="60543" y2="79130"/>
                        <a14:foregroundMark x1="36413" y1="81087" x2="27609" y2="77391"/>
                        <a14:foregroundMark x1="27609" y1="77391" x2="25000" y2="70435"/>
                        <a14:foregroundMark x1="25000" y1="70435" x2="32174" y2="69565"/>
                        <a14:foregroundMark x1="32174" y1="69565" x2="33043" y2="70870"/>
                        <a14:foregroundMark x1="28370" y1="38370" x2="28370" y2="54130"/>
                        <a14:foregroundMark x1="35000" y1="8913" x2="42609" y2="8370"/>
                        <a14:foregroundMark x1="42609" y1="8370" x2="58043" y2="9130"/>
                        <a14:foregroundMark x1="68043" y1="6413" x2="74674" y2="38043"/>
                        <a14:foregroundMark x1="59457" y1="40870" x2="59457" y2="63370"/>
                        <a14:foregroundMark x1="59457" y1="63370" x2="59457" y2="63370"/>
                        <a14:foregroundMark x1="38370" y1="53043" x2="31413" y2="68370"/>
                        <a14:foregroundMark x1="36413" y1="73587" x2="36957" y2="88913"/>
                        <a14:foregroundMark x1="60000" y1="79674" x2="72500" y2="96413"/>
                        <a14:foregroundMark x1="72500" y1="96413" x2="72500" y2="96413"/>
                        <a14:foregroundMark x1="48043" y1="98043" x2="63913" y2="9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" y="1875973"/>
            <a:ext cx="1358126" cy="13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8" descr="Free Icon | Math book">
            <a:extLst>
              <a:ext uri="{FF2B5EF4-FFF2-40B4-BE49-F238E27FC236}">
                <a16:creationId xmlns:a16="http://schemas.microsoft.com/office/drawing/2014/main" id="{6ADD8F2A-7E4F-4B96-9B67-E6C228A4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8572">
            <a:off x="10520382" y="3017434"/>
            <a:ext cx="1498963" cy="14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D154B231-ACCB-41CE-A566-4B03CFAA0CA9}"/>
              </a:ext>
            </a:extLst>
          </p:cNvPr>
          <p:cNvSpPr txBox="1"/>
          <p:nvPr/>
        </p:nvSpPr>
        <p:spPr>
          <a:xfrm>
            <a:off x="2926417" y="278627"/>
            <a:ext cx="9086127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b="1" spc="60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TÌM</a:t>
            </a:r>
            <a:r>
              <a:rPr lang="en-US" sz="7000" b="1" spc="60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Gretoon" panose="02040603050506020204" pitchFamily="18" charset="0"/>
              </a:rPr>
              <a:t> </a:t>
            </a:r>
          </a:p>
          <a:p>
            <a:r>
              <a:rPr lang="en-US" sz="7000" b="1" spc="60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Gretoon" panose="02040603050506020204" pitchFamily="18" charset="0"/>
              </a:rPr>
              <a:t>			</a:t>
            </a:r>
          </a:p>
        </p:txBody>
      </p:sp>
      <p:pic>
        <p:nvPicPr>
          <p:cNvPr id="77" name="图片 6" descr="图片包含 物体&#10;&#10;描述已自动生成">
            <a:extLst>
              <a:ext uri="{FF2B5EF4-FFF2-40B4-BE49-F238E27FC236}">
                <a16:creationId xmlns:a16="http://schemas.microsoft.com/office/drawing/2014/main" id="{90D890B8-078E-4CD6-878B-2B546AE87D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44" y="3830696"/>
            <a:ext cx="2185699" cy="154231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8A52F1C5-7840-4B25-B581-3891052F3D82}"/>
              </a:ext>
            </a:extLst>
          </p:cNvPr>
          <p:cNvSpPr txBox="1">
            <a:spLocks noChangeAspect="1"/>
          </p:cNvSpPr>
          <p:nvPr/>
        </p:nvSpPr>
        <p:spPr>
          <a:xfrm>
            <a:off x="6800332" y="198045"/>
            <a:ext cx="3976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7 IcielBC Cubano Normal" panose="00000500000000000000" pitchFamily="2" charset="0"/>
                <a:cs typeface="Arial" panose="020B0604020202020204" pitchFamily="34" charset="0"/>
              </a:rPr>
              <a:t>Toán</a:t>
            </a:r>
            <a:endParaRPr lang="vi-VN" sz="4400">
              <a:solidFill>
                <a:schemeClr val="accent3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FD16864-D7CA-42A3-B649-7A00C50A036A}"/>
              </a:ext>
            </a:extLst>
          </p:cNvPr>
          <p:cNvSpPr txBox="1"/>
          <p:nvPr/>
        </p:nvSpPr>
        <p:spPr>
          <a:xfrm>
            <a:off x="3436219" y="1280281"/>
            <a:ext cx="82164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7000" b="1" i="0" u="none" strike="noStrike" kern="1200" cap="none" spc="600" normalizeH="0" baseline="0" noProof="0">
                <a:ln>
                  <a:noFill/>
                </a:ln>
                <a:solidFill>
                  <a:srgbClr val="FF3B8A"/>
                </a:solidFill>
                <a:effectLst>
                  <a:glow rad="63500">
                    <a:srgbClr val="EF476F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</a:rPr>
              <a:t>Phân</a:t>
            </a:r>
            <a:r>
              <a:rPr kumimoji="0" lang="en-US" sz="7000" b="1" i="0" u="none" strike="noStrike" kern="1200" cap="none" spc="600" normalizeH="0" noProof="0">
                <a:ln>
                  <a:noFill/>
                </a:ln>
                <a:solidFill>
                  <a:srgbClr val="FF3B8A"/>
                </a:solidFill>
                <a:effectLst>
                  <a:glow rad="63500">
                    <a:srgbClr val="EF476F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</a:rPr>
              <a:t> số</a:t>
            </a:r>
            <a:endParaRPr lang="en-US" sz="70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469CDAA-01C2-4172-8B35-EFA87FF14738}"/>
              </a:ext>
            </a:extLst>
          </p:cNvPr>
          <p:cNvSpPr txBox="1"/>
          <p:nvPr/>
        </p:nvSpPr>
        <p:spPr>
          <a:xfrm>
            <a:off x="4668263" y="2371580"/>
            <a:ext cx="657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600" normalizeH="0" baseline="0" noProof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rgbClr val="EF476F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CỦA MỘT SỐ</a:t>
            </a:r>
            <a:endParaRPr kumimoji="0" 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63500">
                  <a:srgbClr val="EF476F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BC Cubano Normal" panose="00000500000000000000" pitchFamily="2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0FD7B9-C219-4035-BF38-C69C9309FCB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15" y="3083174"/>
            <a:ext cx="1074547" cy="18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7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8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5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6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3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4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7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08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1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2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5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6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43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1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4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4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16" presetClass="entr" presetSubtype="2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76" grpId="0"/>
          <p:bldP spid="78" grpId="0"/>
          <p:bldP spid="79" grpId="0"/>
          <p:bldP spid="8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43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1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4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4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16" presetClass="entr" presetSubtype="2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76" grpId="0"/>
          <p:bldP spid="78" grpId="0"/>
          <p:bldP spid="79" grpId="0"/>
          <p:bldP spid="8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201748" y="-567872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-36666" y="1270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FB705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1986852" y="1845141"/>
            <a:ext cx="5186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SVN-Billo" panose="00000400000000000000" pitchFamily="2" charset="0"/>
              </a:rPr>
              <a:t>Khám</a:t>
            </a:r>
            <a:endParaRPr lang="en-US" sz="7200" dirty="0">
              <a:solidFill>
                <a:schemeClr val="bg1"/>
              </a:solidFill>
              <a:latin typeface="SVN-Billo" panose="00000400000000000000" pitchFamily="2" charset="0"/>
            </a:endParaRP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8CBD328A-F678-4736-B089-81700B3E4576}"/>
              </a:ext>
            </a:extLst>
          </p:cNvPr>
          <p:cNvSpPr txBox="1"/>
          <p:nvPr/>
        </p:nvSpPr>
        <p:spPr>
          <a:xfrm>
            <a:off x="5397648" y="2511909"/>
            <a:ext cx="2696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accent4">
                    <a:lumMod val="60000"/>
                    <a:lumOff val="40000"/>
                  </a:schemeClr>
                </a:solidFill>
                <a:latin typeface="SVN-Billo" panose="00000400000000000000" pitchFamily="2" charset="0"/>
              </a:rPr>
              <a:t>Phá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2561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4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5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8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9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2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3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6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7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0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1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4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5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8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9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2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3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6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7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  <p:bldP spid="6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500"/>
                                            <p:tgtEl>
                                              <p:spTgt spid="6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  <p:bldP spid="6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48154" y="989249"/>
            <a:ext cx="508000" cy="55695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56830" y="422806"/>
            <a:ext cx="274136" cy="300551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78611" y="4519379"/>
            <a:ext cx="414328" cy="454252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2871906" y="2268321"/>
            <a:ext cx="1688158" cy="3309048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3624808" y="3343827"/>
            <a:ext cx="650709" cy="127548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3909007" y="4014497"/>
            <a:ext cx="650709" cy="127548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98976" y="392119"/>
            <a:ext cx="352786" cy="386780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82370" y="1354071"/>
            <a:ext cx="286989" cy="314643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2704387" y="5596286"/>
            <a:ext cx="1876409" cy="39732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3548025" y="1490839"/>
            <a:ext cx="2620643" cy="55492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2454504" y="2194117"/>
            <a:ext cx="1876409" cy="39732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599470" y="2047411"/>
            <a:ext cx="135785" cy="14886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04557" y="1682396"/>
            <a:ext cx="303191" cy="332406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2951962" y="106772"/>
            <a:ext cx="549114" cy="107634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3122424" y="373519"/>
            <a:ext cx="549114" cy="107634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-3138253" y="4944674"/>
            <a:ext cx="1876409" cy="397329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3" y="2611108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20202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306834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65131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695365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5"/>
            <a:ext cx="171756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1"/>
            <a:ext cx="265131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4"/>
            <a:ext cx="2411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5"/>
            <a:ext cx="190967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3" y="3511886"/>
            <a:ext cx="190343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20298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83560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45451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72230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90626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6"/>
            <a:ext cx="20298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4"/>
            <a:ext cx="245451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6"/>
            <a:ext cx="172230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7039859" y="3614349"/>
            <a:ext cx="290181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09" y="2586513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7" y="2635703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0" y="5288190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7" y="5343723"/>
            <a:ext cx="159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312579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0" name="Google Shape;108;p5">
            <a:extLst>
              <a:ext uri="{FF2B5EF4-FFF2-40B4-BE49-F238E27FC236}">
                <a16:creationId xmlns:a16="http://schemas.microsoft.com/office/drawing/2014/main" id="{7C3EE3CD-77E3-469D-8583-ECDD8E42B0C4}"/>
              </a:ext>
            </a:extLst>
          </p:cNvPr>
          <p:cNvSpPr/>
          <p:nvPr/>
        </p:nvSpPr>
        <p:spPr>
          <a:xfrm>
            <a:off x="303978" y="129858"/>
            <a:ext cx="12697941" cy="6444360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51" name="Google Shape;110;p5">
            <a:extLst>
              <a:ext uri="{FF2B5EF4-FFF2-40B4-BE49-F238E27FC236}">
                <a16:creationId xmlns:a16="http://schemas.microsoft.com/office/drawing/2014/main" id="{80DFFB0A-2400-4ED6-BA9D-815336D1D175}"/>
              </a:ext>
            </a:extLst>
          </p:cNvPr>
          <p:cNvGrpSpPr/>
          <p:nvPr/>
        </p:nvGrpSpPr>
        <p:grpSpPr>
          <a:xfrm rot="8540225">
            <a:off x="304035" y="-1233931"/>
            <a:ext cx="1043609" cy="3895103"/>
            <a:chOff x="8286350" y="2240498"/>
            <a:chExt cx="957493" cy="4380603"/>
          </a:xfrm>
        </p:grpSpPr>
        <p:sp>
          <p:nvSpPr>
            <p:cNvPr id="52" name="Google Shape;111;p5">
              <a:extLst>
                <a:ext uri="{FF2B5EF4-FFF2-40B4-BE49-F238E27FC236}">
                  <a16:creationId xmlns:a16="http://schemas.microsoft.com/office/drawing/2014/main" id="{27D4C94B-582A-47A0-AF64-8651CD59C51F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" name="Google Shape;112;p5">
              <a:extLst>
                <a:ext uri="{FF2B5EF4-FFF2-40B4-BE49-F238E27FC236}">
                  <a16:creationId xmlns:a16="http://schemas.microsoft.com/office/drawing/2014/main" id="{C6903766-4A88-4700-81CF-363E5703B6B5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4" name="Google Shape;113;p5">
              <a:extLst>
                <a:ext uri="{FF2B5EF4-FFF2-40B4-BE49-F238E27FC236}">
                  <a16:creationId xmlns:a16="http://schemas.microsoft.com/office/drawing/2014/main" id="{B9D68E67-D298-45E7-9F4C-069811862588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5" name="Google Shape;114;p5">
              <a:extLst>
                <a:ext uri="{FF2B5EF4-FFF2-40B4-BE49-F238E27FC236}">
                  <a16:creationId xmlns:a16="http://schemas.microsoft.com/office/drawing/2014/main" id="{48B12DC3-24D4-46F3-B9AF-6C87DEE63881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Google Shape;115;p5">
              <a:extLst>
                <a:ext uri="{FF2B5EF4-FFF2-40B4-BE49-F238E27FC236}">
                  <a16:creationId xmlns:a16="http://schemas.microsoft.com/office/drawing/2014/main" id="{015A481E-56BF-46E6-9A2B-EF284007C767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Google Shape;116;p5">
              <a:extLst>
                <a:ext uri="{FF2B5EF4-FFF2-40B4-BE49-F238E27FC236}">
                  <a16:creationId xmlns:a16="http://schemas.microsoft.com/office/drawing/2014/main" id="{C1B9BB61-2405-4287-AFAC-1C0C016F5A69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8" name="Google Shape;117;p5">
              <a:extLst>
                <a:ext uri="{FF2B5EF4-FFF2-40B4-BE49-F238E27FC236}">
                  <a16:creationId xmlns:a16="http://schemas.microsoft.com/office/drawing/2014/main" id="{CD885DA2-28DD-47B7-BE06-D7C3045CE7A9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9" name="Google Shape;118;p5">
              <a:extLst>
                <a:ext uri="{FF2B5EF4-FFF2-40B4-BE49-F238E27FC236}">
                  <a16:creationId xmlns:a16="http://schemas.microsoft.com/office/drawing/2014/main" id="{39536D62-7FD6-4274-A601-0D03206041C5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0" name="Google Shape;119;p5">
            <a:extLst>
              <a:ext uri="{FF2B5EF4-FFF2-40B4-BE49-F238E27FC236}">
                <a16:creationId xmlns:a16="http://schemas.microsoft.com/office/drawing/2014/main" id="{7ED14576-4169-4A1D-808B-F0A221F455D8}"/>
              </a:ext>
            </a:extLst>
          </p:cNvPr>
          <p:cNvGrpSpPr/>
          <p:nvPr/>
        </p:nvGrpSpPr>
        <p:grpSpPr>
          <a:xfrm>
            <a:off x="11079979" y="2281967"/>
            <a:ext cx="1049755" cy="4380603"/>
            <a:chOff x="8286350" y="2240498"/>
            <a:chExt cx="957493" cy="4380603"/>
          </a:xfrm>
        </p:grpSpPr>
        <p:sp>
          <p:nvSpPr>
            <p:cNvPr id="61" name="Google Shape;120;p5">
              <a:extLst>
                <a:ext uri="{FF2B5EF4-FFF2-40B4-BE49-F238E27FC236}">
                  <a16:creationId xmlns:a16="http://schemas.microsoft.com/office/drawing/2014/main" id="{D709F5D6-80A9-4C13-87C7-46AE0D5F303B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2" name="Google Shape;121;p5">
              <a:extLst>
                <a:ext uri="{FF2B5EF4-FFF2-40B4-BE49-F238E27FC236}">
                  <a16:creationId xmlns:a16="http://schemas.microsoft.com/office/drawing/2014/main" id="{68CC177F-3A7B-4396-B1DA-7BA1CBD3DB13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3" name="Google Shape;122;p5">
              <a:extLst>
                <a:ext uri="{FF2B5EF4-FFF2-40B4-BE49-F238E27FC236}">
                  <a16:creationId xmlns:a16="http://schemas.microsoft.com/office/drawing/2014/main" id="{DAD713D0-B94C-4176-BEEB-BF9E0A39B675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4" name="Google Shape;123;p5">
              <a:extLst>
                <a:ext uri="{FF2B5EF4-FFF2-40B4-BE49-F238E27FC236}">
                  <a16:creationId xmlns:a16="http://schemas.microsoft.com/office/drawing/2014/main" id="{B4391563-41DF-433C-BB70-0AA26D361D1C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5" name="Google Shape;124;p5">
              <a:extLst>
                <a:ext uri="{FF2B5EF4-FFF2-40B4-BE49-F238E27FC236}">
                  <a16:creationId xmlns:a16="http://schemas.microsoft.com/office/drawing/2014/main" id="{12C190DC-6F06-4E52-BC84-A0FB67F8100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6" name="Google Shape;125;p5">
              <a:extLst>
                <a:ext uri="{FF2B5EF4-FFF2-40B4-BE49-F238E27FC236}">
                  <a16:creationId xmlns:a16="http://schemas.microsoft.com/office/drawing/2014/main" id="{5636555A-641C-42A2-9B3D-C62F733D5314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7" name="Google Shape;126;p5">
              <a:extLst>
                <a:ext uri="{FF2B5EF4-FFF2-40B4-BE49-F238E27FC236}">
                  <a16:creationId xmlns:a16="http://schemas.microsoft.com/office/drawing/2014/main" id="{D41DCFE5-B7BD-4E0D-85C3-670A6B4D7536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8" name="Google Shape;127;p5">
              <a:extLst>
                <a:ext uri="{FF2B5EF4-FFF2-40B4-BE49-F238E27FC236}">
                  <a16:creationId xmlns:a16="http://schemas.microsoft.com/office/drawing/2014/main" id="{A845464F-EC8F-4CBC-96E9-453A73C3AE7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69" name="Rectangle 139">
            <a:extLst>
              <a:ext uri="{FF2B5EF4-FFF2-40B4-BE49-F238E27FC236}">
                <a16:creationId xmlns:a16="http://schemas.microsoft.com/office/drawing/2014/main" id="{D9B9373A-FFE3-4992-8751-B4FE8A7E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457200"/>
            <a:ext cx="1002509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600" b="1">
              <a:solidFill>
                <a:schemeClr val="bg1"/>
              </a:solidFill>
            </a:endParaRPr>
          </a:p>
        </p:txBody>
      </p:sp>
      <p:grpSp>
        <p:nvGrpSpPr>
          <p:cNvPr id="70" name="Group 28">
            <a:extLst>
              <a:ext uri="{FF2B5EF4-FFF2-40B4-BE49-F238E27FC236}">
                <a16:creationId xmlns:a16="http://schemas.microsoft.com/office/drawing/2014/main" id="{3CC605C2-6DED-404E-B603-9D4F63F0971A}"/>
              </a:ext>
            </a:extLst>
          </p:cNvPr>
          <p:cNvGrpSpPr>
            <a:grpSpLocks/>
          </p:cNvGrpSpPr>
          <p:nvPr/>
        </p:nvGrpSpPr>
        <p:grpSpPr bwMode="auto">
          <a:xfrm>
            <a:off x="1732210" y="133434"/>
            <a:ext cx="10335673" cy="1601788"/>
            <a:chOff x="288" y="967"/>
            <a:chExt cx="5151" cy="1009"/>
          </a:xfrm>
        </p:grpSpPr>
        <p:sp>
          <p:nvSpPr>
            <p:cNvPr id="71" name="Text Box 23">
              <a:extLst>
                <a:ext uri="{FF2B5EF4-FFF2-40B4-BE49-F238E27FC236}">
                  <a16:creationId xmlns:a16="http://schemas.microsoft.com/office/drawing/2014/main" id="{E7875491-F89C-4B1D-AEA6-E839A36DA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1104"/>
              <a:ext cx="5151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990000"/>
                  </a:solidFill>
                </a:rPr>
                <a:t>Bài</a:t>
              </a:r>
              <a:r>
                <a:rPr lang="en-US" altLang="en-US" sz="2800" b="1" dirty="0">
                  <a:solidFill>
                    <a:srgbClr val="990000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990000"/>
                  </a:solidFill>
                </a:rPr>
                <a:t>toán</a:t>
              </a:r>
              <a:r>
                <a:rPr lang="en-US" altLang="en-US" sz="2800" b="1" dirty="0">
                  <a:solidFill>
                    <a:srgbClr val="990000"/>
                  </a:solidFill>
                </a:rPr>
                <a:t>: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Một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rổ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cam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có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12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quả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.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Hỏi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    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số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cam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trong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rổ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là</a:t>
              </a:r>
              <a:endParaRPr lang="en-US" altLang="en-US" sz="2800" b="1" dirty="0">
                <a:solidFill>
                  <a:srgbClr val="110365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110365"/>
                  </a:solidFill>
                </a:rPr>
                <a:t>bao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nhiêu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quả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?</a:t>
              </a:r>
            </a:p>
          </p:txBody>
        </p:sp>
        <p:grpSp>
          <p:nvGrpSpPr>
            <p:cNvPr id="72" name="Group 24">
              <a:extLst>
                <a:ext uri="{FF2B5EF4-FFF2-40B4-BE49-F238E27FC236}">
                  <a16:creationId xmlns:a16="http://schemas.microsoft.com/office/drawing/2014/main" id="{57A6B6F7-633D-4351-8CD8-55ABF7CE83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0" y="967"/>
              <a:ext cx="240" cy="650"/>
              <a:chOff x="1508" y="2134"/>
              <a:chExt cx="240" cy="650"/>
            </a:xfrm>
          </p:grpSpPr>
          <p:sp>
            <p:nvSpPr>
              <p:cNvPr id="73" name="Text Box 25">
                <a:extLst>
                  <a:ext uri="{FF2B5EF4-FFF2-40B4-BE49-F238E27FC236}">
                    <a16:creationId xmlns:a16="http://schemas.microsoft.com/office/drawing/2014/main" id="{25CF0216-3578-47A8-98C7-8110778CA5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8" y="2134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2</a:t>
                </a:r>
              </a:p>
            </p:txBody>
          </p:sp>
          <p:sp>
            <p:nvSpPr>
              <p:cNvPr id="74" name="Text Box 26">
                <a:extLst>
                  <a:ext uri="{FF2B5EF4-FFF2-40B4-BE49-F238E27FC236}">
                    <a16:creationId xmlns:a16="http://schemas.microsoft.com/office/drawing/2014/main" id="{88F3AD13-F442-4088-AE3E-2B559C6DE3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8" y="2457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</a:t>
                </a:r>
              </a:p>
            </p:txBody>
          </p:sp>
          <p:sp>
            <p:nvSpPr>
              <p:cNvPr id="75" name="Line 27">
                <a:extLst>
                  <a:ext uri="{FF2B5EF4-FFF2-40B4-BE49-F238E27FC236}">
                    <a16:creationId xmlns:a16="http://schemas.microsoft.com/office/drawing/2014/main" id="{94E0EDAD-B19C-40FC-A5F8-DA85742EF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1" y="2466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6" name="Group 29">
            <a:extLst>
              <a:ext uri="{FF2B5EF4-FFF2-40B4-BE49-F238E27FC236}">
                <a16:creationId xmlns:a16="http://schemas.microsoft.com/office/drawing/2014/main" id="{167DC655-69FB-47E2-ABDF-B3E045BF93F5}"/>
              </a:ext>
            </a:extLst>
          </p:cNvPr>
          <p:cNvGrpSpPr>
            <a:grpSpLocks/>
          </p:cNvGrpSpPr>
          <p:nvPr/>
        </p:nvGrpSpPr>
        <p:grpSpPr bwMode="auto">
          <a:xfrm>
            <a:off x="3514725" y="1762125"/>
            <a:ext cx="5346718" cy="1419225"/>
            <a:chOff x="1488" y="2016"/>
            <a:chExt cx="3072" cy="1008"/>
          </a:xfrm>
        </p:grpSpPr>
        <p:sp>
          <p:nvSpPr>
            <p:cNvPr id="77" name="AutoShape 30">
              <a:extLst>
                <a:ext uri="{FF2B5EF4-FFF2-40B4-BE49-F238E27FC236}">
                  <a16:creationId xmlns:a16="http://schemas.microsoft.com/office/drawing/2014/main" id="{2D8345B4-8D9A-4CD3-A15A-934360E83D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88" y="2016"/>
              <a:ext cx="3072" cy="1008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rgbClr val="3366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</a:p>
            <a:p>
              <a:pPr eaLnBrk="1" hangingPunct="1">
                <a:defRPr/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</a:p>
            <a:p>
              <a:pPr eaLnBrk="1" hangingPunct="1">
                <a:defRPr/>
              </a:pPr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</a:p>
          </p:txBody>
        </p:sp>
        <p:pic>
          <p:nvPicPr>
            <p:cNvPr id="78" name="Picture 31" descr="0029">
              <a:extLst>
                <a:ext uri="{FF2B5EF4-FFF2-40B4-BE49-F238E27FC236}">
                  <a16:creationId xmlns:a16="http://schemas.microsoft.com/office/drawing/2014/main" id="{56C75111-6454-41C6-BCA7-47445B255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1536" y="255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32" descr="0029">
              <a:extLst>
                <a:ext uri="{FF2B5EF4-FFF2-40B4-BE49-F238E27FC236}">
                  <a16:creationId xmlns:a16="http://schemas.microsoft.com/office/drawing/2014/main" id="{7EBEB94F-887C-4F03-85A7-6964028D5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1536" y="2112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33" descr="0029">
              <a:extLst>
                <a:ext uri="{FF2B5EF4-FFF2-40B4-BE49-F238E27FC236}">
                  <a16:creationId xmlns:a16="http://schemas.microsoft.com/office/drawing/2014/main" id="{AD4ABBD5-EEB3-40FB-AC7C-9E6D887527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034" y="210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34" descr="0029">
              <a:extLst>
                <a:ext uri="{FF2B5EF4-FFF2-40B4-BE49-F238E27FC236}">
                  <a16:creationId xmlns:a16="http://schemas.microsoft.com/office/drawing/2014/main" id="{6ECB7552-0638-42E0-B653-240BC7A1F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556" y="2112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35" descr="0029">
              <a:extLst>
                <a:ext uri="{FF2B5EF4-FFF2-40B4-BE49-F238E27FC236}">
                  <a16:creationId xmlns:a16="http://schemas.microsoft.com/office/drawing/2014/main" id="{6FFB2112-6D2D-4C8E-A118-DBA3C510E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072" y="210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36" descr="0029">
              <a:extLst>
                <a:ext uri="{FF2B5EF4-FFF2-40B4-BE49-F238E27FC236}">
                  <a16:creationId xmlns:a16="http://schemas.microsoft.com/office/drawing/2014/main" id="{DE814D78-E301-4229-A5CA-EFF402EC4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573" y="2127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37" descr="0029">
              <a:extLst>
                <a:ext uri="{FF2B5EF4-FFF2-40B4-BE49-F238E27FC236}">
                  <a16:creationId xmlns:a16="http://schemas.microsoft.com/office/drawing/2014/main" id="{BF038F3A-B92B-48BA-BCC2-08F16DD80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4032" y="2130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38" descr="0029">
              <a:extLst>
                <a:ext uri="{FF2B5EF4-FFF2-40B4-BE49-F238E27FC236}">
                  <a16:creationId xmlns:a16="http://schemas.microsoft.com/office/drawing/2014/main" id="{B1766DF1-B094-4213-94C5-5A04251EB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025" y="2544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39" descr="0029">
              <a:extLst>
                <a:ext uri="{FF2B5EF4-FFF2-40B4-BE49-F238E27FC236}">
                  <a16:creationId xmlns:a16="http://schemas.microsoft.com/office/drawing/2014/main" id="{A5AF3B1D-6A16-465D-B4E7-2A1C322FE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535" y="255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40" descr="0029">
              <a:extLst>
                <a:ext uri="{FF2B5EF4-FFF2-40B4-BE49-F238E27FC236}">
                  <a16:creationId xmlns:a16="http://schemas.microsoft.com/office/drawing/2014/main" id="{B40E7D37-7A63-48DF-9749-AE5B99DAB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048" y="2544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41" descr="0029">
              <a:extLst>
                <a:ext uri="{FF2B5EF4-FFF2-40B4-BE49-F238E27FC236}">
                  <a16:creationId xmlns:a16="http://schemas.microsoft.com/office/drawing/2014/main" id="{87071B58-8131-442B-AE04-8435CA471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573" y="255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42" descr="0029">
              <a:extLst>
                <a:ext uri="{FF2B5EF4-FFF2-40B4-BE49-F238E27FC236}">
                  <a16:creationId xmlns:a16="http://schemas.microsoft.com/office/drawing/2014/main" id="{0D2BA34C-F893-4C85-9EF1-624FCA54C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984" y="2544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" name="Line 43">
            <a:extLst>
              <a:ext uri="{FF2B5EF4-FFF2-40B4-BE49-F238E27FC236}">
                <a16:creationId xmlns:a16="http://schemas.microsoft.com/office/drawing/2014/main" id="{87D7BE3E-3F89-4B2D-9EFA-53DBBEAD0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3471" y="1753559"/>
            <a:ext cx="0" cy="14351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AutoShape 45">
            <a:extLst>
              <a:ext uri="{FF2B5EF4-FFF2-40B4-BE49-F238E27FC236}">
                <a16:creationId xmlns:a16="http://schemas.microsoft.com/office/drawing/2014/main" id="{661BAEBE-CF50-4F50-823F-0A1E25B2546C}"/>
              </a:ext>
            </a:extLst>
          </p:cNvPr>
          <p:cNvSpPr>
            <a:spLocks/>
          </p:cNvSpPr>
          <p:nvPr/>
        </p:nvSpPr>
        <p:spPr bwMode="auto">
          <a:xfrm rot="16200000">
            <a:off x="6026159" y="698491"/>
            <a:ext cx="323850" cy="5346718"/>
          </a:xfrm>
          <a:prstGeom prst="leftBrace">
            <a:avLst>
              <a:gd name="adj1" fmla="val 125490"/>
              <a:gd name="adj2" fmla="val 50000"/>
            </a:avLst>
          </a:prstGeom>
          <a:noFill/>
          <a:ln w="38100">
            <a:solidFill>
              <a:srgbClr val="FF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 b="1"/>
          </a:p>
        </p:txBody>
      </p:sp>
      <p:sp>
        <p:nvSpPr>
          <p:cNvPr id="93" name="Text Box 47">
            <a:extLst>
              <a:ext uri="{FF2B5EF4-FFF2-40B4-BE49-F238E27FC236}">
                <a16:creationId xmlns:a16="http://schemas.microsoft.com/office/drawing/2014/main" id="{B2D1CBFF-5726-4B33-982F-80AF32F74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367088"/>
            <a:ext cx="1420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110365"/>
                </a:solidFill>
              </a:rPr>
              <a:t>12 </a:t>
            </a:r>
            <a:r>
              <a:rPr lang="en-US" altLang="en-US" sz="2800" b="1" dirty="0" err="1">
                <a:solidFill>
                  <a:srgbClr val="110365"/>
                </a:solidFill>
              </a:rPr>
              <a:t>quả</a:t>
            </a:r>
            <a:endParaRPr lang="en-US" altLang="en-US" sz="2800" b="1" dirty="0">
              <a:solidFill>
                <a:srgbClr val="110365"/>
              </a:solidFill>
            </a:endParaRPr>
          </a:p>
        </p:txBody>
      </p:sp>
      <p:grpSp>
        <p:nvGrpSpPr>
          <p:cNvPr id="94" name="Group 57">
            <a:extLst>
              <a:ext uri="{FF2B5EF4-FFF2-40B4-BE49-F238E27FC236}">
                <a16:creationId xmlns:a16="http://schemas.microsoft.com/office/drawing/2014/main" id="{79F81640-B5C5-41F0-BC74-9668F0223F88}"/>
              </a:ext>
            </a:extLst>
          </p:cNvPr>
          <p:cNvGrpSpPr>
            <a:grpSpLocks/>
          </p:cNvGrpSpPr>
          <p:nvPr/>
        </p:nvGrpSpPr>
        <p:grpSpPr bwMode="auto">
          <a:xfrm>
            <a:off x="615594" y="3865784"/>
            <a:ext cx="4645599" cy="1130301"/>
            <a:chOff x="192" y="3114"/>
            <a:chExt cx="2448" cy="712"/>
          </a:xfrm>
        </p:grpSpPr>
        <p:sp>
          <p:nvSpPr>
            <p:cNvPr id="95" name="Text Box 48">
              <a:extLst>
                <a:ext uri="{FF2B5EF4-FFF2-40B4-BE49-F238E27FC236}">
                  <a16:creationId xmlns:a16="http://schemas.microsoft.com/office/drawing/2014/main" id="{CC098665-D017-4BF0-B0CB-2054ED8B3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225"/>
              <a:ext cx="244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990000"/>
                  </a:solidFill>
                </a:rPr>
                <a:t>  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a)    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số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cam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trong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rổ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</a:t>
              </a:r>
              <a:r>
                <a:rPr lang="en-US" altLang="en-US" sz="2800" b="1" dirty="0" err="1">
                  <a:solidFill>
                    <a:srgbClr val="110365"/>
                  </a:solidFill>
                </a:rPr>
                <a:t>là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:</a:t>
              </a:r>
              <a:r>
                <a:rPr lang="en-US" altLang="en-US" sz="2800" b="1" dirty="0">
                  <a:solidFill>
                    <a:srgbClr val="990000"/>
                  </a:solidFill>
                </a:rPr>
                <a:t>   </a:t>
              </a:r>
            </a:p>
          </p:txBody>
        </p:sp>
        <p:grpSp>
          <p:nvGrpSpPr>
            <p:cNvPr id="96" name="Group 49">
              <a:extLst>
                <a:ext uri="{FF2B5EF4-FFF2-40B4-BE49-F238E27FC236}">
                  <a16:creationId xmlns:a16="http://schemas.microsoft.com/office/drawing/2014/main" id="{D8934F56-C0E9-4BC9-98EE-351C299044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" y="3114"/>
              <a:ext cx="243" cy="555"/>
              <a:chOff x="1776" y="2160"/>
              <a:chExt cx="243" cy="555"/>
            </a:xfrm>
          </p:grpSpPr>
          <p:sp>
            <p:nvSpPr>
              <p:cNvPr id="97" name="Text Box 50">
                <a:extLst>
                  <a:ext uri="{FF2B5EF4-FFF2-40B4-BE49-F238E27FC236}">
                    <a16:creationId xmlns:a16="http://schemas.microsoft.com/office/drawing/2014/main" id="{10103EA0-5E56-414F-96A5-9E5D06BFD2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1</a:t>
                </a:r>
              </a:p>
            </p:txBody>
          </p:sp>
          <p:sp>
            <p:nvSpPr>
              <p:cNvPr id="98" name="Text Box 51">
                <a:extLst>
                  <a:ext uri="{FF2B5EF4-FFF2-40B4-BE49-F238E27FC236}">
                    <a16:creationId xmlns:a16="http://schemas.microsoft.com/office/drawing/2014/main" id="{AE05BCF6-73AB-4E4D-BAD8-F4F1F6C4E1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</a:t>
                </a:r>
              </a:p>
            </p:txBody>
          </p:sp>
          <p:sp>
            <p:nvSpPr>
              <p:cNvPr id="99" name="Line 52">
                <a:extLst>
                  <a:ext uri="{FF2B5EF4-FFF2-40B4-BE49-F238E27FC236}">
                    <a16:creationId xmlns:a16="http://schemas.microsoft.com/office/drawing/2014/main" id="{B9C58E30-2A76-42BE-9A53-5246E9012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0" name="Text Box 53">
            <a:extLst>
              <a:ext uri="{FF2B5EF4-FFF2-40B4-BE49-F238E27FC236}">
                <a16:creationId xmlns:a16="http://schemas.microsoft.com/office/drawing/2014/main" id="{30BA7B79-95F2-4252-AF4C-0EB9BD07E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421" y="4063426"/>
            <a:ext cx="29239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12 : 3 = 4 (</a:t>
            </a:r>
            <a:r>
              <a:rPr lang="en-US" altLang="en-US" sz="2800" b="1" dirty="0" err="1">
                <a:solidFill>
                  <a:srgbClr val="FF0000"/>
                </a:solidFill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</a:rPr>
              <a:t>)   </a:t>
            </a:r>
          </a:p>
        </p:txBody>
      </p:sp>
      <p:sp>
        <p:nvSpPr>
          <p:cNvPr id="101" name="AutoShape 54">
            <a:extLst>
              <a:ext uri="{FF2B5EF4-FFF2-40B4-BE49-F238E27FC236}">
                <a16:creationId xmlns:a16="http://schemas.microsoft.com/office/drawing/2014/main" id="{253D2C3E-2BF4-4D10-81ED-49F554775183}"/>
              </a:ext>
            </a:extLst>
          </p:cNvPr>
          <p:cNvSpPr>
            <a:spLocks/>
          </p:cNvSpPr>
          <p:nvPr/>
        </p:nvSpPr>
        <p:spPr bwMode="auto">
          <a:xfrm rot="5400000">
            <a:off x="5128077" y="-175078"/>
            <a:ext cx="304800" cy="3550555"/>
          </a:xfrm>
          <a:prstGeom prst="leftBrace">
            <a:avLst>
              <a:gd name="adj1" fmla="val 88542"/>
              <a:gd name="adj2" fmla="val 49995"/>
            </a:avLst>
          </a:prstGeom>
          <a:noFill/>
          <a:ln w="38100">
            <a:solidFill>
              <a:srgbClr val="FF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 b="1"/>
          </a:p>
        </p:txBody>
      </p:sp>
      <p:sp>
        <p:nvSpPr>
          <p:cNvPr id="102" name="Text Box 55">
            <a:extLst>
              <a:ext uri="{FF2B5EF4-FFF2-40B4-BE49-F238E27FC236}">
                <a16:creationId xmlns:a16="http://schemas.microsoft.com/office/drawing/2014/main" id="{54F08ACE-1212-4EB5-9EF5-70BFF3D64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599" y="990600"/>
            <a:ext cx="1343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 </a:t>
            </a:r>
            <a:r>
              <a:rPr lang="en-US" altLang="en-US" sz="2800" b="1">
                <a:solidFill>
                  <a:srgbClr val="990000"/>
                </a:solidFill>
              </a:rPr>
              <a:t>? quả</a:t>
            </a:r>
          </a:p>
        </p:txBody>
      </p:sp>
      <p:grpSp>
        <p:nvGrpSpPr>
          <p:cNvPr id="103" name="Group 58">
            <a:extLst>
              <a:ext uri="{FF2B5EF4-FFF2-40B4-BE49-F238E27FC236}">
                <a16:creationId xmlns:a16="http://schemas.microsoft.com/office/drawing/2014/main" id="{9B8FB5FE-0E90-41D6-994A-F333A117F3D9}"/>
              </a:ext>
            </a:extLst>
          </p:cNvPr>
          <p:cNvGrpSpPr>
            <a:grpSpLocks/>
          </p:cNvGrpSpPr>
          <p:nvPr/>
        </p:nvGrpSpPr>
        <p:grpSpPr bwMode="auto">
          <a:xfrm>
            <a:off x="602148" y="4751463"/>
            <a:ext cx="4564410" cy="1130301"/>
            <a:chOff x="192" y="3114"/>
            <a:chExt cx="2448" cy="712"/>
          </a:xfrm>
        </p:grpSpPr>
        <p:sp>
          <p:nvSpPr>
            <p:cNvPr id="104" name="Text Box 59">
              <a:extLst>
                <a:ext uri="{FF2B5EF4-FFF2-40B4-BE49-F238E27FC236}">
                  <a16:creationId xmlns:a16="http://schemas.microsoft.com/office/drawing/2014/main" id="{FE2DF6DC-7F60-47ED-897B-1F66C3D8F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225"/>
              <a:ext cx="244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990000"/>
                  </a:solidFill>
                </a:rPr>
                <a:t>  </a:t>
              </a:r>
              <a:r>
                <a:rPr lang="en-US" altLang="en-US" sz="2800" b="1">
                  <a:solidFill>
                    <a:srgbClr val="110365"/>
                  </a:solidFill>
                </a:rPr>
                <a:t>        số cam trong rổ là:</a:t>
              </a:r>
              <a:r>
                <a:rPr lang="en-US" altLang="en-US" sz="2800" b="1">
                  <a:solidFill>
                    <a:srgbClr val="990000"/>
                  </a:solidFill>
                </a:rPr>
                <a:t>   </a:t>
              </a:r>
            </a:p>
          </p:txBody>
        </p:sp>
        <p:grpSp>
          <p:nvGrpSpPr>
            <p:cNvPr id="105" name="Group 60">
              <a:extLst>
                <a:ext uri="{FF2B5EF4-FFF2-40B4-BE49-F238E27FC236}">
                  <a16:creationId xmlns:a16="http://schemas.microsoft.com/office/drawing/2014/main" id="{041D63B8-401B-4338-9724-710DB4630D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" y="3114"/>
              <a:ext cx="243" cy="555"/>
              <a:chOff x="1776" y="2160"/>
              <a:chExt cx="243" cy="555"/>
            </a:xfrm>
          </p:grpSpPr>
          <p:sp>
            <p:nvSpPr>
              <p:cNvPr id="106" name="Text Box 61">
                <a:extLst>
                  <a:ext uri="{FF2B5EF4-FFF2-40B4-BE49-F238E27FC236}">
                    <a16:creationId xmlns:a16="http://schemas.microsoft.com/office/drawing/2014/main" id="{8903DB9D-CB98-4B8B-8DC4-27D1FF9B2D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2</a:t>
                </a:r>
              </a:p>
            </p:txBody>
          </p:sp>
          <p:sp>
            <p:nvSpPr>
              <p:cNvPr id="107" name="Text Box 62">
                <a:extLst>
                  <a:ext uri="{FF2B5EF4-FFF2-40B4-BE49-F238E27FC236}">
                    <a16:creationId xmlns:a16="http://schemas.microsoft.com/office/drawing/2014/main" id="{A1AA2F49-14E5-46BA-B11A-5025B2143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 </a:t>
                </a:r>
              </a:p>
            </p:txBody>
          </p:sp>
          <p:sp>
            <p:nvSpPr>
              <p:cNvPr id="108" name="Line 63">
                <a:extLst>
                  <a:ext uri="{FF2B5EF4-FFF2-40B4-BE49-F238E27FC236}">
                    <a16:creationId xmlns:a16="http://schemas.microsoft.com/office/drawing/2014/main" id="{34A251DB-AA00-46AD-BDA2-57A204D2C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Group 66">
            <a:extLst>
              <a:ext uri="{FF2B5EF4-FFF2-40B4-BE49-F238E27FC236}">
                <a16:creationId xmlns:a16="http://schemas.microsoft.com/office/drawing/2014/main" id="{8057EDD8-3EAB-4F56-BF77-F388EA9A7637}"/>
              </a:ext>
            </a:extLst>
          </p:cNvPr>
          <p:cNvGrpSpPr>
            <a:grpSpLocks/>
          </p:cNvGrpSpPr>
          <p:nvPr/>
        </p:nvGrpSpPr>
        <p:grpSpPr bwMode="auto">
          <a:xfrm>
            <a:off x="4934947" y="4845856"/>
            <a:ext cx="2923986" cy="576263"/>
            <a:chOff x="2784" y="3660"/>
            <a:chExt cx="1680" cy="363"/>
          </a:xfrm>
        </p:grpSpPr>
        <p:sp>
          <p:nvSpPr>
            <p:cNvPr id="110" name="Text Box 64">
              <a:extLst>
                <a:ext uri="{FF2B5EF4-FFF2-40B4-BE49-F238E27FC236}">
                  <a16:creationId xmlns:a16="http://schemas.microsoft.com/office/drawing/2014/main" id="{105BDC37-1B8D-4712-B7F2-83C1CCC5F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3696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</a:rPr>
                <a:t>4    2 = 8 (</a:t>
              </a:r>
              <a:r>
                <a:rPr lang="en-US" altLang="en-US" sz="2800" b="1" dirty="0" err="1">
                  <a:solidFill>
                    <a:srgbClr val="FF0000"/>
                  </a:solidFill>
                </a:rPr>
                <a:t>quả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)   </a:t>
              </a:r>
            </a:p>
          </p:txBody>
        </p:sp>
        <p:sp>
          <p:nvSpPr>
            <p:cNvPr id="111" name="Text Box 65">
              <a:extLst>
                <a:ext uri="{FF2B5EF4-FFF2-40B4-BE49-F238E27FC236}">
                  <a16:creationId xmlns:a16="http://schemas.microsoft.com/office/drawing/2014/main" id="{21C79BDE-2B22-42A5-B461-3677AB2D3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3660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sym typeface="Symbol" panose="05050102010706020507" pitchFamily="18" charset="2"/>
                </a:rPr>
                <a:t>    </a:t>
              </a:r>
              <a:r>
                <a:rPr lang="en-US" altLang="en-US" sz="2800" b="1">
                  <a:solidFill>
                    <a:srgbClr val="FF0000"/>
                  </a:solidFill>
                  <a:sym typeface="Symbol" panose="05050102010706020507" pitchFamily="18" charset="2"/>
                </a:rPr>
                <a:t>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rgbClr val="FF0000"/>
                </a:solidFill>
              </a:endParaRPr>
            </a:p>
          </p:txBody>
        </p:sp>
      </p:grpSp>
      <p:sp>
        <p:nvSpPr>
          <p:cNvPr id="112" name="Text Box 67">
            <a:extLst>
              <a:ext uri="{FF2B5EF4-FFF2-40B4-BE49-F238E27FC236}">
                <a16:creationId xmlns:a16="http://schemas.microsoft.com/office/drawing/2014/main" id="{CDDF1013-7A5F-4AFE-A3F8-ADEF2F26E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771" y="3266204"/>
            <a:ext cx="2005019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</a:rPr>
              <a:t>Nhận xét:</a:t>
            </a:r>
          </a:p>
        </p:txBody>
      </p:sp>
      <p:grpSp>
        <p:nvGrpSpPr>
          <p:cNvPr id="137" name="Group 91">
            <a:extLst>
              <a:ext uri="{FF2B5EF4-FFF2-40B4-BE49-F238E27FC236}">
                <a16:creationId xmlns:a16="http://schemas.microsoft.com/office/drawing/2014/main" id="{C330C2BD-66F6-4E9F-95CF-D55F5ED3BBB8}"/>
              </a:ext>
            </a:extLst>
          </p:cNvPr>
          <p:cNvGrpSpPr>
            <a:grpSpLocks/>
          </p:cNvGrpSpPr>
          <p:nvPr/>
        </p:nvGrpSpPr>
        <p:grpSpPr bwMode="auto">
          <a:xfrm>
            <a:off x="712235" y="5574933"/>
            <a:ext cx="8270704" cy="1130301"/>
            <a:chOff x="384" y="3440"/>
            <a:chExt cx="4752" cy="712"/>
          </a:xfrm>
        </p:grpSpPr>
        <p:sp>
          <p:nvSpPr>
            <p:cNvPr id="138" name="Text Box 70">
              <a:extLst>
                <a:ext uri="{FF2B5EF4-FFF2-40B4-BE49-F238E27FC236}">
                  <a16:creationId xmlns:a16="http://schemas.microsoft.com/office/drawing/2014/main" id="{41A10675-5EF3-461D-946E-72D073D28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551"/>
              <a:ext cx="4752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990000"/>
                  </a:solidFill>
                </a:rPr>
                <a:t> </a:t>
              </a:r>
              <a:r>
                <a:rPr lang="en-US" altLang="en-US" sz="2800" b="1">
                  <a:solidFill>
                    <a:srgbClr val="13046C"/>
                  </a:solidFill>
                </a:rPr>
                <a:t>b) Ta có thể tìm     </a:t>
              </a:r>
              <a:r>
                <a:rPr lang="en-US" altLang="en-US" sz="2800" b="1">
                  <a:solidFill>
                    <a:srgbClr val="110365"/>
                  </a:solidFill>
                </a:rPr>
                <a:t>số cam trong rổ như sau:</a:t>
              </a:r>
              <a:r>
                <a:rPr lang="en-US" altLang="en-US" sz="2800" b="1">
                  <a:solidFill>
                    <a:srgbClr val="990000"/>
                  </a:solidFill>
                </a:rPr>
                <a:t>   </a:t>
              </a:r>
            </a:p>
          </p:txBody>
        </p:sp>
        <p:grpSp>
          <p:nvGrpSpPr>
            <p:cNvPr id="139" name="Group 71">
              <a:extLst>
                <a:ext uri="{FF2B5EF4-FFF2-40B4-BE49-F238E27FC236}">
                  <a16:creationId xmlns:a16="http://schemas.microsoft.com/office/drawing/2014/main" id="{FE37BE51-A652-4F69-9F5D-241167E83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3440"/>
              <a:ext cx="243" cy="555"/>
              <a:chOff x="1776" y="2160"/>
              <a:chExt cx="243" cy="555"/>
            </a:xfrm>
          </p:grpSpPr>
          <p:sp>
            <p:nvSpPr>
              <p:cNvPr id="140" name="Text Box 72">
                <a:extLst>
                  <a:ext uri="{FF2B5EF4-FFF2-40B4-BE49-F238E27FC236}">
                    <a16:creationId xmlns:a16="http://schemas.microsoft.com/office/drawing/2014/main" id="{53C71D5F-A0D6-46AC-A0F9-2374BEA8B4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2</a:t>
                </a:r>
              </a:p>
            </p:txBody>
          </p:sp>
          <p:sp>
            <p:nvSpPr>
              <p:cNvPr id="141" name="Text Box 73">
                <a:extLst>
                  <a:ext uri="{FF2B5EF4-FFF2-40B4-BE49-F238E27FC236}">
                    <a16:creationId xmlns:a16="http://schemas.microsoft.com/office/drawing/2014/main" id="{76964ED8-22FC-4406-A39A-870974733E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110365"/>
                    </a:solidFill>
                  </a:rPr>
                  <a:t>3 </a:t>
                </a:r>
              </a:p>
            </p:txBody>
          </p:sp>
          <p:sp>
            <p:nvSpPr>
              <p:cNvPr id="142" name="Line 74">
                <a:extLst>
                  <a:ext uri="{FF2B5EF4-FFF2-40B4-BE49-F238E27FC236}">
                    <a16:creationId xmlns:a16="http://schemas.microsoft.com/office/drawing/2014/main" id="{E6962768-6D18-48EA-8E9E-4BD4240BD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3" name="Group 86">
            <a:extLst>
              <a:ext uri="{FF2B5EF4-FFF2-40B4-BE49-F238E27FC236}">
                <a16:creationId xmlns:a16="http://schemas.microsoft.com/office/drawing/2014/main" id="{E7D2358A-0171-4D8C-B58F-E6422EE7DE9E}"/>
              </a:ext>
            </a:extLst>
          </p:cNvPr>
          <p:cNvGrpSpPr>
            <a:grpSpLocks/>
          </p:cNvGrpSpPr>
          <p:nvPr/>
        </p:nvGrpSpPr>
        <p:grpSpPr bwMode="auto">
          <a:xfrm>
            <a:off x="8235296" y="5574933"/>
            <a:ext cx="3592326" cy="881062"/>
            <a:chOff x="768" y="3733"/>
            <a:chExt cx="2064" cy="555"/>
          </a:xfrm>
        </p:grpSpPr>
        <p:sp>
          <p:nvSpPr>
            <p:cNvPr id="144" name="Text Box 76">
              <a:extLst>
                <a:ext uri="{FF2B5EF4-FFF2-40B4-BE49-F238E27FC236}">
                  <a16:creationId xmlns:a16="http://schemas.microsoft.com/office/drawing/2014/main" id="{7090F62D-A1DB-4B77-AB00-9BBCFFA25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840"/>
              <a:ext cx="20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</a:rPr>
                <a:t>12</a:t>
              </a:r>
              <a:r>
                <a:rPr lang="en-US" altLang="en-US" sz="2800" b="1" dirty="0">
                  <a:solidFill>
                    <a:srgbClr val="110365"/>
                  </a:solidFill>
                </a:rPr>
                <a:t>           =</a:t>
              </a:r>
              <a:endParaRPr lang="en-US" altLang="en-US" sz="2800" b="1" dirty="0">
                <a:solidFill>
                  <a:srgbClr val="990000"/>
                </a:solidFill>
              </a:endParaRPr>
            </a:p>
          </p:txBody>
        </p:sp>
        <p:grpSp>
          <p:nvGrpSpPr>
            <p:cNvPr id="145" name="Group 85">
              <a:extLst>
                <a:ext uri="{FF2B5EF4-FFF2-40B4-BE49-F238E27FC236}">
                  <a16:creationId xmlns:a16="http://schemas.microsoft.com/office/drawing/2014/main" id="{72C15B22-335E-42A4-91D0-79B3429C0F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2" y="3733"/>
              <a:ext cx="243" cy="555"/>
              <a:chOff x="1312" y="3733"/>
              <a:chExt cx="243" cy="555"/>
            </a:xfrm>
          </p:grpSpPr>
          <p:sp>
            <p:nvSpPr>
              <p:cNvPr id="147" name="Text Box 78">
                <a:extLst>
                  <a:ext uri="{FF2B5EF4-FFF2-40B4-BE49-F238E27FC236}">
                    <a16:creationId xmlns:a16="http://schemas.microsoft.com/office/drawing/2014/main" id="{57566196-DFAB-46F2-80E3-AC116E9933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2" y="3733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006600"/>
                    </a:solidFill>
                  </a:rPr>
                  <a:t>2</a:t>
                </a:r>
              </a:p>
            </p:txBody>
          </p:sp>
          <p:sp>
            <p:nvSpPr>
              <p:cNvPr id="148" name="Text Box 79">
                <a:extLst>
                  <a:ext uri="{FF2B5EF4-FFF2-40B4-BE49-F238E27FC236}">
                    <a16:creationId xmlns:a16="http://schemas.microsoft.com/office/drawing/2014/main" id="{13954EB6-759A-4B7A-80CF-6615B1F4C1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5" y="3961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006600"/>
                    </a:solidFill>
                  </a:rPr>
                  <a:t>3 </a:t>
                </a:r>
              </a:p>
            </p:txBody>
          </p:sp>
          <p:sp>
            <p:nvSpPr>
              <p:cNvPr id="149" name="Line 80">
                <a:extLst>
                  <a:ext uri="{FF2B5EF4-FFF2-40B4-BE49-F238E27FC236}">
                    <a16:creationId xmlns:a16="http://schemas.microsoft.com/office/drawing/2014/main" id="{A847B824-C689-4B04-9F36-649F4B76E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4032"/>
                <a:ext cx="144" cy="0"/>
              </a:xfrm>
              <a:prstGeom prst="line">
                <a:avLst/>
              </a:prstGeom>
              <a:noFill/>
              <a:ln w="12700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6" name="Text Box 84">
              <a:extLst>
                <a:ext uri="{FF2B5EF4-FFF2-40B4-BE49-F238E27FC236}">
                  <a16:creationId xmlns:a16="http://schemas.microsoft.com/office/drawing/2014/main" id="{4D3C6423-FC06-4603-9DAA-B0ACAAF3C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792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110365"/>
                  </a:solidFill>
                  <a:sym typeface="Symbol" panose="05050102010706020507" pitchFamily="18" charset="2"/>
                </a:rPr>
                <a:t></a:t>
              </a:r>
              <a:r>
                <a:rPr lang="en-US" altLang="en-US" b="1">
                  <a:solidFill>
                    <a:srgbClr val="990033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en-US" b="1">
                  <a:solidFill>
                    <a:srgbClr val="000000"/>
                  </a:solidFill>
                  <a:sym typeface="Symbol" panose="05050102010706020507" pitchFamily="18" charset="2"/>
                </a:rPr>
                <a:t>  </a:t>
              </a:r>
              <a:r>
                <a:rPr lang="en-US" altLang="en-US" b="1">
                  <a:sym typeface="Symbol" panose="05050102010706020507" pitchFamily="18" charset="2"/>
                </a:rPr>
                <a:t> </a:t>
              </a:r>
              <a:r>
                <a:rPr lang="en-US" altLang="en-US" sz="2800" b="1">
                  <a:sym typeface="Symbol" panose="05050102010706020507" pitchFamily="18" charset="2"/>
                </a:rPr>
                <a:t>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b="1"/>
            </a:p>
          </p:txBody>
        </p:sp>
      </p:grpSp>
      <p:sp>
        <p:nvSpPr>
          <p:cNvPr id="150" name="Text Box 65">
            <a:extLst>
              <a:ext uri="{FF2B5EF4-FFF2-40B4-BE49-F238E27FC236}">
                <a16:creationId xmlns:a16="http://schemas.microsoft.com/office/drawing/2014/main" id="{9CAD764A-4837-4ED6-9D54-19472BA08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429" y="5756974"/>
            <a:ext cx="2172104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dirty="0">
                <a:solidFill>
                  <a:srgbClr val="FF0000"/>
                </a:solidFill>
              </a:rPr>
              <a:t>8 (</a:t>
            </a:r>
            <a:r>
              <a:rPr lang="en-US" altLang="en-US" sz="2500" b="1" dirty="0" err="1">
                <a:solidFill>
                  <a:srgbClr val="FF0000"/>
                </a:solidFill>
              </a:rPr>
              <a:t>quả</a:t>
            </a:r>
            <a:r>
              <a:rPr lang="en-US" altLang="en-US" sz="25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51" name="Line 43">
            <a:extLst>
              <a:ext uri="{FF2B5EF4-FFF2-40B4-BE49-F238E27FC236}">
                <a16:creationId xmlns:a16="http://schemas.microsoft.com/office/drawing/2014/main" id="{87D7BE3E-3F89-4B2D-9EFA-53DBBEAD0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3920" y="1757098"/>
            <a:ext cx="0" cy="14351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50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100" grpId="0"/>
      <p:bldP spid="101" grpId="0" animBg="1"/>
      <p:bldP spid="102" grpId="0"/>
      <p:bldP spid="112" grpId="0"/>
      <p:bldP spid="1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7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5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7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1" y="528819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8" y="534372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Arial" panose="020B0604020202020204" pitchFamily="34" charset="0"/>
                <a:cs typeface="Arial" panose="020B0604020202020204" pitchFamily="34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0" name="Google Shape;190;p7">
            <a:extLst>
              <a:ext uri="{FF2B5EF4-FFF2-40B4-BE49-F238E27FC236}">
                <a16:creationId xmlns:a16="http://schemas.microsoft.com/office/drawing/2014/main" id="{C776F0A4-BC1C-4BF3-A310-8A8C52604D86}"/>
              </a:ext>
            </a:extLst>
          </p:cNvPr>
          <p:cNvSpPr/>
          <p:nvPr/>
        </p:nvSpPr>
        <p:spPr>
          <a:xfrm>
            <a:off x="804475" y="7959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1" name="Google Shape;191;p7">
            <a:extLst>
              <a:ext uri="{FF2B5EF4-FFF2-40B4-BE49-F238E27FC236}">
                <a16:creationId xmlns:a16="http://schemas.microsoft.com/office/drawing/2014/main" id="{987B85CA-F3CE-4F9F-8902-54B8AF364A61}"/>
              </a:ext>
            </a:extLst>
          </p:cNvPr>
          <p:cNvSpPr/>
          <p:nvPr/>
        </p:nvSpPr>
        <p:spPr>
          <a:xfrm>
            <a:off x="633748" y="644946"/>
            <a:ext cx="10541251" cy="579572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75" name="Google Shape;215;p7">
            <a:extLst>
              <a:ext uri="{FF2B5EF4-FFF2-40B4-BE49-F238E27FC236}">
                <a16:creationId xmlns:a16="http://schemas.microsoft.com/office/drawing/2014/main" id="{770141D8-0563-4502-A84A-719591176E19}"/>
              </a:ext>
            </a:extLst>
          </p:cNvPr>
          <p:cNvGrpSpPr/>
          <p:nvPr/>
        </p:nvGrpSpPr>
        <p:grpSpPr>
          <a:xfrm rot="-1341854">
            <a:off x="10561175" y="2302298"/>
            <a:ext cx="957510" cy="4380680"/>
            <a:chOff x="8286350" y="2240498"/>
            <a:chExt cx="957493" cy="4380603"/>
          </a:xfrm>
        </p:grpSpPr>
        <p:sp>
          <p:nvSpPr>
            <p:cNvPr id="76" name="Google Shape;216;p7">
              <a:extLst>
                <a:ext uri="{FF2B5EF4-FFF2-40B4-BE49-F238E27FC236}">
                  <a16:creationId xmlns:a16="http://schemas.microsoft.com/office/drawing/2014/main" id="{A0EC7D97-161E-45EA-85CD-CD443DD50AC9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217;p7">
              <a:extLst>
                <a:ext uri="{FF2B5EF4-FFF2-40B4-BE49-F238E27FC236}">
                  <a16:creationId xmlns:a16="http://schemas.microsoft.com/office/drawing/2014/main" id="{9D6B84F5-B65F-4FBB-A098-06B956A8EBCF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218;p7">
              <a:extLst>
                <a:ext uri="{FF2B5EF4-FFF2-40B4-BE49-F238E27FC236}">
                  <a16:creationId xmlns:a16="http://schemas.microsoft.com/office/drawing/2014/main" id="{525CDF16-B20D-43CF-9782-402BC285E69B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219;p7">
              <a:extLst>
                <a:ext uri="{FF2B5EF4-FFF2-40B4-BE49-F238E27FC236}">
                  <a16:creationId xmlns:a16="http://schemas.microsoft.com/office/drawing/2014/main" id="{2D91DCDE-0AB6-46B2-92DF-3FEC0E9E13DB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220;p7">
              <a:extLst>
                <a:ext uri="{FF2B5EF4-FFF2-40B4-BE49-F238E27FC236}">
                  <a16:creationId xmlns:a16="http://schemas.microsoft.com/office/drawing/2014/main" id="{7A97CAE5-4846-4918-9552-E7E71FE48E75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1" name="Google Shape;221;p7">
              <a:extLst>
                <a:ext uri="{FF2B5EF4-FFF2-40B4-BE49-F238E27FC236}">
                  <a16:creationId xmlns:a16="http://schemas.microsoft.com/office/drawing/2014/main" id="{010192EA-8351-4B32-8584-24F6666D11B2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2" name="Google Shape;222;p7">
              <a:extLst>
                <a:ext uri="{FF2B5EF4-FFF2-40B4-BE49-F238E27FC236}">
                  <a16:creationId xmlns:a16="http://schemas.microsoft.com/office/drawing/2014/main" id="{9A73BDA7-0DA2-4A63-9D3A-46FF9609A97F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3" name="Google Shape;223;p7">
              <a:extLst>
                <a:ext uri="{FF2B5EF4-FFF2-40B4-BE49-F238E27FC236}">
                  <a16:creationId xmlns:a16="http://schemas.microsoft.com/office/drawing/2014/main" id="{91AA97E3-87BB-4B86-A555-7FAFF994639E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84" name="Google Shape;224;p7">
            <a:extLst>
              <a:ext uri="{FF2B5EF4-FFF2-40B4-BE49-F238E27FC236}">
                <a16:creationId xmlns:a16="http://schemas.microsoft.com/office/drawing/2014/main" id="{D18C0281-0228-413B-B2F4-E2D2E5781D98}"/>
              </a:ext>
            </a:extLst>
          </p:cNvPr>
          <p:cNvGrpSpPr/>
          <p:nvPr/>
        </p:nvGrpSpPr>
        <p:grpSpPr>
          <a:xfrm rot="10800000">
            <a:off x="261475" y="459773"/>
            <a:ext cx="957493" cy="4380603"/>
            <a:chOff x="8286350" y="2240498"/>
            <a:chExt cx="957493" cy="4380603"/>
          </a:xfrm>
        </p:grpSpPr>
        <p:sp>
          <p:nvSpPr>
            <p:cNvPr id="85" name="Google Shape;225;p7">
              <a:extLst>
                <a:ext uri="{FF2B5EF4-FFF2-40B4-BE49-F238E27FC236}">
                  <a16:creationId xmlns:a16="http://schemas.microsoft.com/office/drawing/2014/main" id="{9046A61E-8CCA-455D-968D-94149A15B2C9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6" name="Google Shape;226;p7">
              <a:extLst>
                <a:ext uri="{FF2B5EF4-FFF2-40B4-BE49-F238E27FC236}">
                  <a16:creationId xmlns:a16="http://schemas.microsoft.com/office/drawing/2014/main" id="{076BAA90-69BE-4C97-99FB-93708AC32C4E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7" name="Google Shape;227;p7">
              <a:extLst>
                <a:ext uri="{FF2B5EF4-FFF2-40B4-BE49-F238E27FC236}">
                  <a16:creationId xmlns:a16="http://schemas.microsoft.com/office/drawing/2014/main" id="{AD27443D-5B38-40A8-8FAB-07225069D5F3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8" name="Google Shape;228;p7">
              <a:extLst>
                <a:ext uri="{FF2B5EF4-FFF2-40B4-BE49-F238E27FC236}">
                  <a16:creationId xmlns:a16="http://schemas.microsoft.com/office/drawing/2014/main" id="{D6988CB7-4EE4-4B5E-A371-CEDD6A4E491D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9" name="Google Shape;229;p7">
              <a:extLst>
                <a:ext uri="{FF2B5EF4-FFF2-40B4-BE49-F238E27FC236}">
                  <a16:creationId xmlns:a16="http://schemas.microsoft.com/office/drawing/2014/main" id="{5022CF90-1BA6-4AF0-9AA4-57FB2484B881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0" name="Google Shape;230;p7">
              <a:extLst>
                <a:ext uri="{FF2B5EF4-FFF2-40B4-BE49-F238E27FC236}">
                  <a16:creationId xmlns:a16="http://schemas.microsoft.com/office/drawing/2014/main" id="{C19D5143-11F1-4301-AD6C-CF7E2A4E2E75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1" name="Google Shape;231;p7">
              <a:extLst>
                <a:ext uri="{FF2B5EF4-FFF2-40B4-BE49-F238E27FC236}">
                  <a16:creationId xmlns:a16="http://schemas.microsoft.com/office/drawing/2014/main" id="{D3E216A7-E180-415F-9CA3-72A539CFB9CE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2" name="Google Shape;232;p7">
              <a:extLst>
                <a:ext uri="{FF2B5EF4-FFF2-40B4-BE49-F238E27FC236}">
                  <a16:creationId xmlns:a16="http://schemas.microsoft.com/office/drawing/2014/main" id="{C63BB0C0-B412-4BBC-883C-CA130C8EB362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37DF88F-2599-4D24-98F6-7884E51F4392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8B09BE8-374C-4253-BFB3-4D94E98C518A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4463030-6BFD-4923-97D4-919B9DE9BCD4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EBC499C-0F65-4634-BF66-696787F2904E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53FC1D41-EAA3-4383-A871-1E40F724B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157" name="Group 100">
            <a:extLst>
              <a:ext uri="{FF2B5EF4-FFF2-40B4-BE49-F238E27FC236}">
                <a16:creationId xmlns:a16="http://schemas.microsoft.com/office/drawing/2014/main" id="{05878DA5-1D25-4581-827A-56A0B0653AD6}"/>
              </a:ext>
            </a:extLst>
          </p:cNvPr>
          <p:cNvGrpSpPr>
            <a:grpSpLocks/>
          </p:cNvGrpSpPr>
          <p:nvPr/>
        </p:nvGrpSpPr>
        <p:grpSpPr bwMode="auto">
          <a:xfrm>
            <a:off x="2383853" y="2366055"/>
            <a:ext cx="3124200" cy="1323975"/>
            <a:chOff x="768" y="3733"/>
            <a:chExt cx="2064" cy="510"/>
          </a:xfrm>
        </p:grpSpPr>
        <p:sp>
          <p:nvSpPr>
            <p:cNvPr id="158" name="Text Box 101">
              <a:extLst>
                <a:ext uri="{FF2B5EF4-FFF2-40B4-BE49-F238E27FC236}">
                  <a16:creationId xmlns:a16="http://schemas.microsoft.com/office/drawing/2014/main" id="{1C30CF5D-91F7-40D2-BC3C-601104AE3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840"/>
              <a:ext cx="206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002060"/>
                  </a:solidFill>
                </a:rPr>
                <a:t>12         =  8</a:t>
              </a:r>
            </a:p>
          </p:txBody>
        </p:sp>
        <p:grpSp>
          <p:nvGrpSpPr>
            <p:cNvPr id="159" name="Group 102">
              <a:extLst>
                <a:ext uri="{FF2B5EF4-FFF2-40B4-BE49-F238E27FC236}">
                  <a16:creationId xmlns:a16="http://schemas.microsoft.com/office/drawing/2014/main" id="{D89730A8-D48A-4D67-A98E-7F9E45B0ED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4" y="3733"/>
              <a:ext cx="396" cy="510"/>
              <a:chOff x="1404" y="3733"/>
              <a:chExt cx="396" cy="510"/>
            </a:xfrm>
          </p:grpSpPr>
          <p:sp>
            <p:nvSpPr>
              <p:cNvPr id="161" name="Text Box 103">
                <a:extLst>
                  <a:ext uri="{FF2B5EF4-FFF2-40B4-BE49-F238E27FC236}">
                    <a16:creationId xmlns:a16="http://schemas.microsoft.com/office/drawing/2014/main" id="{0FE361F7-96B4-46B3-888F-F287FAF74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4" y="3733"/>
                <a:ext cx="192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2060"/>
                    </a:solidFill>
                  </a:rPr>
                  <a:t>2</a:t>
                </a:r>
              </a:p>
            </p:txBody>
          </p:sp>
          <p:sp>
            <p:nvSpPr>
              <p:cNvPr id="162" name="Text Box 104">
                <a:extLst>
                  <a:ext uri="{FF2B5EF4-FFF2-40B4-BE49-F238E27FC236}">
                    <a16:creationId xmlns:a16="http://schemas.microsoft.com/office/drawing/2014/main" id="{587B3B5F-2123-4C10-8FF0-0E3B82AD30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6" y="3994"/>
                <a:ext cx="384" cy="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2060"/>
                    </a:solidFill>
                  </a:rPr>
                  <a:t>3 </a:t>
                </a:r>
              </a:p>
            </p:txBody>
          </p:sp>
          <p:sp>
            <p:nvSpPr>
              <p:cNvPr id="163" name="Line 105">
                <a:extLst>
                  <a:ext uri="{FF2B5EF4-FFF2-40B4-BE49-F238E27FC236}">
                    <a16:creationId xmlns:a16="http://schemas.microsoft.com/office/drawing/2014/main" id="{98BEAEB7-E0F9-4864-879F-325EF801F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3987"/>
                <a:ext cx="275" cy="0"/>
              </a:xfrm>
              <a:prstGeom prst="line">
                <a:avLst/>
              </a:prstGeom>
              <a:noFill/>
              <a:ln w="28575">
                <a:solidFill>
                  <a:srgbClr val="1103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0" name="Text Box 106">
              <a:extLst>
                <a:ext uri="{FF2B5EF4-FFF2-40B4-BE49-F238E27FC236}">
                  <a16:creationId xmlns:a16="http://schemas.microsoft.com/office/drawing/2014/main" id="{D9068381-77B3-4A3A-A4E0-4BBBCDE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" y="3834"/>
              <a:ext cx="2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2060"/>
                  </a:solidFill>
                  <a:sym typeface="Symbol" panose="05050102010706020507" pitchFamily="18" charset="2"/>
                </a:rPr>
                <a:t>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 b="1">
                <a:solidFill>
                  <a:srgbClr val="002060"/>
                </a:solidFill>
              </a:endParaRPr>
            </a:p>
          </p:txBody>
        </p:sp>
      </p:grpSp>
      <p:sp>
        <p:nvSpPr>
          <p:cNvPr id="164" name="AutoShape 83">
            <a:extLst>
              <a:ext uri="{FF2B5EF4-FFF2-40B4-BE49-F238E27FC236}">
                <a16:creationId xmlns:a16="http://schemas.microsoft.com/office/drawing/2014/main" id="{22AC660E-30D9-46F4-BD97-67456834528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7486" y="1129437"/>
            <a:ext cx="10333909" cy="804863"/>
          </a:xfrm>
          <a:prstGeom prst="roundRect">
            <a:avLst>
              <a:gd name="adj" fmla="val 10889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800000"/>
                </a:solidFill>
              </a:rPr>
              <a:t>Để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tìm</a:t>
            </a:r>
            <a:r>
              <a:rPr lang="en-US" altLang="en-US" sz="3600" b="1" dirty="0">
                <a:solidFill>
                  <a:srgbClr val="800000"/>
                </a:solidFill>
              </a:rPr>
              <a:t>      </a:t>
            </a:r>
            <a:r>
              <a:rPr lang="en-US" altLang="en-US" sz="3600" b="1" dirty="0" err="1">
                <a:solidFill>
                  <a:srgbClr val="800000"/>
                </a:solidFill>
              </a:rPr>
              <a:t>của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số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</a:rPr>
              <a:t>12</a:t>
            </a:r>
            <a:r>
              <a:rPr lang="en-US" altLang="en-US" sz="3600" b="1" dirty="0">
                <a:solidFill>
                  <a:srgbClr val="800000"/>
                </a:solidFill>
              </a:rPr>
              <a:t> ta </a:t>
            </a:r>
            <a:r>
              <a:rPr lang="en-US" altLang="en-US" sz="3600" b="1" dirty="0" err="1">
                <a:solidFill>
                  <a:srgbClr val="800000"/>
                </a:solidFill>
              </a:rPr>
              <a:t>đã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làm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như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thế</a:t>
            </a:r>
            <a:r>
              <a:rPr lang="en-US" altLang="en-US" sz="3600" b="1" dirty="0">
                <a:solidFill>
                  <a:srgbClr val="800000"/>
                </a:solidFill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</a:rPr>
              <a:t>nào</a:t>
            </a:r>
            <a:r>
              <a:rPr lang="en-US" altLang="en-US" sz="3600" b="1" dirty="0">
                <a:solidFill>
                  <a:srgbClr val="800000"/>
                </a:solidFill>
              </a:rPr>
              <a:t>?     </a:t>
            </a:r>
          </a:p>
        </p:txBody>
      </p:sp>
      <p:grpSp>
        <p:nvGrpSpPr>
          <p:cNvPr id="165" name="Group 88">
            <a:extLst>
              <a:ext uri="{FF2B5EF4-FFF2-40B4-BE49-F238E27FC236}">
                <a16:creationId xmlns:a16="http://schemas.microsoft.com/office/drawing/2014/main" id="{32A920FF-556A-4656-9346-F60C03BFF5F0}"/>
              </a:ext>
            </a:extLst>
          </p:cNvPr>
          <p:cNvGrpSpPr>
            <a:grpSpLocks/>
          </p:cNvGrpSpPr>
          <p:nvPr/>
        </p:nvGrpSpPr>
        <p:grpSpPr bwMode="auto">
          <a:xfrm>
            <a:off x="2186034" y="859364"/>
            <a:ext cx="411163" cy="1259388"/>
            <a:chOff x="1776" y="2160"/>
            <a:chExt cx="259" cy="585"/>
          </a:xfrm>
        </p:grpSpPr>
        <p:sp>
          <p:nvSpPr>
            <p:cNvPr id="166" name="Text Box 89">
              <a:extLst>
                <a:ext uri="{FF2B5EF4-FFF2-40B4-BE49-F238E27FC236}">
                  <a16:creationId xmlns:a16="http://schemas.microsoft.com/office/drawing/2014/main" id="{6B807D3C-526B-4350-8B79-CDBD875FA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160"/>
              <a:ext cx="192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67" name="Text Box 90">
              <a:extLst>
                <a:ext uri="{FF2B5EF4-FFF2-40B4-BE49-F238E27FC236}">
                  <a16:creationId xmlns:a16="http://schemas.microsoft.com/office/drawing/2014/main" id="{FE5C2F12-8D84-4358-A616-1C457CC7A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9" y="2388"/>
              <a:ext cx="240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68" name="Line 91">
              <a:extLst>
                <a:ext uri="{FF2B5EF4-FFF2-40B4-BE49-F238E27FC236}">
                  <a16:creationId xmlns:a16="http://schemas.microsoft.com/office/drawing/2014/main" id="{78916439-0397-41C8-8B3A-7233446996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448"/>
              <a:ext cx="21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9" name="Text Box 101">
            <a:extLst>
              <a:ext uri="{FF2B5EF4-FFF2-40B4-BE49-F238E27FC236}">
                <a16:creationId xmlns:a16="http://schemas.microsoft.com/office/drawing/2014/main" id="{B46BCEBF-0462-4B1E-A8EA-1FF06EEEF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308" y="3183090"/>
            <a:ext cx="3124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12 : </a:t>
            </a:r>
            <a:r>
              <a:rPr lang="en-US" altLang="en-US" b="1">
                <a:solidFill>
                  <a:srgbClr val="FF3B8A"/>
                </a:solidFill>
              </a:rPr>
              <a:t>3 x  2  </a:t>
            </a:r>
            <a:r>
              <a:rPr lang="en-US" altLang="en-US" b="1">
                <a:solidFill>
                  <a:srgbClr val="110365"/>
                </a:solidFill>
              </a:rPr>
              <a:t>=  8</a:t>
            </a:r>
            <a:endParaRPr lang="en-US" altLang="en-US" b="1">
              <a:solidFill>
                <a:srgbClr val="990000"/>
              </a:solidFill>
            </a:endParaRPr>
          </a:p>
        </p:txBody>
      </p:sp>
      <p:sp>
        <p:nvSpPr>
          <p:cNvPr id="170" name="Text Box 101">
            <a:extLst>
              <a:ext uri="{FF2B5EF4-FFF2-40B4-BE49-F238E27FC236}">
                <a16:creationId xmlns:a16="http://schemas.microsoft.com/office/drawing/2014/main" id="{8976B11A-A3F1-4D66-B236-30AAB6A57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320" y="2390928"/>
            <a:ext cx="3124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110365"/>
                </a:solidFill>
              </a:rPr>
              <a:t>12 x </a:t>
            </a:r>
            <a:r>
              <a:rPr lang="en-US" altLang="en-US" b="1">
                <a:solidFill>
                  <a:srgbClr val="FF3B8A"/>
                </a:solidFill>
              </a:rPr>
              <a:t>2 : 3  </a:t>
            </a:r>
            <a:r>
              <a:rPr lang="en-US" altLang="en-US" b="1">
                <a:solidFill>
                  <a:srgbClr val="110365"/>
                </a:solidFill>
              </a:rPr>
              <a:t>=  8</a:t>
            </a:r>
            <a:endParaRPr lang="en-US" altLang="en-US" b="1">
              <a:solidFill>
                <a:srgbClr val="99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91839E-DB80-461C-B982-2A24B98D9C28}"/>
              </a:ext>
            </a:extLst>
          </p:cNvPr>
          <p:cNvGrpSpPr/>
          <p:nvPr/>
        </p:nvGrpSpPr>
        <p:grpSpPr>
          <a:xfrm>
            <a:off x="1121904" y="4321345"/>
            <a:ext cx="9314935" cy="937799"/>
            <a:chOff x="1289026" y="4321345"/>
            <a:chExt cx="9147813" cy="937799"/>
          </a:xfrm>
        </p:grpSpPr>
        <p:grpSp>
          <p:nvGrpSpPr>
            <p:cNvPr id="147" name="Group 108">
              <a:extLst>
                <a:ext uri="{FF2B5EF4-FFF2-40B4-BE49-F238E27FC236}">
                  <a16:creationId xmlns:a16="http://schemas.microsoft.com/office/drawing/2014/main" id="{6BF1187B-8BF9-4143-8245-15D99AFAD6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9026" y="4321345"/>
              <a:ext cx="9147813" cy="804862"/>
              <a:chOff x="288" y="1782"/>
              <a:chExt cx="5184" cy="507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48" name="AutoShape 83">
                <a:extLst>
                  <a:ext uri="{FF2B5EF4-FFF2-40B4-BE49-F238E27FC236}">
                    <a16:creationId xmlns:a16="http://schemas.microsoft.com/office/drawing/2014/main" id="{C3421328-D4C5-4E03-8802-0BB9180E4B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" y="1782"/>
                <a:ext cx="5184" cy="507"/>
              </a:xfrm>
              <a:prstGeom prst="roundRect">
                <a:avLst>
                  <a:gd name="adj" fmla="val 10889"/>
                </a:avLst>
              </a:prstGeom>
              <a:grpFill/>
              <a:ln w="38100">
                <a:noFill/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3200" b="1" u="sng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hangingPunct="1">
                  <a:defRPr/>
                </a:pP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12,  ta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b="1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</a:p>
              <a:p>
                <a:pPr algn="ctr" eaLnBrk="1" hangingPunct="1">
                  <a:defRPr/>
                </a:pPr>
                <a:r>
                  <a:rPr lang="en-US" sz="3200" b="1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</a:p>
            </p:txBody>
          </p:sp>
          <p:sp>
            <p:nvSpPr>
              <p:cNvPr id="156" name="Line 87">
                <a:extLst>
                  <a:ext uri="{FF2B5EF4-FFF2-40B4-BE49-F238E27FC236}">
                    <a16:creationId xmlns:a16="http://schemas.microsoft.com/office/drawing/2014/main" id="{788F0702-3004-41D7-A9FC-9F9229E6B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064"/>
                <a:ext cx="144" cy="0"/>
              </a:xfrm>
              <a:prstGeom prst="line">
                <a:avLst/>
              </a:prstGeom>
              <a:grpFill/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Line 91">
                <a:extLst>
                  <a:ext uri="{FF2B5EF4-FFF2-40B4-BE49-F238E27FC236}">
                    <a16:creationId xmlns:a16="http://schemas.microsoft.com/office/drawing/2014/main" id="{0C3CB11F-B5C8-46B3-A1D1-E79CD60AE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2064"/>
                <a:ext cx="144" cy="0"/>
              </a:xfrm>
              <a:prstGeom prst="line">
                <a:avLst/>
              </a:prstGeom>
              <a:grpFill/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1" name="Group 88">
              <a:extLst>
                <a:ext uri="{FF2B5EF4-FFF2-40B4-BE49-F238E27FC236}">
                  <a16:creationId xmlns:a16="http://schemas.microsoft.com/office/drawing/2014/main" id="{63D2816E-8A19-483C-827C-74F93F3A9B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3581" y="4325694"/>
              <a:ext cx="381001" cy="933450"/>
              <a:chOff x="1607" y="2170"/>
              <a:chExt cx="240" cy="588"/>
            </a:xfrm>
          </p:grpSpPr>
          <p:sp>
            <p:nvSpPr>
              <p:cNvPr id="172" name="Text Box 89">
                <a:extLst>
                  <a:ext uri="{FF2B5EF4-FFF2-40B4-BE49-F238E27FC236}">
                    <a16:creationId xmlns:a16="http://schemas.microsoft.com/office/drawing/2014/main" id="{090DC403-5845-4A41-BE51-EBDFEAD5AC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1" y="2170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  <p:sp>
            <p:nvSpPr>
              <p:cNvPr id="173" name="Text Box 90">
                <a:extLst>
                  <a:ext uri="{FF2B5EF4-FFF2-40B4-BE49-F238E27FC236}">
                    <a16:creationId xmlns:a16="http://schemas.microsoft.com/office/drawing/2014/main" id="{BB9F9C83-60EE-4EB9-83D5-4AA49DB0A0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7" y="2431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  <p:sp>
            <p:nvSpPr>
              <p:cNvPr id="174" name="Line 91">
                <a:extLst>
                  <a:ext uri="{FF2B5EF4-FFF2-40B4-BE49-F238E27FC236}">
                    <a16:creationId xmlns:a16="http://schemas.microsoft.com/office/drawing/2014/main" id="{13F04757-73B8-4341-BF4C-7F86D6FB2C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6" y="2467"/>
                <a:ext cx="14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5" name="Group 88">
              <a:extLst>
                <a:ext uri="{FF2B5EF4-FFF2-40B4-BE49-F238E27FC236}">
                  <a16:creationId xmlns:a16="http://schemas.microsoft.com/office/drawing/2014/main" id="{05B662E4-C7FA-42E5-9CFB-55E9BB9C8E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27406" y="4327284"/>
              <a:ext cx="385763" cy="881063"/>
              <a:chOff x="2000" y="2171"/>
              <a:chExt cx="243" cy="555"/>
            </a:xfrm>
          </p:grpSpPr>
          <p:sp>
            <p:nvSpPr>
              <p:cNvPr id="176" name="Text Box 89">
                <a:extLst>
                  <a:ext uri="{FF2B5EF4-FFF2-40B4-BE49-F238E27FC236}">
                    <a16:creationId xmlns:a16="http://schemas.microsoft.com/office/drawing/2014/main" id="{389BC7F9-DF97-423C-9368-72A8D790D3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" y="2171"/>
                <a:ext cx="19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  <p:sp>
            <p:nvSpPr>
              <p:cNvPr id="177" name="Text Box 90">
                <a:extLst>
                  <a:ext uri="{FF2B5EF4-FFF2-40B4-BE49-F238E27FC236}">
                    <a16:creationId xmlns:a16="http://schemas.microsoft.com/office/drawing/2014/main" id="{D3ABA44F-956A-42EC-825B-22AF5CA24E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3" y="2399"/>
                <a:ext cx="2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rgbClr val="002060"/>
                    </a:solidFill>
                  </a:rPr>
                  <a:t>3</a:t>
                </a:r>
              </a:p>
            </p:txBody>
          </p:sp>
          <p:sp>
            <p:nvSpPr>
              <p:cNvPr id="178" name="Line 91">
                <a:extLst>
                  <a:ext uri="{FF2B5EF4-FFF2-40B4-BE49-F238E27FC236}">
                    <a16:creationId xmlns:a16="http://schemas.microsoft.com/office/drawing/2014/main" id="{8C605FB1-6A6C-472D-B632-0DBBEC54C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4" y="2449"/>
                <a:ext cx="14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9826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</p:bldLst>
  </p:timing>
</p:sld>
</file>

<file path=ppt/theme/theme1.xml><?xml version="1.0" encoding="utf-8"?>
<a:theme xmlns:a="http://schemas.openxmlformats.org/drawingml/2006/main" name="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605</Words>
  <Application>Microsoft Office PowerPoint</Application>
  <PresentationFormat>Widescreen</PresentationFormat>
  <Paragraphs>189</Paragraphs>
  <Slides>26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UVN Bach Dang</vt:lpstr>
      <vt:lpstr>#9Slide05 SVNEgregio Script</vt:lpstr>
      <vt:lpstr>SVN-Gretoon</vt:lpstr>
      <vt:lpstr>#9Slide07 SVNBillo</vt:lpstr>
      <vt:lpstr>iCiel Cadena</vt:lpstr>
      <vt:lpstr>Montserrat Medium</vt:lpstr>
      <vt:lpstr>Cambria Math</vt:lpstr>
      <vt:lpstr>Montserrat</vt:lpstr>
      <vt:lpstr>UTM Rockwell</vt:lpstr>
      <vt:lpstr>SVN-Newton</vt:lpstr>
      <vt:lpstr>Arial</vt:lpstr>
      <vt:lpstr>#9Slide07 IcielBC Cubano Normal</vt:lpstr>
      <vt:lpstr>Calibri</vt:lpstr>
      <vt:lpstr>Times New Roman</vt:lpstr>
      <vt:lpstr>SVN-Billo</vt:lpstr>
      <vt:lpstr>Calibri Light</vt:lpstr>
      <vt:lpstr>#9Slide05 SVNKitten</vt:lpstr>
      <vt:lpstr>#9Slide07 IcielStormtrooper</vt:lpstr>
      <vt:lpstr>#9Slide07 HoneyCream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Diệu Hiền</dc:creator>
  <cp:keywords>Diệu Hiền MNT</cp:keywords>
  <cp:lastModifiedBy>ASUS</cp:lastModifiedBy>
  <cp:revision>315</cp:revision>
  <dcterms:created xsi:type="dcterms:W3CDTF">2021-09-10T07:30:07Z</dcterms:created>
  <dcterms:modified xsi:type="dcterms:W3CDTF">2023-03-09T06:57:51Z</dcterms:modified>
</cp:coreProperties>
</file>