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55" r:id="rId4"/>
    <p:sldId id="342" r:id="rId5"/>
    <p:sldId id="257" r:id="rId6"/>
    <p:sldId id="267" r:id="rId7"/>
    <p:sldId id="367" r:id="rId8"/>
    <p:sldId id="343" r:id="rId9"/>
    <p:sldId id="256" r:id="rId10"/>
    <p:sldId id="259" r:id="rId11"/>
    <p:sldId id="356" r:id="rId12"/>
    <p:sldId id="357" r:id="rId13"/>
    <p:sldId id="260" r:id="rId14"/>
    <p:sldId id="261" r:id="rId15"/>
    <p:sldId id="262" r:id="rId16"/>
    <p:sldId id="263" r:id="rId17"/>
    <p:sldId id="358" r:id="rId18"/>
    <p:sldId id="265" r:id="rId19"/>
    <p:sldId id="266" r:id="rId20"/>
    <p:sldId id="3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150460-8C75-48EE-A7C1-258A7EC30A52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DE389-9E21-46B4-9EA5-FC4CCC7F1C53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F34AD-6E2D-48B8-9530-5073094245DA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B23FA1A-0EA5-48FD-A59F-F9A4146FE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0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Thứ ba ngày 30 tháng 10 năm 2018</a:t>
            </a:r>
            <a:br>
              <a:rPr lang="vi-VN" dirty="0"/>
            </a:br>
            <a:r>
              <a:rPr lang="vi-VN" dirty="0"/>
              <a:t>Toán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86" y="3947584"/>
            <a:ext cx="2401093" cy="19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3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5" y="5838032"/>
            <a:ext cx="517657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855230"/>
            <a:ext cx="4946386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3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33" y="3249083"/>
            <a:ext cx="1918229" cy="22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3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03" y="5180281"/>
            <a:ext cx="1145646" cy="10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3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90" y="5598584"/>
            <a:ext cx="2921000" cy="4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15" y="1453886"/>
            <a:ext cx="5445125" cy="11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3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11" y="4942417"/>
            <a:ext cx="3016250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3979334" y="1778001"/>
            <a:ext cx="3944938" cy="182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75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75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375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12" name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2286000" y="1285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>
            <a:fillRect/>
          </a:stretch>
        </p:blipFill>
        <p:spPr bwMode="auto">
          <a:xfrm>
            <a:off x="5155408" y="3857625"/>
            <a:ext cx="796396" cy="69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8" r="53999" b="64444"/>
          <a:stretch>
            <a:fillRect/>
          </a:stretch>
        </p:blipFill>
        <p:spPr bwMode="auto">
          <a:xfrm>
            <a:off x="2857500" y="3286125"/>
            <a:ext cx="615157" cy="87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9226022" y="1381126"/>
            <a:ext cx="584729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>
            <a:fillRect/>
          </a:stretch>
        </p:blipFill>
        <p:spPr bwMode="auto">
          <a:xfrm>
            <a:off x="8617481" y="3406068"/>
            <a:ext cx="1916906" cy="26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03203" y="1915584"/>
            <a:ext cx="8326975" cy="2840704"/>
          </a:xfrm>
          <a:prstGeom prst="rect">
            <a:avLst/>
          </a:prstGeom>
          <a:noFill/>
        </p:spPr>
        <p:txBody>
          <a:bodyPr spcFirstLastPara="1" wrap="none" lIns="57149" tIns="28574" rIns="57149" bIns="28574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BBC796C-FA6F-01EA-422D-5F772AF306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"/>
            <a:ext cx="1219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368800" y="21336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133600" y="27432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48000" y="27432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048000" y="21336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133600" y="21336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283200" y="27432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283200" y="21336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368800" y="27432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7620000" y="27432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7620000" y="21336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6705600" y="27432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6705600" y="21336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657600"/>
            <a:ext cx="11582400" cy="2057400"/>
            <a:chOff x="96" y="1488"/>
            <a:chExt cx="5376" cy="1296"/>
          </a:xfrm>
        </p:grpSpPr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288" y="244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1</a:t>
              </a:r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1680" y="244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2</a:t>
              </a:r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3216" y="249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3</a:t>
              </a:r>
            </a:p>
          </p:txBody>
        </p:sp>
        <p:sp>
          <p:nvSpPr>
            <p:cNvPr id="51219" name="Text Box 19"/>
            <p:cNvSpPr txBox="1">
              <a:spLocks noChangeArrowheads="1"/>
            </p:cNvSpPr>
            <p:nvPr/>
          </p:nvSpPr>
          <p:spPr bwMode="auto">
            <a:xfrm>
              <a:off x="4656" y="249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4</a:t>
              </a:r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1285" name="Rectangle 85"/>
          <p:cNvSpPr>
            <a:spLocks noChangeArrowheads="1"/>
          </p:cNvSpPr>
          <p:nvPr/>
        </p:nvSpPr>
        <p:spPr bwMode="auto">
          <a:xfrm>
            <a:off x="304800" y="942976"/>
            <a:ext cx="11480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b="1" i="1" u="sng">
                <a:solidFill>
                  <a:srgbClr val="FF0000"/>
                </a:solidFill>
                <a:cs typeface="Arial" charset="0"/>
              </a:rPr>
              <a:t>Ví dụ 2</a:t>
            </a:r>
            <a:r>
              <a:rPr lang="en-US" sz="2600" b="1" i="1">
                <a:solidFill>
                  <a:srgbClr val="FF0000"/>
                </a:solidFill>
                <a:cs typeface="Arial" charset="0"/>
              </a:rPr>
              <a:t>: Có 3 cái bánh, chia đều cho 4 bạn. Hỏi mỗi bạn được bao nhiêu phần của cái bánh ?</a:t>
            </a: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2C11BA2-E6F9-19AC-63C3-01AF20520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23699E-6 L 0.10833 0.1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7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6.35838E-7 L -0.13333 0.244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23699E-6 L 0.3 0.1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7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0.5625 0.24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23699E-6 L -3.33333E-6 0.1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7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3699E-6 L 0.19584 0.15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7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0.45417 0.24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6.35838E-7 L -0.24166 0.244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3699E-6 C 0.00851 0.01179 0.00955 0.02219 0.01319 0.03907 C 0.01406 0.04277 0.01476 0.04601 0.01563 0.04901 C 0.01615 0.05271 0.01771 0.05919 0.01771 0.05942 C 0.0184 0.06936 0.01875 0.0793 0.01979 0.08994 C 0.02222 0.10705 0.02708 0.11537 0.03125 0.12994 C 0.03403 0.13942 0.03559 0.15005 0.03802 0.15977 C 0.03906 0.16439 0.04149 0.16647 0.04271 0.17017 C 0.04722 0.18566 0.05017 0.20393 0.05382 0.22057 C 0.05486 0.22404 0.05851 0.22497 0.06059 0.22705 C 0.06667 0.24115 0.07049 0.24254 0.0809 0.24716 C 0.08542 0.24948 0.09444 0.25387 0.09444 0.25526 C 0.12917 0.2504 0.15087 0.24716 0.1875 0.24716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2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C -0.00104 0.00046 -0.00225 0.00069 -0.00364 0.00231 C -0.00434 0.00346 -0.00538 0.01641 -0.00538 0.01664 C -0.00607 0.03768 -0.00538 0.01225 -0.00659 0.03052 C -0.00677 0.03306 -0.00677 0.03653 -0.00677 0.03907 C -0.00694 0.04231 -0.00729 0.04462 -0.00729 0.04763 C -0.00833 0.07815 -0.00729 0.0541 -0.00833 0.07306 C -0.00833 0.08925 -0.00885 0.1052 -0.00902 0.12138 C -0.0092 0.14335 -0.0092 0.18659 -0.0092 0.18682 C -0.0092 0.20555 -0.0092 0.22543 -0.0092 0.24323 C -0.00902 0.2474 -0.00659 0.25133 -0.00625 0.25179 C -0.00607 0.25248 -0.0059 0.25364 -0.00538 0.25526 C -0.00468 0.25364 -0.00156 0.25133 -0.00034 0.24901 C 0.00035 0.24763 0.00104 0.24323 0.00243 0.24323 " pathEditMode="relative" rAng="0" ptsTypes="fffffffffffffA">
                                      <p:cBhvr>
                                        <p:cTn id="2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2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C -0.02882 -0.00301 -0.0651 -0.00324 -0.08923 0.01849 C -0.09461 0.02913 -0.09479 0.04532 -0.10086 0.05433 C -0.1059 0.05942 -0.11024 0.06266 -0.11475 0.06682 C -0.11527 0.06844 -0.121 0.07283 -0.121 0.07306 C -0.12569 0.08323 -0.13211 0.08717 -0.13784 0.09665 C -0.14548 0.11167 -0.14965 0.12717 -0.15659 0.14219 C -0.1618 0.17295 -0.16562 0.20416 -0.16892 0.23607 C -0.17152 0.25526 -0.17743 0.27445 -0.18142 0.29295 C -0.18385 0.30335 -0.19566 0.30612 -0.20069 0.30797 C -0.20173 0.30959 -0.20434 0.31283 -0.20694 0.31422 C -0.2177 0.32162 -0.23055 0.32601 -0.2427 0.32925 C -0.27048 0.32555 -0.30086 0.32855 -0.32847 0.34081 C -0.34583 0.33549 -0.33975 0.33549 -0.34583 0.33549 " pathEditMode="relative" rAng="0" ptsTypes="fffffffffffffA">
                                      <p:cBhvr>
                                        <p:cTn id="30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6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6.35838E-7 C -0.00885 0.00162 -0.04097 0.0037 -0.07708 0.01434 C -0.08889 0.01757 -0.1 0.01734 -0.11181 0.02266 C -0.12969 0.03052 -0.14809 0.03491 -0.16597 0.04301 C -0.17309 0.04578 -0.17951 0.05318 -0.18767 0.05434 C -0.20278 0.05595 -0.21806 0.05619 -0.23316 0.05734 C -0.24306 0.0615 -0.25486 0.06312 -0.26354 0.07168 C -0.27014 0.07769 -0.27726 0.08671 -0.28299 0.09434 C -0.29097 0.12601 -0.2783 0.07815 -0.28958 0.11191 C -0.29566 0.13017 -0.29236 0.12601 -0.29601 0.14358 C -0.29722 0.14913 -0.30035 0.16046 -0.30035 0.16069 C -0.30226 0.17873 -0.3026 0.19769 -0.30677 0.21526 C -0.30747 0.22821 -0.30573 0.27168 -0.31337 0.28948 C -0.32101 0.30798 -0.32847 0.31838 -0.33941 0.33272 C -0.34149 0.33572 -0.34514 0.33457 -0.34809 0.33572 C -0.36944 0.34451 -0.35243 0.33942 -0.37396 0.34451 C -0.39931 0.34173 -0.42483 0.34127 -0.44983 0.33572 C -0.45347 0.33665 -0.45712 0.33734 -0.46076 0.3385 C -0.46649 0.34012 -0.47812 0.34451 -0.47812 0.34474 C -0.48038 0.34382 -0.50833 0.34243 -0.50833 0.33572 " pathEditMode="relative" rAng="0" ptsTypes="fffffffffffffffffffA">
                                      <p:cBhvr>
                                        <p:cTn id="32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505" y="233654"/>
                <a:ext cx="8070534" cy="177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3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bánh.</a:t>
                </a:r>
              </a:p>
              <a:p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" y="233654"/>
                <a:ext cx="8070534" cy="1773627"/>
              </a:xfrm>
              <a:prstGeom prst="rect">
                <a:avLst/>
              </a:prstGeom>
              <a:blipFill>
                <a:blip r:embed="rId3"/>
                <a:stretch>
                  <a:fillRect l="-1964" t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>
                <a:blip r:embed="rId4"/>
                <a:stretch>
                  <a:fillRect l="-3537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>
                <a:blip r:embed="rId7"/>
                <a:stretch>
                  <a:fillRect l="-2407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218706" y="1295400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146554" y="672352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9218705" y="658906"/>
            <a:ext cx="9144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10133106" y="128195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2581B05-97FE-249A-208C-3A269B173D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10982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80" t="-31" r="15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1">
                <a:blip r:embed="rId6"/>
                <a:stretch>
                  <a:fillRect l="-21" t="-31" r="77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1">
                <a:blip r:embed="rId7"/>
                <a:stretch>
                  <a:fillRect l="-108" t="-30" r="43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0)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3" name="Hình ảnh 1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0E74258-8DDD-4EBE-6669-1BE9D765E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10982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Hình ảnh 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073FCD9-816B-2F86-1C70-89C5AFED1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10982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7056" y="463164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>
            <a:fillRect/>
          </a:stretch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23768" y="1431235"/>
            <a:ext cx="9568070" cy="4923531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CC90A23-B5C4-14A7-1BE6-DF2CF5913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10982"/>
            <a:ext cx="1241590" cy="599094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CC89EEE-14B2-206E-411A-713F9106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069" y="2285759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: 7 =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4D17972-7904-F1F5-E0A4-55963545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470" y="2322762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: 8=</a:t>
            </a: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D772B12-CC97-685F-E3B7-1DD1E9585B56}"/>
              </a:ext>
            </a:extLst>
          </p:cNvPr>
          <p:cNvGrpSpPr>
            <a:grpSpLocks/>
          </p:cNvGrpSpPr>
          <p:nvPr/>
        </p:nvGrpSpPr>
        <p:grpSpPr bwMode="auto">
          <a:xfrm>
            <a:off x="5383141" y="2125119"/>
            <a:ext cx="789517" cy="976313"/>
            <a:chOff x="3803" y="1824"/>
            <a:chExt cx="373" cy="615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6CE93F0B-3A6B-04F2-9E55-613BBA481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BD4B6320-F580-638D-212B-C9ABA90CD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0E598C7A-0EFE-C82C-97C3-2322C5FF1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8FDF1BCD-BC89-954E-E03B-4AC4055AD505}"/>
              </a:ext>
            </a:extLst>
          </p:cNvPr>
          <p:cNvGrpSpPr>
            <a:grpSpLocks/>
          </p:cNvGrpSpPr>
          <p:nvPr/>
        </p:nvGrpSpPr>
        <p:grpSpPr bwMode="auto">
          <a:xfrm>
            <a:off x="7813359" y="2149521"/>
            <a:ext cx="789517" cy="976313"/>
            <a:chOff x="3803" y="1824"/>
            <a:chExt cx="373" cy="615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74914811-7A46-35DE-F120-F79AC881D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E59E4B03-36F4-CFFB-A7B8-1B745B3A9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12467791-5E9B-DE0F-A364-DAEEBE81C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" name="Text Box 4">
            <a:extLst>
              <a:ext uri="{FF2B5EF4-FFF2-40B4-BE49-F238E27FC236}">
                <a16:creationId xmlns:a16="http://schemas.microsoft.com/office/drawing/2014/main" id="{EFB442B5-428B-9BBD-6957-FF85BD10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893" y="2219476"/>
            <a:ext cx="115662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E669CCC7-A2FB-ECC7-C030-A6518DA8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288" y="2398461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: 11 =</a:t>
            </a:r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041FB514-E0F1-615C-840B-C86EF39E8C64}"/>
              </a:ext>
            </a:extLst>
          </p:cNvPr>
          <p:cNvGrpSpPr>
            <a:grpSpLocks/>
          </p:cNvGrpSpPr>
          <p:nvPr/>
        </p:nvGrpSpPr>
        <p:grpSpPr bwMode="auto">
          <a:xfrm>
            <a:off x="10997888" y="2169861"/>
            <a:ext cx="789517" cy="976313"/>
            <a:chOff x="3803" y="1824"/>
            <a:chExt cx="373" cy="615"/>
          </a:xfrm>
        </p:grpSpPr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id="{7554A18E-CBDE-2E74-6AAD-1B97F468F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9F3895B2-3037-B104-5640-FD504EBD0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252367E-6065-FDAC-E97E-FC5193D0C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3" name="Text Box 4">
            <a:extLst>
              <a:ext uri="{FF2B5EF4-FFF2-40B4-BE49-F238E27FC236}">
                <a16:creationId xmlns:a16="http://schemas.microsoft.com/office/drawing/2014/main" id="{81A9C3B5-F8E9-BFF1-E66E-2DFA1DB7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941" y="3917227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: 10 =</a:t>
            </a:r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8A7C54D9-10C2-9F58-3341-877AA725DD63}"/>
              </a:ext>
            </a:extLst>
          </p:cNvPr>
          <p:cNvGrpSpPr>
            <a:grpSpLocks/>
          </p:cNvGrpSpPr>
          <p:nvPr/>
        </p:nvGrpSpPr>
        <p:grpSpPr bwMode="auto">
          <a:xfrm>
            <a:off x="5281541" y="3688627"/>
            <a:ext cx="789517" cy="976313"/>
            <a:chOff x="3803" y="1824"/>
            <a:chExt cx="373" cy="615"/>
          </a:xfrm>
        </p:grpSpPr>
        <p:sp>
          <p:nvSpPr>
            <p:cNvPr id="35" name="Text Box 4">
              <a:extLst>
                <a:ext uri="{FF2B5EF4-FFF2-40B4-BE49-F238E27FC236}">
                  <a16:creationId xmlns:a16="http://schemas.microsoft.com/office/drawing/2014/main" id="{BE04580C-2056-76BE-B4AE-8161FC7E8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  <p:sp>
          <p:nvSpPr>
            <p:cNvPr id="36" name="Text Box 4">
              <a:extLst>
                <a:ext uri="{FF2B5EF4-FFF2-40B4-BE49-F238E27FC236}">
                  <a16:creationId xmlns:a16="http://schemas.microsoft.com/office/drawing/2014/main" id="{59EAFC74-D053-E951-2EC7-6AFC31DE8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10</a:t>
              </a:r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CC3957BB-4484-515C-1006-0418085D5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A8E214A8-8B0D-6DBC-8379-BE3055EA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87" y="3881564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: 15 =</a:t>
            </a:r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id="{EFAFE3CA-EB6A-32EC-A62C-D60EE84C5100}"/>
              </a:ext>
            </a:extLst>
          </p:cNvPr>
          <p:cNvGrpSpPr>
            <a:grpSpLocks/>
          </p:cNvGrpSpPr>
          <p:nvPr/>
        </p:nvGrpSpPr>
        <p:grpSpPr bwMode="auto">
          <a:xfrm>
            <a:off x="8353887" y="3652964"/>
            <a:ext cx="789517" cy="976313"/>
            <a:chOff x="3803" y="1824"/>
            <a:chExt cx="373" cy="615"/>
          </a:xfrm>
        </p:grpSpPr>
        <p:sp>
          <p:nvSpPr>
            <p:cNvPr id="40" name="Text Box 4">
              <a:extLst>
                <a:ext uri="{FF2B5EF4-FFF2-40B4-BE49-F238E27FC236}">
                  <a16:creationId xmlns:a16="http://schemas.microsoft.com/office/drawing/2014/main" id="{F90E894B-2EE1-923B-6A7B-08977B4CE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8F75C3F4-1CAE-057A-0B2B-2F9806BBF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15</a:t>
              </a:r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A8B091A8-1230-3991-E80A-CAA6921D6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3" name="Text Box 4">
            <a:extLst>
              <a:ext uri="{FF2B5EF4-FFF2-40B4-BE49-F238E27FC236}">
                <a16:creationId xmlns:a16="http://schemas.microsoft.com/office/drawing/2014/main" id="{4CED48FF-6C9E-047E-7622-063E1B26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688" y="3881564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: 21 =</a:t>
            </a:r>
          </a:p>
        </p:txBody>
      </p:sp>
      <p:grpSp>
        <p:nvGrpSpPr>
          <p:cNvPr id="44" name="Group 29">
            <a:extLst>
              <a:ext uri="{FF2B5EF4-FFF2-40B4-BE49-F238E27FC236}">
                <a16:creationId xmlns:a16="http://schemas.microsoft.com/office/drawing/2014/main" id="{9130BA12-4A30-9788-B9F5-F34CBD99D716}"/>
              </a:ext>
            </a:extLst>
          </p:cNvPr>
          <p:cNvGrpSpPr>
            <a:grpSpLocks/>
          </p:cNvGrpSpPr>
          <p:nvPr/>
        </p:nvGrpSpPr>
        <p:grpSpPr bwMode="auto">
          <a:xfrm>
            <a:off x="10896288" y="3652964"/>
            <a:ext cx="789517" cy="976313"/>
            <a:chOff x="3803" y="1824"/>
            <a:chExt cx="373" cy="615"/>
          </a:xfrm>
        </p:grpSpPr>
        <p:sp>
          <p:nvSpPr>
            <p:cNvPr id="45" name="Text Box 4">
              <a:extLst>
                <a:ext uri="{FF2B5EF4-FFF2-40B4-BE49-F238E27FC236}">
                  <a16:creationId xmlns:a16="http://schemas.microsoft.com/office/drawing/2014/main" id="{3195EAB3-D8A7-7880-B4C7-06CB29CA6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14</a:t>
              </a:r>
            </a:p>
          </p:txBody>
        </p:sp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1839475E-2054-BEF6-6331-4A620D60C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21</a:t>
              </a:r>
            </a:p>
          </p:txBody>
        </p:sp>
        <p:sp>
          <p:nvSpPr>
            <p:cNvPr id="47" name="Line 32">
              <a:extLst>
                <a:ext uri="{FF2B5EF4-FFF2-40B4-BE49-F238E27FC236}">
                  <a16:creationId xmlns:a16="http://schemas.microsoft.com/office/drawing/2014/main" id="{E5755FE6-C3E7-2FEF-C6E6-1C407ED10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Text Box 4"/>
          <p:cNvSpPr txBox="1">
            <a:spLocks noChangeArrowheads="1"/>
          </p:cNvSpPr>
          <p:nvPr/>
        </p:nvSpPr>
        <p:spPr bwMode="auto">
          <a:xfrm>
            <a:off x="254000" y="529652"/>
            <a:ext cx="1183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712686" y="1738086"/>
            <a:ext cx="789517" cy="976313"/>
            <a:chOff x="3803" y="1824"/>
            <a:chExt cx="373" cy="615"/>
          </a:xfrm>
        </p:grpSpPr>
        <p:sp>
          <p:nvSpPr>
            <p:cNvPr id="3484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18</a:t>
              </a:r>
            </a:p>
          </p:txBody>
        </p:sp>
        <p:sp>
          <p:nvSpPr>
            <p:cNvPr id="3484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6</a:t>
              </a:r>
            </a:p>
          </p:txBody>
        </p:sp>
        <p:sp>
          <p:nvSpPr>
            <p:cNvPr id="34846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861" name="Text Box 4"/>
          <p:cNvSpPr txBox="1">
            <a:spLocks noChangeArrowheads="1"/>
          </p:cNvSpPr>
          <p:nvPr/>
        </p:nvSpPr>
        <p:spPr bwMode="auto">
          <a:xfrm>
            <a:off x="2830286" y="1890486"/>
            <a:ext cx="1857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6 = 3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487886" y="1738086"/>
            <a:ext cx="789517" cy="976313"/>
            <a:chOff x="3803" y="1824"/>
            <a:chExt cx="373" cy="615"/>
          </a:xfrm>
        </p:grpSpPr>
        <p:sp>
          <p:nvSpPr>
            <p:cNvPr id="3486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42</a:t>
              </a:r>
            </a:p>
          </p:txBody>
        </p:sp>
        <p:sp>
          <p:nvSpPr>
            <p:cNvPr id="3486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7</a:t>
              </a:r>
            </a:p>
          </p:txBody>
        </p:sp>
        <p:sp>
          <p:nvSpPr>
            <p:cNvPr id="34865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866" name="Text Box 4"/>
          <p:cNvSpPr txBox="1">
            <a:spLocks noChangeArrowheads="1"/>
          </p:cNvSpPr>
          <p:nvPr/>
        </p:nvSpPr>
        <p:spPr bwMode="auto">
          <a:xfrm>
            <a:off x="7707085" y="1890486"/>
            <a:ext cx="188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: 7 = 6</a:t>
            </a:r>
          </a:p>
        </p:txBody>
      </p:sp>
      <p:sp>
        <p:nvSpPr>
          <p:cNvPr id="34867" name="Text Box 4"/>
          <p:cNvSpPr txBox="1">
            <a:spLocks noChangeArrowheads="1"/>
          </p:cNvSpPr>
          <p:nvPr/>
        </p:nvSpPr>
        <p:spPr bwMode="auto">
          <a:xfrm>
            <a:off x="2423886" y="1890486"/>
            <a:ext cx="81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68" name="Text Box 4"/>
          <p:cNvSpPr txBox="1">
            <a:spLocks noChangeArrowheads="1"/>
          </p:cNvSpPr>
          <p:nvPr/>
        </p:nvSpPr>
        <p:spPr bwMode="auto">
          <a:xfrm>
            <a:off x="7199086" y="1890486"/>
            <a:ext cx="81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3A2364A-DEB1-0CCF-19BF-0FBD6E2F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06" y="1738086"/>
            <a:ext cx="115662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D843DBBB-1186-32F8-6EBE-B2AB964330D8}"/>
              </a:ext>
            </a:extLst>
          </p:cNvPr>
          <p:cNvGrpSpPr>
            <a:grpSpLocks/>
          </p:cNvGrpSpPr>
          <p:nvPr/>
        </p:nvGrpSpPr>
        <p:grpSpPr bwMode="auto">
          <a:xfrm>
            <a:off x="1582058" y="3175673"/>
            <a:ext cx="789517" cy="976313"/>
            <a:chOff x="3803" y="1824"/>
            <a:chExt cx="373" cy="615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DD5D00E9-29E8-9F59-C78C-4D633FC66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72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C0E8529-BE9E-48F1-6311-FB6541E39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9</a:t>
              </a:r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8A1A87EF-AAC3-49D0-4FA3-0D0128564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id="{3F7F00CD-A9A7-CE6E-C74D-DD45ABC4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257" y="3328073"/>
            <a:ext cx="188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229F160-C54A-C1EB-0966-9CF033F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258" y="3328073"/>
            <a:ext cx="81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572E75A7-F5A6-BFEF-9550-1DAB9FBDA5E4}"/>
              </a:ext>
            </a:extLst>
          </p:cNvPr>
          <p:cNvGrpSpPr>
            <a:grpSpLocks/>
          </p:cNvGrpSpPr>
          <p:nvPr/>
        </p:nvGrpSpPr>
        <p:grpSpPr bwMode="auto">
          <a:xfrm>
            <a:off x="6566203" y="3216042"/>
            <a:ext cx="789517" cy="976313"/>
            <a:chOff x="3803" y="1824"/>
            <a:chExt cx="373" cy="615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D0246FBA-7997-1B4A-9AF6-ABA30C44F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99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33A2E342-0330-7FD6-E9B5-61A2A9EF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11</a:t>
              </a:r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9E1902E9-2A0F-FEA5-FDE0-B1FA1BC17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" name="Text Box 4">
            <a:extLst>
              <a:ext uri="{FF2B5EF4-FFF2-40B4-BE49-F238E27FC236}">
                <a16:creationId xmlns:a16="http://schemas.microsoft.com/office/drawing/2014/main" id="{E824ED6C-E9BD-049C-C191-9A4D4549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402" y="3368442"/>
            <a:ext cx="188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: 11 = 9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31F663AB-CD5D-A977-F1F3-0C711CDD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403" y="3368442"/>
            <a:ext cx="81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FF0A6101-E2FD-2866-5E13-DC74B142DDE9}"/>
              </a:ext>
            </a:extLst>
          </p:cNvPr>
          <p:cNvGrpSpPr>
            <a:grpSpLocks/>
          </p:cNvGrpSpPr>
          <p:nvPr/>
        </p:nvGrpSpPr>
        <p:grpSpPr bwMode="auto">
          <a:xfrm>
            <a:off x="1582058" y="4918060"/>
            <a:ext cx="808567" cy="976313"/>
            <a:chOff x="3803" y="1824"/>
            <a:chExt cx="382" cy="615"/>
          </a:xfrm>
        </p:grpSpPr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15DCAE8-F99C-B824-1236-A4305C4DF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115</a:t>
              </a: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0046A52F-B542-D19E-69EF-5B6AC63CF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23</a:t>
              </a:r>
            </a:p>
          </p:txBody>
        </p:sp>
        <p:sp>
          <p:nvSpPr>
            <p:cNvPr id="24" name="Line 32">
              <a:extLst>
                <a:ext uri="{FF2B5EF4-FFF2-40B4-BE49-F238E27FC236}">
                  <a16:creationId xmlns:a16="http://schemas.microsoft.com/office/drawing/2014/main" id="{E26DCD5B-3EB5-1C17-0D8A-9D6D3D1E5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5" name="Text Box 4">
            <a:extLst>
              <a:ext uri="{FF2B5EF4-FFF2-40B4-BE49-F238E27FC236}">
                <a16:creationId xmlns:a16="http://schemas.microsoft.com/office/drawing/2014/main" id="{DC736786-3AD5-21C7-816E-FC8E1D70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257" y="5070460"/>
            <a:ext cx="223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 : 23 = 5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297D007E-A153-6282-60B2-C6666791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258" y="5070460"/>
            <a:ext cx="81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FA381743-7DD7-A9B3-ACD9-8EB51675E91C}"/>
              </a:ext>
            </a:extLst>
          </p:cNvPr>
          <p:cNvGrpSpPr>
            <a:grpSpLocks/>
          </p:cNvGrpSpPr>
          <p:nvPr/>
        </p:nvGrpSpPr>
        <p:grpSpPr bwMode="auto">
          <a:xfrm>
            <a:off x="6792686" y="4764035"/>
            <a:ext cx="808567" cy="976313"/>
            <a:chOff x="3803" y="1824"/>
            <a:chExt cx="382" cy="615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D8C3C885-608F-FB2E-3779-3E70E58AA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150</a:t>
              </a: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C45F337E-C3A7-BA87-70BD-4FEAB36C6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25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86E9789B-DBC2-4BA7-31F2-D656C223D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" name="Text Box 4">
            <a:extLst>
              <a:ext uri="{FF2B5EF4-FFF2-40B4-BE49-F238E27FC236}">
                <a16:creationId xmlns:a16="http://schemas.microsoft.com/office/drawing/2014/main" id="{8F4A1A6F-B9D0-4835-C276-541B60785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85" y="4916435"/>
            <a:ext cx="2090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: 25 = 6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D4ADD01B-B9D0-4850-9519-C35973E0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86" y="4916435"/>
            <a:ext cx="81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3" name="Hình ảnh 3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41F2368E-CB25-4391-8D5B-D862781F9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10982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/>
      <p:bldP spid="34866" grpId="0"/>
      <p:bldP spid="13" grpId="0"/>
      <p:bldP spid="14" grpId="0"/>
      <p:bldP spid="19" grpId="0"/>
      <p:bldP spid="20" grpId="0"/>
      <p:bldP spid="25" grpId="0"/>
      <p:bldP spid="26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8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5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12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1">
                <a:blip r:embed="rId5"/>
                <a:stretch>
                  <a:fillRect l="-68" t="-44" r="7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1">
                <a:blip r:embed="rId6"/>
                <a:stretch>
                  <a:fillRect l="-60" t="-1" r="71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053833" y="2135280"/>
            <a:ext cx="8684562" cy="45267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6448" y="72237"/>
            <a:ext cx="1734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3662288" y="2656139"/>
                <a:ext cx="7916449" cy="3023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u="sng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: 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bánh)</a:t>
                </a:r>
              </a:p>
              <a:p>
                <a:pPr algn="ctr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bánh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88" y="2656139"/>
                <a:ext cx="7916449" cy="3023648"/>
              </a:xfrm>
              <a:prstGeom prst="rect">
                <a:avLst/>
              </a:prstGeom>
              <a:blipFill>
                <a:blip r:embed="rId5"/>
                <a:stretch>
                  <a:fillRect l="-2003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695B448-36DB-F14D-DCA6-E23B1FA508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10982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336800" y="5181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vi-VN">
              <a:cs typeface="Arial" charset="0"/>
            </a:endParaRPr>
          </a:p>
        </p:txBody>
      </p:sp>
      <p:pic>
        <p:nvPicPr>
          <p:cNvPr id="103428" name="Picture 4" descr="ho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18000"/>
          </a:blip>
          <a:srcRect l="38510" t="632" r="9166" b="16591"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  <p:pic>
        <p:nvPicPr>
          <p:cNvPr id="103429" name="Picture 5" descr="XMASCA~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1" y="3962401"/>
            <a:ext cx="2527300" cy="1152525"/>
          </a:xfrm>
          <a:noFill/>
          <a:ln/>
        </p:spPr>
      </p:pic>
      <p:pic>
        <p:nvPicPr>
          <p:cNvPr id="103430" name="Picture 6" descr="XMASCA~1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8128001" y="3962401"/>
            <a:ext cx="2527300" cy="1152525"/>
          </a:xfrm>
          <a:noFill/>
          <a:ln/>
        </p:spPr>
      </p:pic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363200" cy="2616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19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VÀ 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 EM HỌC SINH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inh-nen-powerpoint-thien-nhi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7414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3384550"/>
            <a:ext cx="4832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8" descr="Thu Dong Nam 50"/>
          <p:cNvSpPr txBox="1">
            <a:spLocks noChangeArrowheads="1"/>
          </p:cNvSpPr>
          <p:nvPr/>
        </p:nvSpPr>
        <p:spPr bwMode="auto">
          <a:xfrm>
            <a:off x="2488044" y="516005"/>
            <a:ext cx="7581900" cy="14369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51432" tIns="25716" rIns="51432" bIns="2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  <a:buNone/>
              <a:defRPr/>
            </a:pP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</a:t>
            </a: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</a:t>
            </a: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2023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  <a:buNone/>
              <a:defRPr/>
            </a:pP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Toán</a:t>
            </a:r>
            <a:endParaRPr lang="en-US" altLang="vi-VN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249" y="1773306"/>
            <a:ext cx="881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Phân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phép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chia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tự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nhiên</a:t>
            </a:r>
            <a:endParaRPr lang="en-US" altLang="vi-VN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BBC796C-FA6F-01EA-422D-5F772AF30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6382468-4E18-DEAC-6E20-9780C2A4A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9" descr="image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/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/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/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/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ACBA9EB-205B-473E-38D7-F3C76EA19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2400" y="2163763"/>
            <a:ext cx="3657600" cy="1447800"/>
            <a:chOff x="336" y="1296"/>
            <a:chExt cx="1728" cy="720"/>
          </a:xfrm>
        </p:grpSpPr>
        <p:sp>
          <p:nvSpPr>
            <p:cNvPr id="156675" name="AutoShape 3"/>
            <p:cNvSpPr>
              <a:spLocks noChangeArrowheads="1"/>
            </p:cNvSpPr>
            <p:nvPr/>
          </p:nvSpPr>
          <p:spPr bwMode="auto">
            <a:xfrm>
              <a:off x="1440" y="1680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76" name="AutoShape 4"/>
            <p:cNvSpPr>
              <a:spLocks noChangeArrowheads="1"/>
            </p:cNvSpPr>
            <p:nvPr/>
          </p:nvSpPr>
          <p:spPr bwMode="auto">
            <a:xfrm>
              <a:off x="768" y="1296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77" name="AutoShape 5"/>
            <p:cNvSpPr>
              <a:spLocks noChangeArrowheads="1"/>
            </p:cNvSpPr>
            <p:nvPr/>
          </p:nvSpPr>
          <p:spPr bwMode="auto">
            <a:xfrm>
              <a:off x="1200" y="1296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78" name="AutoShape 6"/>
            <p:cNvSpPr>
              <a:spLocks noChangeArrowheads="1"/>
            </p:cNvSpPr>
            <p:nvPr/>
          </p:nvSpPr>
          <p:spPr bwMode="auto">
            <a:xfrm>
              <a:off x="1680" y="1296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79" name="AutoShape 7"/>
            <p:cNvSpPr>
              <a:spLocks noChangeArrowheads="1"/>
            </p:cNvSpPr>
            <p:nvPr/>
          </p:nvSpPr>
          <p:spPr bwMode="auto">
            <a:xfrm>
              <a:off x="336" y="1296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80" name="AutoShape 8"/>
            <p:cNvSpPr>
              <a:spLocks noChangeArrowheads="1"/>
            </p:cNvSpPr>
            <p:nvPr/>
          </p:nvSpPr>
          <p:spPr bwMode="auto">
            <a:xfrm>
              <a:off x="528" y="1680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81" name="AutoShape 9"/>
            <p:cNvSpPr>
              <a:spLocks noChangeArrowheads="1"/>
            </p:cNvSpPr>
            <p:nvPr/>
          </p:nvSpPr>
          <p:spPr bwMode="auto">
            <a:xfrm>
              <a:off x="960" y="1680"/>
              <a:ext cx="384" cy="336"/>
            </a:xfrm>
            <a:custGeom>
              <a:avLst/>
              <a:gdLst>
                <a:gd name="T0" fmla="*/ 192 w 384"/>
                <a:gd name="T1" fmla="*/ 0 h 336"/>
                <a:gd name="T2" fmla="*/ 0 w 384"/>
                <a:gd name="T3" fmla="*/ 128 h 336"/>
                <a:gd name="T4" fmla="*/ 73 w 384"/>
                <a:gd name="T5" fmla="*/ 336 h 336"/>
                <a:gd name="T6" fmla="*/ 311 w 384"/>
                <a:gd name="T7" fmla="*/ 336 h 336"/>
                <a:gd name="T8" fmla="*/ 384 w 384"/>
                <a:gd name="T9" fmla="*/ 128 h 336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9 w 384"/>
                <a:gd name="T16" fmla="*/ 128 h 336"/>
                <a:gd name="T17" fmla="*/ 265 w 384"/>
                <a:gd name="T18" fmla="*/ 257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36">
                  <a:moveTo>
                    <a:pt x="0" y="128"/>
                  </a:moveTo>
                  <a:lnTo>
                    <a:pt x="147" y="128"/>
                  </a:lnTo>
                  <a:lnTo>
                    <a:pt x="192" y="0"/>
                  </a:lnTo>
                  <a:lnTo>
                    <a:pt x="237" y="128"/>
                  </a:lnTo>
                  <a:lnTo>
                    <a:pt x="384" y="128"/>
                  </a:lnTo>
                  <a:lnTo>
                    <a:pt x="265" y="208"/>
                  </a:lnTo>
                  <a:lnTo>
                    <a:pt x="311" y="336"/>
                  </a:lnTo>
                  <a:lnTo>
                    <a:pt x="192" y="257"/>
                  </a:lnTo>
                  <a:lnTo>
                    <a:pt x="73" y="336"/>
                  </a:lnTo>
                  <a:lnTo>
                    <a:pt x="119" y="208"/>
                  </a:ln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12800" y="2239963"/>
            <a:ext cx="2438400" cy="1371600"/>
            <a:chOff x="2352" y="1296"/>
            <a:chExt cx="1152" cy="864"/>
          </a:xfrm>
        </p:grpSpPr>
        <p:sp>
          <p:nvSpPr>
            <p:cNvPr id="82955" name="AutoShape 11"/>
            <p:cNvSpPr>
              <a:spLocks noChangeArrowheads="1"/>
            </p:cNvSpPr>
            <p:nvPr/>
          </p:nvSpPr>
          <p:spPr bwMode="auto">
            <a:xfrm>
              <a:off x="273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56" name="AutoShape 12"/>
            <p:cNvSpPr>
              <a:spLocks noChangeArrowheads="1"/>
            </p:cNvSpPr>
            <p:nvPr/>
          </p:nvSpPr>
          <p:spPr bwMode="auto">
            <a:xfrm>
              <a:off x="2928" y="1584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57" name="AutoShape 13"/>
            <p:cNvSpPr>
              <a:spLocks noChangeArrowheads="1"/>
            </p:cNvSpPr>
            <p:nvPr/>
          </p:nvSpPr>
          <p:spPr bwMode="auto">
            <a:xfrm>
              <a:off x="2544" y="1584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58" name="AutoShape 14"/>
            <p:cNvSpPr>
              <a:spLocks noChangeArrowheads="1"/>
            </p:cNvSpPr>
            <p:nvPr/>
          </p:nvSpPr>
          <p:spPr bwMode="auto">
            <a:xfrm>
              <a:off x="2352" y="1872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59" name="AutoShape 15"/>
            <p:cNvSpPr>
              <a:spLocks noChangeArrowheads="1"/>
            </p:cNvSpPr>
            <p:nvPr/>
          </p:nvSpPr>
          <p:spPr bwMode="auto">
            <a:xfrm>
              <a:off x="2736" y="1872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0" name="AutoShape 16"/>
            <p:cNvSpPr>
              <a:spLocks noChangeArrowheads="1"/>
            </p:cNvSpPr>
            <p:nvPr/>
          </p:nvSpPr>
          <p:spPr bwMode="auto">
            <a:xfrm>
              <a:off x="3120" y="1872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839200" y="2163763"/>
            <a:ext cx="2235200" cy="1447800"/>
            <a:chOff x="3984" y="816"/>
            <a:chExt cx="1296" cy="1296"/>
          </a:xfrm>
        </p:grpSpPr>
        <p:sp>
          <p:nvSpPr>
            <p:cNvPr id="82962" name="Rectangle 18"/>
            <p:cNvSpPr>
              <a:spLocks noChangeArrowheads="1"/>
            </p:cNvSpPr>
            <p:nvPr/>
          </p:nvSpPr>
          <p:spPr bwMode="auto">
            <a:xfrm>
              <a:off x="3984" y="1680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3" name="Rectangle 19"/>
            <p:cNvSpPr>
              <a:spLocks noChangeArrowheads="1"/>
            </p:cNvSpPr>
            <p:nvPr/>
          </p:nvSpPr>
          <p:spPr bwMode="auto">
            <a:xfrm>
              <a:off x="3984" y="1248"/>
              <a:ext cx="432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4" name="Rectangle 20"/>
            <p:cNvSpPr>
              <a:spLocks noChangeArrowheads="1"/>
            </p:cNvSpPr>
            <p:nvPr/>
          </p:nvSpPr>
          <p:spPr bwMode="auto">
            <a:xfrm>
              <a:off x="3984" y="816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5" name="Rectangle 21"/>
            <p:cNvSpPr>
              <a:spLocks noChangeArrowheads="1"/>
            </p:cNvSpPr>
            <p:nvPr/>
          </p:nvSpPr>
          <p:spPr bwMode="auto">
            <a:xfrm>
              <a:off x="4416" y="1680"/>
              <a:ext cx="432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6" name="Rectangle 22"/>
            <p:cNvSpPr>
              <a:spLocks noChangeArrowheads="1"/>
            </p:cNvSpPr>
            <p:nvPr/>
          </p:nvSpPr>
          <p:spPr bwMode="auto">
            <a:xfrm>
              <a:off x="4848" y="1680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7" name="Rectangle 23"/>
            <p:cNvSpPr>
              <a:spLocks noChangeArrowheads="1"/>
            </p:cNvSpPr>
            <p:nvPr/>
          </p:nvSpPr>
          <p:spPr bwMode="auto">
            <a:xfrm>
              <a:off x="4416" y="816"/>
              <a:ext cx="432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8" name="Rectangle 24"/>
            <p:cNvSpPr>
              <a:spLocks noChangeArrowheads="1"/>
            </p:cNvSpPr>
            <p:nvPr/>
          </p:nvSpPr>
          <p:spPr bwMode="auto">
            <a:xfrm>
              <a:off x="4416" y="1248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69" name="Rectangle 25"/>
            <p:cNvSpPr>
              <a:spLocks noChangeArrowheads="1"/>
            </p:cNvSpPr>
            <p:nvPr/>
          </p:nvSpPr>
          <p:spPr bwMode="auto">
            <a:xfrm>
              <a:off x="4848" y="816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70" name="Rectangle 26"/>
            <p:cNvSpPr>
              <a:spLocks noChangeArrowheads="1"/>
            </p:cNvSpPr>
            <p:nvPr/>
          </p:nvSpPr>
          <p:spPr bwMode="auto">
            <a:xfrm>
              <a:off x="4848" y="1248"/>
              <a:ext cx="432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971" name="Text Box 4"/>
          <p:cNvSpPr txBox="1">
            <a:spLocks noChangeArrowheads="1"/>
          </p:cNvSpPr>
          <p:nvPr/>
        </p:nvSpPr>
        <p:spPr bwMode="auto">
          <a:xfrm>
            <a:off x="609600" y="1035050"/>
            <a:ext cx="1087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chỉ phần đã tô màu trong mỗi hình dưới đây :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181600" y="4449764"/>
            <a:ext cx="789517" cy="1036637"/>
            <a:chOff x="3803" y="1824"/>
            <a:chExt cx="373" cy="653"/>
          </a:xfrm>
        </p:grpSpPr>
        <p:sp>
          <p:nvSpPr>
            <p:cNvPr id="8297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8297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7</a:t>
              </a:r>
            </a:p>
          </p:txBody>
        </p:sp>
        <p:sp>
          <p:nvSpPr>
            <p:cNvPr id="82977" name="Line 4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524000" y="4449764"/>
            <a:ext cx="789517" cy="1036637"/>
            <a:chOff x="3803" y="1824"/>
            <a:chExt cx="373" cy="653"/>
          </a:xfrm>
        </p:grpSpPr>
        <p:sp>
          <p:nvSpPr>
            <p:cNvPr id="8297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8298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9</a:t>
              </a:r>
            </a:p>
          </p:txBody>
        </p:sp>
        <p:sp>
          <p:nvSpPr>
            <p:cNvPr id="82981" name="Line 4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9448800" y="4373564"/>
            <a:ext cx="789517" cy="1036637"/>
            <a:chOff x="3803" y="1824"/>
            <a:chExt cx="373" cy="653"/>
          </a:xfrm>
        </p:grpSpPr>
        <p:sp>
          <p:nvSpPr>
            <p:cNvPr id="8298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8298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9</a:t>
              </a:r>
            </a:p>
          </p:txBody>
        </p:sp>
        <p:sp>
          <p:nvSpPr>
            <p:cNvPr id="82985" name="Line 4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986" name="Text Box 42"/>
          <p:cNvSpPr txBox="1">
            <a:spLocks noChangeArrowheads="1"/>
          </p:cNvSpPr>
          <p:nvPr/>
        </p:nvSpPr>
        <p:spPr bwMode="auto">
          <a:xfrm>
            <a:off x="1320800" y="38401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9144000" y="38401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4978400" y="38401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8" name="Hình ảnh 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FFBD373B-7A58-8B93-0F5F-95BF917C8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6" grpId="0"/>
      <p:bldP spid="82987" grpId="0"/>
      <p:bldP spid="829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inh-nen-powerpoint-thien-nhien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7414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3384550"/>
            <a:ext cx="4832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8" descr="Thu Dong Nam 50"/>
          <p:cNvSpPr txBox="1">
            <a:spLocks noChangeArrowheads="1"/>
          </p:cNvSpPr>
          <p:nvPr/>
        </p:nvSpPr>
        <p:spPr bwMode="auto">
          <a:xfrm>
            <a:off x="2408238" y="284164"/>
            <a:ext cx="7581900" cy="14369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51432" tIns="25716" rIns="51432" bIns="2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  <a:buNone/>
              <a:defRPr/>
            </a:pP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dirty="0">
                <a:sym typeface="Arial" panose="020B0604020202020204"/>
              </a:rPr>
              <a:t>  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</a:t>
            </a: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alt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2023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  <a:buNone/>
              <a:defRPr/>
            </a:pPr>
            <a:r>
              <a:rPr lang="en-US" altLang="vi-VN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Toán</a:t>
            </a:r>
            <a:endParaRPr lang="en-US" altLang="vi-VN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249" y="1773306"/>
            <a:ext cx="881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Phân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phép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chia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tự</a:t>
            </a:r>
            <a:r>
              <a:rPr lang="en-US" alt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nhiên</a:t>
            </a:r>
            <a:endParaRPr lang="en-US" altLang="vi-VN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1A2286A-31D0-7B43-E2E2-D7EA0E1D3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cam)</a:t>
            </a:r>
          </a:p>
        </p:txBody>
      </p: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D80C28C-FD2F-0662-2180-677174FA5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21578" y="347729"/>
            <a:ext cx="8756530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Connector 7"/>
          <p:cNvCxnSpPr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1">
                <a:blip r:embed="rId5"/>
                <a:stretch>
                  <a:fillRect l="-27140" t="-8160" r="-27036" b="-81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1">
                <a:blip r:embed="rId6"/>
                <a:stretch>
                  <a:fillRect l="-27152" t="-8159" r="-27101" b="-81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1">
                <a:blip r:embed="rId7"/>
                <a:stretch>
                  <a:fillRect l="-27117" t="-8162" r="-27059" b="-81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4078261" y="2110882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p:pic>
        <p:nvPicPr>
          <p:cNvPr id="4" name="Hình ảnh 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208BF1D8-5D65-D93A-9DD7-87CFBD9967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5" grpId="0" animBg="1"/>
      <p:bldP spid="201" grpId="0" animBg="1"/>
      <p:bldP spid="2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"/>
            <a:ext cx="1219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73600" y="28194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588000" y="34290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588000" y="28194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673600" y="34290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8940800" y="34290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8940800" y="28194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026400" y="34290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8026400" y="28194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673600" y="2819400"/>
            <a:ext cx="18288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>
              <a:latin typeface=".VnTime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8026400" y="2819400"/>
            <a:ext cx="18288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5588000" y="2819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8940800" y="2819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673600" y="3429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8026400" y="3429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625600" y="34290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2540000" y="34290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2540000" y="28194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625600" y="2819400"/>
            <a:ext cx="9144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1625600" y="2819400"/>
            <a:ext cx="18288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2540000" y="2819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1625600" y="3429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06400" y="4572000"/>
            <a:ext cx="11379200" cy="2057400"/>
            <a:chOff x="96" y="1488"/>
            <a:chExt cx="5376" cy="1296"/>
          </a:xfrm>
        </p:grpSpPr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288" y="244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1</a:t>
              </a: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1680" y="244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2</a:t>
              </a:r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3216" y="249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3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>
              <a:off x="4656" y="249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.VnTime" pitchFamily="34" charset="0"/>
                </a:rPr>
                <a:t>Bạn</a:t>
              </a:r>
              <a:r>
                <a:rPr lang="en-US" sz="2400" b="1" dirty="0">
                  <a:latin typeface=".VnTime" pitchFamily="34" charset="0"/>
                </a:rPr>
                <a:t> 4</a:t>
              </a: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967" name="Rectangle 31"/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304800" y="942976"/>
            <a:ext cx="11480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0000" name="Text Box 64"/>
          <p:cNvSpPr txBox="1">
            <a:spLocks noChangeArrowheads="1"/>
          </p:cNvSpPr>
          <p:nvPr/>
        </p:nvSpPr>
        <p:spPr bwMode="auto">
          <a:xfrm>
            <a:off x="2032000" y="1905001"/>
            <a:ext cx="660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phép chia 3 : 4</a:t>
            </a:r>
          </a:p>
        </p:txBody>
      </p:sp>
      <p:sp>
        <p:nvSpPr>
          <p:cNvPr id="40001" name="AutoShape 65"/>
          <p:cNvSpPr>
            <a:spLocks noChangeArrowheads="1"/>
          </p:cNvSpPr>
          <p:nvPr/>
        </p:nvSpPr>
        <p:spPr bwMode="auto">
          <a:xfrm>
            <a:off x="9144000" y="1447800"/>
            <a:ext cx="3048000" cy="1219200"/>
          </a:xfrm>
          <a:prstGeom prst="irregularSeal2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66"/>
                </a:solidFill>
                <a:latin typeface="Times New Roman" pitchFamily="18" charset="0"/>
              </a:rPr>
              <a:t>Thảo luận </a:t>
            </a:r>
          </a:p>
          <a:p>
            <a:pPr algn="ctr"/>
            <a:r>
              <a:rPr lang="en-US" sz="2000" b="1">
                <a:solidFill>
                  <a:srgbClr val="FFFF66"/>
                </a:solidFill>
                <a:latin typeface="Times New Roman" pitchFamily="18" charset="0"/>
              </a:rPr>
              <a:t>nhóm 2</a:t>
            </a: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66F9E56-481F-D14A-E94B-FC4CDE090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40000" grpId="0"/>
      <p:bldP spid="4000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635</Words>
  <Application>Microsoft Office PowerPoint</Application>
  <PresentationFormat>Màn hình rộng</PresentationFormat>
  <Paragraphs>139</Paragraphs>
  <Slides>18</Slides>
  <Notes>3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31" baseType="lpstr">
      <vt:lpstr>等线</vt:lpstr>
      <vt:lpstr>.VnTime</vt:lpstr>
      <vt:lpstr>Arial</vt:lpstr>
      <vt:lpstr>Calibri</vt:lpstr>
      <vt:lpstr>Calibri Light</vt:lpstr>
      <vt:lpstr>Cambria Math</vt:lpstr>
      <vt:lpstr>HP001 4 hàng</vt:lpstr>
      <vt:lpstr>Jokerman</vt:lpstr>
      <vt:lpstr>Times New Roman</vt:lpstr>
      <vt:lpstr>Office Theme</vt:lpstr>
      <vt:lpstr>2_Office Theme</vt:lpstr>
      <vt:lpstr>3_Office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FNU LNU</cp:lastModifiedBy>
  <cp:revision>54</cp:revision>
  <dcterms:created xsi:type="dcterms:W3CDTF">2021-12-09T12:18:00Z</dcterms:created>
  <dcterms:modified xsi:type="dcterms:W3CDTF">2023-02-04T12:13:17Z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034B716AE89343178C63525A0AC47A79</vt:lpwstr>
  </property>
  <property fmtid="{D5CDD505-2E9C-101B-9397-08002B2CF9AE}" pid="3" name="KSOProductBuildVer">
    <vt:lpwstr>1033-11.2.0.10463</vt:lpwstr>
  </property>
</Properties>
</file>