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media/media1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ppt/media/media1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10" r:id="rId6"/>
    <p:sldMasterId id="2147483723" r:id="rId7"/>
    <p:sldMasterId id="2147483735" r:id="rId8"/>
    <p:sldMasterId id="2147483747" r:id="rId9"/>
    <p:sldMasterId id="2147483759" r:id="rId10"/>
    <p:sldMasterId id="2147483771" r:id="rId11"/>
    <p:sldMasterId id="2147483783" r:id="rId12"/>
  </p:sldMasterIdLst>
  <p:notesMasterIdLst>
    <p:notesMasterId r:id="rId50"/>
  </p:notesMasterIdLst>
  <p:sldIdLst>
    <p:sldId id="291" r:id="rId13"/>
    <p:sldId id="350" r:id="rId14"/>
    <p:sldId id="349" r:id="rId15"/>
    <p:sldId id="343" r:id="rId16"/>
    <p:sldId id="344" r:id="rId17"/>
    <p:sldId id="345" r:id="rId18"/>
    <p:sldId id="346" r:id="rId19"/>
    <p:sldId id="347" r:id="rId20"/>
    <p:sldId id="335" r:id="rId21"/>
    <p:sldId id="336" r:id="rId22"/>
    <p:sldId id="280" r:id="rId23"/>
    <p:sldId id="264" r:id="rId24"/>
    <p:sldId id="290" r:id="rId25"/>
    <p:sldId id="286" r:id="rId26"/>
    <p:sldId id="288" r:id="rId27"/>
    <p:sldId id="278" r:id="rId28"/>
    <p:sldId id="279" r:id="rId29"/>
    <p:sldId id="281" r:id="rId30"/>
    <p:sldId id="337" r:id="rId31"/>
    <p:sldId id="263" r:id="rId32"/>
    <p:sldId id="283" r:id="rId33"/>
    <p:sldId id="268" r:id="rId34"/>
    <p:sldId id="338" r:id="rId35"/>
    <p:sldId id="271" r:id="rId36"/>
    <p:sldId id="272" r:id="rId37"/>
    <p:sldId id="273" r:id="rId38"/>
    <p:sldId id="274" r:id="rId39"/>
    <p:sldId id="275" r:id="rId40"/>
    <p:sldId id="352" r:id="rId41"/>
    <p:sldId id="353" r:id="rId42"/>
    <p:sldId id="354" r:id="rId43"/>
    <p:sldId id="355" r:id="rId44"/>
    <p:sldId id="356" r:id="rId45"/>
    <p:sldId id="357" r:id="rId46"/>
    <p:sldId id="358" r:id="rId47"/>
    <p:sldId id="359" r:id="rId48"/>
    <p:sldId id="276" r:id="rId49"/>
  </p:sldIdLst>
  <p:sldSz cx="12192000" cy="6858000"/>
  <p:notesSz cx="6858000" cy="9144000"/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D2FF"/>
    <a:srgbClr val="64D1FF"/>
    <a:srgbClr val="2BF543"/>
    <a:srgbClr val="79C245"/>
    <a:srgbClr val="0000CC"/>
    <a:srgbClr val="3366FF"/>
    <a:srgbClr val="008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954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8" Type="http://schemas.openxmlformats.org/officeDocument/2006/relationships/slideMaster" Target="slideMasters/slideMaster8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94F3E-6739-4BC1-A432-79D4DB301C51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1C128-0E43-4E3B-81EC-FA0594ED37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>
            <a:extLst>
              <a:ext uri="{FF2B5EF4-FFF2-40B4-BE49-F238E27FC236}">
                <a16:creationId xmlns:a16="http://schemas.microsoft.com/office/drawing/2014/main" id="{85F83D99-5055-4E2F-BE60-4C15A93B67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147" name="备注占位符 2">
            <a:extLst>
              <a:ext uri="{FF2B5EF4-FFF2-40B4-BE49-F238E27FC236}">
                <a16:creationId xmlns:a16="http://schemas.microsoft.com/office/drawing/2014/main" id="{70166282-8AF9-4E13-B6EC-679000EAF9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48" name="灯片编号占位符 3">
            <a:extLst>
              <a:ext uri="{FF2B5EF4-FFF2-40B4-BE49-F238E27FC236}">
                <a16:creationId xmlns:a16="http://schemas.microsoft.com/office/drawing/2014/main" id="{BA5AF456-A65A-4D4B-93FA-274E46CBB3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4412E63A-8DD8-4640-A1B4-07B60CE846D4}" type="slidenum">
              <a:rPr lang="zh-CN" altLang="en-US" sz="1200">
                <a:latin typeface="Times New Roman" panose="02020603050405020304" pitchFamily="18" charset="0"/>
              </a:rPr>
              <a:pPr/>
              <a:t>1</a:t>
            </a:fld>
            <a:endParaRPr lang="zh-CN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845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74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49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49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1C128-0E43-4E3B-81EC-FA0594ED379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57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810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62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C668DEE-267B-4B3A-B3E5-9A66AA5B8DF5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2494DDA-6615-4378-96EB-1FFD7AE434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25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2A62D0C-1E18-402D-93A0-C3783DC47FAA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AA9C4CA-0352-4D4C-8B1A-5BC100B9B3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487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25A0EAC-DB1F-4B44-8ADF-860757B48C2B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ECA8E03-E1E3-4B8A-A1DB-2E91155984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564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4B98FE7-294A-49A7-9EE4-48F66A8A9CDA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4B60AC9-70C4-4DD0-8C35-DA21316EF8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971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D13769A-893C-461E-BCBD-C2526BD64D2D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8BB9FD0-C397-4B6C-B98C-B95040AA77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315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35395A8-E713-40CD-AC92-E9D10FDDB47C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DA00E6D-9596-458C-AB6F-87F6ABE4F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231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9FB1F7A-B2B3-47B2-B4FC-311EF99C3A6F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07B675B-733C-420A-A170-8221988BF1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29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D451F96-4EF3-4A07-A485-F1ADE771149E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5EF1AFF-FDC4-4B56-B2A2-F44D9F39ED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539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93616D9-AD69-4DBF-8A93-EB2FE2DF31AA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663CA89-5C41-4656-8EE6-D31D071669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431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2FA4323-B465-4A1C-AC71-1F8DECE1AB8A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379E9F4-2A09-4AC3-B0BE-8B11B834A1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09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A9E7266-A92F-47DA-AECA-13B264D7AC29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1BAD870-A34B-4B7A-B45B-2FDA5AAA68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213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CF93DC8-EBEE-4D4D-AE65-D08F27EECD43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8790A88-47B9-44E2-BEE7-BCAFB1041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525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725EF7D-07D8-49A7-ABA9-3985DEFEAA36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FEB6F02-6BF7-4593-B591-1CB7BEBCAC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024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C2D2017-131F-42D6-8084-0B9DCCC78821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2B4E587-BF1A-48DE-9C04-9C5CF9FEE6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050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F8E2D6E-8C2F-4164-8409-E972416F435A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33788D6-F0BD-476B-9F1C-1524D03EF6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88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6C607AA-08CC-45AF-9782-89EF860C9175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982EE29-1163-4C10-8D98-97D7CA67DD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024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D10D00E-9D78-4A17-9251-112332AA49DD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2B2E524-EDBC-4348-825D-77493F554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630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94FE479-E84C-47D4-93AD-9DD6C4773881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AF3E829-40A0-4E04-B6AD-830EBE4196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1124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3A46817-F0BC-4400-9587-3D88A2FEF108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B947843-D328-43FA-ABAD-47796E5516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256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7950518-D2D4-4D04-B029-E7202B05C93F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CB17FD7-7C42-4A2B-B4E9-0B5C31CF76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54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82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D75BC77-0769-4317-9B09-D04735A6784C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F0E8CC6-C525-4AFF-8494-885345D3EA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1827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256D3AE-C709-4803-B5B2-E4186C252E91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F9F9503-7D71-49B4-8F39-FC05CEE0FF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1140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A212191-AF21-4547-8B91-18EE639F9BAE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31268BA-24B5-4C0C-8FC4-B04C6781AD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0209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732B729-7317-4546-BA08-7FBC2AC13F6E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A4F2523-58B3-4623-A2DC-3671E0703F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4295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2C3B330-BCC1-4B64-8BC5-4C24328242D5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1F7F693-6168-4F63-8933-572C0EFDAB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1966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481D73B-35FD-4477-B285-D5F579FE1528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A320A80-AE78-43D7-BD38-72A76B4D97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748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EB90879-A0AB-4534-A245-AF3332870063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90E50EB-E13D-49BF-80BA-9A0F34BD1A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1210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95C5787-5DBA-4B51-BE36-56AD33F56212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4284172-48C0-45BE-8EB0-121C64ADAB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397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8B372ED-B0AA-47D4-BCE5-2B7E4C3787EA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BD6BFCF-618D-4C28-8038-CCFFBDCC80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1564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FBE052C-A34A-4CDE-9691-E9C54C4C3556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6C365E4-8E45-4BC0-908B-CE9D82DF52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39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38BCAE-19BA-4606-A262-97882510E1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2768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31E76C8-0E07-4CF8-B804-67794E2DB906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CD965A1-1D2F-49C8-8862-1B7E5B3C45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399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98791ED-7052-41A2-9D99-BC34891EE623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2BE266E-FA34-4A6C-BDB3-DC39F381A2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175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E68ACCA-8607-4107-B17C-4092FC619A04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79E3F3D-DC3A-40D9-B1F2-4E5AED1E14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1431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9258673-0C7E-4C9F-9833-7005B8508287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6A0124F-2952-4488-A4BD-D148AEABEA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2629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9819E08-C5E6-4FE1-846F-FA774462C11A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2522E7E-7CC6-48B1-96E2-8E039A805F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97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80F4B-06E3-4588-B7BA-82BFC65A76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31595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737211-70D3-41E2-9A3E-EB7397FEB3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3674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0661B5-CE79-4B64-BC70-D04B1F0A68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96549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B0BB75-0F4D-4CC6-8AB4-B07380CC12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415194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1FDD9-A19C-4BCF-83F8-88053F3CBE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27734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0F24E-3EB5-4344-9DE3-801BBC2F0C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22114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DDBEEA-62FA-429F-94FC-111DEFBA5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9519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BB8D3-D762-4724-8352-F3EBB9F65D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396173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F283D-B761-4494-83A8-EA83948B812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676644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89A61-BADC-4D3B-846C-611F75D03A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4352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E03BA0-FC7A-423E-A8BA-FA761D590E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11916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12D978-380F-453E-9EAA-EA8DCE9AC4B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97256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A27B69-BFEE-4403-8314-CB7C07FA057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2030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8A49A8-ADE7-4CDA-B2B4-565AE8262A0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147375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EB7B2E-9B06-468D-B7F4-237CF0DE566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77837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19C485-630C-420F-97A8-34F940FA785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69313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57074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D76CCA-0C5B-4ADB-90D4-0A0B39DC8FB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72294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D9F3BE-24DE-45E9-87F6-7124BE99D06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8411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69831-89F5-4541-9E07-DB00692C840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29054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00BD80-8A01-4CFF-A31C-AF9D7DACE4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014545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066961"/>
      </p:ext>
    </p:extLst>
  </p:cSld>
  <p:clrMapOvr>
    <a:masterClrMapping/>
  </p:clrMapOvr>
  <p:transition spd="slow" advClick="0" advTm="3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EB84D-B699-4286-A2B2-3DFF3581CB4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2553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C9F2B-8122-4D3D-92F3-1AA6DB35A0F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6173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93BD4-E087-4044-8D16-4D04094744D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3619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8A650-C8DC-408C-BE85-B7B2319F102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967443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6EFE9-B099-4644-A7FC-51FBB680A9A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66025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7DD0-519B-497E-8434-69E729103D9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6784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5CA33-CEA2-41DF-8610-45740FF9E80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940249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2D839-F75F-4009-BB4F-419F24C2924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840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22ED4-D92B-478C-B331-8476917259A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47636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0B697-827B-4A4B-80D7-2F1AE5507B0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79439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D6998-8A48-43C4-9BCA-26AEC72260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4370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C640C-71A7-4B4C-AE5F-79489C45765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88641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ACA11-8BB4-4443-A5CB-F076BB84BBD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7135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85A7E-5F8E-4D61-92C0-69B7836DABB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5238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C019-6B77-4BD7-85C3-0070314156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14970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4EAC5-65C1-4841-AC9B-A33AD01ACA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103553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06C98-DA21-4AFD-B869-0011AD4AFBC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6035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75B1E-4F59-48FE-874A-A3B26EC3DA0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851845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7CBD3-4A11-45FA-B11D-BDB3BA297AD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73639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A696D-F3DB-49AE-AF9E-8D7FE81095C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3173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DA3FA-D946-4EB5-8B03-2D15428969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4932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65D0F-10BF-4495-B7BA-6AA0966A8E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61284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9250A-2FD2-40B6-8E67-005616599A1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33611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55A37-EA8C-4FBF-8E3F-80C7330D475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77875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50D3A-4300-4128-9ACE-E7869C1AE86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718795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6E7EB-46F8-447C-8002-9DBCA876709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424121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C4E8D-295F-4289-ADD2-2B428078F79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802777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C980BC-E8C2-464F-A4C3-C83DDFCF1CF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3882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AB142E-146D-4992-A228-BCC23C50CD4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167051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528CBE-F706-403E-A4B2-8973920B5FE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443931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4229E5-4B16-47B5-A1FC-0E5A0228B03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407625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19691-91EA-41C5-B4DB-1D0F8FF6922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747947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32BAB-A748-40FF-9879-061A8349FE5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78004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9FBBEC7-F5AF-4006-BE7E-E125A5552E0B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2C81DA6-7E55-4DA8-A5DE-E0DB2C2853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6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FDBC6E2-E51E-4C9D-86C4-72108619B3A5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DBEE7D5-0422-4749-BC88-C7ADB23BC6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582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FB0CA18-C523-439D-A0FB-7D19500F1008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0D26A93-CDAF-4A2A-ACB5-188C5000F1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034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33B7F25-1710-4D1E-A2D2-7A1BB9936E46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BF92E60-66CF-40E7-A143-7E97E00863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799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49C7A6D-4BC3-4FAA-B5E4-7A740F6BB266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09B3D8F-E1D5-46EB-835A-8E3B608941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934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4EB68C7-62B9-49A7-BF7E-B613507099AF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86E7572-45FA-4432-9C80-AB0930C747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914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A70F1BD-9A1A-4B03-BDD5-6FF3FE11EAE1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BC99A23-6396-4BE7-BA72-06B224834F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181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743334B-F351-4098-A173-4B5F8DA0F9CC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4EEE665-E924-4560-BB92-726082E4EA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62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FD21BF8-C914-46B0-A05B-56897CC473AC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CBD97BD-BC89-4F7F-AF83-21521E4D37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311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724F910-3A6D-4037-8EF3-E3565DF2F44C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21A4790-7D58-4E69-9326-535C016A73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723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A6E6045-F7DE-48A0-82D6-B78AB34C197A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C8F7CA0-44FE-464F-B469-DB5124A278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15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20E4F63-21B1-4A8E-9D6E-A55DE517B326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A0192F0-31B7-4828-B8B2-21929ECB82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113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40F0463-A716-4498-81D5-D18F6A2FAB27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8688025-A5F7-4204-8A1B-5EF72063FD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684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7166239-6921-4D8D-9B04-756257585273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5B4E2F3-9830-4CB4-BCFE-AA810987D1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831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BD310D2-B681-4DF0-AEA1-F0F93FC2D963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C8CAE13-AD08-48D7-A097-EFCDBADAED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130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928B310-2A7E-41BF-B900-B383F616E906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95EDDA0-47E5-4E87-B3EC-1A1473AB3B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182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C83C8D5-FC62-44B8-A687-F4583E55C829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6346C34-C831-4E47-AC9E-C54E826B9D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13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042658D-9729-4FB3-AC6A-8A005F4FDEC7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905AEE1-B16F-4846-B530-0CF7BDC749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408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1ECE8D7-4858-44E3-858D-5414C9A22C1D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48EE041-BFA3-493C-810C-44B985DB5A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26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DB9D737-ABE4-44CC-8E26-4EBFF1E2D24C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77824B8-5300-4361-97A6-822F3102B8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913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0C89ED6-0076-4D04-9D63-BC6AC2A16901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955F5CF-90D6-425E-B132-8628359825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07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C117044-2C1D-405C-9FCA-22E2B557C021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F29156E-0A73-4166-B0C9-08F49B001A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252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516F8CB-57AF-4C3C-848F-F293214C80C7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3BCB651-7F5D-4F8C-BFE2-10F7DF1775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611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8BED0F3-DA5C-4F30-BFA8-ED9C2B1B909E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5CE1872-6475-4CF9-B2EC-2378C82518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29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20E288F-66E1-4F4D-93CA-BB43AA988EF9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13B77A8-48B5-4EB3-B8FD-A4AE31B2C8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472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CB1EABB-189D-478D-A665-B574B86DBECE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1A933DA-BB1B-4BD3-BFBA-84524F12E2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779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95B2D59-EAA7-4937-81EF-8917E7AFA2B6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BF3FCEF-9D8C-4A26-9C4A-772BFCD898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422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0804F54-C108-4C29-A94A-6E36567E5263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65B698D-9AA4-4509-AF61-F31EB74729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911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08E0629-6D87-4869-898B-BC14AC565C2D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9F89307-C859-44CF-A146-6A691A8300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707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F948D0A-E928-4CF8-A566-294F95A87A75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F9ED5E2-F038-484B-BEE3-8A4C86B715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436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9854DAF-66CE-4A80-9AFF-C1CF8CD640EC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BFADCEC-91DC-483D-8358-5DEA3A754E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54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C2E4BB6-3AB2-4C2B-A497-9ED6E596D583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2A7C8F-2AFB-4444-AD98-85C27BF81B4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3019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84BCDA0-BDB2-44A8-89EB-54395EF88CCD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F3B415-BBF3-4ABE-9CB7-683B848BAE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8110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4233093-56F4-46B0-B61C-77B180EBDC8D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D7C300-04B0-4075-A033-984F80A5952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665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fld id="{DF0476C9-F67C-4686-8D1F-EE406290AAD2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19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newsflash/>
    <p:sndAc>
      <p:stSnd>
        <p:snd r:embed="rId13" name="chimes.wav"/>
      </p:stSnd>
    </p:sndAc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73820A-5F37-4E82-8280-EB12C12A88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3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08" r:id="rId12"/>
  </p:sldLayoutIdLst>
  <p:transition spd="med">
    <p:newsflash/>
    <p:sndAc>
      <p:stSnd>
        <p:snd r:embed="rId14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00B0B3-C2EE-4F46-99CB-00B1F87F5A2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33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newsflash/>
    <p:sndAc>
      <p:stSnd>
        <p:snd r:embed="rId1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A4E345-606A-4DD0-BD49-462828EF6F7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99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newsflash/>
    <p:sndAc>
      <p:stSnd>
        <p:snd r:embed="rId1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E2F0597-429B-485D-B3C6-A4E8492CBD28}" type="slidenum">
              <a:rPr lang="en-US" altLang="vi-VN" smtClean="0"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94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64E6498-BC6C-42C7-93ED-7028623F247B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C9E92D-8922-452D-942F-1C8426A6432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68129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9339FB5-5D73-40D3-A3BE-088136A36FA3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6F9873-1C68-44D2-96D7-37EA2985A05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5483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29305BC-A1D7-450D-B8B1-2E8982AAC682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A58F94-6DE4-4402-9587-CBD6E7A8699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86951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file:///C:\Users\Public\Music\Sample%20Music\Maid%20with%20the%20Flaxen%20Hair.mp3" TargetMode="External"/><Relationship Id="rId7" Type="http://schemas.openxmlformats.org/officeDocument/2006/relationships/image" Target="../media/image43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2.jpeg"/><Relationship Id="rId5" Type="http://schemas.openxmlformats.org/officeDocument/2006/relationships/slideLayout" Target="../slideLayouts/slideLayout7.xml"/><Relationship Id="rId4" Type="http://schemas.openxmlformats.org/officeDocument/2006/relationships/audio" Target="file:///C:\Users\Public\Music\Sample%20Music\Maid%20with%20the%20Flaxen%20Hair.mp3" TargetMode="External"/><Relationship Id="rId9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5.WAV"/><Relationship Id="rId7" Type="http://schemas.openxmlformats.org/officeDocument/2006/relationships/image" Target="../media/image43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6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microsoft.com/office/2007/relationships/media" Target="../media/media4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6.WAV"/><Relationship Id="rId11" Type="http://schemas.openxmlformats.org/officeDocument/2006/relationships/image" Target="../media/image47.png"/><Relationship Id="rId5" Type="http://schemas.microsoft.com/office/2007/relationships/media" Target="../media/media6.WAV"/><Relationship Id="rId10" Type="http://schemas.openxmlformats.org/officeDocument/2006/relationships/image" Target="../media/image44.png"/><Relationship Id="rId4" Type="http://schemas.openxmlformats.org/officeDocument/2006/relationships/audio" Target="../media/media4.WAV"/><Relationship Id="rId9" Type="http://schemas.openxmlformats.org/officeDocument/2006/relationships/image" Target="../media/image43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microsoft.com/office/2007/relationships/media" Target="../media/media8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5" Type="http://schemas.microsoft.com/office/2007/relationships/media" Target="../media/media9.WAV"/><Relationship Id="rId10" Type="http://schemas.openxmlformats.org/officeDocument/2006/relationships/image" Target="../media/image44.png"/><Relationship Id="rId4" Type="http://schemas.openxmlformats.org/officeDocument/2006/relationships/audio" Target="../media/media8.WAV"/><Relationship Id="rId9" Type="http://schemas.openxmlformats.org/officeDocument/2006/relationships/image" Target="../media/image43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microsoft.com/office/2007/relationships/media" Target="../media/media11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audio" Target="../media/media5.WAV"/><Relationship Id="rId5" Type="http://schemas.microsoft.com/office/2007/relationships/media" Target="../media/media5.WAV"/><Relationship Id="rId10" Type="http://schemas.openxmlformats.org/officeDocument/2006/relationships/image" Target="../media/image44.png"/><Relationship Id="rId4" Type="http://schemas.openxmlformats.org/officeDocument/2006/relationships/audio" Target="../media/media11.WAV"/><Relationship Id="rId9" Type="http://schemas.openxmlformats.org/officeDocument/2006/relationships/image" Target="../media/image43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gif"/><Relationship Id="rId7" Type="http://schemas.openxmlformats.org/officeDocument/2006/relationships/image" Target="../media/image53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2.png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audio" Target="../media/audio3.wav"/><Relationship Id="rId7" Type="http://schemas.openxmlformats.org/officeDocument/2006/relationships/image" Target="../media/image56.gif"/><Relationship Id="rId12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55.gif"/><Relationship Id="rId11" Type="http://schemas.openxmlformats.org/officeDocument/2006/relationships/image" Target="../media/image59.png"/><Relationship Id="rId5" Type="http://schemas.openxmlformats.org/officeDocument/2006/relationships/image" Target="../media/image48.gif"/><Relationship Id="rId10" Type="http://schemas.openxmlformats.org/officeDocument/2006/relationships/image" Target="../media/image58.gif"/><Relationship Id="rId4" Type="http://schemas.openxmlformats.org/officeDocument/2006/relationships/image" Target="../media/image49.gif"/><Relationship Id="rId9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48.gif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10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9.gif"/><Relationship Id="rId11" Type="http://schemas.openxmlformats.org/officeDocument/2006/relationships/image" Target="../media/image61.gif"/><Relationship Id="rId5" Type="http://schemas.openxmlformats.org/officeDocument/2006/relationships/image" Target="../media/image57.gif"/><Relationship Id="rId15" Type="http://schemas.openxmlformats.org/officeDocument/2006/relationships/image" Target="../media/image60.wmf"/><Relationship Id="rId10" Type="http://schemas.openxmlformats.org/officeDocument/2006/relationships/image" Target="../media/image52.png"/><Relationship Id="rId4" Type="http://schemas.openxmlformats.org/officeDocument/2006/relationships/audio" Target="../media/audio3.wav"/><Relationship Id="rId9" Type="http://schemas.openxmlformats.org/officeDocument/2006/relationships/image" Target="../media/image56.gif"/><Relationship Id="rId14" Type="http://schemas.openxmlformats.org/officeDocument/2006/relationships/oleObject" Target="../embeddings/oleObject7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audio" Target="../media/audio3.wav"/><Relationship Id="rId7" Type="http://schemas.openxmlformats.org/officeDocument/2006/relationships/image" Target="../media/image55.gif"/><Relationship Id="rId12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48.gif"/><Relationship Id="rId11" Type="http://schemas.openxmlformats.org/officeDocument/2006/relationships/image" Target="../media/image64.png"/><Relationship Id="rId5" Type="http://schemas.openxmlformats.org/officeDocument/2006/relationships/image" Target="../media/image49.gif"/><Relationship Id="rId10" Type="http://schemas.openxmlformats.org/officeDocument/2006/relationships/image" Target="../media/image63.png"/><Relationship Id="rId4" Type="http://schemas.openxmlformats.org/officeDocument/2006/relationships/image" Target="../media/image57.gif"/><Relationship Id="rId9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audio" Target="../media/audio3.wav"/><Relationship Id="rId7" Type="http://schemas.openxmlformats.org/officeDocument/2006/relationships/image" Target="../media/image55.gif"/><Relationship Id="rId12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48.gif"/><Relationship Id="rId11" Type="http://schemas.openxmlformats.org/officeDocument/2006/relationships/image" Target="../media/image65.png"/><Relationship Id="rId5" Type="http://schemas.openxmlformats.org/officeDocument/2006/relationships/image" Target="../media/image49.gif"/><Relationship Id="rId10" Type="http://schemas.openxmlformats.org/officeDocument/2006/relationships/image" Target="../media/image52.png"/><Relationship Id="rId4" Type="http://schemas.openxmlformats.org/officeDocument/2006/relationships/image" Target="../media/image57.gif"/><Relationship Id="rId9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48.gif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125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9.gif"/><Relationship Id="rId11" Type="http://schemas.openxmlformats.org/officeDocument/2006/relationships/image" Target="../media/image52.png"/><Relationship Id="rId5" Type="http://schemas.openxmlformats.org/officeDocument/2006/relationships/image" Target="../media/image57.gif"/><Relationship Id="rId15" Type="http://schemas.openxmlformats.org/officeDocument/2006/relationships/image" Target="../media/image66.wmf"/><Relationship Id="rId10" Type="http://schemas.openxmlformats.org/officeDocument/2006/relationships/image" Target="../media/image63.png"/><Relationship Id="rId4" Type="http://schemas.openxmlformats.org/officeDocument/2006/relationships/audio" Target="../media/audio3.wav"/><Relationship Id="rId9" Type="http://schemas.openxmlformats.org/officeDocument/2006/relationships/image" Target="../media/image56.gif"/><Relationship Id="rId14" Type="http://schemas.openxmlformats.org/officeDocument/2006/relationships/oleObject" Target="../embeddings/oleObject8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7" Type="http://schemas.openxmlformats.org/officeDocument/2006/relationships/image" Target="../media/image6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53.png"/><Relationship Id="rId5" Type="http://schemas.openxmlformats.org/officeDocument/2006/relationships/image" Target="../media/image55.gif"/><Relationship Id="rId4" Type="http://schemas.openxmlformats.org/officeDocument/2006/relationships/image" Target="../media/image48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audio" Target="../media/media2.WAV"/><Relationship Id="rId7" Type="http://schemas.openxmlformats.org/officeDocument/2006/relationships/oleObject" Target="../embeddings/oleObject1.bin"/><Relationship Id="rId2" Type="http://schemas.microsoft.com/office/2007/relationships/media" Target="../media/media2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audio" Target="../media/media2.WAV"/><Relationship Id="rId7" Type="http://schemas.openxmlformats.org/officeDocument/2006/relationships/oleObject" Target="../embeddings/oleObject2.bin"/><Relationship Id="rId2" Type="http://schemas.microsoft.com/office/2007/relationships/media" Target="../media/media2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audio" Target="../media/media2.WAV"/><Relationship Id="rId7" Type="http://schemas.openxmlformats.org/officeDocument/2006/relationships/oleObject" Target="../embeddings/oleObject3.bin"/><Relationship Id="rId2" Type="http://schemas.microsoft.com/office/2007/relationships/media" Target="../media/media2.WAV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png"/><Relationship Id="rId5" Type="http://schemas.openxmlformats.org/officeDocument/2006/relationships/audio" Target="../media/audio1.wav"/><Relationship Id="rId10" Type="http://schemas.openxmlformats.org/officeDocument/2006/relationships/image" Target="../media/image30.wmf"/><Relationship Id="rId4" Type="http://schemas.openxmlformats.org/officeDocument/2006/relationships/slideLayout" Target="../slideLayouts/slideLayout64.xml"/><Relationship Id="rId9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audio" Target="../media/media2.WAV"/><Relationship Id="rId7" Type="http://schemas.openxmlformats.org/officeDocument/2006/relationships/oleObject" Target="../embeddings/oleObject5.bin"/><Relationship Id="rId2" Type="http://schemas.microsoft.com/office/2007/relationships/media" Target="../media/media2.WAV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32">
            <a:extLst>
              <a:ext uri="{FF2B5EF4-FFF2-40B4-BE49-F238E27FC236}">
                <a16:creationId xmlns:a16="http://schemas.microsoft.com/office/drawing/2014/main" id="{DB1E75F1-9B3A-4D5D-98DE-ACC0B1AA7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35075"/>
            <a:ext cx="88392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图片 4">
            <a:extLst>
              <a:ext uri="{FF2B5EF4-FFF2-40B4-BE49-F238E27FC236}">
                <a16:creationId xmlns:a16="http://schemas.microsoft.com/office/drawing/2014/main" id="{FA104629-6B57-4E71-9107-07D9F16A3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24"/>
          <a:stretch>
            <a:fillRect/>
          </a:stretch>
        </p:blipFill>
        <p:spPr bwMode="auto">
          <a:xfrm>
            <a:off x="114300" y="1493838"/>
            <a:ext cx="6518275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7">
            <a:extLst>
              <a:ext uri="{FF2B5EF4-FFF2-40B4-BE49-F238E27FC236}">
                <a16:creationId xmlns:a16="http://schemas.microsoft.com/office/drawing/2014/main" id="{D9D13323-942A-4940-A2AD-4A687D773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611188"/>
            <a:ext cx="15271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19">
            <a:extLst>
              <a:ext uri="{FF2B5EF4-FFF2-40B4-BE49-F238E27FC236}">
                <a16:creationId xmlns:a16="http://schemas.microsoft.com/office/drawing/2014/main" id="{872B0C96-6F1F-419E-88B4-FE0E2E6F8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420813"/>
            <a:ext cx="9175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20">
            <a:extLst>
              <a:ext uri="{FF2B5EF4-FFF2-40B4-BE49-F238E27FC236}">
                <a16:creationId xmlns:a16="http://schemas.microsoft.com/office/drawing/2014/main" id="{C2D9BFBA-57E0-44E6-ABF2-C4C66269E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407988"/>
            <a:ext cx="9191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图片 21">
            <a:extLst>
              <a:ext uri="{FF2B5EF4-FFF2-40B4-BE49-F238E27FC236}">
                <a16:creationId xmlns:a16="http://schemas.microsoft.com/office/drawing/2014/main" id="{28CDFDEE-6E32-4292-91B7-90D1A1791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301875"/>
            <a:ext cx="9191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组合 31">
            <a:extLst>
              <a:ext uri="{FF2B5EF4-FFF2-40B4-BE49-F238E27FC236}">
                <a16:creationId xmlns:a16="http://schemas.microsoft.com/office/drawing/2014/main" id="{EC7A35C3-F228-421E-AEB9-5CCA7957DF10}"/>
              </a:ext>
            </a:extLst>
          </p:cNvPr>
          <p:cNvGrpSpPr>
            <a:grpSpLocks/>
          </p:cNvGrpSpPr>
          <p:nvPr/>
        </p:nvGrpSpPr>
        <p:grpSpPr bwMode="auto">
          <a:xfrm>
            <a:off x="10369550" y="-180975"/>
            <a:ext cx="1665288" cy="2541588"/>
            <a:chOff x="8683894" y="705760"/>
            <a:chExt cx="1389852" cy="2120445"/>
          </a:xfrm>
        </p:grpSpPr>
        <p:sp>
          <p:nvSpPr>
            <p:cNvPr id="5143" name="Freeform 20">
              <a:extLst>
                <a:ext uri="{FF2B5EF4-FFF2-40B4-BE49-F238E27FC236}">
                  <a16:creationId xmlns:a16="http://schemas.microsoft.com/office/drawing/2014/main" id="{5B1DB40B-FDF2-4430-863A-37B6B78B5B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140500 w 197"/>
                <a:gd name="T1" fmla="*/ 675397 h 278"/>
                <a:gd name="T2" fmla="*/ 1064855 w 197"/>
                <a:gd name="T3" fmla="*/ 390100 h 278"/>
                <a:gd name="T4" fmla="*/ 546975 w 197"/>
                <a:gd name="T5" fmla="*/ 116448 h 278"/>
                <a:gd name="T6" fmla="*/ 116378 w 197"/>
                <a:gd name="T7" fmla="*/ 436679 h 278"/>
                <a:gd name="T8" fmla="*/ 110559 w 197"/>
                <a:gd name="T9" fmla="*/ 454146 h 278"/>
                <a:gd name="T10" fmla="*/ 52370 w 197"/>
                <a:gd name="T11" fmla="*/ 628818 h 278"/>
                <a:gd name="T12" fmla="*/ 87283 w 197"/>
                <a:gd name="T13" fmla="*/ 1001450 h 278"/>
                <a:gd name="T14" fmla="*/ 157110 w 197"/>
                <a:gd name="T15" fmla="*/ 1205234 h 278"/>
                <a:gd name="T16" fmla="*/ 192023 w 197"/>
                <a:gd name="T17" fmla="*/ 1385728 h 278"/>
                <a:gd name="T18" fmla="*/ 186204 w 197"/>
                <a:gd name="T19" fmla="*/ 1391550 h 278"/>
                <a:gd name="T20" fmla="*/ 186204 w 197"/>
                <a:gd name="T21" fmla="*/ 1414840 h 278"/>
                <a:gd name="T22" fmla="*/ 186204 w 197"/>
                <a:gd name="T23" fmla="*/ 1496353 h 278"/>
                <a:gd name="T24" fmla="*/ 203661 w 197"/>
                <a:gd name="T25" fmla="*/ 1531287 h 278"/>
                <a:gd name="T26" fmla="*/ 325857 w 197"/>
                <a:gd name="T27" fmla="*/ 1548754 h 278"/>
                <a:gd name="T28" fmla="*/ 413140 w 197"/>
                <a:gd name="T29" fmla="*/ 1572044 h 278"/>
                <a:gd name="T30" fmla="*/ 453872 w 197"/>
                <a:gd name="T31" fmla="*/ 1589511 h 278"/>
                <a:gd name="T32" fmla="*/ 512061 w 197"/>
                <a:gd name="T33" fmla="*/ 1606978 h 278"/>
                <a:gd name="T34" fmla="*/ 581888 w 197"/>
                <a:gd name="T35" fmla="*/ 1577866 h 278"/>
                <a:gd name="T36" fmla="*/ 634258 w 197"/>
                <a:gd name="T37" fmla="*/ 1548754 h 278"/>
                <a:gd name="T38" fmla="*/ 803005 w 197"/>
                <a:gd name="T39" fmla="*/ 1269280 h 278"/>
                <a:gd name="T40" fmla="*/ 808824 w 197"/>
                <a:gd name="T41" fmla="*/ 1257635 h 278"/>
                <a:gd name="T42" fmla="*/ 814643 w 197"/>
                <a:gd name="T43" fmla="*/ 1245990 h 278"/>
                <a:gd name="T44" fmla="*/ 1082311 w 197"/>
                <a:gd name="T45" fmla="*/ 995628 h 278"/>
                <a:gd name="T46" fmla="*/ 1105587 w 197"/>
                <a:gd name="T47" fmla="*/ 902470 h 278"/>
                <a:gd name="T48" fmla="*/ 1140500 w 197"/>
                <a:gd name="T49" fmla="*/ 786022 h 278"/>
                <a:gd name="T50" fmla="*/ 1140500 w 197"/>
                <a:gd name="T51" fmla="*/ 675397 h 278"/>
                <a:gd name="T52" fmla="*/ 773911 w 197"/>
                <a:gd name="T53" fmla="*/ 1071319 h 278"/>
                <a:gd name="T54" fmla="*/ 779730 w 197"/>
                <a:gd name="T55" fmla="*/ 1059674 h 278"/>
                <a:gd name="T56" fmla="*/ 837918 w 197"/>
                <a:gd name="T57" fmla="*/ 1018917 h 278"/>
                <a:gd name="T58" fmla="*/ 785549 w 197"/>
                <a:gd name="T59" fmla="*/ 1071319 h 278"/>
                <a:gd name="T60" fmla="*/ 773911 w 197"/>
                <a:gd name="T61" fmla="*/ 1071319 h 27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4" name="Freeform 21">
              <a:extLst>
                <a:ext uri="{FF2B5EF4-FFF2-40B4-BE49-F238E27FC236}">
                  <a16:creationId xmlns:a16="http://schemas.microsoft.com/office/drawing/2014/main" id="{A580106E-B0DC-490C-902B-F314D91F2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250960 w 51"/>
                <a:gd name="T1" fmla="*/ 11685 h 56"/>
                <a:gd name="T2" fmla="*/ 145907 w 51"/>
                <a:gd name="T3" fmla="*/ 93477 h 56"/>
                <a:gd name="T4" fmla="*/ 11673 w 51"/>
                <a:gd name="T5" fmla="*/ 268747 h 56"/>
                <a:gd name="T6" fmla="*/ 46690 w 51"/>
                <a:gd name="T7" fmla="*/ 309643 h 56"/>
                <a:gd name="T8" fmla="*/ 93380 w 51"/>
                <a:gd name="T9" fmla="*/ 315485 h 56"/>
                <a:gd name="T10" fmla="*/ 262632 w 51"/>
                <a:gd name="T11" fmla="*/ 81793 h 56"/>
                <a:gd name="T12" fmla="*/ 256796 w 51"/>
                <a:gd name="T13" fmla="*/ 58423 h 56"/>
                <a:gd name="T14" fmla="*/ 274305 w 51"/>
                <a:gd name="T15" fmla="*/ 46739 h 56"/>
                <a:gd name="T16" fmla="*/ 250960 w 51"/>
                <a:gd name="T17" fmla="*/ 11685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Freeform 52">
              <a:extLst>
                <a:ext uri="{FF2B5EF4-FFF2-40B4-BE49-F238E27FC236}">
                  <a16:creationId xmlns:a16="http://schemas.microsoft.com/office/drawing/2014/main" id="{60B47CD3-B766-4E6E-9D89-5D11ECD439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1248748 w 216"/>
                <a:gd name="T1" fmla="*/ 664177 h 285"/>
                <a:gd name="T2" fmla="*/ 104546 w 216"/>
                <a:gd name="T3" fmla="*/ 477741 h 285"/>
                <a:gd name="T4" fmla="*/ 214901 w 216"/>
                <a:gd name="T5" fmla="*/ 1037048 h 285"/>
                <a:gd name="T6" fmla="*/ 127779 w 216"/>
                <a:gd name="T7" fmla="*/ 1206005 h 285"/>
                <a:gd name="T8" fmla="*/ 110354 w 216"/>
                <a:gd name="T9" fmla="*/ 1340006 h 285"/>
                <a:gd name="T10" fmla="*/ 5808 w 216"/>
                <a:gd name="T11" fmla="*/ 1404093 h 285"/>
                <a:gd name="T12" fmla="*/ 342680 w 216"/>
                <a:gd name="T13" fmla="*/ 1619659 h 285"/>
                <a:gd name="T14" fmla="*/ 778289 w 216"/>
                <a:gd name="T15" fmla="*/ 1561398 h 285"/>
                <a:gd name="T16" fmla="*/ 755057 w 216"/>
                <a:gd name="T17" fmla="*/ 1514789 h 285"/>
                <a:gd name="T18" fmla="*/ 813138 w 216"/>
                <a:gd name="T19" fmla="*/ 1474006 h 285"/>
                <a:gd name="T20" fmla="*/ 784098 w 216"/>
                <a:gd name="T21" fmla="*/ 1374962 h 285"/>
                <a:gd name="T22" fmla="*/ 1062888 w 216"/>
                <a:gd name="T23" fmla="*/ 1106961 h 285"/>
                <a:gd name="T24" fmla="*/ 121971 w 216"/>
                <a:gd name="T25" fmla="*/ 1468180 h 285"/>
                <a:gd name="T26" fmla="*/ 145203 w 216"/>
                <a:gd name="T27" fmla="*/ 1374962 h 285"/>
                <a:gd name="T28" fmla="*/ 145203 w 216"/>
                <a:gd name="T29" fmla="*/ 1415745 h 285"/>
                <a:gd name="T30" fmla="*/ 174244 w 216"/>
                <a:gd name="T31" fmla="*/ 1427398 h 285"/>
                <a:gd name="T32" fmla="*/ 203285 w 216"/>
                <a:gd name="T33" fmla="*/ 1415745 h 285"/>
                <a:gd name="T34" fmla="*/ 220709 w 216"/>
                <a:gd name="T35" fmla="*/ 1427398 h 285"/>
                <a:gd name="T36" fmla="*/ 226517 w 216"/>
                <a:gd name="T37" fmla="*/ 1526441 h 285"/>
                <a:gd name="T38" fmla="*/ 261366 w 216"/>
                <a:gd name="T39" fmla="*/ 1538094 h 285"/>
                <a:gd name="T40" fmla="*/ 272982 w 216"/>
                <a:gd name="T41" fmla="*/ 1456528 h 285"/>
                <a:gd name="T42" fmla="*/ 342680 w 216"/>
                <a:gd name="T43" fmla="*/ 1549746 h 285"/>
                <a:gd name="T44" fmla="*/ 261366 w 216"/>
                <a:gd name="T45" fmla="*/ 1538094 h 285"/>
                <a:gd name="T46" fmla="*/ 499499 w 216"/>
                <a:gd name="T47" fmla="*/ 897221 h 285"/>
                <a:gd name="T48" fmla="*/ 482075 w 216"/>
                <a:gd name="T49" fmla="*/ 1293397 h 285"/>
                <a:gd name="T50" fmla="*/ 365912 w 216"/>
                <a:gd name="T51" fmla="*/ 1573050 h 285"/>
                <a:gd name="T52" fmla="*/ 377528 w 216"/>
                <a:gd name="T53" fmla="*/ 1497311 h 285"/>
                <a:gd name="T54" fmla="*/ 453034 w 216"/>
                <a:gd name="T55" fmla="*/ 1538094 h 285"/>
                <a:gd name="T56" fmla="*/ 365912 w 216"/>
                <a:gd name="T57" fmla="*/ 1573050 h 285"/>
                <a:gd name="T58" fmla="*/ 487883 w 216"/>
                <a:gd name="T59" fmla="*/ 1520615 h 285"/>
                <a:gd name="T60" fmla="*/ 551772 w 216"/>
                <a:gd name="T61" fmla="*/ 1526441 h 285"/>
                <a:gd name="T62" fmla="*/ 545964 w 216"/>
                <a:gd name="T63" fmla="*/ 1596355 h 285"/>
                <a:gd name="T64" fmla="*/ 580813 w 216"/>
                <a:gd name="T65" fmla="*/ 1596355 h 285"/>
                <a:gd name="T66" fmla="*/ 580813 w 216"/>
                <a:gd name="T67" fmla="*/ 1526441 h 285"/>
                <a:gd name="T68" fmla="*/ 621470 w 216"/>
                <a:gd name="T69" fmla="*/ 1526441 h 285"/>
                <a:gd name="T70" fmla="*/ 644702 w 216"/>
                <a:gd name="T71" fmla="*/ 1526441 h 285"/>
                <a:gd name="T72" fmla="*/ 580813 w 216"/>
                <a:gd name="T73" fmla="*/ 1596355 h 285"/>
                <a:gd name="T74" fmla="*/ 679551 w 216"/>
                <a:gd name="T75" fmla="*/ 1584703 h 285"/>
                <a:gd name="T76" fmla="*/ 679551 w 216"/>
                <a:gd name="T77" fmla="*/ 1526441 h 285"/>
                <a:gd name="T78" fmla="*/ 714400 w 216"/>
                <a:gd name="T79" fmla="*/ 1567224 h 285"/>
                <a:gd name="T80" fmla="*/ 679551 w 216"/>
                <a:gd name="T81" fmla="*/ 1345832 h 285"/>
                <a:gd name="T82" fmla="*/ 609854 w 216"/>
                <a:gd name="T83" fmla="*/ 920526 h 285"/>
                <a:gd name="T84" fmla="*/ 795714 w 216"/>
                <a:gd name="T85" fmla="*/ 629220 h 285"/>
                <a:gd name="T86" fmla="*/ 569197 w 216"/>
                <a:gd name="T87" fmla="*/ 862265 h 285"/>
                <a:gd name="T88" fmla="*/ 453034 w 216"/>
                <a:gd name="T89" fmla="*/ 530176 h 285"/>
                <a:gd name="T90" fmla="*/ 464650 w 216"/>
                <a:gd name="T91" fmla="*/ 873917 h 285"/>
                <a:gd name="T92" fmla="*/ 296215 w 216"/>
                <a:gd name="T93" fmla="*/ 1246788 h 285"/>
                <a:gd name="T94" fmla="*/ 162628 w 216"/>
                <a:gd name="T95" fmla="*/ 640872 h 285"/>
                <a:gd name="T96" fmla="*/ 1132585 w 216"/>
                <a:gd name="T97" fmla="*/ 827308 h 285"/>
                <a:gd name="T98" fmla="*/ 633086 w 216"/>
                <a:gd name="T99" fmla="*/ 862265 h 285"/>
                <a:gd name="T100" fmla="*/ 772481 w 216"/>
                <a:gd name="T101" fmla="*/ 728264 h 285"/>
                <a:gd name="T102" fmla="*/ 633086 w 216"/>
                <a:gd name="T103" fmla="*/ 862265 h 285"/>
                <a:gd name="T104" fmla="*/ 423993 w 216"/>
                <a:gd name="T105" fmla="*/ 722438 h 285"/>
                <a:gd name="T106" fmla="*/ 476267 w 216"/>
                <a:gd name="T107" fmla="*/ 804003 h 28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Freeform 53">
              <a:extLst>
                <a:ext uri="{FF2B5EF4-FFF2-40B4-BE49-F238E27FC236}">
                  <a16:creationId xmlns:a16="http://schemas.microsoft.com/office/drawing/2014/main" id="{AF6F5855-3B6E-40A2-B222-94656F325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10169 w 28"/>
                <a:gd name="T1" fmla="*/ 29212 h 56"/>
                <a:gd name="T2" fmla="*/ 40589 w 28"/>
                <a:gd name="T3" fmla="*/ 29212 h 56"/>
                <a:gd name="T4" fmla="*/ 11597 w 28"/>
                <a:gd name="T5" fmla="*/ 111004 h 56"/>
                <a:gd name="T6" fmla="*/ 46387 w 28"/>
                <a:gd name="T7" fmla="*/ 297958 h 56"/>
                <a:gd name="T8" fmla="*/ 110169 w 28"/>
                <a:gd name="T9" fmla="*/ 297958 h 56"/>
                <a:gd name="T10" fmla="*/ 110169 w 28"/>
                <a:gd name="T11" fmla="*/ 297958 h 56"/>
                <a:gd name="T12" fmla="*/ 127564 w 28"/>
                <a:gd name="T13" fmla="*/ 286274 h 56"/>
                <a:gd name="T14" fmla="*/ 127564 w 28"/>
                <a:gd name="T15" fmla="*/ 262904 h 56"/>
                <a:gd name="T16" fmla="*/ 110169 w 28"/>
                <a:gd name="T17" fmla="*/ 29212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Freeform 54">
              <a:extLst>
                <a:ext uri="{FF2B5EF4-FFF2-40B4-BE49-F238E27FC236}">
                  <a16:creationId xmlns:a16="http://schemas.microsoft.com/office/drawing/2014/main" id="{11CDEEE0-E2EF-4009-9EB0-0665553C0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191005 w 34"/>
                <a:gd name="T1" fmla="*/ 35054 h 56"/>
                <a:gd name="T2" fmla="*/ 127337 w 34"/>
                <a:gd name="T3" fmla="*/ 17527 h 56"/>
                <a:gd name="T4" fmla="*/ 81032 w 34"/>
                <a:gd name="T5" fmla="*/ 70108 h 56"/>
                <a:gd name="T6" fmla="*/ 63668 w 34"/>
                <a:gd name="T7" fmla="*/ 87635 h 56"/>
                <a:gd name="T8" fmla="*/ 52092 w 34"/>
                <a:gd name="T9" fmla="*/ 116846 h 56"/>
                <a:gd name="T10" fmla="*/ 5788 w 34"/>
                <a:gd name="T11" fmla="*/ 262904 h 56"/>
                <a:gd name="T12" fmla="*/ 75244 w 34"/>
                <a:gd name="T13" fmla="*/ 303801 h 56"/>
                <a:gd name="T14" fmla="*/ 196793 w 34"/>
                <a:gd name="T15" fmla="*/ 58423 h 56"/>
                <a:gd name="T16" fmla="*/ 191005 w 34"/>
                <a:gd name="T17" fmla="*/ 35054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8" name="Freeform 55">
              <a:extLst>
                <a:ext uri="{FF2B5EF4-FFF2-40B4-BE49-F238E27FC236}">
                  <a16:creationId xmlns:a16="http://schemas.microsoft.com/office/drawing/2014/main" id="{6410F981-A15F-401C-82AA-6B050F576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197688 w 44"/>
                <a:gd name="T1" fmla="*/ 11571 h 54"/>
                <a:gd name="T2" fmla="*/ 5814 w 44"/>
                <a:gd name="T3" fmla="*/ 237200 h 54"/>
                <a:gd name="T4" fmla="*/ 75586 w 44"/>
                <a:gd name="T5" fmla="*/ 289269 h 54"/>
                <a:gd name="T6" fmla="*/ 139544 w 44"/>
                <a:gd name="T7" fmla="*/ 219844 h 54"/>
                <a:gd name="T8" fmla="*/ 145359 w 44"/>
                <a:gd name="T9" fmla="*/ 214059 h 54"/>
                <a:gd name="T10" fmla="*/ 238388 w 44"/>
                <a:gd name="T11" fmla="*/ 69424 h 54"/>
                <a:gd name="T12" fmla="*/ 197688 w 44"/>
                <a:gd name="T13" fmla="*/ 11571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29" name="组合 36">
            <a:extLst>
              <a:ext uri="{FF2B5EF4-FFF2-40B4-BE49-F238E27FC236}">
                <a16:creationId xmlns:a16="http://schemas.microsoft.com/office/drawing/2014/main" id="{CFA5F901-15EB-4B9B-9A9D-B04EAD6247F0}"/>
              </a:ext>
            </a:extLst>
          </p:cNvPr>
          <p:cNvGrpSpPr>
            <a:grpSpLocks/>
          </p:cNvGrpSpPr>
          <p:nvPr/>
        </p:nvGrpSpPr>
        <p:grpSpPr bwMode="auto">
          <a:xfrm rot="1327020">
            <a:off x="4149725" y="1462088"/>
            <a:ext cx="465138" cy="2035175"/>
            <a:chOff x="392752" y="3324665"/>
            <a:chExt cx="637039" cy="2780557"/>
          </a:xfrm>
        </p:grpSpPr>
        <p:sp>
          <p:nvSpPr>
            <p:cNvPr id="5140" name="Freeform 22">
              <a:extLst>
                <a:ext uri="{FF2B5EF4-FFF2-40B4-BE49-F238E27FC236}">
                  <a16:creationId xmlns:a16="http://schemas.microsoft.com/office/drawing/2014/main" id="{95178394-29A2-4369-8F13-C5361B81E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384402 w 80"/>
                <a:gd name="T1" fmla="*/ 142558 h 355"/>
                <a:gd name="T2" fmla="*/ 349904 w 80"/>
                <a:gd name="T3" fmla="*/ 93400 h 355"/>
                <a:gd name="T4" fmla="*/ 349904 w 80"/>
                <a:gd name="T5" fmla="*/ 93400 h 355"/>
                <a:gd name="T6" fmla="*/ 300622 w 80"/>
                <a:gd name="T7" fmla="*/ 58990 h 355"/>
                <a:gd name="T8" fmla="*/ 295694 w 80"/>
                <a:gd name="T9" fmla="*/ 58990 h 355"/>
                <a:gd name="T10" fmla="*/ 275981 w 80"/>
                <a:gd name="T11" fmla="*/ 63905 h 355"/>
                <a:gd name="T12" fmla="*/ 271052 w 80"/>
                <a:gd name="T13" fmla="*/ 63905 h 355"/>
                <a:gd name="T14" fmla="*/ 261196 w 80"/>
                <a:gd name="T15" fmla="*/ 63905 h 355"/>
                <a:gd name="T16" fmla="*/ 216842 w 80"/>
                <a:gd name="T17" fmla="*/ 24579 h 355"/>
                <a:gd name="T18" fmla="*/ 172488 w 80"/>
                <a:gd name="T19" fmla="*/ 58990 h 355"/>
                <a:gd name="T20" fmla="*/ 78852 w 80"/>
                <a:gd name="T21" fmla="*/ 88485 h 355"/>
                <a:gd name="T22" fmla="*/ 103493 w 80"/>
                <a:gd name="T23" fmla="*/ 137643 h 355"/>
                <a:gd name="T24" fmla="*/ 152775 w 80"/>
                <a:gd name="T25" fmla="*/ 127811 h 355"/>
                <a:gd name="T26" fmla="*/ 108421 w 80"/>
                <a:gd name="T27" fmla="*/ 309696 h 355"/>
                <a:gd name="T28" fmla="*/ 88708 w 80"/>
                <a:gd name="T29" fmla="*/ 378517 h 355"/>
                <a:gd name="T30" fmla="*/ 98565 w 80"/>
                <a:gd name="T31" fmla="*/ 412928 h 355"/>
                <a:gd name="T32" fmla="*/ 113349 w 80"/>
                <a:gd name="T33" fmla="*/ 437507 h 355"/>
                <a:gd name="T34" fmla="*/ 64067 w 80"/>
                <a:gd name="T35" fmla="*/ 476833 h 355"/>
                <a:gd name="T36" fmla="*/ 78852 w 80"/>
                <a:gd name="T37" fmla="*/ 850434 h 355"/>
                <a:gd name="T38" fmla="*/ 78852 w 80"/>
                <a:gd name="T39" fmla="*/ 909424 h 355"/>
                <a:gd name="T40" fmla="*/ 88708 w 80"/>
                <a:gd name="T41" fmla="*/ 988077 h 355"/>
                <a:gd name="T42" fmla="*/ 29569 w 80"/>
                <a:gd name="T43" fmla="*/ 1263362 h 355"/>
                <a:gd name="T44" fmla="*/ 29569 w 80"/>
                <a:gd name="T45" fmla="*/ 1273194 h 355"/>
                <a:gd name="T46" fmla="*/ 0 w 80"/>
                <a:gd name="T47" fmla="*/ 1410836 h 355"/>
                <a:gd name="T48" fmla="*/ 14785 w 80"/>
                <a:gd name="T49" fmla="*/ 1435415 h 355"/>
                <a:gd name="T50" fmla="*/ 14785 w 80"/>
                <a:gd name="T51" fmla="*/ 1548479 h 355"/>
                <a:gd name="T52" fmla="*/ 29569 w 80"/>
                <a:gd name="T53" fmla="*/ 1573058 h 355"/>
                <a:gd name="T54" fmla="*/ 24641 w 80"/>
                <a:gd name="T55" fmla="*/ 1607468 h 355"/>
                <a:gd name="T56" fmla="*/ 49282 w 80"/>
                <a:gd name="T57" fmla="*/ 1641879 h 355"/>
                <a:gd name="T58" fmla="*/ 39426 w 80"/>
                <a:gd name="T59" fmla="*/ 1671374 h 355"/>
                <a:gd name="T60" fmla="*/ 118277 w 80"/>
                <a:gd name="T61" fmla="*/ 1695953 h 355"/>
                <a:gd name="T62" fmla="*/ 128134 w 80"/>
                <a:gd name="T63" fmla="*/ 1671374 h 355"/>
                <a:gd name="T64" fmla="*/ 157703 w 80"/>
                <a:gd name="T65" fmla="*/ 1641879 h 355"/>
                <a:gd name="T66" fmla="*/ 172488 w 80"/>
                <a:gd name="T67" fmla="*/ 1577974 h 355"/>
                <a:gd name="T68" fmla="*/ 172488 w 80"/>
                <a:gd name="T69" fmla="*/ 1563226 h 355"/>
                <a:gd name="T70" fmla="*/ 182344 w 80"/>
                <a:gd name="T71" fmla="*/ 1479657 h 355"/>
                <a:gd name="T72" fmla="*/ 226698 w 80"/>
                <a:gd name="T73" fmla="*/ 1356762 h 355"/>
                <a:gd name="T74" fmla="*/ 216842 w 80"/>
                <a:gd name="T75" fmla="*/ 1317436 h 355"/>
                <a:gd name="T76" fmla="*/ 226698 w 80"/>
                <a:gd name="T77" fmla="*/ 1302688 h 355"/>
                <a:gd name="T78" fmla="*/ 236555 w 80"/>
                <a:gd name="T79" fmla="*/ 1243699 h 355"/>
                <a:gd name="T80" fmla="*/ 236555 w 80"/>
                <a:gd name="T81" fmla="*/ 1233867 h 355"/>
                <a:gd name="T82" fmla="*/ 241483 w 80"/>
                <a:gd name="T83" fmla="*/ 1219120 h 355"/>
                <a:gd name="T84" fmla="*/ 261196 w 80"/>
                <a:gd name="T85" fmla="*/ 1047067 h 355"/>
                <a:gd name="T86" fmla="*/ 280909 w 80"/>
                <a:gd name="T87" fmla="*/ 830771 h 355"/>
                <a:gd name="T88" fmla="*/ 271052 w 80"/>
                <a:gd name="T89" fmla="*/ 806192 h 355"/>
                <a:gd name="T90" fmla="*/ 300622 w 80"/>
                <a:gd name="T91" fmla="*/ 722623 h 355"/>
                <a:gd name="T92" fmla="*/ 285837 w 80"/>
                <a:gd name="T93" fmla="*/ 683297 h 355"/>
                <a:gd name="T94" fmla="*/ 290765 w 80"/>
                <a:gd name="T95" fmla="*/ 555486 h 355"/>
                <a:gd name="T96" fmla="*/ 266124 w 80"/>
                <a:gd name="T97" fmla="*/ 525991 h 355"/>
                <a:gd name="T98" fmla="*/ 266124 w 80"/>
                <a:gd name="T99" fmla="*/ 521075 h 355"/>
                <a:gd name="T100" fmla="*/ 340048 w 80"/>
                <a:gd name="T101" fmla="*/ 344106 h 355"/>
                <a:gd name="T102" fmla="*/ 310478 w 80"/>
                <a:gd name="T103" fmla="*/ 299864 h 355"/>
                <a:gd name="T104" fmla="*/ 310478 w 80"/>
                <a:gd name="T105" fmla="*/ 285117 h 355"/>
                <a:gd name="T106" fmla="*/ 320335 w 80"/>
                <a:gd name="T107" fmla="*/ 260538 h 355"/>
                <a:gd name="T108" fmla="*/ 384402 w 80"/>
                <a:gd name="T109" fmla="*/ 142558 h 35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Freeform 23">
              <a:extLst>
                <a:ext uri="{FF2B5EF4-FFF2-40B4-BE49-F238E27FC236}">
                  <a16:creationId xmlns:a16="http://schemas.microsoft.com/office/drawing/2014/main" id="{6A5FDD87-48D2-49FC-8775-4F58D70BB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377829 w 85"/>
                <a:gd name="T1" fmla="*/ 49222 h 43"/>
                <a:gd name="T2" fmla="*/ 289505 w 85"/>
                <a:gd name="T3" fmla="*/ 24611 h 43"/>
                <a:gd name="T4" fmla="*/ 284598 w 85"/>
                <a:gd name="T5" fmla="*/ 19689 h 43"/>
                <a:gd name="T6" fmla="*/ 230623 w 85"/>
                <a:gd name="T7" fmla="*/ 14767 h 43"/>
                <a:gd name="T8" fmla="*/ 53976 w 85"/>
                <a:gd name="T9" fmla="*/ 9844 h 43"/>
                <a:gd name="T10" fmla="*/ 24534 w 85"/>
                <a:gd name="T11" fmla="*/ 78755 h 43"/>
                <a:gd name="T12" fmla="*/ 44162 w 85"/>
                <a:gd name="T13" fmla="*/ 113210 h 43"/>
                <a:gd name="T14" fmla="*/ 44162 w 85"/>
                <a:gd name="T15" fmla="*/ 118132 h 43"/>
                <a:gd name="T16" fmla="*/ 58882 w 85"/>
                <a:gd name="T17" fmla="*/ 157510 h 43"/>
                <a:gd name="T18" fmla="*/ 314040 w 85"/>
                <a:gd name="T19" fmla="*/ 152588 h 43"/>
                <a:gd name="T20" fmla="*/ 387643 w 85"/>
                <a:gd name="T21" fmla="*/ 123055 h 43"/>
                <a:gd name="T22" fmla="*/ 377829 w 85"/>
                <a:gd name="T23" fmla="*/ 49222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Freeform 91">
              <a:extLst>
                <a:ext uri="{FF2B5EF4-FFF2-40B4-BE49-F238E27FC236}">
                  <a16:creationId xmlns:a16="http://schemas.microsoft.com/office/drawing/2014/main" id="{A493717C-F442-4E2D-9EE3-BED85539CA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396924 w 130"/>
                <a:gd name="T1" fmla="*/ 29476 h 566"/>
                <a:gd name="T2" fmla="*/ 377323 w 130"/>
                <a:gd name="T3" fmla="*/ 9825 h 566"/>
                <a:gd name="T4" fmla="*/ 210713 w 130"/>
                <a:gd name="T5" fmla="*/ 314409 h 566"/>
                <a:gd name="T6" fmla="*/ 127408 w 130"/>
                <a:gd name="T7" fmla="*/ 776198 h 566"/>
                <a:gd name="T8" fmla="*/ 392024 w 130"/>
                <a:gd name="T9" fmla="*/ 103166 h 566"/>
                <a:gd name="T10" fmla="*/ 338121 w 130"/>
                <a:gd name="T11" fmla="*/ 810586 h 566"/>
                <a:gd name="T12" fmla="*/ 392024 w 130"/>
                <a:gd name="T13" fmla="*/ 564954 h 566"/>
                <a:gd name="T14" fmla="*/ 284217 w 130"/>
                <a:gd name="T15" fmla="*/ 800761 h 566"/>
                <a:gd name="T16" fmla="*/ 269517 w 130"/>
                <a:gd name="T17" fmla="*/ 800761 h 566"/>
                <a:gd name="T18" fmla="*/ 220514 w 130"/>
                <a:gd name="T19" fmla="*/ 766373 h 566"/>
                <a:gd name="T20" fmla="*/ 205813 w 130"/>
                <a:gd name="T21" fmla="*/ 491264 h 566"/>
                <a:gd name="T22" fmla="*/ 210713 w 130"/>
                <a:gd name="T23" fmla="*/ 795848 h 566"/>
                <a:gd name="T24" fmla="*/ 102906 w 130"/>
                <a:gd name="T25" fmla="*/ 977616 h 566"/>
                <a:gd name="T26" fmla="*/ 98006 w 130"/>
                <a:gd name="T27" fmla="*/ 2765819 h 566"/>
                <a:gd name="T28" fmla="*/ 362622 w 130"/>
                <a:gd name="T29" fmla="*/ 1557308 h 566"/>
                <a:gd name="T30" fmla="*/ 475329 w 130"/>
                <a:gd name="T31" fmla="*/ 953053 h 566"/>
                <a:gd name="T32" fmla="*/ 308719 w 130"/>
                <a:gd name="T33" fmla="*/ 844975 h 566"/>
                <a:gd name="T34" fmla="*/ 259716 w 130"/>
                <a:gd name="T35" fmla="*/ 957966 h 566"/>
                <a:gd name="T36" fmla="*/ 308719 w 130"/>
                <a:gd name="T37" fmla="*/ 844975 h 566"/>
                <a:gd name="T38" fmla="*/ 230314 w 130"/>
                <a:gd name="T39" fmla="*/ 840062 h 566"/>
                <a:gd name="T40" fmla="*/ 151909 w 130"/>
                <a:gd name="T41" fmla="*/ 953053 h 566"/>
                <a:gd name="T42" fmla="*/ 142109 w 130"/>
                <a:gd name="T43" fmla="*/ 844975 h 566"/>
                <a:gd name="T44" fmla="*/ 137208 w 130"/>
                <a:gd name="T45" fmla="*/ 948140 h 566"/>
                <a:gd name="T46" fmla="*/ 254816 w 130"/>
                <a:gd name="T47" fmla="*/ 1134821 h 566"/>
                <a:gd name="T48" fmla="*/ 362622 w 130"/>
                <a:gd name="T49" fmla="*/ 1134821 h 566"/>
                <a:gd name="T50" fmla="*/ 264616 w 130"/>
                <a:gd name="T51" fmla="*/ 1237987 h 566"/>
                <a:gd name="T52" fmla="*/ 333220 w 130"/>
                <a:gd name="T53" fmla="*/ 1365715 h 566"/>
                <a:gd name="T54" fmla="*/ 264616 w 130"/>
                <a:gd name="T55" fmla="*/ 1395191 h 566"/>
                <a:gd name="T56" fmla="*/ 318520 w 130"/>
                <a:gd name="T57" fmla="*/ 1513095 h 566"/>
                <a:gd name="T58" fmla="*/ 240115 w 130"/>
                <a:gd name="T59" fmla="*/ 1527833 h 566"/>
                <a:gd name="T60" fmla="*/ 298918 w 130"/>
                <a:gd name="T61" fmla="*/ 1650649 h 566"/>
                <a:gd name="T62" fmla="*/ 240115 w 130"/>
                <a:gd name="T63" fmla="*/ 1680125 h 566"/>
                <a:gd name="T64" fmla="*/ 274417 w 130"/>
                <a:gd name="T65" fmla="*/ 1842242 h 566"/>
                <a:gd name="T66" fmla="*/ 284217 w 130"/>
                <a:gd name="T67" fmla="*/ 1866805 h 566"/>
                <a:gd name="T68" fmla="*/ 240115 w 130"/>
                <a:gd name="T69" fmla="*/ 2004359 h 566"/>
                <a:gd name="T70" fmla="*/ 259716 w 130"/>
                <a:gd name="T71" fmla="*/ 2166476 h 566"/>
                <a:gd name="T72" fmla="*/ 259716 w 130"/>
                <a:gd name="T73" fmla="*/ 2191040 h 566"/>
                <a:gd name="T74" fmla="*/ 181311 w 130"/>
                <a:gd name="T75" fmla="*/ 2304030 h 566"/>
                <a:gd name="T76" fmla="*/ 225414 w 130"/>
                <a:gd name="T77" fmla="*/ 2431759 h 566"/>
                <a:gd name="T78" fmla="*/ 220514 w 130"/>
                <a:gd name="T79" fmla="*/ 2451410 h 566"/>
                <a:gd name="T80" fmla="*/ 151909 w 130"/>
                <a:gd name="T81" fmla="*/ 2588964 h 566"/>
                <a:gd name="T82" fmla="*/ 83305 w 130"/>
                <a:gd name="T83" fmla="*/ 2402283 h 566"/>
                <a:gd name="T84" fmla="*/ 396924 w 130"/>
                <a:gd name="T85" fmla="*/ 982529 h 566"/>
                <a:gd name="T86" fmla="*/ 406725 w 130"/>
                <a:gd name="T87" fmla="*/ 943228 h 566"/>
                <a:gd name="T88" fmla="*/ 333220 w 130"/>
                <a:gd name="T89" fmla="*/ 903927 h 566"/>
                <a:gd name="T90" fmla="*/ 411625 w 130"/>
                <a:gd name="T91" fmla="*/ 854800 h 566"/>
                <a:gd name="T92" fmla="*/ 421426 w 130"/>
                <a:gd name="T93" fmla="*/ 908839 h 56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130" name="图片 40">
            <a:extLst>
              <a:ext uri="{FF2B5EF4-FFF2-40B4-BE49-F238E27FC236}">
                <a16:creationId xmlns:a16="http://schemas.microsoft.com/office/drawing/2014/main" id="{701D3067-83DC-427E-BA0A-A85857D8F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1631950"/>
            <a:ext cx="9175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图片 41">
            <a:extLst>
              <a:ext uri="{FF2B5EF4-FFF2-40B4-BE49-F238E27FC236}">
                <a16:creationId xmlns:a16="http://schemas.microsoft.com/office/drawing/2014/main" id="{1AB51B54-77AF-439B-B675-65CDEAA07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500063"/>
            <a:ext cx="7715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2" name="组合 42">
            <a:extLst>
              <a:ext uri="{FF2B5EF4-FFF2-40B4-BE49-F238E27FC236}">
                <a16:creationId xmlns:a16="http://schemas.microsoft.com/office/drawing/2014/main" id="{1FB8DB13-0A72-450B-A024-3FA061E52092}"/>
              </a:ext>
            </a:extLst>
          </p:cNvPr>
          <p:cNvGrpSpPr>
            <a:grpSpLocks/>
          </p:cNvGrpSpPr>
          <p:nvPr/>
        </p:nvGrpSpPr>
        <p:grpSpPr bwMode="auto">
          <a:xfrm>
            <a:off x="7637463" y="1042988"/>
            <a:ext cx="2447925" cy="989012"/>
            <a:chOff x="4322882" y="5260680"/>
            <a:chExt cx="2448550" cy="987720"/>
          </a:xfrm>
        </p:grpSpPr>
        <p:sp>
          <p:nvSpPr>
            <p:cNvPr id="5137" name="Freeform 32">
              <a:extLst>
                <a:ext uri="{FF2B5EF4-FFF2-40B4-BE49-F238E27FC236}">
                  <a16:creationId xmlns:a16="http://schemas.microsoft.com/office/drawing/2014/main" id="{1AC79457-89BE-4E31-B559-FE2B0B1A9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2312255 w 492"/>
                <a:gd name="T1" fmla="*/ 309653 h 198"/>
                <a:gd name="T2" fmla="*/ 2263162 w 492"/>
                <a:gd name="T3" fmla="*/ 147454 h 198"/>
                <a:gd name="T4" fmla="*/ 2160068 w 492"/>
                <a:gd name="T5" fmla="*/ 14745 h 198"/>
                <a:gd name="T6" fmla="*/ 19637 w 492"/>
                <a:gd name="T7" fmla="*/ 614391 h 198"/>
                <a:gd name="T8" fmla="*/ 2218979 w 492"/>
                <a:gd name="T9" fmla="*/ 157284 h 198"/>
                <a:gd name="T10" fmla="*/ 2297527 w 492"/>
                <a:gd name="T11" fmla="*/ 314568 h 198"/>
                <a:gd name="T12" fmla="*/ 2214070 w 492"/>
                <a:gd name="T13" fmla="*/ 339144 h 198"/>
                <a:gd name="T14" fmla="*/ 2164977 w 492"/>
                <a:gd name="T15" fmla="*/ 260502 h 198"/>
                <a:gd name="T16" fmla="*/ 2164977 w 492"/>
                <a:gd name="T17" fmla="*/ 309653 h 198"/>
                <a:gd name="T18" fmla="*/ 2086430 w 492"/>
                <a:gd name="T19" fmla="*/ 373550 h 198"/>
                <a:gd name="T20" fmla="*/ 2042246 w 492"/>
                <a:gd name="T21" fmla="*/ 324399 h 198"/>
                <a:gd name="T22" fmla="*/ 1953880 w 492"/>
                <a:gd name="T23" fmla="*/ 407956 h 198"/>
                <a:gd name="T24" fmla="*/ 1904787 w 492"/>
                <a:gd name="T25" fmla="*/ 368635 h 198"/>
                <a:gd name="T26" fmla="*/ 1845876 w 492"/>
                <a:gd name="T27" fmla="*/ 437447 h 198"/>
                <a:gd name="T28" fmla="*/ 1826239 w 492"/>
                <a:gd name="T29" fmla="*/ 383380 h 198"/>
                <a:gd name="T30" fmla="*/ 1821330 w 492"/>
                <a:gd name="T31" fmla="*/ 447277 h 198"/>
                <a:gd name="T32" fmla="*/ 1698599 w 492"/>
                <a:gd name="T33" fmla="*/ 422701 h 198"/>
                <a:gd name="T34" fmla="*/ 1639688 w 492"/>
                <a:gd name="T35" fmla="*/ 348974 h 198"/>
                <a:gd name="T36" fmla="*/ 1693690 w 492"/>
                <a:gd name="T37" fmla="*/ 481683 h 198"/>
                <a:gd name="T38" fmla="*/ 1595505 w 492"/>
                <a:gd name="T39" fmla="*/ 486598 h 198"/>
                <a:gd name="T40" fmla="*/ 1546412 w 492"/>
                <a:gd name="T41" fmla="*/ 452192 h 198"/>
                <a:gd name="T42" fmla="*/ 1575868 w 492"/>
                <a:gd name="T43" fmla="*/ 511174 h 198"/>
                <a:gd name="T44" fmla="*/ 1477683 w 492"/>
                <a:gd name="T45" fmla="*/ 457107 h 198"/>
                <a:gd name="T46" fmla="*/ 1482592 w 492"/>
                <a:gd name="T47" fmla="*/ 540664 h 198"/>
                <a:gd name="T48" fmla="*/ 1374589 w 492"/>
                <a:gd name="T49" fmla="*/ 570155 h 198"/>
                <a:gd name="T50" fmla="*/ 1330406 w 492"/>
                <a:gd name="T51" fmla="*/ 501343 h 198"/>
                <a:gd name="T52" fmla="*/ 1256767 w 492"/>
                <a:gd name="T53" fmla="*/ 604561 h 198"/>
                <a:gd name="T54" fmla="*/ 1237130 w 492"/>
                <a:gd name="T55" fmla="*/ 535749 h 198"/>
                <a:gd name="T56" fmla="*/ 1227311 w 492"/>
                <a:gd name="T57" fmla="*/ 589816 h 198"/>
                <a:gd name="T58" fmla="*/ 1138945 w 492"/>
                <a:gd name="T59" fmla="*/ 634052 h 198"/>
                <a:gd name="T60" fmla="*/ 1099671 w 492"/>
                <a:gd name="T61" fmla="*/ 516089 h 198"/>
                <a:gd name="T62" fmla="*/ 1099671 w 492"/>
                <a:gd name="T63" fmla="*/ 604561 h 198"/>
                <a:gd name="T64" fmla="*/ 1030942 w 492"/>
                <a:gd name="T65" fmla="*/ 668458 h 198"/>
                <a:gd name="T66" fmla="*/ 1006395 w 492"/>
                <a:gd name="T67" fmla="*/ 609476 h 198"/>
                <a:gd name="T68" fmla="*/ 996577 w 492"/>
                <a:gd name="T69" fmla="*/ 668458 h 198"/>
                <a:gd name="T70" fmla="*/ 913120 w 492"/>
                <a:gd name="T71" fmla="*/ 702864 h 198"/>
                <a:gd name="T72" fmla="*/ 868937 w 492"/>
                <a:gd name="T73" fmla="*/ 653712 h 198"/>
                <a:gd name="T74" fmla="*/ 893483 w 492"/>
                <a:gd name="T75" fmla="*/ 707779 h 198"/>
                <a:gd name="T76" fmla="*/ 810026 w 492"/>
                <a:gd name="T77" fmla="*/ 727439 h 198"/>
                <a:gd name="T78" fmla="*/ 760933 w 492"/>
                <a:gd name="T79" fmla="*/ 678288 h 198"/>
                <a:gd name="T80" fmla="*/ 716750 w 492"/>
                <a:gd name="T81" fmla="*/ 756930 h 198"/>
                <a:gd name="T82" fmla="*/ 677476 w 492"/>
                <a:gd name="T83" fmla="*/ 688118 h 198"/>
                <a:gd name="T84" fmla="*/ 672567 w 492"/>
                <a:gd name="T85" fmla="*/ 737270 h 198"/>
                <a:gd name="T86" fmla="*/ 594019 w 492"/>
                <a:gd name="T87" fmla="*/ 791336 h 198"/>
                <a:gd name="T88" fmla="*/ 559654 w 492"/>
                <a:gd name="T89" fmla="*/ 668458 h 198"/>
                <a:gd name="T90" fmla="*/ 579291 w 492"/>
                <a:gd name="T91" fmla="*/ 796251 h 198"/>
                <a:gd name="T92" fmla="*/ 461469 w 492"/>
                <a:gd name="T93" fmla="*/ 776591 h 198"/>
                <a:gd name="T94" fmla="*/ 471288 w 492"/>
                <a:gd name="T95" fmla="*/ 815912 h 198"/>
                <a:gd name="T96" fmla="*/ 432014 w 492"/>
                <a:gd name="T97" fmla="*/ 840487 h 198"/>
                <a:gd name="T98" fmla="*/ 407467 w 492"/>
                <a:gd name="T99" fmla="*/ 791336 h 198"/>
                <a:gd name="T100" fmla="*/ 402558 w 492"/>
                <a:gd name="T101" fmla="*/ 830657 h 198"/>
                <a:gd name="T102" fmla="*/ 373103 w 492"/>
                <a:gd name="T103" fmla="*/ 860148 h 198"/>
                <a:gd name="T104" fmla="*/ 348556 w 492"/>
                <a:gd name="T105" fmla="*/ 810997 h 198"/>
                <a:gd name="T106" fmla="*/ 338738 w 492"/>
                <a:gd name="T107" fmla="*/ 850318 h 198"/>
                <a:gd name="T108" fmla="*/ 294555 w 492"/>
                <a:gd name="T109" fmla="*/ 884724 h 198"/>
                <a:gd name="T110" fmla="*/ 284736 w 492"/>
                <a:gd name="T111" fmla="*/ 865063 h 198"/>
                <a:gd name="T112" fmla="*/ 240553 w 492"/>
                <a:gd name="T113" fmla="*/ 825742 h 198"/>
                <a:gd name="T114" fmla="*/ 279827 w 492"/>
                <a:gd name="T115" fmla="*/ 889639 h 198"/>
                <a:gd name="T116" fmla="*/ 122731 w 492"/>
                <a:gd name="T117" fmla="*/ 968281 h 198"/>
                <a:gd name="T118" fmla="*/ 1026032 w 492"/>
                <a:gd name="T119" fmla="*/ 712694 h 198"/>
                <a:gd name="T120" fmla="*/ 2385894 w 492"/>
                <a:gd name="T121" fmla="*/ 348974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Freeform 33">
              <a:extLst>
                <a:ext uri="{FF2B5EF4-FFF2-40B4-BE49-F238E27FC236}">
                  <a16:creationId xmlns:a16="http://schemas.microsoft.com/office/drawing/2014/main" id="{FD15AF1E-C109-4542-A8C3-E44A61B0C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125886 w 27"/>
                <a:gd name="T1" fmla="*/ 378523 h 84"/>
                <a:gd name="T2" fmla="*/ 77468 w 27"/>
                <a:gd name="T3" fmla="*/ 196635 h 84"/>
                <a:gd name="T4" fmla="*/ 29051 w 27"/>
                <a:gd name="T5" fmla="*/ 14748 h 84"/>
                <a:gd name="T6" fmla="*/ 0 w 27"/>
                <a:gd name="T7" fmla="*/ 29495 h 84"/>
                <a:gd name="T8" fmla="*/ 33892 w 27"/>
                <a:gd name="T9" fmla="*/ 226131 h 84"/>
                <a:gd name="T10" fmla="*/ 91994 w 27"/>
                <a:gd name="T11" fmla="*/ 398186 h 84"/>
                <a:gd name="T12" fmla="*/ 125886 w 27"/>
                <a:gd name="T13" fmla="*/ 378523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Freeform 34">
              <a:extLst>
                <a:ext uri="{FF2B5EF4-FFF2-40B4-BE49-F238E27FC236}">
                  <a16:creationId xmlns:a16="http://schemas.microsoft.com/office/drawing/2014/main" id="{16592DDB-4FA9-414D-8531-8A13A54FB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63586 w 14"/>
                <a:gd name="T1" fmla="*/ 123705 h 26"/>
                <a:gd name="T2" fmla="*/ 34239 w 14"/>
                <a:gd name="T3" fmla="*/ 74223 h 26"/>
                <a:gd name="T4" fmla="*/ 9782 w 14"/>
                <a:gd name="T5" fmla="*/ 4948 h 26"/>
                <a:gd name="T6" fmla="*/ 0 w 14"/>
                <a:gd name="T7" fmla="*/ 9896 h 26"/>
                <a:gd name="T8" fmla="*/ 19565 w 14"/>
                <a:gd name="T9" fmla="*/ 74223 h 26"/>
                <a:gd name="T10" fmla="*/ 58695 w 14"/>
                <a:gd name="T11" fmla="*/ 128653 h 26"/>
                <a:gd name="T12" fmla="*/ 63586 w 14"/>
                <a:gd name="T13" fmla="*/ 123705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AFE91EF8-9495-41F0-8E22-5B1AB89846A8}"/>
              </a:ext>
            </a:extLst>
          </p:cNvPr>
          <p:cNvSpPr/>
          <p:nvPr/>
        </p:nvSpPr>
        <p:spPr>
          <a:xfrm>
            <a:off x="3479800" y="2979738"/>
            <a:ext cx="8864600" cy="922337"/>
          </a:xfrm>
          <a:prstGeom prst="rect">
            <a:avLst/>
          </a:prstGeom>
          <a:noFill/>
        </p:spPr>
        <p:txBody>
          <a:bodyPr lIns="91431" tIns="45715" rIns="91431" bIns="45715">
            <a:spAutoFit/>
          </a:bodyPr>
          <a:lstStyle/>
          <a:p>
            <a:pPr algn="ctr" defTabSz="914309" eaLnBrk="1" hangingPunct="1">
              <a:defRPr/>
            </a:pPr>
            <a:endParaRPr lang="en-US" altLang="zh-CN" sz="54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36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E5037904-71B1-49F8-B10C-B0C16DDB6801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-13096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5" name="TextBox 1">
            <a:extLst>
              <a:ext uri="{FF2B5EF4-FFF2-40B4-BE49-F238E27FC236}">
                <a16:creationId xmlns:a16="http://schemas.microsoft.com/office/drawing/2014/main" id="{0469157A-18D9-410A-AE44-2399F2E9A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0" y="1654175"/>
            <a:ext cx="20685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en-US" sz="6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5136" name="TextBox 3">
            <a:extLst>
              <a:ext uri="{FF2B5EF4-FFF2-40B4-BE49-F238E27FC236}">
                <a16:creationId xmlns:a16="http://schemas.microsoft.com/office/drawing/2014/main" id="{CE69936B-9533-4953-8827-C410C3AC6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2133" y="2762910"/>
            <a:ext cx="651827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   </a:t>
            </a:r>
          </a:p>
          <a:p>
            <a:pPr eaLnBrk="1" hangingPunct="1"/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F8F324-88BC-4385-9C99-55C077814C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7313" y="407988"/>
            <a:ext cx="1086002" cy="943107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audio>
              <p:cMediaNode vol="1887" numSld="14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61754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281212" y="2025347"/>
            <a:ext cx="7596925" cy="173123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Phân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số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và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phép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chia </a:t>
            </a:r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số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tự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nhiên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(</a:t>
            </a:r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tt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)</a:t>
            </a:r>
            <a:endParaRPr lang="zh-CN" altLang="en-US" sz="54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6570BC5-072A-4D28-A873-0EF8633E9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28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ages (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85"/>
            <a:ext cx="12192000" cy="6840415"/>
          </a:xfrm>
          <a:prstGeom prst="rect">
            <a:avLst/>
          </a:prstGeom>
        </p:spPr>
      </p:pic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952501" y="415479"/>
            <a:ext cx="11353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Ví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dụ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1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chia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mỗi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thành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4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phần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nhau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một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cam.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chỉ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số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phần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đã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.    </a:t>
            </a:r>
          </a:p>
        </p:txBody>
      </p:sp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6049968" y="765785"/>
            <a:ext cx="614363" cy="960438"/>
            <a:chOff x="3245" y="981"/>
            <a:chExt cx="387" cy="605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245" y="981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3248" y="1221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8" name="Line 63"/>
            <p:cNvSpPr>
              <a:spLocks noChangeShapeType="1"/>
            </p:cNvSpPr>
            <p:nvPr/>
          </p:nvSpPr>
          <p:spPr bwMode="auto">
            <a:xfrm flipH="1" flipV="1">
              <a:off x="3292" y="1333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dirty="0"/>
            </a:p>
          </p:txBody>
        </p:sp>
      </p:grpSp>
      <p:sp>
        <p:nvSpPr>
          <p:cNvPr id="10" name="Oval 121"/>
          <p:cNvSpPr>
            <a:spLocks noChangeArrowheads="1"/>
          </p:cNvSpPr>
          <p:nvPr/>
        </p:nvSpPr>
        <p:spPr bwMode="auto">
          <a:xfrm>
            <a:off x="4343401" y="21697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16200000" flipH="1">
            <a:off x="4348163" y="2722150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0" idx="2"/>
          </p:cNvCxnSpPr>
          <p:nvPr/>
        </p:nvCxnSpPr>
        <p:spPr>
          <a:xfrm rot="10800000" flipH="1">
            <a:off x="4343401" y="2703100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121"/>
          <p:cNvSpPr>
            <a:spLocks noChangeArrowheads="1"/>
          </p:cNvSpPr>
          <p:nvPr/>
        </p:nvSpPr>
        <p:spPr bwMode="auto">
          <a:xfrm>
            <a:off x="5867401" y="21697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16200000" flipH="1">
            <a:off x="5870877" y="2699113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 flipH="1">
            <a:off x="5880463" y="2694351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8"/>
          <p:cNvGrpSpPr/>
          <p:nvPr/>
        </p:nvGrpSpPr>
        <p:grpSpPr>
          <a:xfrm>
            <a:off x="5853113" y="2163762"/>
            <a:ext cx="1151264" cy="1139758"/>
            <a:chOff x="7162800" y="3429000"/>
            <a:chExt cx="1151264" cy="1139758"/>
          </a:xfrm>
        </p:grpSpPr>
        <p:sp>
          <p:nvSpPr>
            <p:cNvPr id="21" name="Pie 20"/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rot="5400000">
              <a:off x="7476804" y="4298568"/>
              <a:ext cx="533400" cy="1588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766462" y="3992090"/>
              <a:ext cx="533400" cy="1588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0" name="Rectangle 88"/>
          <p:cNvSpPr>
            <a:spLocks noChangeArrowheads="1"/>
          </p:cNvSpPr>
          <p:nvPr/>
        </p:nvSpPr>
        <p:spPr bwMode="auto">
          <a:xfrm>
            <a:off x="4495801" y="3535363"/>
            <a:ext cx="91440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 useBgFill="1">
        <p:nvSpPr>
          <p:cNvPr id="31" name="Rectangle 88"/>
          <p:cNvSpPr>
            <a:spLocks noChangeArrowheads="1"/>
          </p:cNvSpPr>
          <p:nvPr/>
        </p:nvSpPr>
        <p:spPr bwMode="auto">
          <a:xfrm>
            <a:off x="6477001" y="3535363"/>
            <a:ext cx="68580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grpSp>
        <p:nvGrpSpPr>
          <p:cNvPr id="5" name="Group 93"/>
          <p:cNvGrpSpPr>
            <a:grpSpLocks/>
          </p:cNvGrpSpPr>
          <p:nvPr/>
        </p:nvGrpSpPr>
        <p:grpSpPr bwMode="auto">
          <a:xfrm>
            <a:off x="6019801" y="3306762"/>
            <a:ext cx="609600" cy="960438"/>
            <a:chOff x="2784" y="1008"/>
            <a:chExt cx="384" cy="605"/>
          </a:xfrm>
        </p:grpSpPr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35" name="Line 96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2438400" y="5287963"/>
            <a:ext cx="3581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5638800" y="5303202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hay       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cam. 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77"/>
          <p:cNvGrpSpPr>
            <a:grpSpLocks/>
          </p:cNvGrpSpPr>
          <p:nvPr/>
        </p:nvGrpSpPr>
        <p:grpSpPr bwMode="auto">
          <a:xfrm>
            <a:off x="6172200" y="5059362"/>
            <a:ext cx="609600" cy="960438"/>
            <a:chOff x="2784" y="1008"/>
            <a:chExt cx="384" cy="605"/>
          </a:xfrm>
        </p:grpSpPr>
        <p:sp>
          <p:nvSpPr>
            <p:cNvPr id="52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54" name="Line 80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5" name="AutoShape 146"/>
          <p:cNvSpPr>
            <a:spLocks/>
          </p:cNvSpPr>
          <p:nvPr/>
        </p:nvSpPr>
        <p:spPr bwMode="auto">
          <a:xfrm rot="5400000" flipV="1">
            <a:off x="5638801" y="2925762"/>
            <a:ext cx="304800" cy="2438400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 useBgFill="1">
        <p:nvSpPr>
          <p:cNvPr id="56" name="Rectangle 88"/>
          <p:cNvSpPr>
            <a:spLocks noChangeArrowheads="1"/>
          </p:cNvSpPr>
          <p:nvPr/>
        </p:nvSpPr>
        <p:spPr bwMode="auto">
          <a:xfrm>
            <a:off x="6172201" y="4373563"/>
            <a:ext cx="76200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quả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grpSp>
        <p:nvGrpSpPr>
          <p:cNvPr id="16" name="Group 148"/>
          <p:cNvGrpSpPr>
            <a:grpSpLocks/>
          </p:cNvGrpSpPr>
          <p:nvPr/>
        </p:nvGrpSpPr>
        <p:grpSpPr bwMode="auto">
          <a:xfrm>
            <a:off x="5562601" y="4221162"/>
            <a:ext cx="609600" cy="960438"/>
            <a:chOff x="2784" y="1008"/>
            <a:chExt cx="384" cy="605"/>
          </a:xfrm>
        </p:grpSpPr>
        <p:sp>
          <p:nvSpPr>
            <p:cNvPr id="58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59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60" name="Line 151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30" grpId="0" animBg="1"/>
      <p:bldP spid="31" grpId="0" animBg="1"/>
      <p:bldP spid="49" grpId="0"/>
      <p:bldP spid="50" grpId="0"/>
      <p:bldP spid="55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ges (2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46159"/>
          </a:xfrm>
          <a:prstGeom prst="rect">
            <a:avLst/>
          </a:prstGeom>
        </p:spPr>
      </p:pic>
      <p:pic>
        <p:nvPicPr>
          <p:cNvPr id="4" name="Picture 3" descr="anh n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1" y="352864"/>
            <a:ext cx="6366933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7467" y="4080840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ha-cam-la-benh-g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2171700"/>
            <a:ext cx="1219199" cy="1600200"/>
          </a:xfrm>
          <a:prstGeom prst="rect">
            <a:avLst/>
          </a:prstGeom>
        </p:spPr>
      </p:pic>
      <p:pic>
        <p:nvPicPr>
          <p:cNvPr id="9" name="Picture 8" descr="Picture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400" y="4464910"/>
            <a:ext cx="2381250" cy="238125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3962400" y="3605552"/>
            <a:ext cx="4648200" cy="48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5   :  4   =      ?</a:t>
            </a:r>
            <a:r>
              <a:rPr lang="en-US" altLang="en-US" sz="4000" b="1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5112" name="Text Box 56"/>
          <p:cNvSpPr txBox="1">
            <a:spLocks noChangeArrowheads="1"/>
          </p:cNvSpPr>
          <p:nvPr/>
        </p:nvSpPr>
        <p:spPr bwMode="auto">
          <a:xfrm>
            <a:off x="1793081" y="1698624"/>
            <a:ext cx="8605837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i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4000" b="1" i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b="1" i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cam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6149" name="Rectangle 14"/>
          <p:cNvSpPr>
            <a:spLocks noChangeArrowheads="1"/>
          </p:cNvSpPr>
          <p:nvPr/>
        </p:nvSpPr>
        <p:spPr bwMode="auto">
          <a:xfrm>
            <a:off x="2209800" y="53976"/>
            <a:ext cx="77724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40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0" name="Rectangle 74"/>
          <p:cNvSpPr>
            <a:spLocks noChangeArrowheads="1"/>
          </p:cNvSpPr>
          <p:nvPr/>
        </p:nvSpPr>
        <p:spPr bwMode="auto">
          <a:xfrm>
            <a:off x="1066800" y="1050925"/>
            <a:ext cx="10702925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33745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51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882775" y="1449389"/>
            <a:ext cx="8605838" cy="73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u="sng">
                <a:solidFill>
                  <a:srgbClr val="0000FF"/>
                </a:solidFill>
                <a:latin typeface="Times New Roman" panose="02020603050405020304" pitchFamily="18" charset="0"/>
              </a:rPr>
              <a:t>Ví dụ 2:</a:t>
            </a:r>
            <a:r>
              <a:rPr lang="en-US" altLang="en-US" sz="240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3300"/>
                </a:solidFill>
                <a:latin typeface="Times New Roman" panose="02020603050405020304" pitchFamily="18" charset="0"/>
              </a:rPr>
              <a:t>Chia đều 5 quả cam cho 4 người. Tìm phần cam của mỗi người.</a:t>
            </a:r>
          </a:p>
        </p:txBody>
      </p:sp>
      <p:sp>
        <p:nvSpPr>
          <p:cNvPr id="44038" name="Oval 6"/>
          <p:cNvSpPr>
            <a:spLocks noChangeArrowheads="1"/>
          </p:cNvSpPr>
          <p:nvPr/>
        </p:nvSpPr>
        <p:spPr bwMode="auto">
          <a:xfrm>
            <a:off x="2243138" y="2182814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39" name="Oval 7"/>
          <p:cNvSpPr>
            <a:spLocks noChangeArrowheads="1"/>
          </p:cNvSpPr>
          <p:nvPr/>
        </p:nvSpPr>
        <p:spPr bwMode="auto">
          <a:xfrm>
            <a:off x="3719513" y="2214564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0" name="Oval 8"/>
          <p:cNvSpPr>
            <a:spLocks noChangeArrowheads="1"/>
          </p:cNvSpPr>
          <p:nvPr/>
        </p:nvSpPr>
        <p:spPr bwMode="auto">
          <a:xfrm>
            <a:off x="5087938" y="2211389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1" name="Oval 9"/>
          <p:cNvSpPr>
            <a:spLocks noChangeArrowheads="1"/>
          </p:cNvSpPr>
          <p:nvPr/>
        </p:nvSpPr>
        <p:spPr bwMode="auto">
          <a:xfrm>
            <a:off x="6527801" y="2211389"/>
            <a:ext cx="1008063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2" name="Oval 10"/>
          <p:cNvSpPr>
            <a:spLocks noChangeArrowheads="1"/>
          </p:cNvSpPr>
          <p:nvPr/>
        </p:nvSpPr>
        <p:spPr bwMode="auto">
          <a:xfrm>
            <a:off x="7967663" y="2247901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>
            <a:off x="2754313" y="2192338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>
            <a:off x="2252663" y="2687638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>
            <a:off x="4230688" y="2220913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6" name="Line 14"/>
          <p:cNvSpPr>
            <a:spLocks noChangeShapeType="1"/>
          </p:cNvSpPr>
          <p:nvPr/>
        </p:nvSpPr>
        <p:spPr bwMode="auto">
          <a:xfrm>
            <a:off x="3729038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7" name="Line 15"/>
          <p:cNvSpPr>
            <a:spLocks noChangeShapeType="1"/>
          </p:cNvSpPr>
          <p:nvPr/>
        </p:nvSpPr>
        <p:spPr bwMode="auto">
          <a:xfrm>
            <a:off x="5599113" y="2185988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8" name="Line 16"/>
          <p:cNvSpPr>
            <a:spLocks noChangeShapeType="1"/>
          </p:cNvSpPr>
          <p:nvPr/>
        </p:nvSpPr>
        <p:spPr bwMode="auto">
          <a:xfrm>
            <a:off x="5097463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9" name="Line 17"/>
          <p:cNvSpPr>
            <a:spLocks noChangeShapeType="1"/>
          </p:cNvSpPr>
          <p:nvPr/>
        </p:nvSpPr>
        <p:spPr bwMode="auto">
          <a:xfrm>
            <a:off x="7038975" y="2220913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6537325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8478838" y="2257425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52" name="Line 20"/>
          <p:cNvSpPr>
            <a:spLocks noChangeShapeType="1"/>
          </p:cNvSpPr>
          <p:nvPr/>
        </p:nvSpPr>
        <p:spPr bwMode="auto">
          <a:xfrm>
            <a:off x="7977188" y="2752725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grpSp>
        <p:nvGrpSpPr>
          <p:cNvPr id="44053" name="Group 21"/>
          <p:cNvGrpSpPr>
            <a:grpSpLocks/>
          </p:cNvGrpSpPr>
          <p:nvPr/>
        </p:nvGrpSpPr>
        <p:grpSpPr bwMode="auto">
          <a:xfrm>
            <a:off x="2227263" y="2168526"/>
            <a:ext cx="519112" cy="511175"/>
            <a:chOff x="2536" y="760"/>
            <a:chExt cx="327" cy="322"/>
          </a:xfrm>
        </p:grpSpPr>
        <p:sp>
          <p:nvSpPr>
            <p:cNvPr id="7219" name="Arc 22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20" name="Freeform 23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56" name="Group 24"/>
          <p:cNvGrpSpPr>
            <a:grpSpLocks/>
          </p:cNvGrpSpPr>
          <p:nvPr/>
        </p:nvGrpSpPr>
        <p:grpSpPr bwMode="auto">
          <a:xfrm>
            <a:off x="3706813" y="2168526"/>
            <a:ext cx="519112" cy="511175"/>
            <a:chOff x="2536" y="760"/>
            <a:chExt cx="327" cy="322"/>
          </a:xfrm>
        </p:grpSpPr>
        <p:sp>
          <p:nvSpPr>
            <p:cNvPr id="7217" name="Arc 25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8" name="Freeform 26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59" name="Group 27"/>
          <p:cNvGrpSpPr>
            <a:grpSpLocks/>
          </p:cNvGrpSpPr>
          <p:nvPr/>
        </p:nvGrpSpPr>
        <p:grpSpPr bwMode="auto">
          <a:xfrm>
            <a:off x="5075238" y="2205039"/>
            <a:ext cx="519112" cy="511175"/>
            <a:chOff x="2536" y="760"/>
            <a:chExt cx="327" cy="322"/>
          </a:xfrm>
        </p:grpSpPr>
        <p:sp>
          <p:nvSpPr>
            <p:cNvPr id="7215" name="Arc 28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6" name="Freeform 29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62" name="Group 30"/>
          <p:cNvGrpSpPr>
            <a:grpSpLocks/>
          </p:cNvGrpSpPr>
          <p:nvPr/>
        </p:nvGrpSpPr>
        <p:grpSpPr bwMode="auto">
          <a:xfrm>
            <a:off x="6515101" y="2205039"/>
            <a:ext cx="519113" cy="511175"/>
            <a:chOff x="2536" y="760"/>
            <a:chExt cx="327" cy="322"/>
          </a:xfrm>
        </p:grpSpPr>
        <p:sp>
          <p:nvSpPr>
            <p:cNvPr id="7213" name="Arc 31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4" name="Freeform 32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65" name="Group 33"/>
          <p:cNvGrpSpPr>
            <a:grpSpLocks/>
          </p:cNvGrpSpPr>
          <p:nvPr/>
        </p:nvGrpSpPr>
        <p:grpSpPr bwMode="auto">
          <a:xfrm>
            <a:off x="7961313" y="2241551"/>
            <a:ext cx="519112" cy="511175"/>
            <a:chOff x="2536" y="760"/>
            <a:chExt cx="327" cy="322"/>
          </a:xfrm>
        </p:grpSpPr>
        <p:sp>
          <p:nvSpPr>
            <p:cNvPr id="7211" name="Arc 34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2" name="Freeform 35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68" name="Group 36"/>
          <p:cNvGrpSpPr>
            <a:grpSpLocks/>
          </p:cNvGrpSpPr>
          <p:nvPr/>
        </p:nvGrpSpPr>
        <p:grpSpPr bwMode="auto">
          <a:xfrm>
            <a:off x="2243138" y="2168526"/>
            <a:ext cx="519112" cy="511175"/>
            <a:chOff x="2536" y="760"/>
            <a:chExt cx="327" cy="322"/>
          </a:xfrm>
        </p:grpSpPr>
        <p:sp>
          <p:nvSpPr>
            <p:cNvPr id="7209" name="Arc 37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0" name="Freeform 38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71" name="Group 39"/>
          <p:cNvGrpSpPr>
            <a:grpSpLocks/>
          </p:cNvGrpSpPr>
          <p:nvPr/>
        </p:nvGrpSpPr>
        <p:grpSpPr bwMode="auto">
          <a:xfrm>
            <a:off x="3709988" y="2212976"/>
            <a:ext cx="519112" cy="511175"/>
            <a:chOff x="2536" y="760"/>
            <a:chExt cx="327" cy="322"/>
          </a:xfrm>
        </p:grpSpPr>
        <p:sp>
          <p:nvSpPr>
            <p:cNvPr id="7207" name="Arc 40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8" name="Freeform 41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74" name="Group 42"/>
          <p:cNvGrpSpPr>
            <a:grpSpLocks/>
          </p:cNvGrpSpPr>
          <p:nvPr/>
        </p:nvGrpSpPr>
        <p:grpSpPr bwMode="auto">
          <a:xfrm>
            <a:off x="5083176" y="2203451"/>
            <a:ext cx="519113" cy="511175"/>
            <a:chOff x="2536" y="760"/>
            <a:chExt cx="327" cy="322"/>
          </a:xfrm>
        </p:grpSpPr>
        <p:sp>
          <p:nvSpPr>
            <p:cNvPr id="7205" name="Arc 43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6" name="Freeform 44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77" name="Group 45"/>
          <p:cNvGrpSpPr>
            <a:grpSpLocks/>
          </p:cNvGrpSpPr>
          <p:nvPr/>
        </p:nvGrpSpPr>
        <p:grpSpPr bwMode="auto">
          <a:xfrm>
            <a:off x="7964488" y="2235201"/>
            <a:ext cx="519112" cy="511175"/>
            <a:chOff x="2536" y="760"/>
            <a:chExt cx="327" cy="322"/>
          </a:xfrm>
        </p:grpSpPr>
        <p:sp>
          <p:nvSpPr>
            <p:cNvPr id="7203" name="Arc 46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4" name="Freeform 47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80" name="Group 48"/>
          <p:cNvGrpSpPr>
            <a:grpSpLocks/>
          </p:cNvGrpSpPr>
          <p:nvPr/>
        </p:nvGrpSpPr>
        <p:grpSpPr bwMode="auto">
          <a:xfrm>
            <a:off x="6518276" y="2203451"/>
            <a:ext cx="519113" cy="511175"/>
            <a:chOff x="2536" y="760"/>
            <a:chExt cx="327" cy="322"/>
          </a:xfrm>
        </p:grpSpPr>
        <p:sp>
          <p:nvSpPr>
            <p:cNvPr id="7201" name="Arc 49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2" name="Freeform 50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aphicFrame>
        <p:nvGraphicFramePr>
          <p:cNvPr id="44087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0143800"/>
              </p:ext>
            </p:extLst>
          </p:nvPr>
        </p:nvGraphicFramePr>
        <p:xfrm>
          <a:off x="5411789" y="5768976"/>
          <a:ext cx="306387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Equation" r:id="rId4" imgW="152334" imgH="393529" progId="">
                  <p:embed/>
                </p:oleObj>
              </mc:Choice>
              <mc:Fallback>
                <p:oleObj name="Equation" r:id="rId4" imgW="152334" imgH="393529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1789" y="5768976"/>
                        <a:ext cx="306387" cy="7921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88" name="AutoShape 56"/>
          <p:cNvSpPr>
            <a:spLocks/>
          </p:cNvSpPr>
          <p:nvPr/>
        </p:nvSpPr>
        <p:spPr bwMode="auto">
          <a:xfrm rot="16200000">
            <a:off x="5745957" y="4688681"/>
            <a:ext cx="304800" cy="1890713"/>
          </a:xfrm>
          <a:prstGeom prst="leftBrace">
            <a:avLst>
              <a:gd name="adj1" fmla="val 41667"/>
              <a:gd name="adj2" fmla="val 48528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89" name="Text Box 57"/>
          <p:cNvSpPr txBox="1">
            <a:spLocks noChangeArrowheads="1"/>
          </p:cNvSpPr>
          <p:nvPr/>
        </p:nvSpPr>
        <p:spPr bwMode="auto">
          <a:xfrm>
            <a:off x="5898356" y="5895975"/>
            <a:ext cx="1797843" cy="6286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500" dirty="0">
                <a:solidFill>
                  <a:srgbClr val="3333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500" dirty="0" err="1" smtClean="0">
                <a:solidFill>
                  <a:srgbClr val="0033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500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>
                <a:solidFill>
                  <a:srgbClr val="003300"/>
                </a:solidFill>
                <a:latin typeface="Times New Roman" panose="02020603050405020304" pitchFamily="18" charset="0"/>
              </a:rPr>
              <a:t>cam.</a:t>
            </a:r>
          </a:p>
        </p:txBody>
      </p:sp>
      <p:sp>
        <p:nvSpPr>
          <p:cNvPr id="7200" name="Rectangle 74"/>
          <p:cNvSpPr>
            <a:spLocks noChangeArrowheads="1"/>
          </p:cNvSpPr>
          <p:nvPr/>
        </p:nvSpPr>
        <p:spPr bwMode="auto">
          <a:xfrm>
            <a:off x="1793875" y="981076"/>
            <a:ext cx="86042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Phân số và phép chia số tự nhiên (tiếp theo)</a:t>
            </a:r>
          </a:p>
        </p:txBody>
      </p:sp>
    </p:spTree>
    <p:extLst>
      <p:ext uri="{BB962C8B-B14F-4D97-AF65-F5344CB8AC3E}">
        <p14:creationId xmlns:p14="http://schemas.microsoft.com/office/powerpoint/2010/main" val="4067062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2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20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5" dur="2000"/>
                                        <p:tgtEl>
                                          <p:spTgt spid="4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2000"/>
                                        <p:tgtEl>
                                          <p:spTgt spid="4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1" dur="2000"/>
                                        <p:tgtEl>
                                          <p:spTgt spid="4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5" dur="20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8" dur="20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1" dur="2000"/>
                                        <p:tgtEl>
                                          <p:spTgt spid="4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4" dur="2000"/>
                                        <p:tgtEl>
                                          <p:spTgt spid="4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7" dur="2000"/>
                                        <p:tgtEl>
                                          <p:spTgt spid="4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4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"/>
                                        <p:tgtEl>
                                          <p:spTgt spid="44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000"/>
                                        <p:tgtEl>
                                          <p:spTgt spid="44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44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000"/>
                                        <p:tgtEl>
                                          <p:spTgt spid="44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0"/>
                                        <p:tgtEl>
                                          <p:spTgt spid="4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0"/>
                                        <p:tgtEl>
                                          <p:spTgt spid="44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0"/>
                                        <p:tgtEl>
                                          <p:spTgt spid="44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0"/>
                                        <p:tgtEl>
                                          <p:spTgt spid="44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0"/>
                                        <p:tgtEl>
                                          <p:spTgt spid="4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7554E-6 -4.07407E-6 L 0.2247 0.3224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28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604E-6 -3.7037E-6 L 0.10577 0.3956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9" y="19769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6200000">
                                      <p:cBhvr>
                                        <p:cTn id="100" dur="200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613E-6 -4.81481E-6 L 0.03687 0.31922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7" y="15949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6" dur="200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758E-6 -4.81481E-6 L -0.08089 0.39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4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51" y="19838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2" dur="2000" fill="hold"/>
                                        <p:tgtEl>
                                          <p:spTgt spid="44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3805E-6 -4.44444E-6 L -0.13703 0.325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44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52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50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50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6" dur="500" fill="hold"/>
                                        <p:tgtEl>
                                          <p:spTgt spid="4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500" fill="hold"/>
                                        <p:tgtEl>
                                          <p:spTgt spid="44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4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4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4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4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4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animBg="1"/>
      <p:bldP spid="44039" grpId="0" animBg="1"/>
      <p:bldP spid="44040" grpId="0" animBg="1"/>
      <p:bldP spid="44041" grpId="0" animBg="1"/>
      <p:bldP spid="44042" grpId="0" animBg="1"/>
      <p:bldP spid="44043" grpId="0" animBg="1"/>
      <p:bldP spid="44044" grpId="0" animBg="1"/>
      <p:bldP spid="44045" grpId="0" animBg="1"/>
      <p:bldP spid="44046" grpId="0" animBg="1"/>
      <p:bldP spid="44047" grpId="0" animBg="1"/>
      <p:bldP spid="44048" grpId="0" animBg="1"/>
      <p:bldP spid="44049" grpId="0" animBg="1"/>
      <p:bldP spid="44050" grpId="0" animBg="1"/>
      <p:bldP spid="44051" grpId="0" animBg="1"/>
      <p:bldP spid="44052" grpId="0" animBg="1"/>
      <p:bldP spid="44088" grpId="0" animBg="1"/>
      <p:bldP spid="4408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0478" y="1365819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0478" y="2495802"/>
            <a:ext cx="62450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5 : 4 =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cam)</a:t>
            </a:r>
          </a:p>
        </p:txBody>
      </p:sp>
      <p:grpSp>
        <p:nvGrpSpPr>
          <p:cNvPr id="4" name="Group 148"/>
          <p:cNvGrpSpPr>
            <a:grpSpLocks/>
          </p:cNvGrpSpPr>
          <p:nvPr/>
        </p:nvGrpSpPr>
        <p:grpSpPr bwMode="auto">
          <a:xfrm>
            <a:off x="5243514" y="1636712"/>
            <a:ext cx="1908175" cy="3590927"/>
            <a:chOff x="1911" y="-889"/>
            <a:chExt cx="1202" cy="2262"/>
          </a:xfrm>
        </p:grpSpPr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3200" b="1" kern="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4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911" y="-889"/>
              <a:ext cx="38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4000" b="1" kern="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  <p:sp>
          <p:nvSpPr>
            <p:cNvPr id="7" name="Line 151"/>
            <p:cNvSpPr>
              <a:spLocks noChangeShapeType="1"/>
            </p:cNvSpPr>
            <p:nvPr/>
          </p:nvSpPr>
          <p:spPr bwMode="auto">
            <a:xfrm flipH="1" flipV="1">
              <a:off x="2001" y="-825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rgbClr val="C0000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440480" y="1108800"/>
            <a:ext cx="15110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000" dirty="0"/>
          </a:p>
        </p:txBody>
      </p:sp>
      <p:grpSp>
        <p:nvGrpSpPr>
          <p:cNvPr id="11" name="Group 148"/>
          <p:cNvGrpSpPr>
            <a:grpSpLocks/>
          </p:cNvGrpSpPr>
          <p:nvPr/>
        </p:nvGrpSpPr>
        <p:grpSpPr bwMode="auto">
          <a:xfrm>
            <a:off x="4953000" y="2286183"/>
            <a:ext cx="609600" cy="1143001"/>
            <a:chOff x="2784" y="986"/>
            <a:chExt cx="384" cy="720"/>
          </a:xfrm>
        </p:grpSpPr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2784" y="986"/>
              <a:ext cx="329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lang="en-US" sz="3200" b="1" kern="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kern="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2784" y="1299"/>
              <a:ext cx="38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3200" b="1" kern="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kern="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4" name="Line 151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999575"/>
      </p:ext>
    </p:extLst>
  </p:cSld>
  <p:clrMapOvr>
    <a:masterClrMapping/>
  </p:clrMapOvr>
  <p:transition spd="med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ages (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200401" y="2368138"/>
            <a:ext cx="1143000" cy="1143000"/>
            <a:chOff x="1676401" y="2368138"/>
            <a:chExt cx="1143000" cy="1143000"/>
          </a:xfrm>
        </p:grpSpPr>
        <p:sp>
          <p:nvSpPr>
            <p:cNvPr id="4" name="Oval 121"/>
            <p:cNvSpPr>
              <a:spLocks noChangeArrowheads="1"/>
            </p:cNvSpPr>
            <p:nvPr/>
          </p:nvSpPr>
          <p:spPr bwMode="auto">
            <a:xfrm>
              <a:off x="1676401" y="2368138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cxnSp>
          <p:nvCxnSpPr>
            <p:cNvPr id="5" name="Straight Connector 4"/>
            <p:cNvCxnSpPr>
              <a:stCxn id="4" idx="0"/>
            </p:cNvCxnSpPr>
            <p:nvPr/>
          </p:nvCxnSpPr>
          <p:spPr>
            <a:xfrm rot="16200000" flipH="1">
              <a:off x="1695451" y="2920588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stCxn id="4" idx="2"/>
            </p:cNvCxnSpPr>
            <p:nvPr/>
          </p:nvCxnSpPr>
          <p:spPr>
            <a:xfrm rot="10800000" flipH="1">
              <a:off x="1676401" y="2901538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4710199" y="2362200"/>
            <a:ext cx="1157202" cy="1148938"/>
            <a:chOff x="3186199" y="2362200"/>
            <a:chExt cx="1157202" cy="1148938"/>
          </a:xfrm>
        </p:grpSpPr>
        <p:sp>
          <p:nvSpPr>
            <p:cNvPr id="7" name="Oval 121"/>
            <p:cNvSpPr>
              <a:spLocks noChangeArrowheads="1"/>
            </p:cNvSpPr>
            <p:nvPr/>
          </p:nvSpPr>
          <p:spPr bwMode="auto">
            <a:xfrm>
              <a:off x="3200401" y="2368138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186199" y="2362200"/>
              <a:ext cx="1151264" cy="1139758"/>
              <a:chOff x="7162800" y="3429000"/>
              <a:chExt cx="1151264" cy="1139758"/>
            </a:xfrm>
          </p:grpSpPr>
          <p:sp>
            <p:nvSpPr>
              <p:cNvPr id="9" name="Pie 8"/>
              <p:cNvSpPr/>
              <p:nvPr/>
            </p:nvSpPr>
            <p:spPr>
              <a:xfrm rot="16200000">
                <a:off x="7168553" y="3423247"/>
                <a:ext cx="1139758" cy="1151264"/>
              </a:xfrm>
              <a:prstGeom prst="pie">
                <a:avLst>
                  <a:gd name="adj1" fmla="val 70618"/>
                  <a:gd name="adj2" fmla="val 16200000"/>
                </a:avLst>
              </a:prstGeom>
              <a:solidFill>
                <a:schemeClr val="bg1"/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rot="5400000">
                <a:off x="7476804" y="4298568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7766462" y="3992090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AutoShape 146"/>
          <p:cNvSpPr>
            <a:spLocks/>
          </p:cNvSpPr>
          <p:nvPr/>
        </p:nvSpPr>
        <p:spPr bwMode="auto">
          <a:xfrm rot="5400000" flipV="1">
            <a:off x="4343400" y="2368138"/>
            <a:ext cx="304800" cy="2438400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 useBgFill="1">
        <p:nvSpPr>
          <p:cNvPr id="15" name="Rectangle 88"/>
          <p:cNvSpPr>
            <a:spLocks noChangeArrowheads="1"/>
          </p:cNvSpPr>
          <p:nvPr/>
        </p:nvSpPr>
        <p:spPr bwMode="auto">
          <a:xfrm>
            <a:off x="2438400" y="990600"/>
            <a:ext cx="70104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So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sánh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cam.  </a:t>
            </a:r>
          </a:p>
        </p:txBody>
      </p:sp>
      <p:grpSp>
        <p:nvGrpSpPr>
          <p:cNvPr id="16" name="Group 50"/>
          <p:cNvGrpSpPr>
            <a:grpSpLocks/>
          </p:cNvGrpSpPr>
          <p:nvPr/>
        </p:nvGrpSpPr>
        <p:grpSpPr bwMode="auto">
          <a:xfrm>
            <a:off x="3528710" y="868362"/>
            <a:ext cx="709914" cy="960438"/>
            <a:chOff x="2784" y="1008"/>
            <a:chExt cx="384" cy="605"/>
          </a:xfrm>
        </p:grpSpPr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9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0" name="Oval 121"/>
          <p:cNvSpPr>
            <a:spLocks noChangeArrowheads="1"/>
          </p:cNvSpPr>
          <p:nvPr/>
        </p:nvSpPr>
        <p:spPr bwMode="auto">
          <a:xfrm>
            <a:off x="7391400" y="22860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grpSp>
        <p:nvGrpSpPr>
          <p:cNvPr id="21" name="Group 50"/>
          <p:cNvGrpSpPr>
            <a:grpSpLocks/>
          </p:cNvGrpSpPr>
          <p:nvPr/>
        </p:nvGrpSpPr>
        <p:grpSpPr bwMode="auto">
          <a:xfrm>
            <a:off x="3581400" y="3657600"/>
            <a:ext cx="709914" cy="960438"/>
            <a:chOff x="2784" y="1008"/>
            <a:chExt cx="384" cy="605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24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191000" y="3957936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15200" y="396240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38800" y="3962401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28" name="Rectangle 88"/>
          <p:cNvSpPr>
            <a:spLocks noChangeArrowheads="1"/>
          </p:cNvSpPr>
          <p:nvPr/>
        </p:nvSpPr>
        <p:spPr bwMode="auto">
          <a:xfrm>
            <a:off x="5410200" y="4800600"/>
            <a:ext cx="19812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         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 </a:t>
            </a:r>
          </a:p>
        </p:txBody>
      </p:sp>
      <p:grpSp>
        <p:nvGrpSpPr>
          <p:cNvPr id="29" name="Group 50"/>
          <p:cNvGrpSpPr>
            <a:grpSpLocks/>
          </p:cNvGrpSpPr>
          <p:nvPr/>
        </p:nvGrpSpPr>
        <p:grpSpPr bwMode="auto">
          <a:xfrm>
            <a:off x="6172200" y="4648200"/>
            <a:ext cx="709914" cy="960438"/>
            <a:chOff x="2784" y="1008"/>
            <a:chExt cx="384" cy="605"/>
          </a:xfrm>
        </p:grpSpPr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32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3" name="Text Box 44"/>
          <p:cNvSpPr txBox="1">
            <a:spLocks noChangeArrowheads="1"/>
          </p:cNvSpPr>
          <p:nvPr/>
        </p:nvSpPr>
        <p:spPr bwMode="auto">
          <a:xfrm>
            <a:off x="2209800" y="5715001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58000" y="48768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&gt;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81800" y="48768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…</a:t>
            </a:r>
            <a:endParaRPr lang="vi-VN" sz="2800" b="1" dirty="0">
              <a:solidFill>
                <a:srgbClr val="FF0000"/>
              </a:solidFill>
            </a:endParaRPr>
          </a:p>
        </p:txBody>
      </p:sp>
      <p:grpSp>
        <p:nvGrpSpPr>
          <p:cNvPr id="39" name="Group 50"/>
          <p:cNvGrpSpPr>
            <a:grpSpLocks/>
          </p:cNvGrpSpPr>
          <p:nvPr/>
        </p:nvGrpSpPr>
        <p:grpSpPr bwMode="auto">
          <a:xfrm>
            <a:off x="6172200" y="4648200"/>
            <a:ext cx="709914" cy="960438"/>
            <a:chOff x="2784" y="1008"/>
            <a:chExt cx="384" cy="605"/>
          </a:xfrm>
        </p:grpSpPr>
        <p:sp>
          <p:nvSpPr>
            <p:cNvPr id="40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41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42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20" grpId="0" animBg="1"/>
      <p:bldP spid="25" grpId="0"/>
      <p:bldP spid="26" grpId="0"/>
      <p:bldP spid="27" grpId="0"/>
      <p:bldP spid="28" grpId="0" animBg="1"/>
      <p:bldP spid="33" grpId="0"/>
      <p:bldP spid="37" grpId="0"/>
      <p:bldP spid="38" grpId="0"/>
      <p:bldP spid="3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ải xuống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8"/>
            <a:ext cx="12192000" cy="6849173"/>
          </a:xfrm>
          <a:prstGeom prst="rect">
            <a:avLst/>
          </a:prstGeom>
        </p:spPr>
      </p:pic>
      <p:sp useBgFill="1">
        <p:nvSpPr>
          <p:cNvPr id="5" name="Rectangle 88"/>
          <p:cNvSpPr>
            <a:spLocks noChangeArrowheads="1"/>
          </p:cNvSpPr>
          <p:nvPr/>
        </p:nvSpPr>
        <p:spPr bwMode="auto">
          <a:xfrm>
            <a:off x="2438400" y="457200"/>
            <a:ext cx="49530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So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sánh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cam.  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1981201" y="1295400"/>
            <a:ext cx="1143000" cy="1143000"/>
            <a:chOff x="457201" y="1295400"/>
            <a:chExt cx="1143000" cy="1143000"/>
          </a:xfrm>
        </p:grpSpPr>
        <p:sp>
          <p:nvSpPr>
            <p:cNvPr id="10" name="Oval 121"/>
            <p:cNvSpPr>
              <a:spLocks noChangeArrowheads="1"/>
            </p:cNvSpPr>
            <p:nvPr/>
          </p:nvSpPr>
          <p:spPr bwMode="auto">
            <a:xfrm>
              <a:off x="457201" y="1295400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cxnSp>
          <p:nvCxnSpPr>
            <p:cNvPr id="11" name="Straight Connector 10"/>
            <p:cNvCxnSpPr>
              <a:stCxn id="10" idx="0"/>
            </p:cNvCxnSpPr>
            <p:nvPr/>
          </p:nvCxnSpPr>
          <p:spPr>
            <a:xfrm rot="16200000" flipH="1">
              <a:off x="476251" y="1847850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0" idx="2"/>
            </p:cNvCxnSpPr>
            <p:nvPr/>
          </p:nvCxnSpPr>
          <p:spPr>
            <a:xfrm rot="10800000" flipH="1">
              <a:off x="457201" y="1828800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1"/>
          <p:cNvSpPr>
            <a:spLocks noChangeArrowheads="1"/>
          </p:cNvSpPr>
          <p:nvPr/>
        </p:nvSpPr>
        <p:spPr bwMode="auto">
          <a:xfrm>
            <a:off x="4876800" y="1295399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62200" y="2510136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48200" y="251460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62800" y="1676401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1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33800" y="2514601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27" name="Rectangle 88"/>
          <p:cNvSpPr>
            <a:spLocks noChangeArrowheads="1"/>
          </p:cNvSpPr>
          <p:nvPr/>
        </p:nvSpPr>
        <p:spPr bwMode="auto">
          <a:xfrm>
            <a:off x="2362200" y="3521076"/>
            <a:ext cx="48768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So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sánh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cam.  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2057400" y="4337462"/>
            <a:ext cx="1157202" cy="1148938"/>
            <a:chOff x="533400" y="4337462"/>
            <a:chExt cx="1157202" cy="1148938"/>
          </a:xfrm>
        </p:grpSpPr>
        <p:sp>
          <p:nvSpPr>
            <p:cNvPr id="33" name="Oval 121"/>
            <p:cNvSpPr>
              <a:spLocks noChangeArrowheads="1"/>
            </p:cNvSpPr>
            <p:nvPr/>
          </p:nvSpPr>
          <p:spPr bwMode="auto">
            <a:xfrm>
              <a:off x="547602" y="4343400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33400" y="4337462"/>
              <a:ext cx="1151264" cy="1139758"/>
              <a:chOff x="7162800" y="3429000"/>
              <a:chExt cx="1151264" cy="1139758"/>
            </a:xfrm>
          </p:grpSpPr>
          <p:sp>
            <p:nvSpPr>
              <p:cNvPr id="35" name="Pie 34"/>
              <p:cNvSpPr/>
              <p:nvPr/>
            </p:nvSpPr>
            <p:spPr>
              <a:xfrm rot="16200000">
                <a:off x="7168553" y="3423247"/>
                <a:ext cx="1139758" cy="1151264"/>
              </a:xfrm>
              <a:prstGeom prst="pie">
                <a:avLst>
                  <a:gd name="adj1" fmla="val 70618"/>
                  <a:gd name="adj2" fmla="val 16200000"/>
                </a:avLst>
              </a:prstGeom>
              <a:solidFill>
                <a:schemeClr val="bg1"/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rot="5400000">
                <a:off x="7476804" y="4298568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7766462" y="3992090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Oval 121"/>
          <p:cNvSpPr>
            <a:spLocks noChangeArrowheads="1"/>
          </p:cNvSpPr>
          <p:nvPr/>
        </p:nvSpPr>
        <p:spPr bwMode="auto">
          <a:xfrm>
            <a:off x="4876800" y="42672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sp>
        <p:nvSpPr>
          <p:cNvPr id="40" name="Text Box 44"/>
          <p:cNvSpPr txBox="1">
            <a:spLocks noChangeArrowheads="1"/>
          </p:cNvSpPr>
          <p:nvPr/>
        </p:nvSpPr>
        <p:spPr bwMode="auto">
          <a:xfrm>
            <a:off x="2209800" y="3048001"/>
            <a:ext cx="754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14600" y="5486401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48200" y="5490866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1905000" y="2209800"/>
            <a:ext cx="709914" cy="960438"/>
            <a:chOff x="381000" y="2362200"/>
            <a:chExt cx="709914" cy="960438"/>
          </a:xfrm>
        </p:grpSpPr>
        <p:grpSp>
          <p:nvGrpSpPr>
            <p:cNvPr id="14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15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3557286" y="304800"/>
            <a:ext cx="709914" cy="960438"/>
            <a:chOff x="381000" y="2362200"/>
            <a:chExt cx="709914" cy="960438"/>
          </a:xfrm>
        </p:grpSpPr>
        <p:grpSp>
          <p:nvGrpSpPr>
            <p:cNvPr id="55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57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58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56" name="Straight Connector 55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7848600" y="1447800"/>
            <a:ext cx="709914" cy="960438"/>
            <a:chOff x="381000" y="2362200"/>
            <a:chExt cx="709914" cy="960438"/>
          </a:xfrm>
        </p:grpSpPr>
        <p:grpSp>
          <p:nvGrpSpPr>
            <p:cNvPr id="60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62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63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61" name="Straight Connector 60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3557286" y="3429000"/>
            <a:ext cx="709914" cy="960438"/>
            <a:chOff x="381000" y="2362200"/>
            <a:chExt cx="709914" cy="960438"/>
          </a:xfrm>
        </p:grpSpPr>
        <p:grpSp>
          <p:nvGrpSpPr>
            <p:cNvPr id="65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67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68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66" name="Straight Connector 65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2057400" y="5257800"/>
            <a:ext cx="709914" cy="960438"/>
            <a:chOff x="381000" y="2362200"/>
            <a:chExt cx="709914" cy="960438"/>
          </a:xfrm>
        </p:grpSpPr>
        <p:grpSp>
          <p:nvGrpSpPr>
            <p:cNvPr id="70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72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73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71" name="Straight Connector 70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/>
          <p:cNvSpPr txBox="1"/>
          <p:nvPr/>
        </p:nvSpPr>
        <p:spPr>
          <a:xfrm>
            <a:off x="3733800" y="5481936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162800" y="4678363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1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7848600" y="4449762"/>
            <a:ext cx="709914" cy="960438"/>
            <a:chOff x="381000" y="2362200"/>
            <a:chExt cx="709914" cy="960438"/>
          </a:xfrm>
        </p:grpSpPr>
        <p:grpSp>
          <p:nvGrpSpPr>
            <p:cNvPr id="77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79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80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78" name="Straight Connector 77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 Box 44"/>
          <p:cNvSpPr txBox="1">
            <a:spLocks noChangeArrowheads="1"/>
          </p:cNvSpPr>
          <p:nvPr/>
        </p:nvSpPr>
        <p:spPr bwMode="auto">
          <a:xfrm>
            <a:off x="1752600" y="6096001"/>
            <a:ext cx="754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382000" y="16764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382000" y="4648200"/>
            <a:ext cx="3810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317174" y="1727127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305800" y="465838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7848600" y="1447800"/>
            <a:ext cx="709914" cy="960438"/>
            <a:chOff x="381000" y="2362200"/>
            <a:chExt cx="709914" cy="960438"/>
          </a:xfrm>
        </p:grpSpPr>
        <p:grpSp>
          <p:nvGrpSpPr>
            <p:cNvPr id="89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91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92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90" name="Straight Connector 89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/>
          <p:nvPr/>
        </p:nvGrpSpPr>
        <p:grpSpPr>
          <a:xfrm>
            <a:off x="7848600" y="4445726"/>
            <a:ext cx="709914" cy="960438"/>
            <a:chOff x="381000" y="2362200"/>
            <a:chExt cx="709914" cy="960438"/>
          </a:xfrm>
        </p:grpSpPr>
        <p:grpSp>
          <p:nvGrpSpPr>
            <p:cNvPr id="94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96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97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95" name="Straight Connector 94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8" grpId="0"/>
      <p:bldP spid="19" grpId="0"/>
      <p:bldP spid="25" grpId="0"/>
      <p:bldP spid="26" grpId="0"/>
      <p:bldP spid="27" grpId="0" animBg="1"/>
      <p:bldP spid="38" grpId="0" animBg="1"/>
      <p:bldP spid="40" grpId="0"/>
      <p:bldP spid="45" grpId="0"/>
      <p:bldP spid="46" grpId="0"/>
      <p:bldP spid="74" grpId="0"/>
      <p:bldP spid="75" grpId="0"/>
      <p:bldP spid="81" grpId="0"/>
      <p:bldP spid="84" grpId="0"/>
      <p:bldP spid="85" grpId="0"/>
      <p:bldP spid="86" grpId="0"/>
      <p:bldP spid="86" grpId="1"/>
      <p:bldP spid="87" grpId="0"/>
      <p:bldP spid="8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207886"/>
            <a:ext cx="9572134" cy="2036686"/>
          </a:xfrm>
        </p:spPr>
        <p:txBody>
          <a:bodyPr>
            <a:normAutofit fontScale="90000"/>
          </a:bodyPr>
          <a:lstStyle/>
          <a:p>
            <a:pPr algn="l" eaLnBrk="0" hangingPunct="0">
              <a:spcBef>
                <a:spcPts val="0"/>
              </a:spcBef>
            </a:pP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>                            Kết luận</a:t>
            </a:r>
            <a:br>
              <a:rPr lang="vi-VN" dirty="0"/>
            </a:br>
            <a:r>
              <a:rPr lang="vi-VN" sz="4000" dirty="0"/>
              <a:t>Những phân số có tử số lớn hơn mẫu </a:t>
            </a:r>
            <a:r>
              <a:rPr lang="vi-VN" sz="4000" dirty="0" smtClean="0"/>
              <a:t>số, </a:t>
            </a:r>
            <a:r>
              <a:rPr lang="vi-VN" sz="4000" dirty="0"/>
              <a:t>phân số đó lớn hơn 1</a:t>
            </a:r>
            <a:br>
              <a:rPr lang="vi-VN" sz="4000" dirty="0"/>
            </a:b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vi-VN" dirty="0"/>
              <a:t>Những phân số có tử số bằng mẫu </a:t>
            </a:r>
            <a:r>
              <a:rPr lang="vi-VN" dirty="0" smtClean="0"/>
              <a:t>số, </a:t>
            </a:r>
            <a:r>
              <a:rPr lang="vi-VN" dirty="0"/>
              <a:t>phân số đó bằng 1</a:t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>Những phân số có tử số nhỏ hơn mẫu </a:t>
            </a:r>
            <a:r>
              <a:rPr lang="vi-VN" dirty="0" smtClean="0"/>
              <a:t>số, </a:t>
            </a:r>
            <a:r>
              <a:rPr lang="vi-VN" dirty="0"/>
              <a:t>phân số đó nhỏ hơn 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18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3361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92733" y="2080189"/>
            <a:ext cx="7596925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Luyện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tập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6570BC5-072A-4D28-A873-0EF8633E9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01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61754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877949" y="2086262"/>
            <a:ext cx="7596925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Khởi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động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6570BC5-072A-4D28-A873-0EF8633E9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4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39000"/>
          </a:xfrm>
          <a:prstGeom prst="rect">
            <a:avLst/>
          </a:prstGeom>
        </p:spPr>
      </p:pic>
      <p:sp>
        <p:nvSpPr>
          <p:cNvPr id="13" name="Oval 35"/>
          <p:cNvSpPr>
            <a:spLocks noChangeArrowheads="1"/>
          </p:cNvSpPr>
          <p:nvPr/>
        </p:nvSpPr>
        <p:spPr bwMode="auto">
          <a:xfrm>
            <a:off x="3810001" y="785794"/>
            <a:ext cx="685800" cy="7382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AutoShape 38"/>
          <p:cNvSpPr>
            <a:spLocks noChangeArrowheads="1"/>
          </p:cNvSpPr>
          <p:nvPr/>
        </p:nvSpPr>
        <p:spPr bwMode="auto">
          <a:xfrm rot="2165725">
            <a:off x="4317339" y="1335069"/>
            <a:ext cx="425450" cy="76200"/>
          </a:xfrm>
          <a:prstGeom prst="homePlate">
            <a:avLst>
              <a:gd name="adj" fmla="val 148036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>
              <a:latin typeface="Arial" pitchFamily="34" charset="0"/>
            </a:endParaRPr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4572000" y="857233"/>
            <a:ext cx="5715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mỗi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phép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chia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dạng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81248" y="2438400"/>
            <a:ext cx="2057400" cy="206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9 : 7 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 : 5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2438400"/>
            <a:ext cx="2514600" cy="206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19 : 11 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: 3 </a:t>
            </a: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3657600" y="2752724"/>
            <a:ext cx="457200" cy="904877"/>
            <a:chOff x="2772" y="910"/>
            <a:chExt cx="288" cy="570"/>
          </a:xfrm>
        </p:grpSpPr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2796" y="910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2796" y="1150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2772" y="1198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3"/>
          <p:cNvGrpSpPr>
            <a:grpSpLocks/>
          </p:cNvGrpSpPr>
          <p:nvPr/>
        </p:nvGrpSpPr>
        <p:grpSpPr bwMode="auto">
          <a:xfrm>
            <a:off x="3581400" y="3819524"/>
            <a:ext cx="457200" cy="904877"/>
            <a:chOff x="2832" y="1462"/>
            <a:chExt cx="288" cy="570"/>
          </a:xfrm>
        </p:grpSpPr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856" y="146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2856" y="170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2832" y="175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17"/>
          <p:cNvGrpSpPr>
            <a:grpSpLocks/>
          </p:cNvGrpSpPr>
          <p:nvPr/>
        </p:nvGrpSpPr>
        <p:grpSpPr bwMode="auto">
          <a:xfrm>
            <a:off x="8382000" y="2657474"/>
            <a:ext cx="647700" cy="1076327"/>
            <a:chOff x="2976" y="1942"/>
            <a:chExt cx="408" cy="678"/>
          </a:xfrm>
        </p:grpSpPr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2976" y="1942"/>
              <a:ext cx="40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19</a:t>
              </a: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2976" y="2290"/>
              <a:ext cx="40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>
              <a:off x="3024" y="229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1"/>
          <p:cNvGrpSpPr>
            <a:grpSpLocks/>
          </p:cNvGrpSpPr>
          <p:nvPr/>
        </p:nvGrpSpPr>
        <p:grpSpPr bwMode="auto">
          <a:xfrm>
            <a:off x="8153400" y="3819524"/>
            <a:ext cx="457200" cy="904877"/>
            <a:chOff x="2880" y="2542"/>
            <a:chExt cx="288" cy="570"/>
          </a:xfrm>
        </p:grpSpPr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2904" y="254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7" name="Text Box 23"/>
            <p:cNvSpPr txBox="1">
              <a:spLocks noChangeArrowheads="1"/>
            </p:cNvSpPr>
            <p:nvPr/>
          </p:nvSpPr>
          <p:spPr bwMode="auto">
            <a:xfrm>
              <a:off x="2904" y="278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>
              <a:off x="2880" y="283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25"/>
          <p:cNvGrpSpPr>
            <a:grpSpLocks/>
          </p:cNvGrpSpPr>
          <p:nvPr/>
        </p:nvGrpSpPr>
        <p:grpSpPr bwMode="auto">
          <a:xfrm>
            <a:off x="3676648" y="4948240"/>
            <a:ext cx="762000" cy="904873"/>
            <a:chOff x="2916" y="3043"/>
            <a:chExt cx="480" cy="570"/>
          </a:xfrm>
        </p:grpSpPr>
        <p:sp>
          <p:nvSpPr>
            <p:cNvPr id="30" name="Text Box 26"/>
            <p:cNvSpPr txBox="1">
              <a:spLocks noChangeArrowheads="1"/>
            </p:cNvSpPr>
            <p:nvPr/>
          </p:nvSpPr>
          <p:spPr bwMode="auto">
            <a:xfrm>
              <a:off x="2976" y="3043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31" name="Text Box 27"/>
            <p:cNvSpPr txBox="1">
              <a:spLocks noChangeArrowheads="1"/>
            </p:cNvSpPr>
            <p:nvPr/>
          </p:nvSpPr>
          <p:spPr bwMode="auto">
            <a:xfrm>
              <a:off x="2916" y="3283"/>
              <a:ext cx="48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</a:p>
          </p:txBody>
        </p:sp>
        <p:sp>
          <p:nvSpPr>
            <p:cNvPr id="32" name="Line 28"/>
            <p:cNvSpPr>
              <a:spLocks noChangeShapeType="1"/>
            </p:cNvSpPr>
            <p:nvPr/>
          </p:nvSpPr>
          <p:spPr bwMode="auto">
            <a:xfrm>
              <a:off x="2964" y="3331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438400" y="5105401"/>
            <a:ext cx="152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 : 15 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686800" y="4005916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00400" y="3976688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00400" y="292417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048624" y="293911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52800" y="5134628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743824" y="399097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760" name="Group 232"/>
          <p:cNvGraphicFramePr>
            <a:graphicFrameLocks noGrp="1"/>
          </p:cNvGraphicFramePr>
          <p:nvPr/>
        </p:nvGraphicFramePr>
        <p:xfrm>
          <a:off x="2819400" y="2514600"/>
          <a:ext cx="1981200" cy="103632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776" name="Group 2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372286"/>
              </p:ext>
            </p:extLst>
          </p:nvPr>
        </p:nvGraphicFramePr>
        <p:xfrm>
          <a:off x="5562601" y="2480109"/>
          <a:ext cx="1842838" cy="1086051"/>
        </p:xfrm>
        <a:graphic>
          <a:graphicData uri="http://schemas.openxmlformats.org/drawingml/2006/table">
            <a:tbl>
              <a:tblPr/>
              <a:tblGrid>
                <a:gridCol w="609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3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78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562" name="AutoShape 34"/>
          <p:cNvSpPr>
            <a:spLocks/>
          </p:cNvSpPr>
          <p:nvPr/>
        </p:nvSpPr>
        <p:spPr bwMode="auto">
          <a:xfrm rot="16200000">
            <a:off x="5037138" y="1465263"/>
            <a:ext cx="422275" cy="4724400"/>
          </a:xfrm>
          <a:prstGeom prst="leftBrace">
            <a:avLst>
              <a:gd name="adj1" fmla="val 93233"/>
              <a:gd name="adj2" fmla="val 49167"/>
            </a:avLst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</p:spPr>
        <p:txBody>
          <a:bodyPr vert="eaVert"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sz="280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2563" name="Text Box 35"/>
          <p:cNvSpPr txBox="1">
            <a:spLocks noChangeArrowheads="1"/>
          </p:cNvSpPr>
          <p:nvPr/>
        </p:nvSpPr>
        <p:spPr bwMode="auto">
          <a:xfrm>
            <a:off x="4343400" y="39624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0000"/>
                </a:solidFill>
                <a:latin typeface="VNI-Times" pitchFamily="2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VNI-Times" pitchFamily="2" charset="0"/>
              </a:rPr>
              <a:t> 1</a:t>
            </a:r>
          </a:p>
        </p:txBody>
      </p:sp>
      <p:graphicFrame>
        <p:nvGraphicFramePr>
          <p:cNvPr id="22778" name="Group 250"/>
          <p:cNvGraphicFramePr>
            <a:graphicFrameLocks noGrp="1"/>
          </p:cNvGraphicFramePr>
          <p:nvPr/>
        </p:nvGraphicFramePr>
        <p:xfrm>
          <a:off x="2819400" y="4572000"/>
          <a:ext cx="3962400" cy="103632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587" name="Text Box 59"/>
          <p:cNvSpPr txBox="1">
            <a:spLocks noChangeArrowheads="1"/>
          </p:cNvSpPr>
          <p:nvPr/>
        </p:nvSpPr>
        <p:spPr bwMode="auto">
          <a:xfrm>
            <a:off x="3886200" y="57150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0000"/>
                </a:solidFill>
                <a:latin typeface="VNI-Times" pitchFamily="2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VNI-Times" pitchFamily="2" charset="0"/>
              </a:rPr>
              <a:t> 2</a:t>
            </a:r>
          </a:p>
        </p:txBody>
      </p:sp>
      <p:grpSp>
        <p:nvGrpSpPr>
          <p:cNvPr id="22588" name="Group 60"/>
          <p:cNvGrpSpPr>
            <a:grpSpLocks/>
          </p:cNvGrpSpPr>
          <p:nvPr/>
        </p:nvGrpSpPr>
        <p:grpSpPr bwMode="auto">
          <a:xfrm>
            <a:off x="8153400" y="2590800"/>
            <a:ext cx="533400" cy="914400"/>
            <a:chOff x="2592" y="2544"/>
            <a:chExt cx="912" cy="1324"/>
          </a:xfrm>
        </p:grpSpPr>
        <p:grpSp>
          <p:nvGrpSpPr>
            <p:cNvPr id="22589" name="Group 61"/>
            <p:cNvGrpSpPr>
              <a:grpSpLocks/>
            </p:cNvGrpSpPr>
            <p:nvPr/>
          </p:nvGrpSpPr>
          <p:grpSpPr bwMode="auto">
            <a:xfrm>
              <a:off x="2592" y="2544"/>
              <a:ext cx="912" cy="1324"/>
              <a:chOff x="2592" y="2544"/>
              <a:chExt cx="912" cy="1324"/>
            </a:xfrm>
          </p:grpSpPr>
          <p:sp>
            <p:nvSpPr>
              <p:cNvPr id="22590" name="Rectangle 62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912" cy="633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</a:rPr>
                  <a:t>6</a:t>
                </a:r>
              </a:p>
            </p:txBody>
          </p:sp>
          <p:sp>
            <p:nvSpPr>
              <p:cNvPr id="22591" name="Rectangle 63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912" cy="691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</a:rPr>
                  <a:t>7</a:t>
                </a:r>
              </a:p>
            </p:txBody>
          </p:sp>
          <p:sp>
            <p:nvSpPr>
              <p:cNvPr id="22592" name="Line 64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93" name="Line 65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94" name="Line 66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95" name="Line 67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96" name="Line 68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97" name="Line 69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2598" name="Line 70"/>
            <p:cNvSpPr>
              <a:spLocks noChangeShapeType="1"/>
            </p:cNvSpPr>
            <p:nvPr/>
          </p:nvSpPr>
          <p:spPr bwMode="auto">
            <a:xfrm>
              <a:off x="2700" y="3216"/>
              <a:ext cx="720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vi-VN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2599" name="Group 71"/>
          <p:cNvGrpSpPr>
            <a:grpSpLocks/>
          </p:cNvGrpSpPr>
          <p:nvPr/>
        </p:nvGrpSpPr>
        <p:grpSpPr bwMode="auto">
          <a:xfrm>
            <a:off x="7315200" y="4648200"/>
            <a:ext cx="762000" cy="914400"/>
            <a:chOff x="2592" y="2544"/>
            <a:chExt cx="912" cy="1324"/>
          </a:xfrm>
        </p:grpSpPr>
        <p:grpSp>
          <p:nvGrpSpPr>
            <p:cNvPr id="22600" name="Group 72"/>
            <p:cNvGrpSpPr>
              <a:grpSpLocks/>
            </p:cNvGrpSpPr>
            <p:nvPr/>
          </p:nvGrpSpPr>
          <p:grpSpPr bwMode="auto">
            <a:xfrm>
              <a:off x="2592" y="2544"/>
              <a:ext cx="912" cy="1324"/>
              <a:chOff x="2592" y="2544"/>
              <a:chExt cx="912" cy="1324"/>
            </a:xfrm>
          </p:grpSpPr>
          <p:sp>
            <p:nvSpPr>
              <p:cNvPr id="22601" name="Rectangle 73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912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</a:rPr>
                  <a:t>12</a:t>
                </a:r>
              </a:p>
            </p:txBody>
          </p:sp>
          <p:sp>
            <p:nvSpPr>
              <p:cNvPr id="22602" name="Rectangle 74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912" cy="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</a:rPr>
                  <a:t>7</a:t>
                </a:r>
              </a:p>
            </p:txBody>
          </p:sp>
          <p:sp>
            <p:nvSpPr>
              <p:cNvPr id="22603" name="Line 75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04" name="Line 76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05" name="Line 77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06" name="Line 78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07" name="Line 79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08" name="Line 80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2609" name="Line 81"/>
            <p:cNvSpPr>
              <a:spLocks noChangeShapeType="1"/>
            </p:cNvSpPr>
            <p:nvPr/>
          </p:nvSpPr>
          <p:spPr bwMode="auto">
            <a:xfrm>
              <a:off x="2700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vi-VN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2654" name="Rectangle 126"/>
          <p:cNvSpPr>
            <a:spLocks noChangeArrowheads="1"/>
          </p:cNvSpPr>
          <p:nvPr/>
        </p:nvSpPr>
        <p:spPr bwMode="auto">
          <a:xfrm>
            <a:off x="5562600" y="2480111"/>
            <a:ext cx="596901" cy="574795"/>
          </a:xfrm>
          <a:prstGeom prst="rect">
            <a:avLst/>
          </a:prstGeom>
          <a:solidFill>
            <a:srgbClr val="3333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2769" name="Group 241"/>
          <p:cNvGrpSpPr>
            <a:grpSpLocks/>
          </p:cNvGrpSpPr>
          <p:nvPr/>
        </p:nvGrpSpPr>
        <p:grpSpPr bwMode="auto">
          <a:xfrm>
            <a:off x="2346326" y="603252"/>
            <a:ext cx="7870825" cy="1726955"/>
            <a:chOff x="518" y="380"/>
            <a:chExt cx="4958" cy="1121"/>
          </a:xfrm>
        </p:grpSpPr>
        <p:sp>
          <p:nvSpPr>
            <p:cNvPr id="22613" name="Text Box 85"/>
            <p:cNvSpPr txBox="1">
              <a:spLocks noChangeArrowheads="1"/>
            </p:cNvSpPr>
            <p:nvPr/>
          </p:nvSpPr>
          <p:spPr bwMode="auto">
            <a:xfrm>
              <a:off x="518" y="462"/>
              <a:ext cx="4958" cy="1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dirty="0" err="1">
                  <a:latin typeface="Times New Roman" pitchFamily="18" charset="0"/>
                </a:rPr>
                <a:t>Bài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tập</a:t>
              </a:r>
              <a:r>
                <a:rPr lang="en-US" sz="2800" dirty="0">
                  <a:latin typeface="Times New Roman" pitchFamily="18" charset="0"/>
                </a:rPr>
                <a:t> 2: </a:t>
              </a:r>
              <a:r>
                <a:rPr lang="en-US" sz="2800" dirty="0" err="1">
                  <a:latin typeface="Times New Roman" pitchFamily="18" charset="0"/>
                </a:rPr>
                <a:t>Có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hai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phân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số</a:t>
              </a:r>
              <a:r>
                <a:rPr lang="en-US" sz="2800" dirty="0">
                  <a:latin typeface="Times New Roman" pitchFamily="18" charset="0"/>
                </a:rPr>
                <a:t>        </a:t>
              </a:r>
              <a:r>
                <a:rPr lang="en-US" sz="2800" dirty="0" err="1">
                  <a:latin typeface="Times New Roman" pitchFamily="18" charset="0"/>
                </a:rPr>
                <a:t>và</a:t>
              </a:r>
              <a:r>
                <a:rPr lang="en-US" sz="2800" dirty="0">
                  <a:latin typeface="Times New Roman" pitchFamily="18" charset="0"/>
                </a:rPr>
                <a:t>        , </a:t>
              </a:r>
              <a:r>
                <a:rPr lang="en-US" sz="2800" dirty="0" err="1">
                  <a:latin typeface="Times New Roman" pitchFamily="18" charset="0"/>
                </a:rPr>
                <a:t>phân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số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nào</a:t>
              </a:r>
              <a:endParaRPr lang="en-US" sz="2800" dirty="0">
                <a:latin typeface="Times New Roman" pitchFamily="18" charset="0"/>
              </a:endParaRPr>
            </a:p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phần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tô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màu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của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hình</a:t>
              </a:r>
              <a:r>
                <a:rPr lang="en-US" sz="2800" dirty="0">
                  <a:latin typeface="Times New Roman" pitchFamily="18" charset="0"/>
                </a:rPr>
                <a:t> 1 ? </a:t>
              </a:r>
              <a:r>
                <a:rPr lang="en-US" sz="2800" dirty="0" err="1">
                  <a:latin typeface="Times New Roman" pitchFamily="18" charset="0"/>
                </a:rPr>
                <a:t>Phân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số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nào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phân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số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đã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tô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màu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của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hình</a:t>
              </a:r>
              <a:r>
                <a:rPr lang="en-US" sz="2800" dirty="0">
                  <a:latin typeface="Times New Roman" pitchFamily="18" charset="0"/>
                </a:rPr>
                <a:t> 2.</a:t>
              </a:r>
              <a:endParaRPr lang="en-US" sz="2800" dirty="0">
                <a:latin typeface="VNI-Times" pitchFamily="2" charset="0"/>
              </a:endParaRPr>
            </a:p>
          </p:txBody>
        </p:sp>
        <p:grpSp>
          <p:nvGrpSpPr>
            <p:cNvPr id="22688" name="Group 160"/>
            <p:cNvGrpSpPr>
              <a:grpSpLocks/>
            </p:cNvGrpSpPr>
            <p:nvPr/>
          </p:nvGrpSpPr>
          <p:grpSpPr bwMode="auto">
            <a:xfrm>
              <a:off x="2920" y="380"/>
              <a:ext cx="226" cy="556"/>
              <a:chOff x="2592" y="2544"/>
              <a:chExt cx="912" cy="1324"/>
            </a:xfrm>
          </p:grpSpPr>
          <p:grpSp>
            <p:nvGrpSpPr>
              <p:cNvPr id="22689" name="Group 161"/>
              <p:cNvGrpSpPr>
                <a:grpSpLocks/>
              </p:cNvGrpSpPr>
              <p:nvPr/>
            </p:nvGrpSpPr>
            <p:grpSpPr bwMode="auto">
              <a:xfrm>
                <a:off x="2592" y="2544"/>
                <a:ext cx="912" cy="1324"/>
                <a:chOff x="2592" y="2544"/>
                <a:chExt cx="912" cy="1324"/>
              </a:xfrm>
            </p:grpSpPr>
            <p:sp>
              <p:nvSpPr>
                <p:cNvPr id="22690" name="Rectangle 162"/>
                <p:cNvSpPr>
                  <a:spLocks noChangeArrowheads="1"/>
                </p:cNvSpPr>
                <p:nvPr/>
              </p:nvSpPr>
              <p:spPr bwMode="auto">
                <a:xfrm>
                  <a:off x="2592" y="3235"/>
                  <a:ext cx="912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>
                      <a:solidFill>
                        <a:srgbClr val="3333FF"/>
                      </a:solidFill>
                    </a:rPr>
                    <a:t>6</a:t>
                  </a:r>
                </a:p>
              </p:txBody>
            </p:sp>
            <p:sp>
              <p:nvSpPr>
                <p:cNvPr id="22691" name="Rectangle 163"/>
                <p:cNvSpPr>
                  <a:spLocks noChangeArrowheads="1"/>
                </p:cNvSpPr>
                <p:nvPr/>
              </p:nvSpPr>
              <p:spPr bwMode="auto">
                <a:xfrm>
                  <a:off x="2592" y="2544"/>
                  <a:ext cx="912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>
                      <a:solidFill>
                        <a:srgbClr val="3333FF"/>
                      </a:solidFill>
                    </a:rPr>
                    <a:t>7</a:t>
                  </a:r>
                </a:p>
              </p:txBody>
            </p:sp>
            <p:sp>
              <p:nvSpPr>
                <p:cNvPr id="22692" name="Line 164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693" name="Line 165"/>
                <p:cNvSpPr>
                  <a:spLocks noChangeShapeType="1"/>
                </p:cNvSpPr>
                <p:nvPr/>
              </p:nvSpPr>
              <p:spPr bwMode="auto">
                <a:xfrm>
                  <a:off x="2592" y="3868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694" name="Line 166"/>
                <p:cNvSpPr>
                  <a:spLocks noChangeShapeType="1"/>
                </p:cNvSpPr>
                <p:nvPr/>
              </p:nvSpPr>
              <p:spPr bwMode="auto">
                <a:xfrm>
                  <a:off x="3504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695" name="Line 167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696" name="Line 168"/>
                <p:cNvSpPr>
                  <a:spLocks noChangeShapeType="1"/>
                </p:cNvSpPr>
                <p:nvPr/>
              </p:nvSpPr>
              <p:spPr bwMode="auto">
                <a:xfrm>
                  <a:off x="2592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697" name="Line 169"/>
                <p:cNvSpPr>
                  <a:spLocks noChangeShapeType="1"/>
                </p:cNvSpPr>
                <p:nvPr/>
              </p:nvSpPr>
              <p:spPr bwMode="auto">
                <a:xfrm>
                  <a:off x="3504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2698" name="Line 170"/>
              <p:cNvSpPr>
                <a:spLocks noChangeShapeType="1"/>
              </p:cNvSpPr>
              <p:nvPr/>
            </p:nvSpPr>
            <p:spPr bwMode="auto">
              <a:xfrm>
                <a:off x="2700" y="3216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2699" name="Group 171"/>
            <p:cNvGrpSpPr>
              <a:grpSpLocks/>
            </p:cNvGrpSpPr>
            <p:nvPr/>
          </p:nvGrpSpPr>
          <p:grpSpPr bwMode="auto">
            <a:xfrm>
              <a:off x="3470" y="398"/>
              <a:ext cx="440" cy="556"/>
              <a:chOff x="2592" y="2544"/>
              <a:chExt cx="912" cy="1324"/>
            </a:xfrm>
          </p:grpSpPr>
          <p:grpSp>
            <p:nvGrpSpPr>
              <p:cNvPr id="22700" name="Group 172"/>
              <p:cNvGrpSpPr>
                <a:grpSpLocks/>
              </p:cNvGrpSpPr>
              <p:nvPr/>
            </p:nvGrpSpPr>
            <p:grpSpPr bwMode="auto">
              <a:xfrm>
                <a:off x="2592" y="2544"/>
                <a:ext cx="912" cy="1324"/>
                <a:chOff x="2592" y="2544"/>
                <a:chExt cx="912" cy="1324"/>
              </a:xfrm>
            </p:grpSpPr>
            <p:sp>
              <p:nvSpPr>
                <p:cNvPr id="22701" name="Rectangle 173"/>
                <p:cNvSpPr>
                  <a:spLocks noChangeArrowheads="1"/>
                </p:cNvSpPr>
                <p:nvPr/>
              </p:nvSpPr>
              <p:spPr bwMode="auto">
                <a:xfrm>
                  <a:off x="2592" y="3235"/>
                  <a:ext cx="912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>
                      <a:solidFill>
                        <a:srgbClr val="3333FF"/>
                      </a:solidFill>
                    </a:rPr>
                    <a:t>12</a:t>
                  </a:r>
                </a:p>
              </p:txBody>
            </p:sp>
            <p:sp>
              <p:nvSpPr>
                <p:cNvPr id="22702" name="Rectangle 174"/>
                <p:cNvSpPr>
                  <a:spLocks noChangeArrowheads="1"/>
                </p:cNvSpPr>
                <p:nvPr/>
              </p:nvSpPr>
              <p:spPr bwMode="auto">
                <a:xfrm>
                  <a:off x="2592" y="2544"/>
                  <a:ext cx="912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>
                      <a:solidFill>
                        <a:srgbClr val="3333FF"/>
                      </a:solidFill>
                    </a:rPr>
                    <a:t>7</a:t>
                  </a:r>
                </a:p>
              </p:txBody>
            </p:sp>
            <p:sp>
              <p:nvSpPr>
                <p:cNvPr id="22703" name="Line 175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704" name="Line 176"/>
                <p:cNvSpPr>
                  <a:spLocks noChangeShapeType="1"/>
                </p:cNvSpPr>
                <p:nvPr/>
              </p:nvSpPr>
              <p:spPr bwMode="auto">
                <a:xfrm>
                  <a:off x="2592" y="3868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705" name="Line 177"/>
                <p:cNvSpPr>
                  <a:spLocks noChangeShapeType="1"/>
                </p:cNvSpPr>
                <p:nvPr/>
              </p:nvSpPr>
              <p:spPr bwMode="auto">
                <a:xfrm>
                  <a:off x="3504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706" name="Line 178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707" name="Line 179"/>
                <p:cNvSpPr>
                  <a:spLocks noChangeShapeType="1"/>
                </p:cNvSpPr>
                <p:nvPr/>
              </p:nvSpPr>
              <p:spPr bwMode="auto">
                <a:xfrm>
                  <a:off x="2592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708" name="Line 180"/>
                <p:cNvSpPr>
                  <a:spLocks noChangeShapeType="1"/>
                </p:cNvSpPr>
                <p:nvPr/>
              </p:nvSpPr>
              <p:spPr bwMode="auto">
                <a:xfrm>
                  <a:off x="3504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2709" name="Line 181"/>
              <p:cNvSpPr>
                <a:spLocks noChangeShapeType="1"/>
              </p:cNvSpPr>
              <p:nvPr/>
            </p:nvSpPr>
            <p:spPr bwMode="auto">
              <a:xfrm>
                <a:off x="2700" y="3216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1966071"/>
      </p:ext>
    </p:extLst>
  </p:cSld>
  <p:clrMapOvr>
    <a:masterClrMapping/>
  </p:clrMapOvr>
  <p:transition spd="med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ải xuống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49173"/>
          </a:xfrm>
          <a:prstGeom prst="rect">
            <a:avLst/>
          </a:prstGeom>
        </p:spPr>
      </p:pic>
      <p:sp>
        <p:nvSpPr>
          <p:cNvPr id="5" name="Oval 35"/>
          <p:cNvSpPr>
            <a:spLocks noChangeArrowheads="1"/>
          </p:cNvSpPr>
          <p:nvPr/>
        </p:nvSpPr>
        <p:spPr bwMode="auto">
          <a:xfrm>
            <a:off x="2362200" y="457200"/>
            <a:ext cx="685800" cy="7382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38"/>
          <p:cNvSpPr>
            <a:spLocks noChangeArrowheads="1"/>
          </p:cNvSpPr>
          <p:nvPr/>
        </p:nvSpPr>
        <p:spPr bwMode="auto">
          <a:xfrm rot="2165725">
            <a:off x="2869538" y="1006475"/>
            <a:ext cx="425450" cy="76200"/>
          </a:xfrm>
          <a:prstGeom prst="homePlate">
            <a:avLst>
              <a:gd name="adj" fmla="val 148036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>
              <a:latin typeface="Arial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124200" y="533401"/>
            <a:ext cx="7086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grpSp>
        <p:nvGrpSpPr>
          <p:cNvPr id="9" name="Group 446"/>
          <p:cNvGrpSpPr>
            <a:grpSpLocks/>
          </p:cNvGrpSpPr>
          <p:nvPr/>
        </p:nvGrpSpPr>
        <p:grpSpPr bwMode="auto">
          <a:xfrm>
            <a:off x="5961062" y="471488"/>
            <a:ext cx="592138" cy="976313"/>
            <a:chOff x="3803" y="1824"/>
            <a:chExt cx="373" cy="615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2" name="Line 449"/>
            <p:cNvSpPr>
              <a:spLocks noChangeShapeType="1"/>
            </p:cNvSpPr>
            <p:nvPr/>
          </p:nvSpPr>
          <p:spPr bwMode="auto">
            <a:xfrm flipH="1" flipV="1">
              <a:off x="3840" y="211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3" name="Group 474"/>
          <p:cNvGrpSpPr>
            <a:grpSpLocks/>
          </p:cNvGrpSpPr>
          <p:nvPr/>
        </p:nvGrpSpPr>
        <p:grpSpPr bwMode="auto">
          <a:xfrm>
            <a:off x="6629400" y="457201"/>
            <a:ext cx="762000" cy="976313"/>
            <a:chOff x="3312" y="912"/>
            <a:chExt cx="480" cy="615"/>
          </a:xfrm>
        </p:grpSpPr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3312" y="912"/>
              <a:ext cx="41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3312" y="1200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</a:p>
          </p:txBody>
        </p:sp>
        <p:sp>
          <p:nvSpPr>
            <p:cNvPr id="16" name="Line 457"/>
            <p:cNvSpPr>
              <a:spLocks noChangeShapeType="1"/>
            </p:cNvSpPr>
            <p:nvPr/>
          </p:nvSpPr>
          <p:spPr bwMode="auto">
            <a:xfrm flipH="1" flipV="1">
              <a:off x="3408" y="1200"/>
              <a:ext cx="288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7" name="Group 458"/>
          <p:cNvGrpSpPr>
            <a:grpSpLocks/>
          </p:cNvGrpSpPr>
          <p:nvPr/>
        </p:nvGrpSpPr>
        <p:grpSpPr bwMode="auto">
          <a:xfrm>
            <a:off x="7391401" y="457201"/>
            <a:ext cx="592137" cy="976313"/>
            <a:chOff x="3803" y="1824"/>
            <a:chExt cx="373" cy="615"/>
          </a:xfrm>
        </p:grpSpPr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0" name="Line 461"/>
            <p:cNvSpPr>
              <a:spLocks noChangeShapeType="1"/>
            </p:cNvSpPr>
            <p:nvPr/>
          </p:nvSpPr>
          <p:spPr bwMode="auto">
            <a:xfrm flipH="1" flipV="1">
              <a:off x="3840" y="211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1" name="Group 475"/>
          <p:cNvGrpSpPr>
            <a:grpSpLocks/>
          </p:cNvGrpSpPr>
          <p:nvPr/>
        </p:nvGrpSpPr>
        <p:grpSpPr bwMode="auto">
          <a:xfrm>
            <a:off x="8001000" y="457201"/>
            <a:ext cx="762000" cy="976313"/>
            <a:chOff x="4080" y="912"/>
            <a:chExt cx="480" cy="615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4080" y="912"/>
              <a:ext cx="41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4080" y="1200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24" name="Line 465"/>
            <p:cNvSpPr>
              <a:spLocks noChangeShapeType="1"/>
            </p:cNvSpPr>
            <p:nvPr/>
          </p:nvSpPr>
          <p:spPr bwMode="auto">
            <a:xfrm flipH="1" flipV="1">
              <a:off x="4176" y="1200"/>
              <a:ext cx="268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5" name="Group 476"/>
          <p:cNvGrpSpPr>
            <a:grpSpLocks/>
          </p:cNvGrpSpPr>
          <p:nvPr/>
        </p:nvGrpSpPr>
        <p:grpSpPr bwMode="auto">
          <a:xfrm>
            <a:off x="8686800" y="457201"/>
            <a:ext cx="914400" cy="976313"/>
            <a:chOff x="4464" y="912"/>
            <a:chExt cx="576" cy="615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4464" y="912"/>
              <a:ext cx="49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19</a:t>
              </a: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4464" y="1200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17</a:t>
              </a:r>
            </a:p>
          </p:txBody>
        </p:sp>
        <p:sp>
          <p:nvSpPr>
            <p:cNvPr id="28" name="Line 469"/>
            <p:cNvSpPr>
              <a:spLocks noChangeShapeType="1"/>
            </p:cNvSpPr>
            <p:nvPr/>
          </p:nvSpPr>
          <p:spPr bwMode="auto">
            <a:xfrm flipH="1" flipV="1">
              <a:off x="4612" y="1200"/>
              <a:ext cx="332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9" name="Group 477"/>
          <p:cNvGrpSpPr>
            <a:grpSpLocks/>
          </p:cNvGrpSpPr>
          <p:nvPr/>
        </p:nvGrpSpPr>
        <p:grpSpPr bwMode="auto">
          <a:xfrm>
            <a:off x="9525000" y="457201"/>
            <a:ext cx="914400" cy="976313"/>
            <a:chOff x="4464" y="912"/>
            <a:chExt cx="576" cy="615"/>
          </a:xfrm>
        </p:grpSpPr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4464" y="912"/>
              <a:ext cx="49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4464" y="1200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  <p:sp>
          <p:nvSpPr>
            <p:cNvPr id="32" name="Line 480"/>
            <p:cNvSpPr>
              <a:spLocks noChangeShapeType="1"/>
            </p:cNvSpPr>
            <p:nvPr/>
          </p:nvSpPr>
          <p:spPr bwMode="auto">
            <a:xfrm flipH="1" flipV="1">
              <a:off x="4612" y="1200"/>
              <a:ext cx="332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3124200" y="1600201"/>
            <a:ext cx="411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1?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3124200" y="2286001"/>
            <a:ext cx="411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1?</a:t>
            </a: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175764"/>
              </p:ext>
            </p:extLst>
          </p:nvPr>
        </p:nvGraphicFramePr>
        <p:xfrm>
          <a:off x="1414292" y="3617818"/>
          <a:ext cx="8382000" cy="26670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79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64959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2041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3157536" y="2971801"/>
            <a:ext cx="411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3726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8486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628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008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6106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0.02107 L -0.37122 0.6701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7" y="3245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96 0.30648 L -0.35 0.6729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183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25 0.28982 L -0.38125 0.6622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25" y="1861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94 0.2963 L -0.36706 0.6696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1865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6 0.28982 L -0.02123 0.663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1865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27917 L 1.11022E-16 0.6525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65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35313 0.6729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56" y="3363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4 0.27686 L -0.33347 0.6733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981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79 0.29746 L 0.03438 0.6703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1863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9" grpId="0"/>
      <p:bldP spid="40" grpId="0"/>
      <p:bldP spid="41" grpId="0"/>
      <p:bldP spid="42" grpId="0"/>
      <p:bldP spid="4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3361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92733" y="2080189"/>
            <a:ext cx="7596925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Vận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dụng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6570BC5-072A-4D28-A873-0EF8633E9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23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hoat-hinh-2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1" y="0"/>
            <a:ext cx="34547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iner Hand ITC" pitchFamily="66" charset="0"/>
                <a:cs typeface="Italic" pitchFamily="2" charset="0"/>
              </a:rPr>
              <a:t>Trò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iner Hand ITC" pitchFamily="66" charset="0"/>
                <a:cs typeface="Italic" pitchFamily="2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iner Hand ITC" pitchFamily="66" charset="0"/>
                <a:cs typeface="Italic" pitchFamily="2" charset="0"/>
              </a:rPr>
              <a:t>chơi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Viner Hand ITC" pitchFamily="66" charset="0"/>
              <a:cs typeface="Italic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1400" y="5334000"/>
            <a:ext cx="5286412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Ong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tìm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chữ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4" descr="bee-animated-gif-7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400" y="2590800"/>
            <a:ext cx="2857500" cy="28575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15400" y="6248400"/>
            <a:ext cx="304800" cy="304800"/>
          </a:xfrm>
          <a:prstGeom prst="rect">
            <a:avLst/>
          </a:prstGeom>
        </p:spPr>
      </p:pic>
      <p:pic>
        <p:nvPicPr>
          <p:cNvPr id="9" name="Maid with the Flaxen Hai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77400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14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12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230315" y="1707539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Phân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số</a:t>
            </a:r>
            <a:r>
              <a:rPr lang="en-US" sz="4000" b="1" dirty="0">
                <a:latin typeface="+mj-lt"/>
              </a:rPr>
              <a:t>         …………………. 1</a:t>
            </a:r>
            <a:endParaRPr lang="vi-VN" sz="40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4381502" y="5417384"/>
            <a:ext cx="3623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lớn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82318" y="5423238"/>
            <a:ext cx="195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bé</a:t>
            </a:r>
            <a:r>
              <a:rPr lang="en-US" sz="4000" b="1" dirty="0">
                <a:solidFill>
                  <a:srgbClr val="FF0000"/>
                </a:solidFill>
              </a:rPr>
              <a:t> 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20202" y="5407447"/>
            <a:ext cx="1481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bằng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bee-animated-gif-2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500" y="3980"/>
            <a:ext cx="2871869" cy="2759247"/>
          </a:xfrm>
          <a:prstGeom prst="rect">
            <a:avLst/>
          </a:prstGeom>
        </p:spPr>
      </p:pic>
      <p:pic>
        <p:nvPicPr>
          <p:cNvPr id="24" name="Picture 23" descr="bee-animated-gif-7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0999" y="685800"/>
            <a:ext cx="2300867" cy="260098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67800" y="6172200"/>
            <a:ext cx="304800" cy="304800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5000" y="6248400"/>
            <a:ext cx="304800" cy="304800"/>
          </a:xfrm>
          <a:prstGeom prst="rect">
            <a:avLst/>
          </a:prstGeom>
        </p:spPr>
      </p:pic>
      <p:grpSp>
        <p:nvGrpSpPr>
          <p:cNvPr id="32" name="Group 56"/>
          <p:cNvGrpSpPr>
            <a:grpSpLocks/>
          </p:cNvGrpSpPr>
          <p:nvPr/>
        </p:nvGrpSpPr>
        <p:grpSpPr bwMode="auto">
          <a:xfrm>
            <a:off x="4114802" y="1676400"/>
            <a:ext cx="686051" cy="914400"/>
            <a:chOff x="2592" y="2544"/>
            <a:chExt cx="1173" cy="1324"/>
          </a:xfrm>
        </p:grpSpPr>
        <p:grpSp>
          <p:nvGrpSpPr>
            <p:cNvPr id="33" name="Group 57"/>
            <p:cNvGrpSpPr>
              <a:grpSpLocks/>
            </p:cNvGrpSpPr>
            <p:nvPr/>
          </p:nvGrpSpPr>
          <p:grpSpPr bwMode="auto">
            <a:xfrm>
              <a:off x="2592" y="2544"/>
              <a:ext cx="1173" cy="1324"/>
              <a:chOff x="2592" y="2544"/>
              <a:chExt cx="1173" cy="1324"/>
            </a:xfrm>
          </p:grpSpPr>
          <p:sp>
            <p:nvSpPr>
              <p:cNvPr id="35" name="Rectangle 58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1173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2800" dirty="0">
                    <a:solidFill>
                      <a:srgbClr val="FF0000"/>
                    </a:solidFill>
                  </a:rPr>
                  <a:t>29</a:t>
                </a:r>
              </a:p>
            </p:txBody>
          </p:sp>
          <p:sp>
            <p:nvSpPr>
              <p:cNvPr id="36" name="Rectangle 59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1173" cy="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2800" dirty="0">
                    <a:solidFill>
                      <a:srgbClr val="FF0000"/>
                    </a:solidFill>
                  </a:rPr>
                  <a:t>16</a:t>
                </a:r>
              </a:p>
            </p:txBody>
          </p:sp>
          <p:sp>
            <p:nvSpPr>
              <p:cNvPr id="37" name="Line 60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8" name="Line 61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9" name="Line 62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0" name="Line 63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1" name="Line 64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Line 65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34" name="Line 66"/>
            <p:cNvSpPr>
              <a:spLocks noChangeShapeType="1"/>
            </p:cNvSpPr>
            <p:nvPr/>
          </p:nvSpPr>
          <p:spPr bwMode="auto">
            <a:xfrm>
              <a:off x="2853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75 L 0.51875 0.5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00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354 0.52963 C 0.72726 0.29931 0.85347 0.08611 0.81372 -0.01944 C 0.77431 -0.125 0.46788 -0.08588 0.37708 -0.10347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327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91 -0.01065 C 0.22304 -0.23981 0.29778 -0.43889 0.29726 -0.55625 C 0.29674 -0.67338 0.18281 -0.69537 0.12343 -0.71435 C 0.06406 -0.7331 -0.0224 -0.69491 -0.05938 -0.67106 C -0.09649 -0.64676 -0.08998 -0.59074 -0.09753 -0.56967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-3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82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  <p:bldP spid="21" grpId="1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04800" y="2653601"/>
            <a:ext cx="1135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Phép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chia</a:t>
            </a:r>
            <a:r>
              <a:rPr lang="en-US" sz="4000" b="1" dirty="0">
                <a:latin typeface="+mj-lt"/>
              </a:rPr>
              <a:t> …………  </a:t>
            </a:r>
            <a:r>
              <a:rPr lang="en-US" sz="4000" b="1" dirty="0" err="1">
                <a:latin typeface="+mj-lt"/>
              </a:rPr>
              <a:t>có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thể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viết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dưới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dạng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phân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số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là</a:t>
            </a:r>
            <a:r>
              <a:rPr lang="en-US" sz="4000" b="1" dirty="0">
                <a:latin typeface="+mj-lt"/>
              </a:rPr>
              <a:t>  </a:t>
            </a:r>
            <a:endParaRPr lang="vi-VN" sz="40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3143250" y="5012323"/>
            <a:ext cx="255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11 : 9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36920" y="5053542"/>
            <a:ext cx="274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11 : 11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93530" y="496318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9 : 11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bee-animated-gif-21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609600"/>
            <a:ext cx="1943100" cy="1866900"/>
          </a:xfrm>
          <a:prstGeom prst="rect">
            <a:avLst/>
          </a:prstGeom>
        </p:spPr>
      </p:pic>
      <p:pic>
        <p:nvPicPr>
          <p:cNvPr id="24" name="Picture 23" descr="bee-animated-gif-7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5400" y="762000"/>
            <a:ext cx="1752600" cy="1981200"/>
          </a:xfrm>
          <a:prstGeom prst="rect">
            <a:avLst/>
          </a:prstGeom>
        </p:spPr>
      </p:pic>
      <p:pic>
        <p:nvPicPr>
          <p:cNvPr id="4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5000" y="6248400"/>
            <a:ext cx="304800" cy="304800"/>
          </a:xfrm>
          <a:prstGeom prst="rect">
            <a:avLst/>
          </a:prstGeom>
        </p:spPr>
      </p:pic>
      <p:pic>
        <p:nvPicPr>
          <p:cNvPr id="4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53600" y="6248400"/>
            <a:ext cx="304800" cy="304800"/>
          </a:xfrm>
          <a:prstGeom prst="rect">
            <a:avLst/>
          </a:prstGeom>
        </p:spPr>
      </p:pic>
      <p:pic>
        <p:nvPicPr>
          <p:cNvPr id="48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10600" y="6248400"/>
            <a:ext cx="304800" cy="304800"/>
          </a:xfrm>
          <a:prstGeom prst="rect">
            <a:avLst/>
          </a:prstGeom>
        </p:spPr>
      </p:pic>
      <p:grpSp>
        <p:nvGrpSpPr>
          <p:cNvPr id="40" name="Group 56"/>
          <p:cNvGrpSpPr>
            <a:grpSpLocks/>
          </p:cNvGrpSpPr>
          <p:nvPr/>
        </p:nvGrpSpPr>
        <p:grpSpPr bwMode="auto">
          <a:xfrm>
            <a:off x="10820400" y="2438400"/>
            <a:ext cx="1117209" cy="914400"/>
            <a:chOff x="2592" y="2544"/>
            <a:chExt cx="1173" cy="1324"/>
          </a:xfrm>
        </p:grpSpPr>
        <p:grpSp>
          <p:nvGrpSpPr>
            <p:cNvPr id="50" name="Group 57"/>
            <p:cNvGrpSpPr>
              <a:grpSpLocks/>
            </p:cNvGrpSpPr>
            <p:nvPr/>
          </p:nvGrpSpPr>
          <p:grpSpPr bwMode="auto">
            <a:xfrm>
              <a:off x="2592" y="2544"/>
              <a:ext cx="1173" cy="1324"/>
              <a:chOff x="2592" y="2544"/>
              <a:chExt cx="1173" cy="1324"/>
            </a:xfrm>
          </p:grpSpPr>
          <p:sp>
            <p:nvSpPr>
              <p:cNvPr id="52" name="Rectangle 58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1173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4000" dirty="0">
                    <a:solidFill>
                      <a:srgbClr val="FF0000"/>
                    </a:solidFill>
                  </a:rPr>
                  <a:t>11</a:t>
                </a:r>
              </a:p>
            </p:txBody>
          </p:sp>
          <p:sp>
            <p:nvSpPr>
              <p:cNvPr id="53" name="Rectangle 59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1173" cy="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4000" dirty="0">
                    <a:solidFill>
                      <a:srgbClr val="FF0000"/>
                    </a:solidFill>
                  </a:rPr>
                  <a:t>9</a:t>
                </a:r>
              </a:p>
            </p:txBody>
          </p:sp>
          <p:sp>
            <p:nvSpPr>
              <p:cNvPr id="54" name="Line 60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5" name="Line 61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6" name="Line 62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7" name="Line 63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8" name="Line 64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9" name="Line 65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 sz="4000"/>
              </a:p>
            </p:txBody>
          </p:sp>
        </p:grpSp>
        <p:sp>
          <p:nvSpPr>
            <p:cNvPr id="51" name="Line 66"/>
            <p:cNvSpPr>
              <a:spLocks noChangeShapeType="1"/>
            </p:cNvSpPr>
            <p:nvPr/>
          </p:nvSpPr>
          <p:spPr bwMode="auto">
            <a:xfrm>
              <a:off x="2853" y="3427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4000" dirty="0"/>
            </a:p>
          </p:txBody>
        </p:sp>
      </p:grp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75 L 0.70208 0.5527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00" y="2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208 0.55278 C 0.72014 0.47986 0.88524 0.18981 0.80989 0.11551 C 0.73455 0.04167 0.36805 0.10926 0.25173 0.10741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00" y="-256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03 0.00695 C -0.05 -0.04745 0.14232 -0.25555 0.09662 -0.31898 C 0.05117 -0.38194 -0.24583 -0.36829 -0.35286 -0.37315 C -0.45976 -0.37801 -0.50547 -0.35347 -0.54505 -0.34838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80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34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82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153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15" grpId="1"/>
      <p:bldP spid="20" grpId="0"/>
      <p:bldP spid="21" grpId="0"/>
      <p:bldP spid="22" grpId="0"/>
      <p:bldP spid="2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52400" y="2315391"/>
            <a:ext cx="1257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+mj-lt"/>
              </a:rPr>
              <a:t>Phân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số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lớn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hơn</a:t>
            </a:r>
            <a:r>
              <a:rPr lang="en-US" sz="3600" b="1" dirty="0">
                <a:latin typeface="+mj-lt"/>
              </a:rPr>
              <a:t> 1 </a:t>
            </a:r>
            <a:r>
              <a:rPr lang="en-US" sz="3600" b="1" dirty="0" err="1">
                <a:latin typeface="+mj-lt"/>
              </a:rPr>
              <a:t>khi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phân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số</a:t>
            </a:r>
            <a:r>
              <a:rPr lang="en-US" sz="3600" b="1" dirty="0">
                <a:latin typeface="+mj-lt"/>
              </a:rPr>
              <a:t>  </a:t>
            </a:r>
            <a:r>
              <a:rPr lang="en-US" sz="3600" b="1" dirty="0" err="1">
                <a:latin typeface="+mj-lt"/>
              </a:rPr>
              <a:t>có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tử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số</a:t>
            </a:r>
            <a:r>
              <a:rPr lang="en-US" sz="3600" b="1" dirty="0">
                <a:latin typeface="+mj-lt"/>
              </a:rPr>
              <a:t> ……………… </a:t>
            </a:r>
            <a:r>
              <a:rPr lang="en-US" sz="3600" b="1" dirty="0" err="1">
                <a:latin typeface="+mj-lt"/>
              </a:rPr>
              <a:t>mẫu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số</a:t>
            </a:r>
            <a:endParaRPr lang="vi-VN" sz="36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1904999" y="4661707"/>
            <a:ext cx="3352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lớn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85545" y="4681076"/>
            <a:ext cx="195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bé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05800" y="4700338"/>
            <a:ext cx="1405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bằng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bee-animated-gif-21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609600"/>
            <a:ext cx="1943100" cy="1866900"/>
          </a:xfrm>
          <a:prstGeom prst="rect">
            <a:avLst/>
          </a:prstGeom>
        </p:spPr>
      </p:pic>
      <p:pic>
        <p:nvPicPr>
          <p:cNvPr id="24" name="Picture 23" descr="bee-animated-gif-7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1750" y="1971122"/>
            <a:ext cx="1752600" cy="198120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5800" y="6172200"/>
            <a:ext cx="304800" cy="304800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20200" y="6172200"/>
            <a:ext cx="304800" cy="304800"/>
          </a:xfrm>
          <a:prstGeom prst="rect">
            <a:avLst/>
          </a:prstGeom>
        </p:spPr>
      </p:pic>
      <p:pic>
        <p:nvPicPr>
          <p:cNvPr id="31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5000" y="6172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261 -0.03842 L 0.08906 0.472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2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5 0.18727 C 0.33021 0.08657 0.47279 -0.01389 0.55156 -0.1162 C 0.63021 -0.21875 0.66888 -0.38681 0.65938 -0.42778 C 0.64987 -0.46852 0.52135 -0.37384 0.49375 -0.36366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3127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42 0.58611 C 0.54288 0.47222 0.70052 0.3588 0.77587 0.24699 C 0.85139 0.13519 0.85208 -0.03356 0.83872 -0.08495 C 0.82552 -0.13611 0.71997 -0.06574 0.69618 -0.06227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00" y="-36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6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88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38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5" grpId="0"/>
      <p:bldP spid="20" grpId="0"/>
      <p:bldP spid="20" grpId="1"/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1200" y="1892928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Phân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số</a:t>
            </a:r>
            <a:r>
              <a:rPr lang="en-US" sz="4000" b="1" dirty="0">
                <a:latin typeface="+mj-lt"/>
              </a:rPr>
              <a:t>               ………………… 1</a:t>
            </a:r>
            <a:endParaRPr lang="vi-VN" sz="40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1845634" y="5103167"/>
            <a:ext cx="2269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lớn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9148" y="5041022"/>
            <a:ext cx="1981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bằng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19600" y="5041022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bé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bee-animated-gif-21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609600"/>
            <a:ext cx="1943100" cy="1866900"/>
          </a:xfrm>
          <a:prstGeom prst="rect">
            <a:avLst/>
          </a:prstGeom>
        </p:spPr>
      </p:pic>
      <p:pic>
        <p:nvPicPr>
          <p:cNvPr id="24" name="Picture 23" descr="bee-animated-gif-7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9600" y="990600"/>
            <a:ext cx="1752600" cy="19812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53400" y="6172200"/>
            <a:ext cx="304800" cy="304800"/>
          </a:xfrm>
          <a:prstGeom prst="rect">
            <a:avLst/>
          </a:prstGeom>
        </p:spPr>
      </p:pic>
      <p:pic>
        <p:nvPicPr>
          <p:cNvPr id="3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67800" y="6248400"/>
            <a:ext cx="304800" cy="304800"/>
          </a:xfrm>
          <a:prstGeom prst="rect">
            <a:avLst/>
          </a:prstGeom>
        </p:spPr>
      </p:pic>
      <p:pic>
        <p:nvPicPr>
          <p:cNvPr id="3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5000" y="6248400"/>
            <a:ext cx="304800" cy="304800"/>
          </a:xfrm>
          <a:prstGeom prst="rect">
            <a:avLst/>
          </a:prstGeom>
        </p:spPr>
      </p:pic>
      <p:grpSp>
        <p:nvGrpSpPr>
          <p:cNvPr id="26" name="Group 56"/>
          <p:cNvGrpSpPr>
            <a:grpSpLocks/>
          </p:cNvGrpSpPr>
          <p:nvPr/>
        </p:nvGrpSpPr>
        <p:grpSpPr bwMode="auto">
          <a:xfrm>
            <a:off x="3924132" y="1686414"/>
            <a:ext cx="1524168" cy="914400"/>
            <a:chOff x="2592" y="2544"/>
            <a:chExt cx="2606" cy="1324"/>
          </a:xfrm>
        </p:grpSpPr>
        <p:grpSp>
          <p:nvGrpSpPr>
            <p:cNvPr id="27" name="Group 57"/>
            <p:cNvGrpSpPr>
              <a:grpSpLocks/>
            </p:cNvGrpSpPr>
            <p:nvPr/>
          </p:nvGrpSpPr>
          <p:grpSpPr bwMode="auto">
            <a:xfrm>
              <a:off x="2592" y="2544"/>
              <a:ext cx="2606" cy="1324"/>
              <a:chOff x="2592" y="2544"/>
              <a:chExt cx="2606" cy="1324"/>
            </a:xfrm>
          </p:grpSpPr>
          <p:sp>
            <p:nvSpPr>
              <p:cNvPr id="38" name="Rectangle 58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2541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4000" dirty="0">
                    <a:solidFill>
                      <a:srgbClr val="FF0000"/>
                    </a:solidFill>
                  </a:rPr>
                  <a:t>32</a:t>
                </a:r>
              </a:p>
            </p:txBody>
          </p:sp>
          <p:sp>
            <p:nvSpPr>
              <p:cNvPr id="39" name="Rectangle 59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2606" cy="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4000" dirty="0">
                    <a:solidFill>
                      <a:srgbClr val="FF0000"/>
                    </a:solidFill>
                  </a:rPr>
                  <a:t>32</a:t>
                </a:r>
              </a:p>
            </p:txBody>
          </p:sp>
          <p:sp>
            <p:nvSpPr>
              <p:cNvPr id="40" name="Line 60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1" name="Line 61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Line 62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3" name="Line 63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4" name="Line 64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5" name="Line 65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37" name="Line 66"/>
            <p:cNvSpPr>
              <a:spLocks noChangeShapeType="1"/>
            </p:cNvSpPr>
            <p:nvPr/>
          </p:nvSpPr>
          <p:spPr bwMode="auto">
            <a:xfrm>
              <a:off x="3502" y="3373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b="1" dirty="0"/>
            </a:p>
          </p:txBody>
        </p:sp>
      </p:grp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75 L 0.54375 0.5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00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49 0.53056 C 0.55325 0.33519 0.675 0.15463 0.63672 0.06505 C 0.5987 -0.02407 0.30286 0.00926 0.21523 -0.00579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-2682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18 0.03195 C 0.27109 -0.18657 0.34635 -0.37638 0.34583 -0.48842 C 0.34531 -0.60023 0.23073 -0.62129 0.17057 -0.63958 C 0.11068 -0.65717 0.02331 -0.62083 -0.01406 -0.59791 C -0.0513 -0.57476 -0.04492 -0.52152 -0.05273 -0.50138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9" y="-3381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37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97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34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1"/>
      <p:bldP spid="20" grpId="0"/>
      <p:bldP spid="21" grpId="0"/>
      <p:bldP spid="21" grpId="1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63" y="0"/>
            <a:ext cx="3611562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19077" y="1843385"/>
            <a:ext cx="4871847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ootlight MT Light" panose="0204060206030A020304" pitchFamily="18" charset="0"/>
              </a:rPr>
              <a:t>NHỔ CÀ RỐT</a:t>
            </a:r>
          </a:p>
        </p:txBody>
      </p:sp>
      <p:pic>
        <p:nvPicPr>
          <p:cNvPr id="9114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2379663"/>
            <a:ext cx="2719387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3201988"/>
            <a:ext cx="1981200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826250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5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3844925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6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1550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927100" y="6049963"/>
            <a:ext cx="10237788" cy="8239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9114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332">
            <a:off x="8374063" y="3438525"/>
            <a:ext cx="23415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9" name="Nhac-nen-PowerPoint-vui-nhon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8688" y="5562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19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-30480" y="2493962"/>
            <a:ext cx="12344400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  <a:t>  </a:t>
            </a:r>
            <a:b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</a:b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         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 : 7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;       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 : 16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>   </a:t>
            </a: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3048000" y="1350804"/>
            <a:ext cx="5283199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KHỞI ĐỘNG: 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2209800" y="53976"/>
            <a:ext cx="77724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7691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2" grpId="0"/>
      <p:bldP spid="471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3548063"/>
            <a:ext cx="2416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/>
          <p:cNvSpPr/>
          <p:nvPr/>
        </p:nvSpPr>
        <p:spPr>
          <a:xfrm>
            <a:off x="715963" y="965200"/>
            <a:ext cx="11836400" cy="5165725"/>
          </a:xfrm>
          <a:prstGeom prst="snip2DiagRect">
            <a:avLst>
              <a:gd name="adj1" fmla="val 0"/>
              <a:gd name="adj2" fmla="val 899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</a:t>
            </a:r>
          </a:p>
          <a:p>
            <a:pPr algn="ctr">
              <a:defRPr/>
            </a:pP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câu trả lời đúng sẽ giúp chú thỏ đi đến nhổ 1 củ cà rốt.</a:t>
            </a:r>
          </a:p>
        </p:txBody>
      </p:sp>
    </p:spTree>
    <p:extLst>
      <p:ext uri="{BB962C8B-B14F-4D97-AF65-F5344CB8AC3E}">
        <p14:creationId xmlns:p14="http://schemas.microsoft.com/office/powerpoint/2010/main" val="349967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7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254000" y="3981450"/>
            <a:ext cx="2882900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4489450"/>
            <a:ext cx="16668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826250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3844925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4343400"/>
            <a:ext cx="1470025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1550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2151063" y="9525"/>
            <a:ext cx="9407525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i="1">
                <a:solidFill>
                  <a:srgbClr val="6600CC"/>
                </a:solidFill>
                <a:latin typeface="Times New Roman" pitchFamily="18" charset="0"/>
              </a:rPr>
              <a:t>Viết phân số: năm mươi hai phần tám mươi tư</a:t>
            </a:r>
          </a:p>
        </p:txBody>
      </p:sp>
      <p:sp>
        <p:nvSpPr>
          <p:cNvPr id="83" name="Rectangle 8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29530" y="1753595"/>
            <a:ext cx="4714127" cy="1144609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noFill/>
                <a:latin typeface="Arial" pitchFamily="34" charset="0"/>
              </a:rPr>
              <a:t> </a:t>
            </a:r>
          </a:p>
        </p:txBody>
      </p:sp>
      <p:pic>
        <p:nvPicPr>
          <p:cNvPr id="93199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40">
            <a:off x="8012113" y="3465513"/>
            <a:ext cx="27178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80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1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2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 nodeType="clickPar">
                      <p:stCondLst>
                        <p:cond delay="0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4527550"/>
            <a:ext cx="1665288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3140075" y="3960813"/>
            <a:ext cx="2884488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826250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4346575"/>
            <a:ext cx="14160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3844925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0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3463925"/>
            <a:ext cx="272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51063" y="9525"/>
            <a:ext cx="9407525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0" y="109538"/>
            <a:ext cx="9144000" cy="1160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prstClr val="white"/>
                </a:solidFill>
              </a:rPr>
              <a:t>Phép chia 4 : 7 được viết thành phân số là :</a:t>
            </a:r>
          </a:p>
        </p:txBody>
      </p:sp>
      <p:graphicFrame>
        <p:nvGraphicFramePr>
          <p:cNvPr id="18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5179945"/>
              </p:ext>
            </p:extLst>
          </p:nvPr>
        </p:nvGraphicFramePr>
        <p:xfrm>
          <a:off x="7431088" y="1738313"/>
          <a:ext cx="722312" cy="154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Equation" r:id="rId14" imgW="152334" imgH="393529" progId="Equation.3">
                  <p:embed/>
                </p:oleObj>
              </mc:Choice>
              <mc:Fallback>
                <p:oleObj name="Equation" r:id="rId14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1088" y="1738313"/>
                        <a:ext cx="722312" cy="15414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409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88" y="4489450"/>
            <a:ext cx="16668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6073775" y="3952875"/>
            <a:ext cx="2884488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4338638"/>
            <a:ext cx="1430338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826250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2151063" y="9525"/>
            <a:ext cx="9407525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i="1">
                <a:solidFill>
                  <a:srgbClr val="7030A0"/>
                </a:solidFill>
                <a:latin typeface="Times New Roman" pitchFamily="18" charset="0"/>
              </a:rPr>
              <a:t>Viết phân số có tử số là 9, mẫu số là 10.</a:t>
            </a:r>
          </a:p>
        </p:txBody>
      </p:sp>
      <p:sp>
        <p:nvSpPr>
          <p:cNvPr id="29" name="Rectangle 2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222164" y="1720283"/>
            <a:ext cx="3497869" cy="1133067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noFill/>
                <a:latin typeface="Arial" pitchFamily="34" charset="0"/>
              </a:rPr>
              <a:t> </a:t>
            </a:r>
          </a:p>
        </p:txBody>
      </p:sp>
      <p:pic>
        <p:nvPicPr>
          <p:cNvPr id="95245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3463925"/>
            <a:ext cx="2255837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36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263" y="4556125"/>
            <a:ext cx="1666875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9020175" y="3944938"/>
            <a:ext cx="2884488" cy="208438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0" y="4332288"/>
            <a:ext cx="1430338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50883" y="8859"/>
            <a:ext cx="9406964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noFill/>
                <a:latin typeface="Arial" pitchFamily="34" charset="0"/>
              </a:rPr>
              <a:t> 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7680325" y="1751013"/>
            <a:ext cx="1158875" cy="8302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endParaRPr lang="en-US" altLang="en-US" sz="6000" b="1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6268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419">
            <a:off x="7742238" y="3502025"/>
            <a:ext cx="300196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64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 animBg="1"/>
      <p:bldP spid="29" grpId="1" build="allAtOnce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263" y="4556125"/>
            <a:ext cx="1666875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9020175" y="3944938"/>
            <a:ext cx="2884488" cy="208438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0" y="4332288"/>
            <a:ext cx="1430338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50883" y="8859"/>
            <a:ext cx="9406964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blipFill>
            <a:blip r:embed="rId12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noFill/>
                <a:latin typeface="Arial" pitchFamily="34" charset="0"/>
              </a:rPr>
              <a:t> </a:t>
            </a:r>
          </a:p>
        </p:txBody>
      </p:sp>
      <p:pic>
        <p:nvPicPr>
          <p:cNvPr id="97291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419">
            <a:off x="7742238" y="3502025"/>
            <a:ext cx="300196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151063" y="9525"/>
            <a:ext cx="9431337" cy="1393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prstClr val="white"/>
                </a:solidFill>
              </a:rPr>
              <a:t>Số 5 được viết thành phân số là :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7461250" y="1738313"/>
          <a:ext cx="661988" cy="154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Equation" r:id="rId14" imgW="139639" imgH="393529" progId="Equation.3">
                  <p:embed/>
                </p:oleObj>
              </mc:Choice>
              <mc:Fallback>
                <p:oleObj name="Equation" r:id="rId14" imgW="13963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1250" y="1738313"/>
                        <a:ext cx="661988" cy="15414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296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9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7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2841625"/>
            <a:ext cx="15970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7638" y="976313"/>
            <a:ext cx="2214562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9213" y="4124325"/>
            <a:ext cx="261302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3284538" y="712788"/>
            <a:ext cx="9301162" cy="13033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98310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963" y="3463925"/>
            <a:ext cx="272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851" y="4253557"/>
            <a:ext cx="1932260" cy="14491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518" y="4234341"/>
            <a:ext cx="1831519" cy="13736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574" y="4371033"/>
            <a:ext cx="1838881" cy="13791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268" y="4435366"/>
            <a:ext cx="1667301" cy="1250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679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3200400" y="914400"/>
            <a:ext cx="5562600" cy="198120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em !</a:t>
            </a:r>
          </a:p>
        </p:txBody>
      </p:sp>
    </p:spTree>
    <p:extLst>
      <p:ext uri="{BB962C8B-B14F-4D97-AF65-F5344CB8AC3E}">
        <p14:creationId xmlns:p14="http://schemas.microsoft.com/office/powerpoint/2010/main" val="344101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utoShape 2"/>
          <p:cNvSpPr>
            <a:spLocks noChangeArrowheads="1"/>
          </p:cNvSpPr>
          <p:nvPr/>
        </p:nvSpPr>
        <p:spPr bwMode="auto">
          <a:xfrm>
            <a:off x="3352800" y="990600"/>
            <a:ext cx="6705600" cy="114300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Phân số       có tử số là : </a:t>
            </a:r>
            <a:endParaRPr lang="en-US" altLang="en-US" sz="32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0" name="AutoShape 6"/>
          <p:cNvSpPr>
            <a:spLocks noChangeArrowheads="1"/>
          </p:cNvSpPr>
          <p:nvPr/>
        </p:nvSpPr>
        <p:spPr bwMode="auto">
          <a:xfrm>
            <a:off x="2286000" y="3124200"/>
            <a:ext cx="3657600" cy="9144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A. </a:t>
            </a:r>
            <a:r>
              <a:rPr lang="en-US" altLang="en-US" sz="24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   </a:t>
            </a:r>
            <a:r>
              <a:rPr lang="en-US" altLang="en-US" sz="36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7</a:t>
            </a:r>
          </a:p>
        </p:txBody>
      </p:sp>
      <p:sp>
        <p:nvSpPr>
          <p:cNvPr id="390151" name="AutoShape 7"/>
          <p:cNvSpPr>
            <a:spLocks noChangeArrowheads="1"/>
          </p:cNvSpPr>
          <p:nvPr/>
        </p:nvSpPr>
        <p:spPr bwMode="auto">
          <a:xfrm>
            <a:off x="7239000" y="3124200"/>
            <a:ext cx="3657600" cy="9144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B. </a:t>
            </a:r>
            <a:r>
              <a:rPr lang="en-US" altLang="en-US" sz="24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    </a:t>
            </a:r>
            <a:r>
              <a:rPr lang="en-US" altLang="en-US" sz="36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9</a:t>
            </a:r>
            <a:endParaRPr lang="en-US" altLang="en-US" sz="36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pic>
        <p:nvPicPr>
          <p:cNvPr id="45065" name="ECA43299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Line 12"/>
          <p:cNvSpPr>
            <a:spLocks noChangeShapeType="1"/>
          </p:cNvSpPr>
          <p:nvPr/>
        </p:nvSpPr>
        <p:spPr bwMode="auto">
          <a:xfrm>
            <a:off x="4800600" y="-314325"/>
            <a:ext cx="457200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graphicFrame>
        <p:nvGraphicFramePr>
          <p:cNvPr id="12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954102"/>
              </p:ext>
            </p:extLst>
          </p:nvPr>
        </p:nvGraphicFramePr>
        <p:xfrm>
          <a:off x="5138737" y="990600"/>
          <a:ext cx="500063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7" imgW="152280" imgH="393480" progId="Equation.3">
                  <p:embed/>
                </p:oleObj>
              </mc:Choice>
              <mc:Fallback>
                <p:oleObj name="Equation" r:id="rId7" imgW="1522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8737" y="990600"/>
                        <a:ext cx="500063" cy="11811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4186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0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45" fill="hold"/>
                                        <p:tgtEl>
                                          <p:spTgt spid="45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5"/>
                </p:tgtEl>
              </p:cMediaNode>
            </p:audio>
          </p:childTnLst>
        </p:cTn>
      </p:par>
    </p:tnLst>
    <p:bldLst>
      <p:bldP spid="390146" grpId="0" animBg="1"/>
      <p:bldP spid="390150" grpId="0" animBg="1"/>
      <p:bldP spid="390150" grpId="1" animBg="1"/>
      <p:bldP spid="3901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utoShape 2"/>
          <p:cNvSpPr>
            <a:spLocks noChangeArrowheads="1"/>
          </p:cNvSpPr>
          <p:nvPr/>
        </p:nvSpPr>
        <p:spPr bwMode="auto">
          <a:xfrm>
            <a:off x="3352800" y="990600"/>
            <a:ext cx="6705600" cy="114300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Phân số       có mẫu số là : </a:t>
            </a:r>
            <a:endParaRPr lang="en-US" altLang="en-US" sz="32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0" name="AutoShape 6"/>
          <p:cNvSpPr>
            <a:spLocks noChangeArrowheads="1"/>
          </p:cNvSpPr>
          <p:nvPr/>
        </p:nvSpPr>
        <p:spPr bwMode="auto">
          <a:xfrm>
            <a:off x="7315200" y="3421063"/>
            <a:ext cx="3657600" cy="9144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B. </a:t>
            </a:r>
            <a:r>
              <a:rPr lang="en-US" altLang="en-US" sz="36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12</a:t>
            </a:r>
            <a:endParaRPr lang="en-US" altLang="en-US" sz="36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1" name="AutoShape 7"/>
          <p:cNvSpPr>
            <a:spLocks noChangeArrowheads="1"/>
          </p:cNvSpPr>
          <p:nvPr/>
        </p:nvSpPr>
        <p:spPr bwMode="auto">
          <a:xfrm>
            <a:off x="2514600" y="3438525"/>
            <a:ext cx="3657600" cy="9144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A. </a:t>
            </a:r>
            <a:r>
              <a:rPr lang="en-US" altLang="en-US" sz="36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8</a:t>
            </a:r>
          </a:p>
        </p:txBody>
      </p:sp>
      <p:pic>
        <p:nvPicPr>
          <p:cNvPr id="45065" name="ECA43393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Line 12"/>
          <p:cNvSpPr>
            <a:spLocks noChangeShapeType="1"/>
          </p:cNvSpPr>
          <p:nvPr/>
        </p:nvSpPr>
        <p:spPr bwMode="auto">
          <a:xfrm>
            <a:off x="4800600" y="-314325"/>
            <a:ext cx="457200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graphicFrame>
        <p:nvGraphicFramePr>
          <p:cNvPr id="12" name="Object 13"/>
          <p:cNvGraphicFramePr>
            <a:graphicFrameLocks noChangeAspect="1"/>
          </p:cNvGraphicFramePr>
          <p:nvPr/>
        </p:nvGraphicFramePr>
        <p:xfrm>
          <a:off x="5127625" y="990600"/>
          <a:ext cx="66675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7" imgW="203040" imgH="393480" progId="Equation.3">
                  <p:embed/>
                </p:oleObj>
              </mc:Choice>
              <mc:Fallback>
                <p:oleObj name="Equation" r:id="rId7" imgW="203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7625" y="990600"/>
                        <a:ext cx="666750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2448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0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45" fill="hold"/>
                                        <p:tgtEl>
                                          <p:spTgt spid="45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5"/>
                </p:tgtEl>
              </p:cMediaNode>
            </p:audio>
          </p:childTnLst>
        </p:cTn>
      </p:par>
    </p:tnLst>
    <p:bldLst>
      <p:bldP spid="390146" grpId="0" animBg="1"/>
      <p:bldP spid="390150" grpId="0" animBg="1"/>
      <p:bldP spid="390150" grpId="1" animBg="1"/>
      <p:bldP spid="3901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utoShape 2"/>
          <p:cNvSpPr>
            <a:spLocks noChangeArrowheads="1"/>
          </p:cNvSpPr>
          <p:nvPr/>
        </p:nvSpPr>
        <p:spPr bwMode="auto">
          <a:xfrm>
            <a:off x="2209800" y="842963"/>
            <a:ext cx="8534400" cy="1143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Phép chia 15 : 16 được viết thành phân số là :</a:t>
            </a:r>
            <a:endParaRPr lang="en-US" altLang="en-US" sz="32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0" name="AutoShape 6"/>
          <p:cNvSpPr>
            <a:spLocks noChangeArrowheads="1"/>
          </p:cNvSpPr>
          <p:nvPr/>
        </p:nvSpPr>
        <p:spPr bwMode="auto">
          <a:xfrm>
            <a:off x="7315200" y="2895600"/>
            <a:ext cx="3657600" cy="1439863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B. </a:t>
            </a:r>
            <a:endParaRPr lang="en-US" altLang="en-US" sz="36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1" name="AutoShape 7"/>
          <p:cNvSpPr>
            <a:spLocks noChangeArrowheads="1"/>
          </p:cNvSpPr>
          <p:nvPr/>
        </p:nvSpPr>
        <p:spPr bwMode="auto">
          <a:xfrm>
            <a:off x="2514600" y="2895600"/>
            <a:ext cx="3657600" cy="1457325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A. </a:t>
            </a:r>
            <a:endParaRPr lang="en-US" altLang="en-US" sz="36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pic>
        <p:nvPicPr>
          <p:cNvPr id="45065" name="ECA43471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Line 12"/>
          <p:cNvSpPr>
            <a:spLocks noChangeShapeType="1"/>
          </p:cNvSpPr>
          <p:nvPr/>
        </p:nvSpPr>
        <p:spPr bwMode="auto">
          <a:xfrm>
            <a:off x="4800600" y="-314325"/>
            <a:ext cx="457200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graphicFrame>
        <p:nvGraphicFramePr>
          <p:cNvPr id="12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7270608"/>
              </p:ext>
            </p:extLst>
          </p:nvPr>
        </p:nvGraphicFramePr>
        <p:xfrm>
          <a:off x="3352800" y="3019425"/>
          <a:ext cx="66675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Equation" r:id="rId7" imgW="203040" imgH="393480" progId="Equation.3">
                  <p:embed/>
                </p:oleObj>
              </mc:Choice>
              <mc:Fallback>
                <p:oleObj name="Equation" r:id="rId7" imgW="203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019425"/>
                        <a:ext cx="666750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214337"/>
              </p:ext>
            </p:extLst>
          </p:nvPr>
        </p:nvGraphicFramePr>
        <p:xfrm>
          <a:off x="8043863" y="3001963"/>
          <a:ext cx="66675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Equation" r:id="rId9" imgW="203040" imgH="393480" progId="Equation.3">
                  <p:embed/>
                </p:oleObj>
              </mc:Choice>
              <mc:Fallback>
                <p:oleObj name="Equation" r:id="rId9" imgW="203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3863" y="3001963"/>
                        <a:ext cx="666750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7232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0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745" fill="hold"/>
                                        <p:tgtEl>
                                          <p:spTgt spid="45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5"/>
                </p:tgtEl>
              </p:cMediaNode>
            </p:audio>
          </p:childTnLst>
        </p:cTn>
      </p:par>
    </p:tnLst>
    <p:bldLst>
      <p:bldP spid="390146" grpId="0" animBg="1"/>
      <p:bldP spid="390150" grpId="0" animBg="1"/>
      <p:bldP spid="390150" grpId="1" animBg="1"/>
      <p:bldP spid="3901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utoShape 2"/>
          <p:cNvSpPr>
            <a:spLocks noChangeArrowheads="1"/>
          </p:cNvSpPr>
          <p:nvPr/>
        </p:nvSpPr>
        <p:spPr bwMode="auto">
          <a:xfrm>
            <a:off x="2209800" y="842963"/>
            <a:ext cx="8534400" cy="1143000"/>
          </a:xfrm>
          <a:prstGeom prst="roundRect">
            <a:avLst>
              <a:gd name="adj" fmla="val 16667"/>
            </a:avLst>
          </a:prstGeom>
          <a:solidFill>
            <a:srgbClr val="FF6699"/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Phân số        là thương của phép chia nào ?</a:t>
            </a:r>
            <a:endParaRPr lang="en-US" altLang="en-US" sz="32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0" name="AutoShape 6"/>
          <p:cNvSpPr>
            <a:spLocks noChangeArrowheads="1"/>
          </p:cNvSpPr>
          <p:nvPr/>
        </p:nvSpPr>
        <p:spPr bwMode="auto">
          <a:xfrm>
            <a:off x="7315200" y="2895600"/>
            <a:ext cx="3657600" cy="1439863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b. 7 : 5</a:t>
            </a:r>
            <a:endParaRPr lang="en-US" altLang="en-US" sz="40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1" name="AutoShape 7"/>
          <p:cNvSpPr>
            <a:spLocks noChangeArrowheads="1"/>
          </p:cNvSpPr>
          <p:nvPr/>
        </p:nvSpPr>
        <p:spPr bwMode="auto">
          <a:xfrm>
            <a:off x="2514600" y="2895600"/>
            <a:ext cx="3657600" cy="1457325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A.   5 : 7</a:t>
            </a:r>
            <a:endParaRPr lang="en-US" altLang="en-US" sz="40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pic>
        <p:nvPicPr>
          <p:cNvPr id="45065" name="ECA43564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Line 12"/>
          <p:cNvSpPr>
            <a:spLocks noChangeShapeType="1"/>
          </p:cNvSpPr>
          <p:nvPr/>
        </p:nvSpPr>
        <p:spPr bwMode="auto">
          <a:xfrm>
            <a:off x="4800600" y="-314325"/>
            <a:ext cx="457200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graphicFrame>
        <p:nvGraphicFramePr>
          <p:cNvPr id="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816753"/>
              </p:ext>
            </p:extLst>
          </p:nvPr>
        </p:nvGraphicFramePr>
        <p:xfrm>
          <a:off x="4093368" y="847725"/>
          <a:ext cx="500063" cy="121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Equation" r:id="rId7" imgW="152280" imgH="393480" progId="Equation.3">
                  <p:embed/>
                </p:oleObj>
              </mc:Choice>
              <mc:Fallback>
                <p:oleObj name="Equation" r:id="rId7" imgW="1522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3368" y="847725"/>
                        <a:ext cx="500063" cy="12112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587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0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15" fill="hold"/>
                                        <p:tgtEl>
                                          <p:spTgt spid="45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5"/>
                </p:tgtEl>
              </p:cMediaNode>
            </p:audio>
          </p:childTnLst>
        </p:cTn>
      </p:par>
    </p:tnLst>
    <p:bldLst>
      <p:bldP spid="390146" grpId="0" animBg="1"/>
      <p:bldP spid="390150" grpId="0" animBg="1"/>
      <p:bldP spid="390150" grpId="1" animBg="1"/>
      <p:bldP spid="3901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Khám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phá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29&quot;&gt;&lt;object type=&quot;3&quot; unique_id=&quot;10030&quot;&gt;&lt;property id=&quot;20148&quot; value=&quot;5&quot;/&gt;&lt;property id=&quot;20300&quot; value=&quot;Slide 1&quot;/&gt;&lt;property id=&quot;20307&quot; value=&quot;257&quot;/&gt;&lt;/object&gt;&lt;object type=&quot;3&quot; unique_id=&quot;10032&quot;&gt;&lt;property id=&quot;20148&quot; value=&quot;5&quot;/&gt;&lt;property id=&quot;20300&quot; value=&quot;Slide 2&quot;/&gt;&lt;property id=&quot;20307&quot; value=&quot;259&quot;/&gt;&lt;/object&gt;&lt;object type=&quot;3&quot; unique_id=&quot;10033&quot;&gt;&lt;property id=&quot;20148&quot; value=&quot;5&quot;/&gt;&lt;property id=&quot;20300&quot; value=&quot;Slide 3&quot;/&gt;&lt;property id=&quot;20307&quot; value=&quot;280&quot;/&gt;&lt;/object&gt;&lt;object type=&quot;3&quot; unique_id=&quot;10035&quot;&gt;&lt;property id=&quot;20148&quot; value=&quot;5&quot;/&gt;&lt;property id=&quot;20300&quot; value=&quot;Slide 4&quot;/&gt;&lt;property id=&quot;20307&quot; value=&quot;264&quot;/&gt;&lt;/object&gt;&lt;object type=&quot;3&quot; unique_id=&quot;10036&quot;&gt;&lt;property id=&quot;20148&quot; value=&quot;5&quot;/&gt;&lt;property id=&quot;20300&quot; value=&quot;Slide 5&quot;/&gt;&lt;property id=&quot;20307&quot; value=&quot;278&quot;/&gt;&lt;/object&gt;&lt;object type=&quot;3&quot; unique_id=&quot;10037&quot;&gt;&lt;property id=&quot;20148&quot; value=&quot;5&quot;/&gt;&lt;property id=&quot;20300&quot; value=&quot;Slide 6&quot;/&gt;&lt;property id=&quot;20307&quot; value=&quot;279&quot;/&gt;&lt;/object&gt;&lt;object type=&quot;3&quot; unique_id=&quot;10038&quot;&gt;&lt;property id=&quot;20148&quot; value=&quot;5&quot;/&gt;&lt;property id=&quot;20300&quot; value=&quot;Slide 8&quot;/&gt;&lt;property id=&quot;20307&quot; value=&quot;267&quot;/&gt;&lt;/object&gt;&lt;object type=&quot;3&quot; unique_id=&quot;10039&quot;&gt;&lt;property id=&quot;20148&quot; value=&quot;5&quot;/&gt;&lt;property id=&quot;20300&quot; value=&quot;Slide 9&quot;/&gt;&lt;property id=&quot;20307&quot; value=&quot;263&quot;/&gt;&lt;/object&gt;&lt;object type=&quot;3&quot; unique_id=&quot;10040&quot;&gt;&lt;property id=&quot;20148&quot; value=&quot;5&quot;/&gt;&lt;property id=&quot;20300&quot; value=&quot;Slide 11&quot;/&gt;&lt;property id=&quot;20307&quot; value=&quot;268&quot;/&gt;&lt;/object&gt;&lt;object type=&quot;3&quot; unique_id=&quot;10041&quot;&gt;&lt;property id=&quot;20148&quot; value=&quot;5&quot;/&gt;&lt;property id=&quot;20300&quot; value=&quot;Slide 12&quot;/&gt;&lt;property id=&quot;20307&quot; value=&quot;271&quot;/&gt;&lt;/object&gt;&lt;object type=&quot;3&quot; unique_id=&quot;10042&quot;&gt;&lt;property id=&quot;20148&quot; value=&quot;5&quot;/&gt;&lt;property id=&quot;20300&quot; value=&quot;Slide 13&quot;/&gt;&lt;property id=&quot;20307&quot; value=&quot;272&quot;/&gt;&lt;/object&gt;&lt;object type=&quot;3&quot; unique_id=&quot;10043&quot;&gt;&lt;property id=&quot;20148&quot; value=&quot;5&quot;/&gt;&lt;property id=&quot;20300&quot; value=&quot;Slide 14&quot;/&gt;&lt;property id=&quot;20307&quot; value=&quot;273&quot;/&gt;&lt;/object&gt;&lt;object type=&quot;3&quot; unique_id=&quot;10044&quot;&gt;&lt;property id=&quot;20148&quot; value=&quot;5&quot;/&gt;&lt;property id=&quot;20300&quot; value=&quot;Slide 15&quot;/&gt;&lt;property id=&quot;20307&quot; value=&quot;274&quot;/&gt;&lt;/object&gt;&lt;object type=&quot;3&quot; unique_id=&quot;10045&quot;&gt;&lt;property id=&quot;20148&quot; value=&quot;5&quot;/&gt;&lt;property id=&quot;20300&quot; value=&quot;Slide 16&quot;/&gt;&lt;property id=&quot;20307&quot; value=&quot;275&quot;/&gt;&lt;/object&gt;&lt;object type=&quot;3&quot; unique_id=&quot;10046&quot;&gt;&lt;property id=&quot;20148&quot; value=&quot;5&quot;/&gt;&lt;property id=&quot;20300&quot; value=&quot;Slide 17&quot;/&gt;&lt;property id=&quot;20307&quot; value=&quot;277&quot;/&gt;&lt;/object&gt;&lt;object type=&quot;3&quot; unique_id=&quot;10103&quot;&gt;&lt;property id=&quot;20148&quot; value=&quot;5&quot;/&gt;&lt;property id=&quot;20300&quot; value=&quot;Slide 7&quot;/&gt;&lt;property id=&quot;20307&quot; value=&quot;281&quot;/&gt;&lt;/object&gt;&lt;object type=&quot;3&quot; unique_id=&quot;10196&quot;&gt;&lt;property id=&quot;20148&quot; value=&quot;5&quot;/&gt;&lt;property id=&quot;20300&quot; value=&quot;Slide 10&quot;/&gt;&lt;property id=&quot;20307&quot; value=&quot;283&quot;/&gt;&lt;/object&gt;&lt;/object&gt;&lt;object type=&quot;8&quot; unique_id=&quot;1006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773</Words>
  <Application>Microsoft Office PowerPoint</Application>
  <PresentationFormat>Widescreen</PresentationFormat>
  <Paragraphs>214</Paragraphs>
  <Slides>37</Slides>
  <Notes>7</Notes>
  <HiddenSlides>0</HiddenSlides>
  <MMClips>18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64" baseType="lpstr">
      <vt:lpstr>微软雅黑</vt:lpstr>
      <vt:lpstr>宋体</vt:lpstr>
      <vt:lpstr>.VnArial</vt:lpstr>
      <vt:lpstr>Arial</vt:lpstr>
      <vt:lpstr>Calibri</vt:lpstr>
      <vt:lpstr>Calibri Light</vt:lpstr>
      <vt:lpstr>等线</vt:lpstr>
      <vt:lpstr>Footlight MT Light</vt:lpstr>
      <vt:lpstr>Italic</vt:lpstr>
      <vt:lpstr>Montserrat ExtraBold</vt:lpstr>
      <vt:lpstr>Times New Roman</vt:lpstr>
      <vt:lpstr>Viner Hand ITC</vt:lpstr>
      <vt:lpstr>VNI-Times</vt:lpstr>
      <vt:lpstr>-윤고딕140</vt:lpstr>
      <vt:lpstr>Office Theme</vt:lpstr>
      <vt:lpstr>Default Design</vt:lpstr>
      <vt:lpstr>1_Default Design</vt:lpstr>
      <vt:lpstr>2_Default Design</vt:lpstr>
      <vt:lpstr>3_Default Design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   Kết luận Những phân số có tử số lớn hơn mẫu số, phân số đó lớn hơn 1    Những phân số có tử số bằng mẫu số, phân số đó bằng 1  Những phân số có tử số nhỏ hơn mẫu số, phân số đó nhỏ hơn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 SÀI SƠN A</dc:title>
  <dc:creator>Tien Lien</dc:creator>
  <cp:lastModifiedBy>dell</cp:lastModifiedBy>
  <cp:revision>130</cp:revision>
  <dcterms:created xsi:type="dcterms:W3CDTF">2006-08-16T00:00:00Z</dcterms:created>
  <dcterms:modified xsi:type="dcterms:W3CDTF">2023-01-31T01:28:59Z</dcterms:modified>
</cp:coreProperties>
</file>