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4" r:id="rId2"/>
    <p:sldMasterId id="2147483717" r:id="rId3"/>
  </p:sldMasterIdLst>
  <p:notesMasterIdLst>
    <p:notesMasterId r:id="rId38"/>
  </p:notesMasterIdLst>
  <p:sldIdLst>
    <p:sldId id="470" r:id="rId4"/>
    <p:sldId id="293" r:id="rId5"/>
    <p:sldId id="476" r:id="rId6"/>
    <p:sldId id="405" r:id="rId7"/>
    <p:sldId id="474" r:id="rId8"/>
    <p:sldId id="475" r:id="rId9"/>
    <p:sldId id="473" r:id="rId10"/>
    <p:sldId id="353" r:id="rId11"/>
    <p:sldId id="477" r:id="rId12"/>
    <p:sldId id="480" r:id="rId13"/>
    <p:sldId id="481" r:id="rId14"/>
    <p:sldId id="478" r:id="rId15"/>
    <p:sldId id="479" r:id="rId16"/>
    <p:sldId id="482" r:id="rId17"/>
    <p:sldId id="483" r:id="rId18"/>
    <p:sldId id="484" r:id="rId19"/>
    <p:sldId id="486" r:id="rId20"/>
    <p:sldId id="487" r:id="rId21"/>
    <p:sldId id="488" r:id="rId22"/>
    <p:sldId id="489" r:id="rId23"/>
    <p:sldId id="491" r:id="rId24"/>
    <p:sldId id="339" r:id="rId25"/>
    <p:sldId id="420" r:id="rId26"/>
    <p:sldId id="421" r:id="rId27"/>
    <p:sldId id="422" r:id="rId28"/>
    <p:sldId id="423" r:id="rId29"/>
    <p:sldId id="494" r:id="rId30"/>
    <p:sldId id="493" r:id="rId31"/>
    <p:sldId id="374" r:id="rId32"/>
    <p:sldId id="376" r:id="rId33"/>
    <p:sldId id="375" r:id="rId34"/>
    <p:sldId id="378" r:id="rId35"/>
    <p:sldId id="495" r:id="rId36"/>
    <p:sldId id="4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9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544" autoAdjust="0"/>
  </p:normalViewPr>
  <p:slideViewPr>
    <p:cSldViewPr snapToGrid="0" showGuides="1">
      <p:cViewPr varScale="1">
        <p:scale>
          <a:sx n="83" d="100"/>
          <a:sy n="83" d="100"/>
        </p:scale>
        <p:origin x="264" y="96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6E4EC-CECE-4242-BD94-0C7FDDF0E33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230EB-AC3D-4FA9-91EC-B1F44E8398A7}">
      <dgm:prSet phldrT="[Text]" custT="1"/>
      <dgm:spPr/>
      <dgm:t>
        <a:bodyPr/>
        <a:lstStyle/>
        <a:p>
          <a:pPr algn="ctr"/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B9081-994D-4BE1-8527-0AFE8A76E5C8}" type="parTrans" cxnId="{9656602D-2CEC-49C9-9224-957DD5EDDC0A}">
      <dgm:prSet/>
      <dgm:spPr/>
      <dgm:t>
        <a:bodyPr/>
        <a:lstStyle/>
        <a:p>
          <a:endParaRPr lang="en-US"/>
        </a:p>
      </dgm:t>
    </dgm:pt>
    <dgm:pt modelId="{649E3B49-AAE5-408C-A250-7122CB748541}" type="sibTrans" cxnId="{9656602D-2CEC-49C9-9224-957DD5EDDC0A}">
      <dgm:prSet/>
      <dgm:spPr/>
      <dgm:t>
        <a:bodyPr/>
        <a:lstStyle/>
        <a:p>
          <a:endParaRPr lang="en-US"/>
        </a:p>
      </dgm:t>
    </dgm:pt>
    <dgm:pt modelId="{19629BE9-AAE2-4964-B5F7-89D63C326218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E2274-596F-431D-B89E-2BE7E421F4D2}" type="parTrans" cxnId="{50276174-EB37-40DF-A683-8F456DFD664B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8A800-C19E-4B21-A6FF-CF068A7DD24C}" type="sibTrans" cxnId="{50276174-EB37-40DF-A683-8F456DFD664B}">
      <dgm:prSet/>
      <dgm:spPr/>
      <dgm:t>
        <a:bodyPr/>
        <a:lstStyle/>
        <a:p>
          <a:endParaRPr lang="en-US"/>
        </a:p>
      </dgm:t>
    </dgm:pt>
    <dgm:pt modelId="{0E5D95C9-F5EC-4904-8944-407CF1789175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5CC9A-C1E8-47E2-9693-CDFB5FD9681D}" type="parTrans" cxnId="{F327CA04-60FD-44E5-B9FB-EBD43F415F4D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C7BA4-5B90-47C5-A3E0-CFC90A5B2FF5}" type="sibTrans" cxnId="{F327CA04-60FD-44E5-B9FB-EBD43F415F4D}">
      <dgm:prSet/>
      <dgm:spPr/>
      <dgm:t>
        <a:bodyPr/>
        <a:lstStyle/>
        <a:p>
          <a:endParaRPr lang="en-US"/>
        </a:p>
      </dgm:t>
    </dgm:pt>
    <dgm:pt modelId="{EE446FB1-B962-43F9-B5C9-94C27ACEDDDA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B3339-1D89-4864-9271-1765BAFC6B79}" type="parTrans" cxnId="{62580B4D-CA95-4B1B-AEF8-39DD3518EDCF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ECF36-FF33-445E-943D-E52B0EE7410E}" type="sibTrans" cxnId="{62580B4D-CA95-4B1B-AEF8-39DD3518EDCF}">
      <dgm:prSet/>
      <dgm:spPr/>
      <dgm:t>
        <a:bodyPr/>
        <a:lstStyle/>
        <a:p>
          <a:endParaRPr lang="en-US"/>
        </a:p>
      </dgm:t>
    </dgm:pt>
    <dgm:pt modelId="{0D1C5B3F-25F1-4384-B29B-BC6BD3924389}">
      <dgm:prSet phldrT="[Text]" custT="1"/>
      <dgm:spPr/>
      <dgm:t>
        <a:bodyPr/>
        <a:lstStyle/>
        <a:p>
          <a:pPr algn="just"/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D007D-925F-4842-B436-086CF15E4435}" type="parTrans" cxnId="{31FDAD80-356B-4ED5-9BB6-AAFE48F11745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60D2BA-05F1-4C78-84C2-90F5A70B0D7B}" type="sibTrans" cxnId="{31FDAD80-356B-4ED5-9BB6-AAFE48F11745}">
      <dgm:prSet/>
      <dgm:spPr/>
      <dgm:t>
        <a:bodyPr/>
        <a:lstStyle/>
        <a:p>
          <a:endParaRPr lang="en-US"/>
        </a:p>
      </dgm:t>
    </dgm:pt>
    <dgm:pt modelId="{EA11C64A-D31E-44D9-8425-0091218E1703}">
      <dgm:prSet phldrT="[Text]" custT="1"/>
      <dgm:spPr/>
      <dgm:t>
        <a:bodyPr/>
        <a:lstStyle/>
        <a:p>
          <a:pPr algn="just"/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gm:t>
    </dgm:pt>
    <dgm:pt modelId="{A8391F83-7903-43F7-A68D-F88F0B94CA99}" type="parTrans" cxnId="{0BB80A1A-6248-4812-A1F5-6ACBE75CCAE8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E8E76-3603-41C5-80D5-027A60602AE6}" type="sibTrans" cxnId="{0BB80A1A-6248-4812-A1F5-6ACBE75CCAE8}">
      <dgm:prSet/>
      <dgm:spPr/>
      <dgm:t>
        <a:bodyPr/>
        <a:lstStyle/>
        <a:p>
          <a:endParaRPr lang="en-US"/>
        </a:p>
      </dgm:t>
    </dgm:pt>
    <dgm:pt modelId="{645A38A4-21AC-4D1D-BF5C-79711CAC1A57}" type="pres">
      <dgm:prSet presAssocID="{18B6E4EC-CECE-4242-BD94-0C7FDDF0E3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984701-ABF6-42B8-8945-1D329B91A7E0}" type="pres">
      <dgm:prSet presAssocID="{FCB230EB-AC3D-4FA9-91EC-B1F44E8398A7}" presName="root1" presStyleCnt="0"/>
      <dgm:spPr/>
    </dgm:pt>
    <dgm:pt modelId="{2A0687FF-6279-495C-9CCE-55613A5EC89B}" type="pres">
      <dgm:prSet presAssocID="{FCB230EB-AC3D-4FA9-91EC-B1F44E8398A7}" presName="LevelOneTextNode" presStyleLbl="node0" presStyleIdx="0" presStyleCnt="1" custScaleX="176107" custScaleY="120093" custLinFactX="-12089" custLinFactNeighborX="-100000" custLinFactNeighborY="-40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E506DF-2E3A-4419-A557-23B83160D789}" type="pres">
      <dgm:prSet presAssocID="{FCB230EB-AC3D-4FA9-91EC-B1F44E8398A7}" presName="level2hierChild" presStyleCnt="0"/>
      <dgm:spPr/>
    </dgm:pt>
    <dgm:pt modelId="{BBA0BD6D-3E5E-4F81-AA61-9F356204B13F}" type="pres">
      <dgm:prSet presAssocID="{C98E2274-596F-431D-B89E-2BE7E421F4D2}" presName="conn2-1" presStyleLbl="parChTrans1D2" presStyleIdx="0" presStyleCnt="5" custScaleX="2000000"/>
      <dgm:spPr/>
      <dgm:t>
        <a:bodyPr/>
        <a:lstStyle/>
        <a:p>
          <a:endParaRPr lang="en-US"/>
        </a:p>
      </dgm:t>
    </dgm:pt>
    <dgm:pt modelId="{50EE79B0-6564-46F6-A7A4-68A3C4E77347}" type="pres">
      <dgm:prSet presAssocID="{C98E2274-596F-431D-B89E-2BE7E421F4D2}" presName="connTx" presStyleLbl="parChTrans1D2" presStyleIdx="0" presStyleCnt="5"/>
      <dgm:spPr/>
      <dgm:t>
        <a:bodyPr/>
        <a:lstStyle/>
        <a:p>
          <a:endParaRPr lang="en-US"/>
        </a:p>
      </dgm:t>
    </dgm:pt>
    <dgm:pt modelId="{6B58D0E3-F162-44B8-924C-13183D4209D2}" type="pres">
      <dgm:prSet presAssocID="{19629BE9-AAE2-4964-B5F7-89D63C326218}" presName="root2" presStyleCnt="0"/>
      <dgm:spPr/>
    </dgm:pt>
    <dgm:pt modelId="{A7D50E80-A96D-4C9A-9E29-9604BCCBAAAC}" type="pres">
      <dgm:prSet presAssocID="{19629BE9-AAE2-4964-B5F7-89D63C326218}" presName="LevelTwoTextNode" presStyleLbl="node2" presStyleIdx="0" presStyleCnt="5" custScaleX="279953" custLinFactNeighborX="33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783CD-FC1E-4C2E-BDEF-AC29F9A67541}" type="pres">
      <dgm:prSet presAssocID="{19629BE9-AAE2-4964-B5F7-89D63C326218}" presName="level3hierChild" presStyleCnt="0"/>
      <dgm:spPr/>
    </dgm:pt>
    <dgm:pt modelId="{8B224308-5328-4DC5-9A98-3A8EC33790C6}" type="pres">
      <dgm:prSet presAssocID="{9EA5CC9A-C1E8-47E2-9693-CDFB5FD9681D}" presName="conn2-1" presStyleLbl="parChTrans1D2" presStyleIdx="1" presStyleCnt="5" custScaleX="2000000"/>
      <dgm:spPr/>
      <dgm:t>
        <a:bodyPr/>
        <a:lstStyle/>
        <a:p>
          <a:endParaRPr lang="en-US"/>
        </a:p>
      </dgm:t>
    </dgm:pt>
    <dgm:pt modelId="{AD1EAD07-0935-4F70-A6B7-1C2098E27487}" type="pres">
      <dgm:prSet presAssocID="{9EA5CC9A-C1E8-47E2-9693-CDFB5FD9681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FD01BC73-1DC7-468B-AFF2-C6DF299827EB}" type="pres">
      <dgm:prSet presAssocID="{0E5D95C9-F5EC-4904-8944-407CF1789175}" presName="root2" presStyleCnt="0"/>
      <dgm:spPr/>
    </dgm:pt>
    <dgm:pt modelId="{63BE117D-2B88-4D69-B45F-6235B05430A8}" type="pres">
      <dgm:prSet presAssocID="{0E5D95C9-F5EC-4904-8944-407CF1789175}" presName="LevelTwoTextNode" presStyleLbl="node2" presStyleIdx="1" presStyleCnt="5" custScaleX="279953" custLinFactNeighborX="33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1315B7-E4D1-40A2-954F-720371EA37FF}" type="pres">
      <dgm:prSet presAssocID="{0E5D95C9-F5EC-4904-8944-407CF1789175}" presName="level3hierChild" presStyleCnt="0"/>
      <dgm:spPr/>
    </dgm:pt>
    <dgm:pt modelId="{2E98116B-091F-4B06-B9A3-B6ADCD18365A}" type="pres">
      <dgm:prSet presAssocID="{D63B3339-1D89-4864-9271-1765BAFC6B79}" presName="conn2-1" presStyleLbl="parChTrans1D2" presStyleIdx="2" presStyleCnt="5" custScaleX="2000000"/>
      <dgm:spPr/>
      <dgm:t>
        <a:bodyPr/>
        <a:lstStyle/>
        <a:p>
          <a:endParaRPr lang="en-US"/>
        </a:p>
      </dgm:t>
    </dgm:pt>
    <dgm:pt modelId="{D59755CE-1AFD-4C89-BE6C-FB724340385B}" type="pres">
      <dgm:prSet presAssocID="{D63B3339-1D89-4864-9271-1765BAFC6B79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ABFFBAE-7C3C-4A63-B1E7-1574F2D55D4E}" type="pres">
      <dgm:prSet presAssocID="{EE446FB1-B962-43F9-B5C9-94C27ACEDDDA}" presName="root2" presStyleCnt="0"/>
      <dgm:spPr/>
    </dgm:pt>
    <dgm:pt modelId="{8D4379B5-9054-4654-AE12-D126A352DDA3}" type="pres">
      <dgm:prSet presAssocID="{EE446FB1-B962-43F9-B5C9-94C27ACEDDDA}" presName="LevelTwoTextNode" presStyleLbl="node2" presStyleIdx="2" presStyleCnt="5" custScaleX="279953" custLinFactNeighborX="33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8FBB4B-1365-4CE6-AE3D-B714B0C8DE0E}" type="pres">
      <dgm:prSet presAssocID="{EE446FB1-B962-43F9-B5C9-94C27ACEDDDA}" presName="level3hierChild" presStyleCnt="0"/>
      <dgm:spPr/>
    </dgm:pt>
    <dgm:pt modelId="{240B7AC3-1295-4138-AA62-EC75E73268AE}" type="pres">
      <dgm:prSet presAssocID="{01BD007D-925F-4842-B436-086CF15E4435}" presName="conn2-1" presStyleLbl="parChTrans1D2" presStyleIdx="3" presStyleCnt="5" custScaleX="2000000"/>
      <dgm:spPr/>
      <dgm:t>
        <a:bodyPr/>
        <a:lstStyle/>
        <a:p>
          <a:endParaRPr lang="en-US"/>
        </a:p>
      </dgm:t>
    </dgm:pt>
    <dgm:pt modelId="{329DAAFB-5F5E-4119-86B0-B2ADA728F443}" type="pres">
      <dgm:prSet presAssocID="{01BD007D-925F-4842-B436-086CF15E4435}" presName="connTx" presStyleLbl="parChTrans1D2" presStyleIdx="3" presStyleCnt="5"/>
      <dgm:spPr/>
      <dgm:t>
        <a:bodyPr/>
        <a:lstStyle/>
        <a:p>
          <a:endParaRPr lang="en-US"/>
        </a:p>
      </dgm:t>
    </dgm:pt>
    <dgm:pt modelId="{750DACF7-EA39-492B-AC88-2EBBD3A16E3F}" type="pres">
      <dgm:prSet presAssocID="{0D1C5B3F-25F1-4384-B29B-BC6BD3924389}" presName="root2" presStyleCnt="0"/>
      <dgm:spPr/>
    </dgm:pt>
    <dgm:pt modelId="{859E0CD7-65FC-47DC-8953-B6BADF7F46ED}" type="pres">
      <dgm:prSet presAssocID="{0D1C5B3F-25F1-4384-B29B-BC6BD3924389}" presName="LevelTwoTextNode" presStyleLbl="node2" presStyleIdx="3" presStyleCnt="5" custScaleX="279953" custLinFactNeighborX="33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53F3E2-0A02-4483-8A32-929623419EB8}" type="pres">
      <dgm:prSet presAssocID="{0D1C5B3F-25F1-4384-B29B-BC6BD3924389}" presName="level3hierChild" presStyleCnt="0"/>
      <dgm:spPr/>
    </dgm:pt>
    <dgm:pt modelId="{EB1238E9-FFED-4084-9864-4181800E9C6A}" type="pres">
      <dgm:prSet presAssocID="{A8391F83-7903-43F7-A68D-F88F0B94CA99}" presName="conn2-1" presStyleLbl="parChTrans1D2" presStyleIdx="4" presStyleCnt="5" custScaleX="2000000"/>
      <dgm:spPr/>
      <dgm:t>
        <a:bodyPr/>
        <a:lstStyle/>
        <a:p>
          <a:endParaRPr lang="en-US"/>
        </a:p>
      </dgm:t>
    </dgm:pt>
    <dgm:pt modelId="{4A19DB4D-7628-4AC6-A860-77C8E64C5F7C}" type="pres">
      <dgm:prSet presAssocID="{A8391F83-7903-43F7-A68D-F88F0B94CA9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6A14EA22-BE13-4858-AA41-4FDEE70EDE5C}" type="pres">
      <dgm:prSet presAssocID="{EA11C64A-D31E-44D9-8425-0091218E1703}" presName="root2" presStyleCnt="0"/>
      <dgm:spPr/>
    </dgm:pt>
    <dgm:pt modelId="{36A65F64-9A0B-4340-B2AF-89CBAB53301D}" type="pres">
      <dgm:prSet presAssocID="{EA11C64A-D31E-44D9-8425-0091218E1703}" presName="LevelTwoTextNode" presStyleLbl="node2" presStyleIdx="4" presStyleCnt="5" custScaleX="279953" custLinFactNeighborX="33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994E08-9B5F-482C-853C-6D72C390CD6F}" type="pres">
      <dgm:prSet presAssocID="{EA11C64A-D31E-44D9-8425-0091218E1703}" presName="level3hierChild" presStyleCnt="0"/>
      <dgm:spPr/>
    </dgm:pt>
  </dgm:ptLst>
  <dgm:cxnLst>
    <dgm:cxn modelId="{0BB80A1A-6248-4812-A1F5-6ACBE75CCAE8}" srcId="{FCB230EB-AC3D-4FA9-91EC-B1F44E8398A7}" destId="{EA11C64A-D31E-44D9-8425-0091218E1703}" srcOrd="4" destOrd="0" parTransId="{A8391F83-7903-43F7-A68D-F88F0B94CA99}" sibTransId="{8BCE8E76-3603-41C5-80D5-027A60602AE6}"/>
    <dgm:cxn modelId="{8BFAD8A2-515C-45D7-9C8D-2D7324F568FD}" type="presOf" srcId="{01BD007D-925F-4842-B436-086CF15E4435}" destId="{240B7AC3-1295-4138-AA62-EC75E73268AE}" srcOrd="0" destOrd="0" presId="urn:microsoft.com/office/officeart/2005/8/layout/hierarchy2"/>
    <dgm:cxn modelId="{80621BE0-84F2-4DBE-9081-649CD20F9B93}" type="presOf" srcId="{D63B3339-1D89-4864-9271-1765BAFC6B79}" destId="{D59755CE-1AFD-4C89-BE6C-FB724340385B}" srcOrd="1" destOrd="0" presId="urn:microsoft.com/office/officeart/2005/8/layout/hierarchy2"/>
    <dgm:cxn modelId="{EB46819C-D590-440F-8C7F-B78D74754F89}" type="presOf" srcId="{9EA5CC9A-C1E8-47E2-9693-CDFB5FD9681D}" destId="{8B224308-5328-4DC5-9A98-3A8EC33790C6}" srcOrd="0" destOrd="0" presId="urn:microsoft.com/office/officeart/2005/8/layout/hierarchy2"/>
    <dgm:cxn modelId="{0CA44B97-DA35-4DE5-A83D-2B7C8AE60CD3}" type="presOf" srcId="{19629BE9-AAE2-4964-B5F7-89D63C326218}" destId="{A7D50E80-A96D-4C9A-9E29-9604BCCBAAAC}" srcOrd="0" destOrd="0" presId="urn:microsoft.com/office/officeart/2005/8/layout/hierarchy2"/>
    <dgm:cxn modelId="{31FDAD80-356B-4ED5-9BB6-AAFE48F11745}" srcId="{FCB230EB-AC3D-4FA9-91EC-B1F44E8398A7}" destId="{0D1C5B3F-25F1-4384-B29B-BC6BD3924389}" srcOrd="3" destOrd="0" parTransId="{01BD007D-925F-4842-B436-086CF15E4435}" sibTransId="{FA60D2BA-05F1-4C78-84C2-90F5A70B0D7B}"/>
    <dgm:cxn modelId="{6FBB04EC-EC63-4669-9BDB-4B2078939C22}" type="presOf" srcId="{EE446FB1-B962-43F9-B5C9-94C27ACEDDDA}" destId="{8D4379B5-9054-4654-AE12-D126A352DDA3}" srcOrd="0" destOrd="0" presId="urn:microsoft.com/office/officeart/2005/8/layout/hierarchy2"/>
    <dgm:cxn modelId="{50276174-EB37-40DF-A683-8F456DFD664B}" srcId="{FCB230EB-AC3D-4FA9-91EC-B1F44E8398A7}" destId="{19629BE9-AAE2-4964-B5F7-89D63C326218}" srcOrd="0" destOrd="0" parTransId="{C98E2274-596F-431D-B89E-2BE7E421F4D2}" sibTransId="{E7D8A800-C19E-4B21-A6FF-CF068A7DD24C}"/>
    <dgm:cxn modelId="{8772FD93-FAF4-4F06-8049-5B5FB93724D2}" type="presOf" srcId="{C98E2274-596F-431D-B89E-2BE7E421F4D2}" destId="{BBA0BD6D-3E5E-4F81-AA61-9F356204B13F}" srcOrd="0" destOrd="0" presId="urn:microsoft.com/office/officeart/2005/8/layout/hierarchy2"/>
    <dgm:cxn modelId="{91DFF249-1B32-4C0B-9C0A-94306E7E48C5}" type="presOf" srcId="{9EA5CC9A-C1E8-47E2-9693-CDFB5FD9681D}" destId="{AD1EAD07-0935-4F70-A6B7-1C2098E27487}" srcOrd="1" destOrd="0" presId="urn:microsoft.com/office/officeart/2005/8/layout/hierarchy2"/>
    <dgm:cxn modelId="{A0D7E80C-8B54-45BC-98A7-1D51AEF15001}" type="presOf" srcId="{EA11C64A-D31E-44D9-8425-0091218E1703}" destId="{36A65F64-9A0B-4340-B2AF-89CBAB53301D}" srcOrd="0" destOrd="0" presId="urn:microsoft.com/office/officeart/2005/8/layout/hierarchy2"/>
    <dgm:cxn modelId="{62580B4D-CA95-4B1B-AEF8-39DD3518EDCF}" srcId="{FCB230EB-AC3D-4FA9-91EC-B1F44E8398A7}" destId="{EE446FB1-B962-43F9-B5C9-94C27ACEDDDA}" srcOrd="2" destOrd="0" parTransId="{D63B3339-1D89-4864-9271-1765BAFC6B79}" sibTransId="{A5FECF36-FF33-445E-943D-E52B0EE7410E}"/>
    <dgm:cxn modelId="{F327CA04-60FD-44E5-B9FB-EBD43F415F4D}" srcId="{FCB230EB-AC3D-4FA9-91EC-B1F44E8398A7}" destId="{0E5D95C9-F5EC-4904-8944-407CF1789175}" srcOrd="1" destOrd="0" parTransId="{9EA5CC9A-C1E8-47E2-9693-CDFB5FD9681D}" sibTransId="{11CC7BA4-5B90-47C5-A3E0-CFC90A5B2FF5}"/>
    <dgm:cxn modelId="{F75F687E-036F-404C-BA66-EB969C5FD323}" type="presOf" srcId="{18B6E4EC-CECE-4242-BD94-0C7FDDF0E335}" destId="{645A38A4-21AC-4D1D-BF5C-79711CAC1A57}" srcOrd="0" destOrd="0" presId="urn:microsoft.com/office/officeart/2005/8/layout/hierarchy2"/>
    <dgm:cxn modelId="{81134837-F5B2-41F8-BBA4-8B584C5F8186}" type="presOf" srcId="{A8391F83-7903-43F7-A68D-F88F0B94CA99}" destId="{4A19DB4D-7628-4AC6-A860-77C8E64C5F7C}" srcOrd="1" destOrd="0" presId="urn:microsoft.com/office/officeart/2005/8/layout/hierarchy2"/>
    <dgm:cxn modelId="{D25AD12F-5B97-4C6F-A680-BC904AC2E983}" type="presOf" srcId="{C98E2274-596F-431D-B89E-2BE7E421F4D2}" destId="{50EE79B0-6564-46F6-A7A4-68A3C4E77347}" srcOrd="1" destOrd="0" presId="urn:microsoft.com/office/officeart/2005/8/layout/hierarchy2"/>
    <dgm:cxn modelId="{D9C4E330-3E19-49D0-B1F8-17EE6CF1B512}" type="presOf" srcId="{A8391F83-7903-43F7-A68D-F88F0B94CA99}" destId="{EB1238E9-FFED-4084-9864-4181800E9C6A}" srcOrd="0" destOrd="0" presId="urn:microsoft.com/office/officeart/2005/8/layout/hierarchy2"/>
    <dgm:cxn modelId="{6DFDD92A-EB82-4EBB-A139-03BECBFBD57F}" type="presOf" srcId="{FCB230EB-AC3D-4FA9-91EC-B1F44E8398A7}" destId="{2A0687FF-6279-495C-9CCE-55613A5EC89B}" srcOrd="0" destOrd="0" presId="urn:microsoft.com/office/officeart/2005/8/layout/hierarchy2"/>
    <dgm:cxn modelId="{09DA6CC5-9A5A-44D9-A6CC-6B6C7D4F65ED}" type="presOf" srcId="{01BD007D-925F-4842-B436-086CF15E4435}" destId="{329DAAFB-5F5E-4119-86B0-B2ADA728F443}" srcOrd="1" destOrd="0" presId="urn:microsoft.com/office/officeart/2005/8/layout/hierarchy2"/>
    <dgm:cxn modelId="{997D4156-D837-4E98-BE34-B7422EB17E91}" type="presOf" srcId="{0D1C5B3F-25F1-4384-B29B-BC6BD3924389}" destId="{859E0CD7-65FC-47DC-8953-B6BADF7F46ED}" srcOrd="0" destOrd="0" presId="urn:microsoft.com/office/officeart/2005/8/layout/hierarchy2"/>
    <dgm:cxn modelId="{9656602D-2CEC-49C9-9224-957DD5EDDC0A}" srcId="{18B6E4EC-CECE-4242-BD94-0C7FDDF0E335}" destId="{FCB230EB-AC3D-4FA9-91EC-B1F44E8398A7}" srcOrd="0" destOrd="0" parTransId="{CF7B9081-994D-4BE1-8527-0AFE8A76E5C8}" sibTransId="{649E3B49-AAE5-408C-A250-7122CB748541}"/>
    <dgm:cxn modelId="{BA340463-BCB4-4D37-A21A-2274E97B78CF}" type="presOf" srcId="{0E5D95C9-F5EC-4904-8944-407CF1789175}" destId="{63BE117D-2B88-4D69-B45F-6235B05430A8}" srcOrd="0" destOrd="0" presId="urn:microsoft.com/office/officeart/2005/8/layout/hierarchy2"/>
    <dgm:cxn modelId="{8994EEBE-86D9-4CC7-BCCD-D302885B72D4}" type="presOf" srcId="{D63B3339-1D89-4864-9271-1765BAFC6B79}" destId="{2E98116B-091F-4B06-B9A3-B6ADCD18365A}" srcOrd="0" destOrd="0" presId="urn:microsoft.com/office/officeart/2005/8/layout/hierarchy2"/>
    <dgm:cxn modelId="{FB99AD95-F2F6-440A-98CC-1495FC47E090}" type="presParOf" srcId="{645A38A4-21AC-4D1D-BF5C-79711CAC1A57}" destId="{DB984701-ABF6-42B8-8945-1D329B91A7E0}" srcOrd="0" destOrd="0" presId="urn:microsoft.com/office/officeart/2005/8/layout/hierarchy2"/>
    <dgm:cxn modelId="{D9FA9015-BD56-44CD-946F-A7C3BF2CC0CB}" type="presParOf" srcId="{DB984701-ABF6-42B8-8945-1D329B91A7E0}" destId="{2A0687FF-6279-495C-9CCE-55613A5EC89B}" srcOrd="0" destOrd="0" presId="urn:microsoft.com/office/officeart/2005/8/layout/hierarchy2"/>
    <dgm:cxn modelId="{85D892BF-7C0D-4266-817C-2319A4286899}" type="presParOf" srcId="{DB984701-ABF6-42B8-8945-1D329B91A7E0}" destId="{13E506DF-2E3A-4419-A557-23B83160D789}" srcOrd="1" destOrd="0" presId="urn:microsoft.com/office/officeart/2005/8/layout/hierarchy2"/>
    <dgm:cxn modelId="{46944116-568F-4600-841A-DC80A0914FAD}" type="presParOf" srcId="{13E506DF-2E3A-4419-A557-23B83160D789}" destId="{BBA0BD6D-3E5E-4F81-AA61-9F356204B13F}" srcOrd="0" destOrd="0" presId="urn:microsoft.com/office/officeart/2005/8/layout/hierarchy2"/>
    <dgm:cxn modelId="{77BB289F-9192-48B3-BA0B-1E9B4ECB3204}" type="presParOf" srcId="{BBA0BD6D-3E5E-4F81-AA61-9F356204B13F}" destId="{50EE79B0-6564-46F6-A7A4-68A3C4E77347}" srcOrd="0" destOrd="0" presId="urn:microsoft.com/office/officeart/2005/8/layout/hierarchy2"/>
    <dgm:cxn modelId="{6547232E-63B0-4594-96E5-1AD762529920}" type="presParOf" srcId="{13E506DF-2E3A-4419-A557-23B83160D789}" destId="{6B58D0E3-F162-44B8-924C-13183D4209D2}" srcOrd="1" destOrd="0" presId="urn:microsoft.com/office/officeart/2005/8/layout/hierarchy2"/>
    <dgm:cxn modelId="{33A4A0EE-79BF-4698-9D5C-9F98110E4BD1}" type="presParOf" srcId="{6B58D0E3-F162-44B8-924C-13183D4209D2}" destId="{A7D50E80-A96D-4C9A-9E29-9604BCCBAAAC}" srcOrd="0" destOrd="0" presId="urn:microsoft.com/office/officeart/2005/8/layout/hierarchy2"/>
    <dgm:cxn modelId="{163F262A-D2C8-4C39-9C22-EC3761738C35}" type="presParOf" srcId="{6B58D0E3-F162-44B8-924C-13183D4209D2}" destId="{ABA783CD-FC1E-4C2E-BDEF-AC29F9A67541}" srcOrd="1" destOrd="0" presId="urn:microsoft.com/office/officeart/2005/8/layout/hierarchy2"/>
    <dgm:cxn modelId="{3B978FE6-5DAC-4B8A-962F-416417180176}" type="presParOf" srcId="{13E506DF-2E3A-4419-A557-23B83160D789}" destId="{8B224308-5328-4DC5-9A98-3A8EC33790C6}" srcOrd="2" destOrd="0" presId="urn:microsoft.com/office/officeart/2005/8/layout/hierarchy2"/>
    <dgm:cxn modelId="{1C1C5897-8E07-430C-91BE-41610D07C4D5}" type="presParOf" srcId="{8B224308-5328-4DC5-9A98-3A8EC33790C6}" destId="{AD1EAD07-0935-4F70-A6B7-1C2098E27487}" srcOrd="0" destOrd="0" presId="urn:microsoft.com/office/officeart/2005/8/layout/hierarchy2"/>
    <dgm:cxn modelId="{5B2CB35D-B6AB-405F-9520-CB767E00D23C}" type="presParOf" srcId="{13E506DF-2E3A-4419-A557-23B83160D789}" destId="{FD01BC73-1DC7-468B-AFF2-C6DF299827EB}" srcOrd="3" destOrd="0" presId="urn:microsoft.com/office/officeart/2005/8/layout/hierarchy2"/>
    <dgm:cxn modelId="{46FED6A5-C871-4161-A1D4-5C33FF2CFBE6}" type="presParOf" srcId="{FD01BC73-1DC7-468B-AFF2-C6DF299827EB}" destId="{63BE117D-2B88-4D69-B45F-6235B05430A8}" srcOrd="0" destOrd="0" presId="urn:microsoft.com/office/officeart/2005/8/layout/hierarchy2"/>
    <dgm:cxn modelId="{B06ECEFD-8A58-44F9-AC8F-5F90165BAECF}" type="presParOf" srcId="{FD01BC73-1DC7-468B-AFF2-C6DF299827EB}" destId="{1B1315B7-E4D1-40A2-954F-720371EA37FF}" srcOrd="1" destOrd="0" presId="urn:microsoft.com/office/officeart/2005/8/layout/hierarchy2"/>
    <dgm:cxn modelId="{1ADB31F9-F858-4FB0-866E-C21EE5A22464}" type="presParOf" srcId="{13E506DF-2E3A-4419-A557-23B83160D789}" destId="{2E98116B-091F-4B06-B9A3-B6ADCD18365A}" srcOrd="4" destOrd="0" presId="urn:microsoft.com/office/officeart/2005/8/layout/hierarchy2"/>
    <dgm:cxn modelId="{B9D78F17-6811-453C-8F6D-26973F772DFB}" type="presParOf" srcId="{2E98116B-091F-4B06-B9A3-B6ADCD18365A}" destId="{D59755CE-1AFD-4C89-BE6C-FB724340385B}" srcOrd="0" destOrd="0" presId="urn:microsoft.com/office/officeart/2005/8/layout/hierarchy2"/>
    <dgm:cxn modelId="{125C1D3B-460A-4462-9187-B64ED880E3BD}" type="presParOf" srcId="{13E506DF-2E3A-4419-A557-23B83160D789}" destId="{FABFFBAE-7C3C-4A63-B1E7-1574F2D55D4E}" srcOrd="5" destOrd="0" presId="urn:microsoft.com/office/officeart/2005/8/layout/hierarchy2"/>
    <dgm:cxn modelId="{B67E2C5A-D369-40FA-8E14-E37CCAD7A7E4}" type="presParOf" srcId="{FABFFBAE-7C3C-4A63-B1E7-1574F2D55D4E}" destId="{8D4379B5-9054-4654-AE12-D126A352DDA3}" srcOrd="0" destOrd="0" presId="urn:microsoft.com/office/officeart/2005/8/layout/hierarchy2"/>
    <dgm:cxn modelId="{8B8FF062-AD28-42C8-8F37-BA99BBC38B55}" type="presParOf" srcId="{FABFFBAE-7C3C-4A63-B1E7-1574F2D55D4E}" destId="{C08FBB4B-1365-4CE6-AE3D-B714B0C8DE0E}" srcOrd="1" destOrd="0" presId="urn:microsoft.com/office/officeart/2005/8/layout/hierarchy2"/>
    <dgm:cxn modelId="{BCACCA05-D144-4C7D-975E-87C306A49C1A}" type="presParOf" srcId="{13E506DF-2E3A-4419-A557-23B83160D789}" destId="{240B7AC3-1295-4138-AA62-EC75E73268AE}" srcOrd="6" destOrd="0" presId="urn:microsoft.com/office/officeart/2005/8/layout/hierarchy2"/>
    <dgm:cxn modelId="{7A6D3369-B1C8-4278-A480-6546D0801FDB}" type="presParOf" srcId="{240B7AC3-1295-4138-AA62-EC75E73268AE}" destId="{329DAAFB-5F5E-4119-86B0-B2ADA728F443}" srcOrd="0" destOrd="0" presId="urn:microsoft.com/office/officeart/2005/8/layout/hierarchy2"/>
    <dgm:cxn modelId="{3EA46AFF-9A2D-420D-9E88-24BD795B82B5}" type="presParOf" srcId="{13E506DF-2E3A-4419-A557-23B83160D789}" destId="{750DACF7-EA39-492B-AC88-2EBBD3A16E3F}" srcOrd="7" destOrd="0" presId="urn:microsoft.com/office/officeart/2005/8/layout/hierarchy2"/>
    <dgm:cxn modelId="{40DFEB05-0596-4BA2-B4A7-63F37A61D4DF}" type="presParOf" srcId="{750DACF7-EA39-492B-AC88-2EBBD3A16E3F}" destId="{859E0CD7-65FC-47DC-8953-B6BADF7F46ED}" srcOrd="0" destOrd="0" presId="urn:microsoft.com/office/officeart/2005/8/layout/hierarchy2"/>
    <dgm:cxn modelId="{C3E04172-4F97-42D6-A1CF-D209CA872FF6}" type="presParOf" srcId="{750DACF7-EA39-492B-AC88-2EBBD3A16E3F}" destId="{4653F3E2-0A02-4483-8A32-929623419EB8}" srcOrd="1" destOrd="0" presId="urn:microsoft.com/office/officeart/2005/8/layout/hierarchy2"/>
    <dgm:cxn modelId="{27535F32-00C4-4F14-B877-149CDF48F481}" type="presParOf" srcId="{13E506DF-2E3A-4419-A557-23B83160D789}" destId="{EB1238E9-FFED-4084-9864-4181800E9C6A}" srcOrd="8" destOrd="0" presId="urn:microsoft.com/office/officeart/2005/8/layout/hierarchy2"/>
    <dgm:cxn modelId="{48704AFC-A0E4-44C6-BB6D-72946E8B379B}" type="presParOf" srcId="{EB1238E9-FFED-4084-9864-4181800E9C6A}" destId="{4A19DB4D-7628-4AC6-A860-77C8E64C5F7C}" srcOrd="0" destOrd="0" presId="urn:microsoft.com/office/officeart/2005/8/layout/hierarchy2"/>
    <dgm:cxn modelId="{3890E6C9-33DF-40FA-B58E-C0C42215EF38}" type="presParOf" srcId="{13E506DF-2E3A-4419-A557-23B83160D789}" destId="{6A14EA22-BE13-4858-AA41-4FDEE70EDE5C}" srcOrd="9" destOrd="0" presId="urn:microsoft.com/office/officeart/2005/8/layout/hierarchy2"/>
    <dgm:cxn modelId="{0E25B05D-90B3-4B71-AE7C-2BF3581386BC}" type="presParOf" srcId="{6A14EA22-BE13-4858-AA41-4FDEE70EDE5C}" destId="{36A65F64-9A0B-4340-B2AF-89CBAB53301D}" srcOrd="0" destOrd="0" presId="urn:microsoft.com/office/officeart/2005/8/layout/hierarchy2"/>
    <dgm:cxn modelId="{C0B06CA8-DC26-4674-8258-7B840D06F958}" type="presParOf" srcId="{6A14EA22-BE13-4858-AA41-4FDEE70EDE5C}" destId="{EE994E08-9B5F-482C-853C-6D72C390CD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687FF-6279-495C-9CCE-55613A5EC89B}">
      <dsp:nvSpPr>
        <dsp:cNvPr id="0" name=""/>
        <dsp:cNvSpPr/>
      </dsp:nvSpPr>
      <dsp:spPr>
        <a:xfrm>
          <a:off x="0" y="2458410"/>
          <a:ext cx="4001573" cy="1364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62" y="2498372"/>
        <a:ext cx="3921649" cy="1284476"/>
      </dsp:txXfrm>
    </dsp:sp>
    <dsp:sp modelId="{BBA0BD6D-3E5E-4F81-AA61-9F356204B13F}">
      <dsp:nvSpPr>
        <dsp:cNvPr id="0" name=""/>
        <dsp:cNvSpPr/>
      </dsp:nvSpPr>
      <dsp:spPr>
        <a:xfrm rot="18102550">
          <a:off x="3285693" y="1840777"/>
          <a:ext cx="301809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3018094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5693" y="1781371"/>
        <a:ext cx="3018094" cy="150904"/>
      </dsp:txXfrm>
    </dsp:sp>
    <dsp:sp modelId="{A7D50E80-A96D-4C9A-9E29-9604BCCBAAAC}">
      <dsp:nvSpPr>
        <dsp:cNvPr id="0" name=""/>
        <dsp:cNvSpPr/>
      </dsp:nvSpPr>
      <dsp:spPr>
        <a:xfrm>
          <a:off x="5587907" y="4976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38252"/>
        <a:ext cx="6294652" cy="1069568"/>
      </dsp:txXfrm>
    </dsp:sp>
    <dsp:sp modelId="{8B224308-5328-4DC5-9A98-3A8EC33790C6}">
      <dsp:nvSpPr>
        <dsp:cNvPr id="0" name=""/>
        <dsp:cNvSpPr/>
      </dsp:nvSpPr>
      <dsp:spPr>
        <a:xfrm rot="19291050">
          <a:off x="3781494" y="2494046"/>
          <a:ext cx="202649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26491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1494" y="2459430"/>
        <a:ext cx="2026491" cy="101324"/>
      </dsp:txXfrm>
    </dsp:sp>
    <dsp:sp modelId="{63BE117D-2B88-4D69-B45F-6235B05430A8}">
      <dsp:nvSpPr>
        <dsp:cNvPr id="0" name=""/>
        <dsp:cNvSpPr/>
      </dsp:nvSpPr>
      <dsp:spPr>
        <a:xfrm>
          <a:off x="5587907" y="1311514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1344790"/>
        <a:ext cx="6294652" cy="1069568"/>
      </dsp:txXfrm>
    </dsp:sp>
    <dsp:sp modelId="{2E98116B-091F-4B06-B9A3-B6ADCD18365A}">
      <dsp:nvSpPr>
        <dsp:cNvPr id="0" name=""/>
        <dsp:cNvSpPr/>
      </dsp:nvSpPr>
      <dsp:spPr>
        <a:xfrm rot="98580">
          <a:off x="4001247" y="3147315"/>
          <a:ext cx="158698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586986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1247" y="3123687"/>
        <a:ext cx="1586986" cy="79349"/>
      </dsp:txXfrm>
    </dsp:sp>
    <dsp:sp modelId="{8D4379B5-9054-4654-AE12-D126A352DDA3}">
      <dsp:nvSpPr>
        <dsp:cNvPr id="0" name=""/>
        <dsp:cNvSpPr/>
      </dsp:nvSpPr>
      <dsp:spPr>
        <a:xfrm>
          <a:off x="5587907" y="2618052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2651328"/>
        <a:ext cx="6294652" cy="1069568"/>
      </dsp:txXfrm>
    </dsp:sp>
    <dsp:sp modelId="{240B7AC3-1295-4138-AA62-EC75E73268AE}">
      <dsp:nvSpPr>
        <dsp:cNvPr id="0" name=""/>
        <dsp:cNvSpPr/>
      </dsp:nvSpPr>
      <dsp:spPr>
        <a:xfrm rot="2426466">
          <a:off x="3752571" y="3800584"/>
          <a:ext cx="20843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84338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2571" y="3764522"/>
        <a:ext cx="2084338" cy="104216"/>
      </dsp:txXfrm>
    </dsp:sp>
    <dsp:sp modelId="{859E0CD7-65FC-47DC-8953-B6BADF7F46ED}">
      <dsp:nvSpPr>
        <dsp:cNvPr id="0" name=""/>
        <dsp:cNvSpPr/>
      </dsp:nvSpPr>
      <dsp:spPr>
        <a:xfrm>
          <a:off x="5587907" y="3924590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3957866"/>
        <a:ext cx="6294652" cy="1069568"/>
      </dsp:txXfrm>
    </dsp:sp>
    <dsp:sp modelId="{EB1238E9-FFED-4084-9864-4181800E9C6A}">
      <dsp:nvSpPr>
        <dsp:cNvPr id="0" name=""/>
        <dsp:cNvSpPr/>
      </dsp:nvSpPr>
      <dsp:spPr>
        <a:xfrm rot="3550566">
          <a:off x="3246799" y="4453853"/>
          <a:ext cx="309588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3095882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6799" y="4392502"/>
        <a:ext cx="3095882" cy="154794"/>
      </dsp:txXfrm>
    </dsp:sp>
    <dsp:sp modelId="{36A65F64-9A0B-4340-B2AF-89CBAB53301D}">
      <dsp:nvSpPr>
        <dsp:cNvPr id="0" name=""/>
        <dsp:cNvSpPr/>
      </dsp:nvSpPr>
      <dsp:spPr>
        <a:xfrm>
          <a:off x="5587907" y="5231128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sp:txBody>
      <dsp:txXfrm>
        <a:off x="5621183" y="5264404"/>
        <a:ext cx="6294652" cy="106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AB925-A78E-4086-BB1E-04074A9FDF93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CA672-752F-4BEE-92BD-E3E8ACA7A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7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Ngày</a:t>
            </a:r>
            <a:r>
              <a:rPr lang="en-US" dirty="0"/>
              <a:t> nay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khang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đươc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endParaRPr lang="en-US" dirty="0"/>
          </a:p>
          <a:p>
            <a:r>
              <a:rPr lang="en-US" dirty="0"/>
              <a:t>Giao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2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3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xuồng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ghe</a:t>
            </a:r>
            <a:r>
              <a:rPr lang="en-US" dirty="0"/>
              <a:t>  </a:t>
            </a:r>
          </a:p>
          <a:p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ra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5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Vĩnh</a:t>
            </a:r>
            <a:r>
              <a:rPr lang="en-US" dirty="0"/>
              <a:t> Long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Giang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2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2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Vĩnh</a:t>
            </a:r>
            <a:r>
              <a:rPr lang="en-US" dirty="0"/>
              <a:t>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19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rạch</a:t>
            </a:r>
            <a:r>
              <a:rPr lang="en-US" dirty="0"/>
              <a:t> </a:t>
            </a:r>
            <a:r>
              <a:rPr lang="en-US" dirty="0" err="1"/>
              <a:t>Miễu</a:t>
            </a:r>
            <a:r>
              <a:rPr lang="en-US" dirty="0"/>
              <a:t>-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2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thấy</a:t>
            </a:r>
            <a:endParaRPr lang="en-US" dirty="0"/>
          </a:p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1)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…; 2)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, </a:t>
            </a:r>
            <a:r>
              <a:rPr lang="en-US" dirty="0" err="1"/>
              <a:t>ngòi</a:t>
            </a:r>
            <a:r>
              <a:rPr lang="en-US" dirty="0"/>
              <a:t>,…</a:t>
            </a:r>
          </a:p>
          <a:p>
            <a:r>
              <a:rPr lang="en-US" dirty="0"/>
              <a:t>3) </a:t>
            </a:r>
            <a:r>
              <a:rPr lang="en-US" dirty="0" err="1"/>
              <a:t>xuồng</a:t>
            </a:r>
            <a:r>
              <a:rPr lang="en-US" dirty="0"/>
              <a:t>, </a:t>
            </a:r>
            <a:r>
              <a:rPr lang="en-US" dirty="0" err="1"/>
              <a:t>ghe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2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ở.</a:t>
            </a:r>
          </a:p>
          <a:p>
            <a:r>
              <a:rPr lang="en-US" dirty="0" err="1"/>
              <a:t>Vậy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2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4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: …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mắt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bà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quen</a:t>
            </a:r>
            <a:r>
              <a:rPr lang="en-US" altLang="zh-CN" dirty="0"/>
              <a:t> </a:t>
            </a:r>
            <a:r>
              <a:rPr lang="en-US" altLang="zh-CN" dirty="0" err="1"/>
              <a:t>thuộc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.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áo</a:t>
            </a:r>
            <a:r>
              <a:rPr lang="en-US" altLang="zh-CN" dirty="0"/>
              <a:t> bag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thafh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gần</a:t>
            </a:r>
            <a:r>
              <a:rPr lang="en-US" altLang="zh-CN" dirty="0"/>
              <a:t> </a:t>
            </a:r>
            <a:r>
              <a:rPr lang="en-US" altLang="zh-CN" dirty="0" err="1"/>
              <a:t>gũi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mọi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tượng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phụ</a:t>
            </a:r>
            <a:r>
              <a:rPr lang="en-US" altLang="zh-CN" dirty="0"/>
              <a:t> </a:t>
            </a:r>
            <a:r>
              <a:rPr lang="en-US" altLang="zh-CN" dirty="0" err="1"/>
              <a:t>nữ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cù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</a:t>
            </a:r>
          </a:p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93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endParaRPr lang="en-US" dirty="0"/>
          </a:p>
          <a:p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dịp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dịp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8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thông</a:t>
            </a:r>
            <a:r>
              <a:rPr lang="en-US" altLang="zh-CN" dirty="0"/>
              <a:t> tin </a:t>
            </a:r>
            <a:r>
              <a:rPr lang="en-US" altLang="zh-CN" dirty="0" err="1"/>
              <a:t>trong</a:t>
            </a:r>
            <a:r>
              <a:rPr lang="en-US" altLang="zh-CN" dirty="0"/>
              <a:t> SGK </a:t>
            </a:r>
            <a:r>
              <a:rPr lang="en-US" altLang="zh-CN" dirty="0" err="1"/>
              <a:t>trang</a:t>
            </a:r>
            <a:r>
              <a:rPr lang="en-US" altLang="zh-CN" dirty="0"/>
              <a:t> 119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gồm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5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Ngoài</a:t>
            </a:r>
            <a:r>
              <a:rPr lang="en-US" altLang="zh-CN" dirty="0"/>
              <a:t> ra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đua</a:t>
            </a:r>
            <a:r>
              <a:rPr lang="en-US" altLang="zh-CN" dirty="0"/>
              <a:t> </a:t>
            </a:r>
            <a:r>
              <a:rPr lang="en-US" altLang="zh-CN" dirty="0" err="1"/>
              <a:t>ghe</a:t>
            </a:r>
            <a:r>
              <a:rPr lang="en-US" altLang="zh-CN" dirty="0"/>
              <a:t> </a:t>
            </a:r>
            <a:r>
              <a:rPr lang="en-US" altLang="zh-CN" dirty="0" err="1"/>
              <a:t>ngo</a:t>
            </a:r>
            <a:r>
              <a:rPr lang="en-US" altLang="zh-CN" dirty="0"/>
              <a:t>,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cúng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84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39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4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CA672-752F-4BEE-92BD-E3E8ACA7A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68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8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TPHCM.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di </a:t>
            </a:r>
            <a:r>
              <a:rPr lang="en-US" dirty="0" err="1"/>
              <a:t>cư</a:t>
            </a:r>
            <a:r>
              <a:rPr lang="en-US" dirty="0"/>
              <a:t> sang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hay </a:t>
            </a:r>
            <a:r>
              <a:rPr lang="en-US" dirty="0" err="1"/>
              <a:t>Chăm</a:t>
            </a:r>
            <a:r>
              <a:rPr lang="en-US" dirty="0"/>
              <a:t> pa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An </a:t>
            </a:r>
            <a:r>
              <a:rPr lang="en-US" dirty="0" err="1"/>
              <a:t>Giang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9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Khowme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Vinh</a:t>
            </a:r>
          </a:p>
          <a:p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khẩn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,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ấp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đùm</a:t>
            </a:r>
            <a:r>
              <a:rPr lang="en-US" dirty="0"/>
              <a:t> </a:t>
            </a:r>
            <a:r>
              <a:rPr lang="en-US" dirty="0" err="1"/>
              <a:t>bọc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VN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.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K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VN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chiếm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4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(</a:t>
            </a:r>
            <a:r>
              <a:rPr lang="en-US" altLang="zh-CN" dirty="0" err="1"/>
              <a:t>đọc</a:t>
            </a:r>
            <a:r>
              <a:rPr lang="en-US" altLang="zh-CN" dirty="0"/>
              <a:t>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ta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sông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thuận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việc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(</a:t>
            </a:r>
            <a:r>
              <a:rPr lang="en-US" altLang="zh-CN" dirty="0" err="1"/>
              <a:t>chiếu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2)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mái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,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lá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dai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6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ngòi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 </a:t>
            </a:r>
            <a:r>
              <a:rPr lang="en-US" dirty="0" err="1"/>
              <a:t>rạch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(</a:t>
            </a:r>
            <a:r>
              <a:rPr lang="en-US" dirty="0" err="1"/>
              <a:t>hình</a:t>
            </a:r>
            <a:r>
              <a:rPr lang="en-US" dirty="0"/>
              <a:t> 1)</a:t>
            </a:r>
          </a:p>
          <a:p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kiên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,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ở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,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quay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3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1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5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9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3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35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3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9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69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8869E8-99F4-4F7A-A364-17B93B753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34AF61-B6AE-43C2-AA83-24029A4A1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D36AC1-4B88-47DB-923C-2955A0BAA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CF2D0-BB1C-46AC-ACA1-5BDAB7554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20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960" indent="0" algn="ctr">
              <a:buNone/>
              <a:defRPr/>
            </a:lvl2pPr>
            <a:lvl3pPr marL="909919" indent="0" algn="ctr">
              <a:buNone/>
              <a:defRPr/>
            </a:lvl3pPr>
            <a:lvl4pPr marL="1364879" indent="0" algn="ctr">
              <a:buNone/>
              <a:defRPr/>
            </a:lvl4pPr>
            <a:lvl5pPr marL="1819839" indent="0" algn="ctr">
              <a:buNone/>
              <a:defRPr/>
            </a:lvl5pPr>
            <a:lvl6pPr marL="2274799" indent="0" algn="ctr">
              <a:buNone/>
              <a:defRPr/>
            </a:lvl6pPr>
            <a:lvl7pPr marL="2729758" indent="0" algn="ctr">
              <a:buNone/>
              <a:defRPr/>
            </a:lvl7pPr>
            <a:lvl8pPr marL="3184718" indent="0" algn="ctr">
              <a:buNone/>
              <a:defRPr/>
            </a:lvl8pPr>
            <a:lvl9pPr marL="3639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8C47-50B2-4AF8-951A-F1BBFFA5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9FE8-84B1-4980-BB7B-B5BFCC769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5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0"/>
            </a:lvl1pPr>
            <a:lvl2pPr marL="454960" indent="0">
              <a:buNone/>
              <a:defRPr sz="1791"/>
            </a:lvl2pPr>
            <a:lvl3pPr marL="909919" indent="0">
              <a:buNone/>
              <a:defRPr sz="1592"/>
            </a:lvl3pPr>
            <a:lvl4pPr marL="1364879" indent="0">
              <a:buNone/>
              <a:defRPr sz="1393"/>
            </a:lvl4pPr>
            <a:lvl5pPr marL="1819839" indent="0">
              <a:buNone/>
              <a:defRPr sz="1393"/>
            </a:lvl5pPr>
            <a:lvl6pPr marL="2274799" indent="0">
              <a:buNone/>
              <a:defRPr sz="1393"/>
            </a:lvl6pPr>
            <a:lvl7pPr marL="2729758" indent="0">
              <a:buNone/>
              <a:defRPr sz="1393"/>
            </a:lvl7pPr>
            <a:lvl8pPr marL="3184718" indent="0">
              <a:buNone/>
              <a:defRPr sz="1393"/>
            </a:lvl8pPr>
            <a:lvl9pPr marL="3639678" indent="0">
              <a:buNone/>
              <a:defRPr sz="13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3E14-BCC1-4228-B877-1325D619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98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B4B6-B55C-4C6A-941F-17500D5FE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5BAC-5F4A-42B9-8A78-C56AF1142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227-4519-4996-9E7C-4CFA542BF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12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 dirty="0"/>
              <a:t>GV. Cẩm Vân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9FEF-E920-4606-BEE6-FDC958F3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2B5A-D0BC-4A7E-B660-4DFBC6DF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86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84"/>
            </a:lvl1pPr>
            <a:lvl2pPr marL="454960" indent="0">
              <a:buNone/>
              <a:defRPr sz="2786"/>
            </a:lvl2pPr>
            <a:lvl3pPr marL="909919" indent="0">
              <a:buNone/>
              <a:defRPr sz="2388"/>
            </a:lvl3pPr>
            <a:lvl4pPr marL="1364879" indent="0">
              <a:buNone/>
              <a:defRPr sz="1990"/>
            </a:lvl4pPr>
            <a:lvl5pPr marL="1819839" indent="0">
              <a:buNone/>
              <a:defRPr sz="1990"/>
            </a:lvl5pPr>
            <a:lvl6pPr marL="2274799" indent="0">
              <a:buNone/>
              <a:defRPr sz="1990"/>
            </a:lvl6pPr>
            <a:lvl7pPr marL="2729758" indent="0">
              <a:buNone/>
              <a:defRPr sz="1990"/>
            </a:lvl7pPr>
            <a:lvl8pPr marL="3184718" indent="0">
              <a:buNone/>
              <a:defRPr sz="1990"/>
            </a:lvl8pPr>
            <a:lvl9pPr marL="3639678" indent="0">
              <a:buNone/>
              <a:defRPr sz="199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F59BD-B1C0-466E-A1E8-804EA6CB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3857-8D32-42FF-A6E1-2C51AF34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9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97918-27A8-43E0-AB4A-9548DA77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7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1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51BE4-7D0B-44E7-91C4-B1D4DB96C70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93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5pPr>
      <a:lvl6pPr marL="454960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6pPr>
      <a:lvl7pPr marL="90991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7pPr>
      <a:lvl8pPr marL="136487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8pPr>
      <a:lvl9pPr marL="181983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9pPr>
    </p:titleStyle>
    <p:bodyStyle>
      <a:lvl1pPr marL="341220" indent="-341220" algn="l" rtl="0" eaLnBrk="0" fontAlgn="base" hangingPunct="0">
        <a:spcBef>
          <a:spcPct val="20000"/>
        </a:spcBef>
        <a:spcAft>
          <a:spcPct val="0"/>
        </a:spcAft>
        <a:buChar char="•"/>
        <a:defRPr sz="3184">
          <a:solidFill>
            <a:schemeClr val="tx1"/>
          </a:solidFill>
          <a:latin typeface="+mn-lt"/>
          <a:ea typeface="+mn-ea"/>
          <a:cs typeface="+mn-cs"/>
        </a:defRPr>
      </a:lvl1pPr>
      <a:lvl2pPr marL="739310" indent="-284350" algn="l" rtl="0" eaLnBrk="0" fontAlgn="base" hangingPunct="0">
        <a:spcBef>
          <a:spcPct val="20000"/>
        </a:spcBef>
        <a:spcAft>
          <a:spcPct val="0"/>
        </a:spcAft>
        <a:buChar char="–"/>
        <a:defRPr sz="2786">
          <a:solidFill>
            <a:schemeClr val="tx1"/>
          </a:solidFill>
          <a:latin typeface="+mn-lt"/>
        </a:defRPr>
      </a:lvl2pPr>
      <a:lvl3pPr marL="1137399" indent="-227480" algn="l" rtl="0" eaLnBrk="0" fontAlgn="base" hangingPunct="0">
        <a:spcBef>
          <a:spcPct val="20000"/>
        </a:spcBef>
        <a:spcAft>
          <a:spcPct val="0"/>
        </a:spcAft>
        <a:buChar char="•"/>
        <a:defRPr sz="2388">
          <a:solidFill>
            <a:schemeClr val="tx1"/>
          </a:solidFill>
          <a:latin typeface="+mn-lt"/>
        </a:defRPr>
      </a:lvl3pPr>
      <a:lvl4pPr marL="1592359" indent="-227480" algn="l" rtl="0" eaLnBrk="0" fontAlgn="base" hangingPunct="0">
        <a:spcBef>
          <a:spcPct val="20000"/>
        </a:spcBef>
        <a:spcAft>
          <a:spcPct val="0"/>
        </a:spcAft>
        <a:buChar char="–"/>
        <a:defRPr sz="1990">
          <a:solidFill>
            <a:schemeClr val="tx1"/>
          </a:solidFill>
          <a:latin typeface="+mn-lt"/>
        </a:defRPr>
      </a:lvl4pPr>
      <a:lvl5pPr marL="2047319" indent="-227480" algn="l" rtl="0" eaLnBrk="0" fontAlgn="base" hangingPunct="0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5pPr>
      <a:lvl6pPr marL="250227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6pPr>
      <a:lvl7pPr marL="295723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7pPr>
      <a:lvl8pPr marL="341219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8pPr>
      <a:lvl9pPr marL="386715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6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91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87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83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79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75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71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67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6.png"/><Relationship Id="rId2" Type="http://schemas.microsoft.com/office/2007/relationships/media" Target="../media/media1.m4a"/><Relationship Id="rId1" Type="http://schemas.openxmlformats.org/officeDocument/2006/relationships/tags" Target="../tags/tag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8.gif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2.jpg"/><Relationship Id="rId12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" y="174367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959" y="2019536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008308" y="1320864"/>
            <a:ext cx="74366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</a:t>
            </a:r>
            <a:b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NAM BỘ</a:t>
            </a:r>
          </a:p>
          <a:p>
            <a:pPr algn="ctr"/>
            <a:endParaRPr lang="en-US" sz="54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592B9F-E3F4-4448-9A76-279CEE331D36}"/>
              </a:ext>
            </a:extLst>
          </p:cNvPr>
          <p:cNvSpPr/>
          <p:nvPr/>
        </p:nvSpPr>
        <p:spPr>
          <a:xfrm>
            <a:off x="4524772" y="612978"/>
            <a:ext cx="17674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881"/>
    </mc:Choice>
    <mc:Fallback xmlns="">
      <p:transition advTm="2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  <p:extLst>
    <p:ext uri="{E180D4A7-C9FB-4DFB-919C-405C955672EB}">
      <p14:showEvtLst xmlns:p14="http://schemas.microsoft.com/office/powerpoint/2010/main">
        <p14:playEvt time="2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2F87A-15CF-4369-955B-730483860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14"/>
          <a:stretch/>
        </p:blipFill>
        <p:spPr>
          <a:xfrm>
            <a:off x="5429251" y="266700"/>
            <a:ext cx="6343649" cy="4552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2716844-386F-403F-88E3-B5FCCA46F85F}"/>
              </a:ext>
            </a:extLst>
          </p:cNvPr>
          <p:cNvSpPr/>
          <p:nvPr/>
        </p:nvSpPr>
        <p:spPr>
          <a:xfrm>
            <a:off x="419100" y="53816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ĐÂY</a:t>
            </a:r>
          </a:p>
        </p:txBody>
      </p:sp>
      <p:pic>
        <p:nvPicPr>
          <p:cNvPr id="1026" name="Picture 2" descr="Khám phá các kiểu kiến trúc nhà ở miền Tây Nam Bộ đặc trưng nhất TIN308088  - Kiến trúc Angcovat">
            <a:extLst>
              <a:ext uri="{FF2B5EF4-FFF2-40B4-BE49-F238E27FC236}">
                <a16:creationId xmlns:a16="http://schemas.microsoft.com/office/drawing/2014/main" id="{05412A70-BEE1-4BEA-8DBF-4A328445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05025"/>
            <a:ext cx="5981700" cy="4486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3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389"/>
    </mc:Choice>
    <mc:Fallback xmlns="">
      <p:transition advTm="1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8BD02A4-01DD-49A3-A69C-37700B9B3F10}"/>
              </a:ext>
            </a:extLst>
          </p:cNvPr>
          <p:cNvSpPr/>
          <p:nvPr/>
        </p:nvSpPr>
        <p:spPr>
          <a:xfrm>
            <a:off x="781050" y="59531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NGÀY NAY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022DD-7B4E-43BA-8716-0FBDDBD3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981201"/>
            <a:ext cx="6096000" cy="468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Phương pháp hiện đại hóa ngôi nhà ở nông thôn">
            <a:extLst>
              <a:ext uri="{FF2B5EF4-FFF2-40B4-BE49-F238E27FC236}">
                <a16:creationId xmlns:a16="http://schemas.microsoft.com/office/drawing/2014/main" id="{F9E4488A-CAF6-4A18-BC2C-43712C4E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54793"/>
            <a:ext cx="6400800" cy="4681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2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18"/>
    </mc:Choice>
    <mc:Fallback xmlns="">
      <p:transition advTm="1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1190433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299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85189" y="141392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85189" y="2453535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ghe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6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861"/>
    </mc:Choice>
    <mc:Fallback xmlns="">
      <p:transition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ho noi mien tay song nuoc">
            <a:extLst>
              <a:ext uri="{FF2B5EF4-FFF2-40B4-BE49-F238E27FC236}">
                <a16:creationId xmlns:a16="http://schemas.microsoft.com/office/drawing/2014/main" id="{A76E7779-9A0A-4EC8-B27B-FEE7E1166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084" t="1724" r="4125" b="3448"/>
          <a:stretch/>
        </p:blipFill>
        <p:spPr bwMode="auto">
          <a:xfrm>
            <a:off x="484988" y="666750"/>
            <a:ext cx="5376645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10" descr="xuong ghe3">
            <a:extLst>
              <a:ext uri="{FF2B5EF4-FFF2-40B4-BE49-F238E27FC236}">
                <a16:creationId xmlns:a16="http://schemas.microsoft.com/office/drawing/2014/main" id="{24021149-3923-4582-8C94-D94E9DCC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0368" y="590550"/>
            <a:ext cx="5615649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1976238A-6179-440E-B0B0-AF9C6343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41" y="5359400"/>
            <a:ext cx="4700632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Ghe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1D0CF79D-A240-4623-A17F-5F24F1E2B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0" y="5359400"/>
            <a:ext cx="3619500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Xuồng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0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80"/>
    </mc:Choice>
    <mc:Fallback xmlns="">
      <p:transition advTm="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Cầu Mỹ Thuận">
            <a:extLst>
              <a:ext uri="{FF2B5EF4-FFF2-40B4-BE49-F238E27FC236}">
                <a16:creationId xmlns:a16="http://schemas.microsoft.com/office/drawing/2014/main" id="{37F87899-448B-48C8-8EC0-28261AF06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91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342"/>
    </mc:Choice>
    <mc:Fallback xmlns="">
      <p:transition advTm="1034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Cầu Cần Thơ">
            <a:extLst>
              <a:ext uri="{FF2B5EF4-FFF2-40B4-BE49-F238E27FC236}">
                <a16:creationId xmlns:a16="http://schemas.microsoft.com/office/drawing/2014/main" id="{EBD0002A-A7EB-4038-AC73-3A5E1A2E8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9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75"/>
    </mc:Choice>
    <mc:Fallback xmlns="">
      <p:transition advTm="567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Công ty dịch thuật công chứng tiếng Thái Quận 8 Tp HCM | Công ty dịch thuật  Phiên dịch tiếng Thái Hà Nội Sài Gòn">
            <a:extLst>
              <a:ext uri="{FF2B5EF4-FFF2-40B4-BE49-F238E27FC236}">
                <a16:creationId xmlns:a16="http://schemas.microsoft.com/office/drawing/2014/main" id="{B368B58B-3E47-4E6F-899C-B9494F72E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13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847"/>
    </mc:Choice>
    <mc:Fallback xmlns="">
      <p:transition advTm="1384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3E091-BEE1-40F2-9A5E-77882225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678F0E1-20AA-4015-B32F-F6D2898581AC}"/>
              </a:ext>
            </a:extLst>
          </p:cNvPr>
          <p:cNvSpPr/>
          <p:nvPr/>
        </p:nvSpPr>
        <p:spPr>
          <a:xfrm>
            <a:off x="134202" y="2530780"/>
            <a:ext cx="3876515" cy="1502182"/>
          </a:xfrm>
          <a:custGeom>
            <a:avLst/>
            <a:gdLst>
              <a:gd name="connsiteX0" fmla="*/ 0 w 3876515"/>
              <a:gd name="connsiteY0" fmla="*/ 139136 h 1391356"/>
              <a:gd name="connsiteX1" fmla="*/ 139136 w 3876515"/>
              <a:gd name="connsiteY1" fmla="*/ 0 h 1391356"/>
              <a:gd name="connsiteX2" fmla="*/ 3737379 w 3876515"/>
              <a:gd name="connsiteY2" fmla="*/ 0 h 1391356"/>
              <a:gd name="connsiteX3" fmla="*/ 3876515 w 3876515"/>
              <a:gd name="connsiteY3" fmla="*/ 139136 h 1391356"/>
              <a:gd name="connsiteX4" fmla="*/ 3876515 w 3876515"/>
              <a:gd name="connsiteY4" fmla="*/ 1252220 h 1391356"/>
              <a:gd name="connsiteX5" fmla="*/ 3737379 w 3876515"/>
              <a:gd name="connsiteY5" fmla="*/ 1391356 h 1391356"/>
              <a:gd name="connsiteX6" fmla="*/ 139136 w 3876515"/>
              <a:gd name="connsiteY6" fmla="*/ 1391356 h 1391356"/>
              <a:gd name="connsiteX7" fmla="*/ 0 w 3876515"/>
              <a:gd name="connsiteY7" fmla="*/ 1252220 h 1391356"/>
              <a:gd name="connsiteX8" fmla="*/ 0 w 387651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651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3737379" y="0"/>
                </a:lnTo>
                <a:cubicBezTo>
                  <a:pt x="3814222" y="0"/>
                  <a:pt x="3876515" y="62293"/>
                  <a:pt x="3876515" y="139136"/>
                </a:cubicBezTo>
                <a:lnTo>
                  <a:pt x="3876515" y="1252220"/>
                </a:lnTo>
                <a:cubicBezTo>
                  <a:pt x="3876515" y="1329063"/>
                  <a:pt x="3814222" y="1391356"/>
                  <a:pt x="373737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3BC5116-DA69-4D36-B101-CB9AA0C6890B}"/>
              </a:ext>
            </a:extLst>
          </p:cNvPr>
          <p:cNvSpPr/>
          <p:nvPr/>
        </p:nvSpPr>
        <p:spPr>
          <a:xfrm rot="17400815">
            <a:off x="3201681" y="2150622"/>
            <a:ext cx="2369043" cy="36518"/>
          </a:xfrm>
          <a:custGeom>
            <a:avLst/>
            <a:gdLst>
              <a:gd name="connsiteX0" fmla="*/ 0 w 2194262"/>
              <a:gd name="connsiteY0" fmla="*/ 18259 h 36518"/>
              <a:gd name="connsiteX1" fmla="*/ 2194262 w 2194262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262" h="36518">
                <a:moveTo>
                  <a:pt x="0" y="18259"/>
                </a:moveTo>
                <a:lnTo>
                  <a:pt x="2194262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4974" tIns="-36597" rIns="1054974" bIns="-36599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F88F0AA-5BF2-40D9-9018-1DAB2B5B3513}"/>
              </a:ext>
            </a:extLst>
          </p:cNvPr>
          <p:cNvSpPr/>
          <p:nvPr/>
        </p:nvSpPr>
        <p:spPr>
          <a:xfrm>
            <a:off x="4761688" y="304800"/>
            <a:ext cx="7198185" cy="1502182"/>
          </a:xfrm>
          <a:custGeom>
            <a:avLst/>
            <a:gdLst>
              <a:gd name="connsiteX0" fmla="*/ 0 w 7198185"/>
              <a:gd name="connsiteY0" fmla="*/ 139136 h 1391356"/>
              <a:gd name="connsiteX1" fmla="*/ 139136 w 7198185"/>
              <a:gd name="connsiteY1" fmla="*/ 0 h 1391356"/>
              <a:gd name="connsiteX2" fmla="*/ 7059049 w 7198185"/>
              <a:gd name="connsiteY2" fmla="*/ 0 h 1391356"/>
              <a:gd name="connsiteX3" fmla="*/ 7198185 w 7198185"/>
              <a:gd name="connsiteY3" fmla="*/ 139136 h 1391356"/>
              <a:gd name="connsiteX4" fmla="*/ 7198185 w 7198185"/>
              <a:gd name="connsiteY4" fmla="*/ 1252220 h 1391356"/>
              <a:gd name="connsiteX5" fmla="*/ 7059049 w 7198185"/>
              <a:gd name="connsiteY5" fmla="*/ 1391356 h 1391356"/>
              <a:gd name="connsiteX6" fmla="*/ 139136 w 7198185"/>
              <a:gd name="connsiteY6" fmla="*/ 1391356 h 1391356"/>
              <a:gd name="connsiteX7" fmla="*/ 0 w 7198185"/>
              <a:gd name="connsiteY7" fmla="*/ 1252220 h 1391356"/>
              <a:gd name="connsiteX8" fmla="*/ 0 w 719818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18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7059049" y="0"/>
                </a:lnTo>
                <a:cubicBezTo>
                  <a:pt x="7135892" y="0"/>
                  <a:pt x="7198185" y="62293"/>
                  <a:pt x="7198185" y="139136"/>
                </a:cubicBezTo>
                <a:lnTo>
                  <a:pt x="7198185" y="1252220"/>
                </a:lnTo>
                <a:cubicBezTo>
                  <a:pt x="7198185" y="1329063"/>
                  <a:pt x="7135892" y="1391356"/>
                  <a:pt x="705904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421" tIns="67421" rIns="67421" bIns="67421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881953-EA87-4A31-8A48-C02BAECC69E7}"/>
              </a:ext>
            </a:extLst>
          </p:cNvPr>
          <p:cNvSpPr/>
          <p:nvPr/>
        </p:nvSpPr>
        <p:spPr>
          <a:xfrm rot="305022">
            <a:off x="4008893" y="3306525"/>
            <a:ext cx="927509" cy="39427"/>
          </a:xfrm>
          <a:custGeom>
            <a:avLst/>
            <a:gdLst>
              <a:gd name="connsiteX0" fmla="*/ 0 w 927509"/>
              <a:gd name="connsiteY0" fmla="*/ 18259 h 36518"/>
              <a:gd name="connsiteX1" fmla="*/ 927509 w 927509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7509" h="36518">
                <a:moveTo>
                  <a:pt x="0" y="18259"/>
                </a:moveTo>
                <a:lnTo>
                  <a:pt x="927509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3266" tIns="-4930" rIns="453267" bIns="-492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FF1CE7-5FE5-40A5-986C-45E411134917}"/>
              </a:ext>
            </a:extLst>
          </p:cNvPr>
          <p:cNvSpPr/>
          <p:nvPr/>
        </p:nvSpPr>
        <p:spPr>
          <a:xfrm>
            <a:off x="4934578" y="2619513"/>
            <a:ext cx="6969306" cy="1502182"/>
          </a:xfrm>
          <a:custGeom>
            <a:avLst/>
            <a:gdLst>
              <a:gd name="connsiteX0" fmla="*/ 0 w 6969306"/>
              <a:gd name="connsiteY0" fmla="*/ 139136 h 1391356"/>
              <a:gd name="connsiteX1" fmla="*/ 139136 w 6969306"/>
              <a:gd name="connsiteY1" fmla="*/ 0 h 1391356"/>
              <a:gd name="connsiteX2" fmla="*/ 6830170 w 6969306"/>
              <a:gd name="connsiteY2" fmla="*/ 0 h 1391356"/>
              <a:gd name="connsiteX3" fmla="*/ 6969306 w 6969306"/>
              <a:gd name="connsiteY3" fmla="*/ 139136 h 1391356"/>
              <a:gd name="connsiteX4" fmla="*/ 6969306 w 6969306"/>
              <a:gd name="connsiteY4" fmla="*/ 1252220 h 1391356"/>
              <a:gd name="connsiteX5" fmla="*/ 6830170 w 6969306"/>
              <a:gd name="connsiteY5" fmla="*/ 1391356 h 1391356"/>
              <a:gd name="connsiteX6" fmla="*/ 139136 w 6969306"/>
              <a:gd name="connsiteY6" fmla="*/ 1391356 h 1391356"/>
              <a:gd name="connsiteX7" fmla="*/ 0 w 6969306"/>
              <a:gd name="connsiteY7" fmla="*/ 1252220 h 1391356"/>
              <a:gd name="connsiteX8" fmla="*/ 0 w 6969306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9306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830170" y="0"/>
                </a:lnTo>
                <a:cubicBezTo>
                  <a:pt x="6907013" y="0"/>
                  <a:pt x="6969306" y="62293"/>
                  <a:pt x="6969306" y="139136"/>
                </a:cubicBezTo>
                <a:lnTo>
                  <a:pt x="6969306" y="1252220"/>
                </a:lnTo>
                <a:cubicBezTo>
                  <a:pt x="6969306" y="1329063"/>
                  <a:pt x="6907013" y="1391356"/>
                  <a:pt x="6830170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86" tIns="66786" rIns="66786" bIns="66786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endPara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F42D02-EBDB-49DD-A27C-73649C46E036}"/>
              </a:ext>
            </a:extLst>
          </p:cNvPr>
          <p:cNvSpPr/>
          <p:nvPr/>
        </p:nvSpPr>
        <p:spPr>
          <a:xfrm rot="3975514">
            <a:off x="3217914" y="4420872"/>
            <a:ext cx="2528501" cy="36518"/>
          </a:xfrm>
          <a:custGeom>
            <a:avLst/>
            <a:gdLst>
              <a:gd name="connsiteX0" fmla="*/ 0 w 2341956"/>
              <a:gd name="connsiteY0" fmla="*/ 18259 h 36518"/>
              <a:gd name="connsiteX1" fmla="*/ 2341956 w 2341956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1956" h="36518">
                <a:moveTo>
                  <a:pt x="0" y="18259"/>
                </a:moveTo>
                <a:lnTo>
                  <a:pt x="2341956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129" tIns="-40291" rIns="1125129" bIns="-40289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1D28D26-5B7D-4459-882F-A272546DD988}"/>
              </a:ext>
            </a:extLst>
          </p:cNvPr>
          <p:cNvSpPr/>
          <p:nvPr/>
        </p:nvSpPr>
        <p:spPr>
          <a:xfrm>
            <a:off x="4953612" y="4845299"/>
            <a:ext cx="6892392" cy="1502182"/>
          </a:xfrm>
          <a:custGeom>
            <a:avLst/>
            <a:gdLst>
              <a:gd name="connsiteX0" fmla="*/ 0 w 6892392"/>
              <a:gd name="connsiteY0" fmla="*/ 139136 h 1391356"/>
              <a:gd name="connsiteX1" fmla="*/ 139136 w 6892392"/>
              <a:gd name="connsiteY1" fmla="*/ 0 h 1391356"/>
              <a:gd name="connsiteX2" fmla="*/ 6753256 w 6892392"/>
              <a:gd name="connsiteY2" fmla="*/ 0 h 1391356"/>
              <a:gd name="connsiteX3" fmla="*/ 6892392 w 6892392"/>
              <a:gd name="connsiteY3" fmla="*/ 139136 h 1391356"/>
              <a:gd name="connsiteX4" fmla="*/ 6892392 w 6892392"/>
              <a:gd name="connsiteY4" fmla="*/ 1252220 h 1391356"/>
              <a:gd name="connsiteX5" fmla="*/ 6753256 w 6892392"/>
              <a:gd name="connsiteY5" fmla="*/ 1391356 h 1391356"/>
              <a:gd name="connsiteX6" fmla="*/ 139136 w 6892392"/>
              <a:gd name="connsiteY6" fmla="*/ 1391356 h 1391356"/>
              <a:gd name="connsiteX7" fmla="*/ 0 w 6892392"/>
              <a:gd name="connsiteY7" fmla="*/ 1252220 h 1391356"/>
              <a:gd name="connsiteX8" fmla="*/ 0 w 6892392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2392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753256" y="0"/>
                </a:lnTo>
                <a:cubicBezTo>
                  <a:pt x="6830099" y="0"/>
                  <a:pt x="6892392" y="62293"/>
                  <a:pt x="6892392" y="139136"/>
                </a:cubicBezTo>
                <a:lnTo>
                  <a:pt x="6892392" y="1252220"/>
                </a:lnTo>
                <a:cubicBezTo>
                  <a:pt x="6892392" y="1329063"/>
                  <a:pt x="6830099" y="1391356"/>
                  <a:pt x="6753256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0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00"/>
    </mc:Choice>
    <mc:Fallback xmlns="">
      <p:transition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2632112" y="2564168"/>
            <a:ext cx="7976478" cy="863737"/>
            <a:chOff x="769318" y="3366607"/>
            <a:chExt cx="3973245" cy="71211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769318" y="3366607"/>
              <a:ext cx="3973245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9C9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TRANG PHỤC VÀ LỄ HỘI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1AFA0"/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6E37A13-E9E7-4F24-9321-67A6614DC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3" y="367080"/>
            <a:ext cx="2169412" cy="269957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38BFE03-AF98-4EC1-8817-7BECF90C1C25}"/>
              </a:ext>
            </a:extLst>
          </p:cNvPr>
          <p:cNvSpPr/>
          <p:nvPr/>
        </p:nvSpPr>
        <p:spPr>
          <a:xfrm flipH="1">
            <a:off x="1365343" y="2560424"/>
            <a:ext cx="1099418" cy="94637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7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72"/>
    </mc:Choice>
    <mc:Fallback xmlns="">
      <p:transition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1120440" y="922131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74697" y="104716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74697" y="1914812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rằn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Thí sinh hoa hậu duyên dáng áo bà ba, khăn rằn thăm chiến khu Rừng Sác |  Tin tức mới nhất 24h - Đọc Báo Lao Động online - Laodong.vn">
            <a:extLst>
              <a:ext uri="{FF2B5EF4-FFF2-40B4-BE49-F238E27FC236}">
                <a16:creationId xmlns:a16="http://schemas.microsoft.com/office/drawing/2014/main" id="{1C41B21C-C66A-483F-80F9-635ED84B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97" y="3260656"/>
            <a:ext cx="4544915" cy="3224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Thí sinh HHVN mặc áo bà ba, thăm chiến khu Rừng Sác, Cần Giờ – Hoa hậu Việt  Nam">
            <a:extLst>
              <a:ext uri="{FF2B5EF4-FFF2-40B4-BE49-F238E27FC236}">
                <a16:creationId xmlns:a16="http://schemas.microsoft.com/office/drawing/2014/main" id="{B9D19E3C-AAB5-4C00-A26E-6ADF5091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50" y="3227448"/>
            <a:ext cx="48768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7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863"/>
    </mc:Choice>
    <mc:Fallback xmlns="">
      <p:transition advTm="3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83BD4C4B-8EB8-4590-A450-C74554F3FCE4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7132887"/>
              </p:ext>
            </p:extLst>
          </p:nvPr>
        </p:nvGraphicFramePr>
        <p:xfrm>
          <a:off x="2185987" y="2743200"/>
          <a:ext cx="40386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3" imgW="12344696" imgH="8772492" progId="MSGraph.Chart.8">
                  <p:embed followColorScheme="full"/>
                </p:oleObj>
              </mc:Choice>
              <mc:Fallback>
                <p:oleObj name="Chart" r:id="rId3" imgW="12344696" imgH="8772492" progId="MSGraph.Chart.8">
                  <p:embed followColorScheme="full"/>
                  <p:pic>
                    <p:nvPicPr>
                      <p:cNvPr id="7170" name="Object 2">
                        <a:extLst>
                          <a:ext uri="{FF2B5EF4-FFF2-40B4-BE49-F238E27FC236}">
                            <a16:creationId xmlns:a16="http://schemas.microsoft.com/office/drawing/2014/main" id="{83BD4C4B-8EB8-4590-A450-C74554F3FC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7" y="2743200"/>
                        <a:ext cx="4038600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6" name="Freeform 12" descr="Green marble">
            <a:extLst>
              <a:ext uri="{FF2B5EF4-FFF2-40B4-BE49-F238E27FC236}">
                <a16:creationId xmlns:a16="http://schemas.microsoft.com/office/drawing/2014/main" id="{4C717388-85B2-4EC6-8002-DA4F407B05E2}"/>
              </a:ext>
            </a:extLst>
          </p:cNvPr>
          <p:cNvSpPr>
            <a:spLocks/>
          </p:cNvSpPr>
          <p:nvPr/>
        </p:nvSpPr>
        <p:spPr bwMode="auto">
          <a:xfrm>
            <a:off x="4267200" y="1647826"/>
            <a:ext cx="3886200" cy="4037013"/>
          </a:xfrm>
          <a:custGeom>
            <a:avLst/>
            <a:gdLst>
              <a:gd name="T0" fmla="*/ 555171 w 1372"/>
              <a:gd name="T1" fmla="*/ 4016375 h 2543"/>
              <a:gd name="T2" fmla="*/ 974383 w 1372"/>
              <a:gd name="T3" fmla="*/ 3822700 h 2543"/>
              <a:gd name="T4" fmla="*/ 1246303 w 1372"/>
              <a:gd name="T5" fmla="*/ 3365500 h 2543"/>
              <a:gd name="T6" fmla="*/ 1948765 w 1372"/>
              <a:gd name="T7" fmla="*/ 3111500 h 2543"/>
              <a:gd name="T8" fmla="*/ 2198026 w 1372"/>
              <a:gd name="T9" fmla="*/ 2832100 h 2543"/>
              <a:gd name="T10" fmla="*/ 2605907 w 1372"/>
              <a:gd name="T11" fmla="*/ 2679700 h 2543"/>
              <a:gd name="T12" fmla="*/ 2741867 w 1372"/>
              <a:gd name="T13" fmla="*/ 2298700 h 2543"/>
              <a:gd name="T14" fmla="*/ 2832507 w 1372"/>
              <a:gd name="T15" fmla="*/ 2063750 h 2543"/>
              <a:gd name="T16" fmla="*/ 2877827 w 1372"/>
              <a:gd name="T17" fmla="*/ 1841500 h 2543"/>
              <a:gd name="T18" fmla="*/ 3013788 w 1372"/>
              <a:gd name="T19" fmla="*/ 1765300 h 2543"/>
              <a:gd name="T20" fmla="*/ 3285708 w 1372"/>
              <a:gd name="T21" fmla="*/ 1841500 h 2543"/>
              <a:gd name="T22" fmla="*/ 3597284 w 1372"/>
              <a:gd name="T23" fmla="*/ 1616075 h 2543"/>
              <a:gd name="T24" fmla="*/ 3699255 w 1372"/>
              <a:gd name="T25" fmla="*/ 1435100 h 2543"/>
              <a:gd name="T26" fmla="*/ 3285708 w 1372"/>
              <a:gd name="T27" fmla="*/ 1536700 h 2543"/>
              <a:gd name="T28" fmla="*/ 3013788 w 1372"/>
              <a:gd name="T29" fmla="*/ 1079500 h 2543"/>
              <a:gd name="T30" fmla="*/ 2741867 w 1372"/>
              <a:gd name="T31" fmla="*/ 546100 h 2543"/>
              <a:gd name="T32" fmla="*/ 2469946 w 1372"/>
              <a:gd name="T33" fmla="*/ 317500 h 2543"/>
              <a:gd name="T34" fmla="*/ 2198026 w 1372"/>
              <a:gd name="T35" fmla="*/ 165100 h 2543"/>
              <a:gd name="T36" fmla="*/ 1790145 w 1372"/>
              <a:gd name="T37" fmla="*/ 88900 h 2543"/>
              <a:gd name="T38" fmla="*/ 1790145 w 1372"/>
              <a:gd name="T39" fmla="*/ 393700 h 2543"/>
              <a:gd name="T40" fmla="*/ 1880785 w 1372"/>
              <a:gd name="T41" fmla="*/ 749300 h 2543"/>
              <a:gd name="T42" fmla="*/ 2062065 w 1372"/>
              <a:gd name="T43" fmla="*/ 1079500 h 2543"/>
              <a:gd name="T44" fmla="*/ 1926105 w 1372"/>
              <a:gd name="T45" fmla="*/ 1155700 h 2543"/>
              <a:gd name="T46" fmla="*/ 1642854 w 1372"/>
              <a:gd name="T47" fmla="*/ 892175 h 2543"/>
              <a:gd name="T48" fmla="*/ 1031033 w 1372"/>
              <a:gd name="T49" fmla="*/ 1044575 h 2543"/>
              <a:gd name="T50" fmla="*/ 702462 w 1372"/>
              <a:gd name="T51" fmla="*/ 1231900 h 2543"/>
              <a:gd name="T52" fmla="*/ 566501 w 1372"/>
              <a:gd name="T53" fmla="*/ 1536700 h 2543"/>
              <a:gd name="T54" fmla="*/ 45320 w 1372"/>
              <a:gd name="T55" fmla="*/ 1616075 h 2543"/>
              <a:gd name="T56" fmla="*/ 147290 w 1372"/>
              <a:gd name="T57" fmla="*/ 1873250 h 2543"/>
              <a:gd name="T58" fmla="*/ 402216 w 1372"/>
              <a:gd name="T59" fmla="*/ 1920875 h 2543"/>
              <a:gd name="T60" fmla="*/ 708127 w 1372"/>
              <a:gd name="T61" fmla="*/ 2197100 h 2543"/>
              <a:gd name="T62" fmla="*/ 487191 w 1372"/>
              <a:gd name="T63" fmla="*/ 2425700 h 2543"/>
              <a:gd name="T64" fmla="*/ 430541 w 1372"/>
              <a:gd name="T65" fmla="*/ 3060700 h 2543"/>
              <a:gd name="T66" fmla="*/ 368226 w 1372"/>
              <a:gd name="T67" fmla="*/ 3721100 h 25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72" h="2543">
                <a:moveTo>
                  <a:pt x="112" y="2512"/>
                </a:moveTo>
                <a:cubicBezTo>
                  <a:pt x="123" y="2543"/>
                  <a:pt x="173" y="2531"/>
                  <a:pt x="196" y="2530"/>
                </a:cubicBezTo>
                <a:cubicBezTo>
                  <a:pt x="219" y="2529"/>
                  <a:pt x="223" y="2524"/>
                  <a:pt x="248" y="2504"/>
                </a:cubicBezTo>
                <a:cubicBezTo>
                  <a:pt x="273" y="2484"/>
                  <a:pt x="320" y="2448"/>
                  <a:pt x="344" y="2408"/>
                </a:cubicBezTo>
                <a:cubicBezTo>
                  <a:pt x="368" y="2368"/>
                  <a:pt x="376" y="2312"/>
                  <a:pt x="392" y="2264"/>
                </a:cubicBezTo>
                <a:cubicBezTo>
                  <a:pt x="408" y="2216"/>
                  <a:pt x="408" y="2160"/>
                  <a:pt x="440" y="2120"/>
                </a:cubicBezTo>
                <a:cubicBezTo>
                  <a:pt x="472" y="2080"/>
                  <a:pt x="543" y="2051"/>
                  <a:pt x="584" y="2024"/>
                </a:cubicBezTo>
                <a:cubicBezTo>
                  <a:pt x="625" y="1997"/>
                  <a:pt x="664" y="1984"/>
                  <a:pt x="688" y="1960"/>
                </a:cubicBezTo>
                <a:cubicBezTo>
                  <a:pt x="712" y="1936"/>
                  <a:pt x="713" y="1909"/>
                  <a:pt x="728" y="1880"/>
                </a:cubicBezTo>
                <a:cubicBezTo>
                  <a:pt x="743" y="1851"/>
                  <a:pt x="754" y="1800"/>
                  <a:pt x="776" y="1784"/>
                </a:cubicBezTo>
                <a:cubicBezTo>
                  <a:pt x="798" y="1768"/>
                  <a:pt x="838" y="1802"/>
                  <a:pt x="862" y="1786"/>
                </a:cubicBezTo>
                <a:cubicBezTo>
                  <a:pt x="886" y="1770"/>
                  <a:pt x="908" y="1733"/>
                  <a:pt x="920" y="1688"/>
                </a:cubicBezTo>
                <a:cubicBezTo>
                  <a:pt x="932" y="1643"/>
                  <a:pt x="926" y="1556"/>
                  <a:pt x="934" y="1516"/>
                </a:cubicBezTo>
                <a:cubicBezTo>
                  <a:pt x="942" y="1476"/>
                  <a:pt x="954" y="1475"/>
                  <a:pt x="968" y="1448"/>
                </a:cubicBezTo>
                <a:cubicBezTo>
                  <a:pt x="982" y="1421"/>
                  <a:pt x="1011" y="1377"/>
                  <a:pt x="1016" y="1352"/>
                </a:cubicBezTo>
                <a:cubicBezTo>
                  <a:pt x="1021" y="1327"/>
                  <a:pt x="1000" y="1324"/>
                  <a:pt x="1000" y="1300"/>
                </a:cubicBezTo>
                <a:cubicBezTo>
                  <a:pt x="1000" y="1276"/>
                  <a:pt x="1013" y="1231"/>
                  <a:pt x="1016" y="1208"/>
                </a:cubicBezTo>
                <a:cubicBezTo>
                  <a:pt x="1019" y="1185"/>
                  <a:pt x="1016" y="1176"/>
                  <a:pt x="1016" y="1160"/>
                </a:cubicBezTo>
                <a:cubicBezTo>
                  <a:pt x="1016" y="1144"/>
                  <a:pt x="1008" y="1120"/>
                  <a:pt x="1016" y="1112"/>
                </a:cubicBezTo>
                <a:cubicBezTo>
                  <a:pt x="1024" y="1104"/>
                  <a:pt x="1048" y="1104"/>
                  <a:pt x="1064" y="1112"/>
                </a:cubicBezTo>
                <a:cubicBezTo>
                  <a:pt x="1080" y="1120"/>
                  <a:pt x="1096" y="1152"/>
                  <a:pt x="1112" y="1160"/>
                </a:cubicBezTo>
                <a:cubicBezTo>
                  <a:pt x="1128" y="1168"/>
                  <a:pt x="1144" y="1168"/>
                  <a:pt x="1160" y="1160"/>
                </a:cubicBezTo>
                <a:cubicBezTo>
                  <a:pt x="1176" y="1152"/>
                  <a:pt x="1190" y="1136"/>
                  <a:pt x="1208" y="1112"/>
                </a:cubicBezTo>
                <a:cubicBezTo>
                  <a:pt x="1226" y="1088"/>
                  <a:pt x="1244" y="1046"/>
                  <a:pt x="1270" y="1018"/>
                </a:cubicBezTo>
                <a:cubicBezTo>
                  <a:pt x="1296" y="990"/>
                  <a:pt x="1360" y="965"/>
                  <a:pt x="1366" y="946"/>
                </a:cubicBezTo>
                <a:cubicBezTo>
                  <a:pt x="1372" y="927"/>
                  <a:pt x="1332" y="900"/>
                  <a:pt x="1306" y="904"/>
                </a:cubicBezTo>
                <a:cubicBezTo>
                  <a:pt x="1280" y="908"/>
                  <a:pt x="1232" y="957"/>
                  <a:pt x="1208" y="968"/>
                </a:cubicBezTo>
                <a:cubicBezTo>
                  <a:pt x="1184" y="979"/>
                  <a:pt x="1176" y="1008"/>
                  <a:pt x="1160" y="968"/>
                </a:cubicBezTo>
                <a:cubicBezTo>
                  <a:pt x="1144" y="928"/>
                  <a:pt x="1128" y="776"/>
                  <a:pt x="1112" y="728"/>
                </a:cubicBezTo>
                <a:cubicBezTo>
                  <a:pt x="1096" y="680"/>
                  <a:pt x="1064" y="720"/>
                  <a:pt x="1064" y="680"/>
                </a:cubicBezTo>
                <a:cubicBezTo>
                  <a:pt x="1064" y="640"/>
                  <a:pt x="1128" y="544"/>
                  <a:pt x="1112" y="488"/>
                </a:cubicBezTo>
                <a:cubicBezTo>
                  <a:pt x="1096" y="432"/>
                  <a:pt x="1008" y="376"/>
                  <a:pt x="968" y="344"/>
                </a:cubicBezTo>
                <a:cubicBezTo>
                  <a:pt x="928" y="312"/>
                  <a:pt x="888" y="320"/>
                  <a:pt x="872" y="296"/>
                </a:cubicBezTo>
                <a:cubicBezTo>
                  <a:pt x="856" y="272"/>
                  <a:pt x="880" y="224"/>
                  <a:pt x="872" y="200"/>
                </a:cubicBezTo>
                <a:cubicBezTo>
                  <a:pt x="864" y="176"/>
                  <a:pt x="840" y="168"/>
                  <a:pt x="824" y="152"/>
                </a:cubicBezTo>
                <a:cubicBezTo>
                  <a:pt x="808" y="136"/>
                  <a:pt x="800" y="128"/>
                  <a:pt x="776" y="104"/>
                </a:cubicBezTo>
                <a:cubicBezTo>
                  <a:pt x="752" y="80"/>
                  <a:pt x="704" y="16"/>
                  <a:pt x="680" y="8"/>
                </a:cubicBezTo>
                <a:cubicBezTo>
                  <a:pt x="656" y="0"/>
                  <a:pt x="648" y="40"/>
                  <a:pt x="632" y="56"/>
                </a:cubicBezTo>
                <a:cubicBezTo>
                  <a:pt x="616" y="72"/>
                  <a:pt x="584" y="72"/>
                  <a:pt x="584" y="104"/>
                </a:cubicBezTo>
                <a:cubicBezTo>
                  <a:pt x="584" y="136"/>
                  <a:pt x="625" y="210"/>
                  <a:pt x="632" y="248"/>
                </a:cubicBezTo>
                <a:cubicBezTo>
                  <a:pt x="639" y="286"/>
                  <a:pt x="623" y="297"/>
                  <a:pt x="628" y="334"/>
                </a:cubicBezTo>
                <a:cubicBezTo>
                  <a:pt x="633" y="371"/>
                  <a:pt x="645" y="437"/>
                  <a:pt x="664" y="472"/>
                </a:cubicBezTo>
                <a:cubicBezTo>
                  <a:pt x="683" y="507"/>
                  <a:pt x="731" y="509"/>
                  <a:pt x="742" y="544"/>
                </a:cubicBezTo>
                <a:cubicBezTo>
                  <a:pt x="753" y="579"/>
                  <a:pt x="730" y="641"/>
                  <a:pt x="728" y="680"/>
                </a:cubicBezTo>
                <a:cubicBezTo>
                  <a:pt x="726" y="719"/>
                  <a:pt x="736" y="768"/>
                  <a:pt x="728" y="776"/>
                </a:cubicBezTo>
                <a:cubicBezTo>
                  <a:pt x="720" y="784"/>
                  <a:pt x="694" y="742"/>
                  <a:pt x="680" y="728"/>
                </a:cubicBezTo>
                <a:cubicBezTo>
                  <a:pt x="666" y="714"/>
                  <a:pt x="663" y="722"/>
                  <a:pt x="646" y="694"/>
                </a:cubicBezTo>
                <a:cubicBezTo>
                  <a:pt x="629" y="666"/>
                  <a:pt x="614" y="577"/>
                  <a:pt x="580" y="562"/>
                </a:cubicBezTo>
                <a:cubicBezTo>
                  <a:pt x="546" y="547"/>
                  <a:pt x="478" y="588"/>
                  <a:pt x="442" y="604"/>
                </a:cubicBezTo>
                <a:cubicBezTo>
                  <a:pt x="406" y="620"/>
                  <a:pt x="396" y="653"/>
                  <a:pt x="364" y="658"/>
                </a:cubicBezTo>
                <a:cubicBezTo>
                  <a:pt x="332" y="663"/>
                  <a:pt x="267" y="612"/>
                  <a:pt x="248" y="632"/>
                </a:cubicBezTo>
                <a:cubicBezTo>
                  <a:pt x="229" y="652"/>
                  <a:pt x="256" y="736"/>
                  <a:pt x="248" y="776"/>
                </a:cubicBezTo>
                <a:cubicBezTo>
                  <a:pt x="240" y="816"/>
                  <a:pt x="208" y="840"/>
                  <a:pt x="200" y="872"/>
                </a:cubicBezTo>
                <a:cubicBezTo>
                  <a:pt x="192" y="904"/>
                  <a:pt x="216" y="952"/>
                  <a:pt x="200" y="968"/>
                </a:cubicBezTo>
                <a:cubicBezTo>
                  <a:pt x="184" y="984"/>
                  <a:pt x="135" y="960"/>
                  <a:pt x="104" y="968"/>
                </a:cubicBezTo>
                <a:cubicBezTo>
                  <a:pt x="73" y="976"/>
                  <a:pt x="32" y="994"/>
                  <a:pt x="16" y="1018"/>
                </a:cubicBezTo>
                <a:cubicBezTo>
                  <a:pt x="0" y="1042"/>
                  <a:pt x="2" y="1085"/>
                  <a:pt x="8" y="1112"/>
                </a:cubicBezTo>
                <a:cubicBezTo>
                  <a:pt x="14" y="1139"/>
                  <a:pt x="44" y="1148"/>
                  <a:pt x="52" y="1180"/>
                </a:cubicBezTo>
                <a:cubicBezTo>
                  <a:pt x="60" y="1212"/>
                  <a:pt x="41" y="1299"/>
                  <a:pt x="56" y="1304"/>
                </a:cubicBezTo>
                <a:cubicBezTo>
                  <a:pt x="71" y="1309"/>
                  <a:pt x="126" y="1210"/>
                  <a:pt x="142" y="1210"/>
                </a:cubicBezTo>
                <a:cubicBezTo>
                  <a:pt x="158" y="1210"/>
                  <a:pt x="134" y="1275"/>
                  <a:pt x="152" y="1304"/>
                </a:cubicBezTo>
                <a:cubicBezTo>
                  <a:pt x="170" y="1333"/>
                  <a:pt x="234" y="1360"/>
                  <a:pt x="250" y="1384"/>
                </a:cubicBezTo>
                <a:cubicBezTo>
                  <a:pt x="266" y="1408"/>
                  <a:pt x="261" y="1424"/>
                  <a:pt x="248" y="1448"/>
                </a:cubicBezTo>
                <a:cubicBezTo>
                  <a:pt x="235" y="1472"/>
                  <a:pt x="188" y="1488"/>
                  <a:pt x="172" y="1528"/>
                </a:cubicBezTo>
                <a:cubicBezTo>
                  <a:pt x="156" y="1568"/>
                  <a:pt x="155" y="1621"/>
                  <a:pt x="152" y="1688"/>
                </a:cubicBezTo>
                <a:cubicBezTo>
                  <a:pt x="149" y="1755"/>
                  <a:pt x="153" y="1849"/>
                  <a:pt x="152" y="1928"/>
                </a:cubicBezTo>
                <a:cubicBezTo>
                  <a:pt x="151" y="2007"/>
                  <a:pt x="152" y="2095"/>
                  <a:pt x="148" y="2164"/>
                </a:cubicBezTo>
                <a:cubicBezTo>
                  <a:pt x="144" y="2233"/>
                  <a:pt x="136" y="2286"/>
                  <a:pt x="130" y="2344"/>
                </a:cubicBezTo>
                <a:cubicBezTo>
                  <a:pt x="124" y="2402"/>
                  <a:pt x="101" y="2481"/>
                  <a:pt x="112" y="2512"/>
                </a:cubicBez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19050" cmpd="sng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Text Box 13">
            <a:extLst>
              <a:ext uri="{FF2B5EF4-FFF2-40B4-BE49-F238E27FC236}">
                <a16:creationId xmlns:a16="http://schemas.microsoft.com/office/drawing/2014/main" id="{7395DEF2-595F-42B7-B978-1843FDCA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19401"/>
            <a:ext cx="2057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000" b="1" dirty="0">
              <a:solidFill>
                <a:srgbClr val="FFFF00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FFFF00"/>
                </a:solidFill>
                <a:latin typeface="VNI-Avo" pitchFamily="2" charset="0"/>
              </a:rPr>
              <a:t>Đồng</a:t>
            </a:r>
            <a:r>
              <a:rPr lang="en-US" altLang="en-US" sz="2000" b="1" dirty="0" smtClean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VNI-Avo" pitchFamily="2" charset="0"/>
              </a:rPr>
              <a:t>bằng</a:t>
            </a:r>
            <a:r>
              <a:rPr lang="en-US" altLang="en-US" sz="2000" b="1" dirty="0" smtClean="0">
                <a:solidFill>
                  <a:srgbClr val="FFFF00"/>
                </a:solidFill>
                <a:latin typeface="VNI-Avo" pitchFamily="2" charset="0"/>
              </a:rPr>
              <a:t> Nam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VNI-Avo" pitchFamily="2" charset="0"/>
              </a:rPr>
              <a:t>Bộ</a:t>
            </a:r>
            <a:endParaRPr lang="en-US" altLang="en-US" sz="20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42000" name="Text Box 16">
            <a:extLst>
              <a:ext uri="{FF2B5EF4-FFF2-40B4-BE49-F238E27FC236}">
                <a16:creationId xmlns:a16="http://schemas.microsoft.com/office/drawing/2014/main" id="{DF0A651E-8631-4AB5-AE08-F7A54EFFB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33400"/>
            <a:ext cx="2209800" cy="461665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Nhà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ở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01" name="Line 17">
            <a:extLst>
              <a:ext uri="{FF2B5EF4-FFF2-40B4-BE49-F238E27FC236}">
                <a16:creationId xmlns:a16="http://schemas.microsoft.com/office/drawing/2014/main" id="{9152B54C-6C60-48EC-833C-658288E8E4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990600"/>
            <a:ext cx="228600" cy="17526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Text Box 18">
            <a:extLst>
              <a:ext uri="{FF2B5EF4-FFF2-40B4-BE49-F238E27FC236}">
                <a16:creationId xmlns:a16="http://schemas.microsoft.com/office/drawing/2014/main" id="{E4BDCCF8-A1A3-420A-B8B0-092D0474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836738"/>
            <a:ext cx="3124200" cy="469900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Phöông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tieän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ñi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laïi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Vni 14 AlexBrush" panose="00000400000000000000" pitchFamily="2" charset="2"/>
            </a:endParaRPr>
          </a:p>
        </p:txBody>
      </p:sp>
      <p:sp>
        <p:nvSpPr>
          <p:cNvPr id="42003" name="Line 19">
            <a:extLst>
              <a:ext uri="{FF2B5EF4-FFF2-40B4-BE49-F238E27FC236}">
                <a16:creationId xmlns:a16="http://schemas.microsoft.com/office/drawing/2014/main" id="{A5B3857C-C05A-4191-ABE9-02F9EDFE4D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2071688"/>
            <a:ext cx="2286000" cy="8382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21">
            <a:extLst>
              <a:ext uri="{FF2B5EF4-FFF2-40B4-BE49-F238E27FC236}">
                <a16:creationId xmlns:a16="http://schemas.microsoft.com/office/drawing/2014/main" id="{DF837422-1F95-406E-8BFE-9C71FE92D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4724400"/>
            <a:ext cx="1066800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Text Box 22">
            <a:extLst>
              <a:ext uri="{FF2B5EF4-FFF2-40B4-BE49-F238E27FC236}">
                <a16:creationId xmlns:a16="http://schemas.microsoft.com/office/drawing/2014/main" id="{EFF60397-E17F-434E-835E-B471CDD09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7" y="3334579"/>
            <a:ext cx="1662113" cy="469900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Lễ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hội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VNI-Avo" pitchFamily="2" charset="0"/>
            </a:endParaRPr>
          </a:p>
        </p:txBody>
      </p:sp>
      <p:sp>
        <p:nvSpPr>
          <p:cNvPr id="42007" name="Line 23">
            <a:extLst>
              <a:ext uri="{FF2B5EF4-FFF2-40B4-BE49-F238E27FC236}">
                <a16:creationId xmlns:a16="http://schemas.microsoft.com/office/drawing/2014/main" id="{F79108EE-77AC-4502-A5A3-8AE97A86F4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1913" y="3595688"/>
            <a:ext cx="1219200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Text Box 25">
            <a:extLst>
              <a:ext uri="{FF2B5EF4-FFF2-40B4-BE49-F238E27FC236}">
                <a16:creationId xmlns:a16="http://schemas.microsoft.com/office/drawing/2014/main" id="{EBA5FCDB-5D2E-4B91-BF39-767EE0461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43000"/>
            <a:ext cx="1905000" cy="469900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Dân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tộc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Line 26">
            <a:extLst>
              <a:ext uri="{FF2B5EF4-FFF2-40B4-BE49-F238E27FC236}">
                <a16:creationId xmlns:a16="http://schemas.microsoft.com/office/drawing/2014/main" id="{765D7818-DC1C-4D3E-B4EE-BE46EB9BAE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600200"/>
            <a:ext cx="1016000" cy="12319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81173F-18E0-4269-8651-BBDCEA5D895F}"/>
              </a:ext>
            </a:extLst>
          </p:cNvPr>
          <p:cNvSpPr/>
          <p:nvPr/>
        </p:nvSpPr>
        <p:spPr>
          <a:xfrm>
            <a:off x="207753" y="347871"/>
            <a:ext cx="2308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4617156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Trang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phục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0" grpId="0" animBg="1"/>
      <p:bldP spid="42001" grpId="0" animBg="1"/>
      <p:bldP spid="42002" grpId="0" animBg="1"/>
      <p:bldP spid="42003" grpId="0" animBg="1"/>
      <p:bldP spid="42005" grpId="0" animBg="1"/>
      <p:bldP spid="42006" grpId="0" animBg="1"/>
      <p:bldP spid="42007" grpId="0" animBg="1"/>
      <p:bldP spid="42009" grpId="0" animBg="1"/>
      <p:bldP spid="42010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6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age result for người kinh áo dài">
            <a:extLst>
              <a:ext uri="{FF2B5EF4-FFF2-40B4-BE49-F238E27FC236}">
                <a16:creationId xmlns:a16="http://schemas.microsoft.com/office/drawing/2014/main" id="{AAF912FC-8683-437F-B38E-3FC227291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547" y="643467"/>
            <a:ext cx="3704760" cy="5571066"/>
          </a:xfrm>
          <a:prstGeom prst="rect">
            <a:avLst/>
          </a:prstGeom>
          <a:noFill/>
        </p:spPr>
      </p:pic>
      <p:sp>
        <p:nvSpPr>
          <p:cNvPr id="28" name="Rectangle 2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áo dài xuân">
            <a:extLst>
              <a:ext uri="{FF2B5EF4-FFF2-40B4-BE49-F238E27FC236}">
                <a16:creationId xmlns:a16="http://schemas.microsoft.com/office/drawing/2014/main" id="{D0228575-1676-4B6E-8503-BEE97C76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922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57"/>
    </mc:Choice>
    <mc:Fallback xmlns="">
      <p:transition advTm="1205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</a:t>
            </a: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C1E630DE-A48F-486C-9AFE-60CBC4093A15}"/>
              </a:ext>
            </a:extLst>
          </p:cNvPr>
          <p:cNvGrpSpPr/>
          <p:nvPr/>
        </p:nvGrpSpPr>
        <p:grpSpPr>
          <a:xfrm>
            <a:off x="445209" y="1764685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20B0C76-8034-4265-9F29-AD7A6B7021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8083865-8D2D-4573-BB03-37F50745C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9" name="Group 12">
              <a:extLst>
                <a:ext uri="{FF2B5EF4-FFF2-40B4-BE49-F238E27FC236}">
                  <a16:creationId xmlns:a16="http://schemas.microsoft.com/office/drawing/2014/main" id="{5820AA67-3C77-4C2E-9C5F-C8672FA834CC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43662C67-17A5-4866-AA6F-506408C2F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423CCF08-432A-47C9-9C53-0AA6BAD6F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B074B28-95C3-4A5A-83D8-33EB738882EC}"/>
              </a:ext>
            </a:extLst>
          </p:cNvPr>
          <p:cNvSpPr/>
          <p:nvPr/>
        </p:nvSpPr>
        <p:spPr>
          <a:xfrm>
            <a:off x="1102524" y="1815896"/>
            <a:ext cx="1093707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F174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7389E6AA-B064-45D8-893A-51681E841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6" y="2583503"/>
            <a:ext cx="11582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tiếng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Nam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Xứ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Châu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(An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Giang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).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xuân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núi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Tây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Ninh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cúng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Trăng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-me.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tế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thần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voi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ven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9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281"/>
    </mc:Choice>
    <mc:Fallback xmlns="">
      <p:transition advTm="3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lễ hội bà chúa xứ an gia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5" y="3457639"/>
            <a:ext cx="5210515" cy="2701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6330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6322" name="Picture 2" descr="Image result for lễ hội bà chúa xứ an gi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37" y="168598"/>
            <a:ext cx="5439113" cy="2927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4" name="Picture 4" descr="Image result for lễ hội bà chúa xứ an gi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6" y="121512"/>
            <a:ext cx="5029529" cy="2974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6" name="Picture 6" descr="Image result for lễ hội bà chúa xứ an gi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22" y="3563398"/>
            <a:ext cx="5403528" cy="2595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40"/>
    </mc:Choice>
    <mc:Fallback xmlns="">
      <p:transition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8553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hội xuân núi bà tây nin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3" y="417832"/>
            <a:ext cx="5270588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5298" name="Picture 2" descr="Image result for hội xuân núi bà tây n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17832"/>
            <a:ext cx="6113123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61"/>
    </mc:Choice>
    <mc:Fallback xmlns="">
      <p:transition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Khmer</a:t>
            </a:r>
          </a:p>
        </p:txBody>
      </p:sp>
      <p:pic>
        <p:nvPicPr>
          <p:cNvPr id="54274" name="Picture 2" descr="Image result for lễ hội cúng tr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2" y="637654"/>
            <a:ext cx="6392124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https://photo-2-baomoi.zadn.vn/w700_r1/2020_01_24_355_33833416/d020c853f2101b4e42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2" y="637654"/>
            <a:ext cx="4549490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6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92"/>
    </mc:Choice>
    <mc:Fallback xmlns="">
      <p:transition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lễ tế thần cá ô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94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0" name="Picture 2" descr="Image result for lễ tế thần cá 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3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6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16"/>
    </mc:Choice>
    <mc:Fallback xmlns="">
      <p:transition advTm="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552127" y="56252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 descr="Image result for lễ giỗ tổ hùng v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7" y="1383845"/>
            <a:ext cx="5685049" cy="3719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8" name="Picture 4" descr="Image result for lễ giỗ tổ hùng v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06" y="1383845"/>
            <a:ext cx="5933085" cy="3791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8A914-EA7C-439D-802C-DCDA1FFB45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10"/>
    </mc:Choice>
    <mc:Fallback xmlns="">
      <p:transition advTm="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5010928" y="733763"/>
            <a:ext cx="30893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353419"/>
            <a:ext cx="8791575" cy="4151161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974"/>
    </mc:Choice>
    <mc:Fallback xmlns="">
      <p:transition advTm="2297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60D8B-F232-4E03-A5B0-73E419B2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80B3D4-9245-48B2-9A48-EF53DB065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38164"/>
              </p:ext>
            </p:extLst>
          </p:nvPr>
        </p:nvGraphicFramePr>
        <p:xfrm>
          <a:off x="85725" y="271461"/>
          <a:ext cx="11949112" cy="637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4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041"/>
    </mc:Choice>
    <mc:Fallback xmlns="">
      <p:transition advTm="2804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6776E-3A44-4340-92F5-328153AF497F}"/>
              </a:ext>
            </a:extLst>
          </p:cNvPr>
          <p:cNvSpPr/>
          <p:nvPr/>
        </p:nvSpPr>
        <p:spPr>
          <a:xfrm>
            <a:off x="1977399" y="2591116"/>
            <a:ext cx="6302662" cy="218619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nhanh, ai đúng!</a:t>
            </a:r>
          </a:p>
        </p:txBody>
      </p:sp>
      <p:pic>
        <p:nvPicPr>
          <p:cNvPr id="2050" name="Picture 2" descr="Hình ảnh có liên quan">
            <a:extLst>
              <a:ext uri="{FF2B5EF4-FFF2-40B4-BE49-F238E27FC236}">
                <a16:creationId xmlns:a16="http://schemas.microsoft.com/office/drawing/2014/main" id="{9F821F40-7A1F-4393-8336-7806945FA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87" y="8872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551A09-2776-4B1F-B46B-25CAC1ECF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447">
            <a:off x="2975121" y="1599068"/>
            <a:ext cx="6100411" cy="5269970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C794CE-4D1F-4B39-A8A5-7C55FB4E18A5}"/>
              </a:ext>
            </a:extLst>
          </p:cNvPr>
          <p:cNvSpPr/>
          <p:nvPr/>
        </p:nvSpPr>
        <p:spPr>
          <a:xfrm rot="21171148">
            <a:off x="797720" y="228714"/>
            <a:ext cx="6602459" cy="2405019"/>
          </a:xfrm>
          <a:prstGeom prst="cloudCallout">
            <a:avLst>
              <a:gd name="adj1" fmla="val -54356"/>
              <a:gd name="adj2" fmla="val 1180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9C5F2-986D-46FE-A08F-B040E8D1317F}"/>
              </a:ext>
            </a:extLst>
          </p:cNvPr>
          <p:cNvSpPr/>
          <p:nvPr/>
        </p:nvSpPr>
        <p:spPr>
          <a:xfrm>
            <a:off x="2600131" y="1018688"/>
            <a:ext cx="269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29AC25-BBDA-498E-A88E-B52B0035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98" y="-35772"/>
            <a:ext cx="3393802" cy="1977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AD775E-FFE4-4DAF-B404-B90A2C061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21122" y="3790611"/>
            <a:ext cx="3907687" cy="30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937"/>
    </mc:Choice>
    <mc:Fallback xmlns="">
      <p:transition advTm="1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 animBg="1"/>
      <p:bldP spid="14" grpId="1" animBg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3971925" y="-37615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1919224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252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TỘC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428029" y="2219236"/>
            <a:ext cx="10254731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79120A-ED00-4808-8186-171D69C9E55F}"/>
              </a:ext>
            </a:extLst>
          </p:cNvPr>
          <p:cNvSpPr/>
          <p:nvPr/>
        </p:nvSpPr>
        <p:spPr>
          <a:xfrm>
            <a:off x="811374" y="3352932"/>
            <a:ext cx="11013205" cy="1410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263527" y="1068650"/>
            <a:ext cx="1196045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119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400" b="1" cap="none" spc="0" dirty="0">
              <a:ln/>
              <a:solidFill>
                <a:srgbClr val="00B49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976"/>
    </mc:Choice>
    <mc:Fallback xmlns="">
      <p:transition advTm="2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sinh sống chủ yếu ở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4" y="3202541"/>
            <a:ext cx="4664677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Ê-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5125788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5430324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 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313" y="3166283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8558863" y="2970003"/>
            <a:ext cx="2933816" cy="91799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21A30D-0E4C-446A-BB04-476FFB91011D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F201684B-AE6B-41CE-B0C3-1CFFF0010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8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558"/>
    </mc:Choice>
    <mc:Fallback xmlns="">
      <p:transition advTm="2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0" grpId="1" animBg="1"/>
      <p:bldP spid="18" grpId="0" animBg="1"/>
      <p:bldP spid="19" grpId="0" animBg="1"/>
      <p:bldP spid="20" grpId="0" animBg="1"/>
      <p:bldP spid="33" grpId="0"/>
      <p:bldP spid="33" grpId="1"/>
      <p:bldP spid="38" grpId="0" animBg="1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đi lại chủ yếu của người dân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1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máy, ô tô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Xuồng, ghe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4"/>
            <a:ext cx="2933816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CB3637-1857-4612-9ED8-AE33581EB869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nhanh, ai đúng!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2107B037-45DE-4435-8762-BAC42A9DA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9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77"/>
    </mc:Choice>
    <mc:Fallback xmlns="">
      <p:transition advTm="3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9" grpId="1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7" grpId="0" animBg="1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phổ biến của người dân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1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bà ba, khăn rằn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tứ thân, khăn đỏ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thun, khăn vàng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4"/>
            <a:ext cx="2933816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40B26D-FAE2-4893-8DD7-AD45BE2AF452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E0C71AD1-829F-450D-8E1D-9ADAB09DA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4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61"/>
    </mc:Choice>
    <mc:Fallback xmlns="">
      <p:transition advTm="3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8" grpId="1" animBg="1"/>
      <p:bldP spid="9" grpId="0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5" grpId="0" animBg="1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4976323" y="891755"/>
            <a:ext cx="28584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809750"/>
            <a:ext cx="8791575" cy="3694830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Ghi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nhớ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các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kiến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thức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của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học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.</a:t>
            </a:r>
          </a:p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Chuẩn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b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ị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19: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(SGK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121, 122, 123)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6180BA-8729-4E9B-B5F9-B1FD4F092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212"/>
    </mc:Choice>
    <mc:Fallback xmlns="">
      <p:transition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571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995" y="3265807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5C164948-0DC5-42BF-8788-4C06E7F8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7335" y="-1252438"/>
            <a:ext cx="609459" cy="609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633401" y="1908492"/>
            <a:ext cx="80895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AF9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B5D01E-98B1-45B0-9636-4CBAAB7820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5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40"/>
    </mc:Choice>
    <mc:Fallback xmlns="">
      <p:transition advTm="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1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1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1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gười Hoa | 54 dân tộc Việt Nam | Báo ảnh Dân tộc và Miền núi">
            <a:extLst>
              <a:ext uri="{FF2B5EF4-FFF2-40B4-BE49-F238E27FC236}">
                <a16:creationId xmlns:a16="http://schemas.microsoft.com/office/drawing/2014/main" id="{3B80D204-0EF3-49E6-BE4D-7E4DC29CE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3063" b="-2"/>
          <a:stretch/>
        </p:blipFill>
        <p:spPr bwMode="auto">
          <a:xfrm>
            <a:off x="321731" y="1394847"/>
            <a:ext cx="5668684" cy="5169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ét đẹp trang phục các dân tộc ở ĐBSCL - Báo Cần Thơ Online">
            <a:extLst>
              <a:ext uri="{FF2B5EF4-FFF2-40B4-BE49-F238E27FC236}">
                <a16:creationId xmlns:a16="http://schemas.microsoft.com/office/drawing/2014/main" id="{0992E205-8931-4AA3-A46A-720FCAB61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0" b="-2"/>
          <a:stretch/>
        </p:blipFill>
        <p:spPr bwMode="auto">
          <a:xfrm>
            <a:off x="6195375" y="325464"/>
            <a:ext cx="5674893" cy="6192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493B4-D6CD-4F9A-AEEB-0A9017C2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75" y="170482"/>
            <a:ext cx="3647349" cy="12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C9A7B-5434-4A43-A452-3DC1FFD12BB2}"/>
              </a:ext>
            </a:extLst>
          </p:cNvPr>
          <p:cNvSpPr/>
          <p:nvPr/>
        </p:nvSpPr>
        <p:spPr>
          <a:xfrm>
            <a:off x="1759399" y="411297"/>
            <a:ext cx="2484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24"/>
    </mc:Choice>
    <mc:Fallback xmlns="">
      <p:transition advTm="1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ét đẹp trang phục phụ nữ người Chăm | Báo Dân tộc và Phát triển">
            <a:extLst>
              <a:ext uri="{FF2B5EF4-FFF2-40B4-BE49-F238E27FC236}">
                <a16:creationId xmlns:a16="http://schemas.microsoft.com/office/drawing/2014/main" id="{B5CA1162-42CE-4FAC-B1A2-CC0D1D982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5" r="7704" b="-1"/>
          <a:stretch/>
        </p:blipFill>
        <p:spPr bwMode="auto">
          <a:xfrm>
            <a:off x="643467" y="1073673"/>
            <a:ext cx="5291666" cy="5361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m people in Ninh Thuan province celebrate Kate festival - Nhan Dan Online">
            <a:extLst>
              <a:ext uri="{FF2B5EF4-FFF2-40B4-BE49-F238E27FC236}">
                <a16:creationId xmlns:a16="http://schemas.microsoft.com/office/drawing/2014/main" id="{23B7E916-1CC1-4E81-8DA5-A7D5192E1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25165" b="-1"/>
          <a:stretch/>
        </p:blipFill>
        <p:spPr bwMode="auto">
          <a:xfrm>
            <a:off x="6256865" y="1076561"/>
            <a:ext cx="5291667" cy="5355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DCF4-227E-47A8-BBE4-5C9BC44F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42E7E0-6F8D-4DF7-965D-80DFFD306166}"/>
              </a:ext>
            </a:extLst>
          </p:cNvPr>
          <p:cNvSpPr/>
          <p:nvPr/>
        </p:nvSpPr>
        <p:spPr>
          <a:xfrm>
            <a:off x="4443377" y="140667"/>
            <a:ext cx="2983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83"/>
    </mc:Choice>
    <mc:Fallback xmlns="">
      <p:transition advTm="948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GỌT NGÀO VÀ GỢI CẢM với bộ ảnh CỰC CHẤT của cô gái Khmer ở Trà Vinh">
            <a:extLst>
              <a:ext uri="{FF2B5EF4-FFF2-40B4-BE49-F238E27FC236}">
                <a16:creationId xmlns:a16="http://schemas.microsoft.com/office/drawing/2014/main" id="{8CA98226-D08D-4508-87F4-EAE743044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8"/>
          <a:stretch/>
        </p:blipFill>
        <p:spPr bwMode="auto">
          <a:xfrm>
            <a:off x="643467" y="945396"/>
            <a:ext cx="5346948" cy="53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op 5 trang phục khmer khiến người xem phải tò mò click vào">
            <a:extLst>
              <a:ext uri="{FF2B5EF4-FFF2-40B4-BE49-F238E27FC236}">
                <a16:creationId xmlns:a16="http://schemas.microsoft.com/office/drawing/2014/main" id="{699F1A29-030C-431F-8622-E05D57AE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548"/>
          <a:stretch/>
        </p:blipFill>
        <p:spPr bwMode="auto">
          <a:xfrm>
            <a:off x="6182942" y="945396"/>
            <a:ext cx="5365590" cy="535540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461C5-62C6-46C1-B329-60595C29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BE01A-1788-4AE4-A68D-D0C64444A5E6}"/>
              </a:ext>
            </a:extLst>
          </p:cNvPr>
          <p:cNvSpPr/>
          <p:nvPr/>
        </p:nvSpPr>
        <p:spPr>
          <a:xfrm>
            <a:off x="4207738" y="140667"/>
            <a:ext cx="3454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867"/>
    </mc:Choice>
    <mc:Fallback xmlns="">
      <p:transition advTm="208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1AEEA83-AB7D-43B3-A5A6-D8A84A29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30" y="52712"/>
            <a:ext cx="3647349" cy="16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E71F4-3515-4670-A682-11E6401C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Áo bà ba – thời trang duyên dáng của con gái miền Tây sông nước">
            <a:extLst>
              <a:ext uri="{FF2B5EF4-FFF2-40B4-BE49-F238E27FC236}">
                <a16:creationId xmlns:a16="http://schemas.microsoft.com/office/drawing/2014/main" id="{F6BD7490-3572-46D6-9B01-9136016B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0" y="1707310"/>
            <a:ext cx="6342252" cy="49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gái miền Tây giống Ngọc Trinh như đúc, xinh đẹp quyến rũ không kém cạnh  &amp;quot;nữ hoàng nội y&amp;quot;">
            <a:extLst>
              <a:ext uri="{FF2B5EF4-FFF2-40B4-BE49-F238E27FC236}">
                <a16:creationId xmlns:a16="http://schemas.microsoft.com/office/drawing/2014/main" id="{914CF88F-2739-432E-8A56-B5880943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8" y="0"/>
            <a:ext cx="5067945" cy="663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9B1606-098D-47D0-BC46-773AE041D2E8}"/>
              </a:ext>
            </a:extLst>
          </p:cNvPr>
          <p:cNvSpPr/>
          <p:nvPr/>
        </p:nvSpPr>
        <p:spPr>
          <a:xfrm>
            <a:off x="7403194" y="464009"/>
            <a:ext cx="2656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76"/>
    </mc:Choice>
    <mc:Fallback xmlns="">
      <p:transition advTm="1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1112153" y="636215"/>
            <a:ext cx="7713844" cy="861775"/>
            <a:chOff x="12196" y="1777101"/>
            <a:chExt cx="3842421" cy="710492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12196" y="1777101"/>
              <a:ext cx="3842421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altLang="zh-CN" sz="5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NHÀ Ở CỦA NGƯỜI DÂN</a:t>
              </a:r>
              <a:endParaRPr lang="zh-CN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114992" y="2467543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dirty="0">
                <a:solidFill>
                  <a:srgbClr val="71AFA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B49F82E5-1C92-46CA-A957-C4194C718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4" y="27664"/>
            <a:ext cx="1099418" cy="1368095"/>
          </a:xfrm>
          <a:prstGeom prst="rect">
            <a:avLst/>
          </a:prstGeom>
        </p:spPr>
      </p:pic>
      <p:sp>
        <p:nvSpPr>
          <p:cNvPr id="16" name="矩形 14">
            <a:extLst>
              <a:ext uri="{FF2B5EF4-FFF2-40B4-BE49-F238E27FC236}">
                <a16:creationId xmlns:a16="http://schemas.microsoft.com/office/drawing/2014/main" id="{8B2EF46D-A1C6-4912-877E-A6434873AB2F}"/>
              </a:ext>
            </a:extLst>
          </p:cNvPr>
          <p:cNvSpPr/>
          <p:nvPr/>
        </p:nvSpPr>
        <p:spPr>
          <a:xfrm flipH="1">
            <a:off x="303770" y="1191302"/>
            <a:ext cx="557165" cy="40891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93"/>
    </mc:Choice>
    <mc:Fallback xmlns="">
      <p:transition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6256610" y="2409981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299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6883177" y="2436569"/>
            <a:ext cx="476406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119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“Ở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 descr="Image result for cụm dân cư ven sông nam bộ">
            <a:extLst>
              <a:ext uri="{FF2B5EF4-FFF2-40B4-BE49-F238E27FC236}">
                <a16:creationId xmlns:a16="http://schemas.microsoft.com/office/drawing/2014/main" id="{04188F26-F0FE-482A-B887-F88EE02AE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5899" r="5582" b="12651"/>
          <a:stretch/>
        </p:blipFill>
        <p:spPr bwMode="auto">
          <a:xfrm>
            <a:off x="919578" y="2409981"/>
            <a:ext cx="4981279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6543160" y="2409981"/>
            <a:ext cx="4764061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 descr="Image result for nhà ở miền tây nam bộ">
            <a:extLst>
              <a:ext uri="{FF2B5EF4-FFF2-40B4-BE49-F238E27FC236}">
                <a16:creationId xmlns:a16="http://schemas.microsoft.com/office/drawing/2014/main" id="{881AADF5-1885-4581-8920-5A81A9291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493318" y="2407160"/>
            <a:ext cx="5560202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83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652"/>
    </mc:Choice>
    <mc:Fallback xmlns="">
      <p:transition advTm="3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7|5.7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2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3|8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8|6.3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9|1.3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9|7.3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6|1.5|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8|4.2|4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1496</Words>
  <Application>Microsoft Office PowerPoint</Application>
  <PresentationFormat>Widescreen</PresentationFormat>
  <Paragraphs>171</Paragraphs>
  <Slides>34</Slides>
  <Notes>25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微软雅黑</vt:lpstr>
      <vt:lpstr>宋体</vt:lpstr>
      <vt:lpstr>Arial</vt:lpstr>
      <vt:lpstr>Calibri</vt:lpstr>
      <vt:lpstr>Calibri Light</vt:lpstr>
      <vt:lpstr>等线</vt:lpstr>
      <vt:lpstr>ITC Avant Garde Std Bk</vt:lpstr>
      <vt:lpstr>华文琥珀</vt:lpstr>
      <vt:lpstr>Tahoma</vt:lpstr>
      <vt:lpstr>Times New Roman</vt:lpstr>
      <vt:lpstr>Vni 14 AlexBrush</vt:lpstr>
      <vt:lpstr>VNI-Avo</vt:lpstr>
      <vt:lpstr>Wingdings</vt:lpstr>
      <vt:lpstr>Office Theme</vt:lpstr>
      <vt:lpstr>1_Office Theme</vt:lpstr>
      <vt:lpstr>Default Design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 TUYEN</dc:creator>
  <cp:lastModifiedBy>Admin</cp:lastModifiedBy>
  <cp:revision>17</cp:revision>
  <dcterms:created xsi:type="dcterms:W3CDTF">2021-12-12T11:01:45Z</dcterms:created>
  <dcterms:modified xsi:type="dcterms:W3CDTF">2023-01-29T09:38:43Z</dcterms:modified>
</cp:coreProperties>
</file>