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8"/>
  </p:notesMasterIdLst>
  <p:sldIdLst>
    <p:sldId id="256" r:id="rId2"/>
    <p:sldId id="258" r:id="rId3"/>
    <p:sldId id="259" r:id="rId4"/>
    <p:sldId id="260" r:id="rId5"/>
    <p:sldId id="262" r:id="rId6"/>
    <p:sldId id="263" r:id="rId7"/>
    <p:sldId id="264" r:id="rId8"/>
    <p:sldId id="266" r:id="rId9"/>
    <p:sldId id="267" r:id="rId10"/>
    <p:sldId id="268" r:id="rId11"/>
    <p:sldId id="272" r:id="rId12"/>
    <p:sldId id="273" r:id="rId13"/>
    <p:sldId id="275" r:id="rId14"/>
    <p:sldId id="278" r:id="rId15"/>
    <p:sldId id="279" r:id="rId16"/>
    <p:sldId id="280" r:id="rId17"/>
  </p:sldIdLst>
  <p:sldSz cx="18288000" cy="10287000"/>
  <p:notesSz cx="6858000" cy="9144000"/>
  <p:embeddedFontLst>
    <p:embeddedFont>
      <p:font typeface="Baguet Script" pitchFamily="2" charset="77"/>
      <p:regular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Muli Black" pitchFamily="2" charset="77"/>
      <p:regular r:id="rId24"/>
      <p:bold r:id="rId25"/>
    </p:embeddedFont>
    <p:embeddedFont>
      <p:font typeface="Muli Bold" pitchFamily="2" charset="77"/>
      <p:regular r:id="rId26"/>
      <p:bold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63" autoAdjust="0"/>
    <p:restoredTop sz="94613" autoAdjust="0"/>
  </p:normalViewPr>
  <p:slideViewPr>
    <p:cSldViewPr>
      <p:cViewPr varScale="1">
        <p:scale>
          <a:sx n="66" d="100"/>
          <a:sy n="66" d="100"/>
        </p:scale>
        <p:origin x="240" y="2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8B2D1C-D3DF-8849-B264-216CD1E7FFB9}" type="datetimeFigureOut">
              <a:rPr lang="en-VN" smtClean="0"/>
              <a:t>1/29/23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25F9FD-8E8E-854A-8C02-D79F7081664A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8356430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25F9FD-8E8E-854A-8C02-D79F7081664A}" type="slidenum">
              <a:rPr lang="en-VN" smtClean="0"/>
              <a:t>16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8652582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3" Type="http://schemas.openxmlformats.org/officeDocument/2006/relationships/image" Target="../media/image82.svg"/><Relationship Id="rId7" Type="http://schemas.openxmlformats.org/officeDocument/2006/relationships/image" Target="../media/image86.sv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5" Type="http://schemas.openxmlformats.org/officeDocument/2006/relationships/image" Target="../media/image84.svg"/><Relationship Id="rId4" Type="http://schemas.openxmlformats.org/officeDocument/2006/relationships/image" Target="../media/image8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svg"/><Relationship Id="rId7" Type="http://schemas.openxmlformats.org/officeDocument/2006/relationships/image" Target="../media/image28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2.svg"/><Relationship Id="rId5" Type="http://schemas.openxmlformats.org/officeDocument/2006/relationships/image" Target="../media/image26.sv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34.svg"/><Relationship Id="rId7" Type="http://schemas.openxmlformats.org/officeDocument/2006/relationships/image" Target="../media/image38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svg"/><Relationship Id="rId4" Type="http://schemas.openxmlformats.org/officeDocument/2006/relationships/image" Target="../media/image35.png"/><Relationship Id="rId9" Type="http://schemas.openxmlformats.org/officeDocument/2006/relationships/image" Target="../media/image8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0.svg"/><Relationship Id="rId7" Type="http://schemas.openxmlformats.org/officeDocument/2006/relationships/image" Target="../media/image45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svg"/><Relationship Id="rId10" Type="http://schemas.openxmlformats.org/officeDocument/2006/relationships/image" Target="../media/image90.jpeg"/><Relationship Id="rId4" Type="http://schemas.openxmlformats.org/officeDocument/2006/relationships/image" Target="../media/image42.png"/><Relationship Id="rId9" Type="http://schemas.openxmlformats.org/officeDocument/2006/relationships/image" Target="../media/image47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3" Type="http://schemas.openxmlformats.org/officeDocument/2006/relationships/image" Target="../media/image34.svg"/><Relationship Id="rId7" Type="http://schemas.openxmlformats.org/officeDocument/2006/relationships/image" Target="../media/image38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svg"/><Relationship Id="rId3" Type="http://schemas.openxmlformats.org/officeDocument/2006/relationships/image" Target="../media/image32.svg"/><Relationship Id="rId7" Type="http://schemas.openxmlformats.org/officeDocument/2006/relationships/image" Target="../media/image24.svg"/><Relationship Id="rId12" Type="http://schemas.openxmlformats.org/officeDocument/2006/relationships/image" Target="../media/image29.png"/><Relationship Id="rId17" Type="http://schemas.openxmlformats.org/officeDocument/2006/relationships/image" Target="../media/image94.png"/><Relationship Id="rId2" Type="http://schemas.openxmlformats.org/officeDocument/2006/relationships/image" Target="../media/image31.png"/><Relationship Id="rId16" Type="http://schemas.openxmlformats.org/officeDocument/2006/relationships/image" Target="../media/image9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8.svg"/><Relationship Id="rId5" Type="http://schemas.openxmlformats.org/officeDocument/2006/relationships/image" Target="../media/image34.svg"/><Relationship Id="rId15" Type="http://schemas.openxmlformats.org/officeDocument/2006/relationships/image" Target="../media/image92.png"/><Relationship Id="rId10" Type="http://schemas.openxmlformats.org/officeDocument/2006/relationships/image" Target="../media/image27.png"/><Relationship Id="rId4" Type="http://schemas.openxmlformats.org/officeDocument/2006/relationships/image" Target="../media/image33.png"/><Relationship Id="rId9" Type="http://schemas.openxmlformats.org/officeDocument/2006/relationships/image" Target="../media/image26.svg"/><Relationship Id="rId14" Type="http://schemas.openxmlformats.org/officeDocument/2006/relationships/image" Target="../media/image9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95.jpeg"/><Relationship Id="rId7" Type="http://schemas.openxmlformats.org/officeDocument/2006/relationships/image" Target="../media/image67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2.svg"/><Relationship Id="rId4" Type="http://schemas.openxmlformats.org/officeDocument/2006/relationships/image" Target="../media/image1.png"/><Relationship Id="rId9" Type="http://schemas.openxmlformats.org/officeDocument/2006/relationships/image" Target="../media/image69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7" Type="http://schemas.openxmlformats.org/officeDocument/2006/relationships/image" Target="../media/image22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svg"/><Relationship Id="rId7" Type="http://schemas.openxmlformats.org/officeDocument/2006/relationships/image" Target="../media/image28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2.svg"/><Relationship Id="rId5" Type="http://schemas.openxmlformats.org/officeDocument/2006/relationships/image" Target="../media/image26.sv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7" Type="http://schemas.openxmlformats.org/officeDocument/2006/relationships/image" Target="../media/image38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3" Type="http://schemas.openxmlformats.org/officeDocument/2006/relationships/image" Target="../media/image40.sv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10" Type="http://schemas.openxmlformats.org/officeDocument/2006/relationships/image" Target="../media/image47.svg"/><Relationship Id="rId4" Type="http://schemas.openxmlformats.org/officeDocument/2006/relationships/image" Target="../media/image41.jpeg"/><Relationship Id="rId9" Type="http://schemas.openxmlformats.org/officeDocument/2006/relationships/image" Target="../media/image4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svg"/><Relationship Id="rId7" Type="http://schemas.openxmlformats.org/officeDocument/2006/relationships/image" Target="../media/image53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svg"/><Relationship Id="rId10" Type="http://schemas.openxmlformats.org/officeDocument/2006/relationships/image" Target="../media/image56.jpeg"/><Relationship Id="rId4" Type="http://schemas.openxmlformats.org/officeDocument/2006/relationships/image" Target="../media/image50.png"/><Relationship Id="rId9" Type="http://schemas.openxmlformats.org/officeDocument/2006/relationships/image" Target="../media/image55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svg"/><Relationship Id="rId7" Type="http://schemas.openxmlformats.org/officeDocument/2006/relationships/image" Target="../media/image62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svg"/><Relationship Id="rId10" Type="http://schemas.openxmlformats.org/officeDocument/2006/relationships/image" Target="../media/image65.jpeg"/><Relationship Id="rId4" Type="http://schemas.openxmlformats.org/officeDocument/2006/relationships/image" Target="../media/image59.png"/><Relationship Id="rId9" Type="http://schemas.openxmlformats.org/officeDocument/2006/relationships/image" Target="../media/image64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9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7.svg"/><Relationship Id="rId4" Type="http://schemas.openxmlformats.org/officeDocument/2006/relationships/image" Target="../media/image6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80.jpeg"/><Relationship Id="rId3" Type="http://schemas.openxmlformats.org/officeDocument/2006/relationships/image" Target="../media/image71.svg"/><Relationship Id="rId7" Type="http://schemas.openxmlformats.org/officeDocument/2006/relationships/image" Target="../media/image74.jpeg"/><Relationship Id="rId12" Type="http://schemas.openxmlformats.org/officeDocument/2006/relationships/image" Target="../media/image79.sv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svg"/><Relationship Id="rId11" Type="http://schemas.openxmlformats.org/officeDocument/2006/relationships/image" Target="../media/image78.png"/><Relationship Id="rId5" Type="http://schemas.openxmlformats.org/officeDocument/2006/relationships/image" Target="../media/image72.png"/><Relationship Id="rId10" Type="http://schemas.openxmlformats.org/officeDocument/2006/relationships/image" Target="../media/image77.jpeg"/><Relationship Id="rId4" Type="http://schemas.openxmlformats.org/officeDocument/2006/relationships/image" Target="../media/image41.jpeg"/><Relationship Id="rId9" Type="http://schemas.openxmlformats.org/officeDocument/2006/relationships/image" Target="../media/image7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8C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4710597" y="-2151288"/>
            <a:ext cx="8886336" cy="1424922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788023" y="3514579"/>
            <a:ext cx="2942553" cy="471838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97050">
            <a:off x="15058394" y="7661276"/>
            <a:ext cx="2229938" cy="141499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922257" y="4294764"/>
            <a:ext cx="2941643" cy="599223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232731">
            <a:off x="1324423" y="7066098"/>
            <a:ext cx="1890315" cy="2333723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3741024" y="1894577"/>
            <a:ext cx="11711095" cy="3357827"/>
            <a:chOff x="603429" y="-1652549"/>
            <a:chExt cx="15614794" cy="4477102"/>
          </a:xfrm>
        </p:grpSpPr>
        <p:sp>
          <p:nvSpPr>
            <p:cNvPr id="8" name="TextBox 8"/>
            <p:cNvSpPr txBox="1"/>
            <p:nvPr/>
          </p:nvSpPr>
          <p:spPr>
            <a:xfrm>
              <a:off x="987856" y="-1652549"/>
              <a:ext cx="14845942" cy="77328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4480"/>
                </a:lnSpc>
                <a:spcBef>
                  <a:spcPct val="0"/>
                </a:spcBef>
              </a:pPr>
              <a:r>
                <a:rPr lang="en-US" sz="4800" u="none" dirty="0" err="1">
                  <a:solidFill>
                    <a:srgbClr val="002B01"/>
                  </a:solidFill>
                  <a:latin typeface="Muli Bold"/>
                </a:rPr>
                <a:t>Thứ</a:t>
              </a:r>
              <a:r>
                <a:rPr lang="en-US" sz="4800" u="none" dirty="0">
                  <a:solidFill>
                    <a:srgbClr val="002B01"/>
                  </a:solidFill>
                  <a:latin typeface="Muli Bold"/>
                </a:rPr>
                <a:t> </a:t>
              </a:r>
              <a:r>
                <a:rPr lang="en-US" sz="4800" u="none" dirty="0" err="1">
                  <a:solidFill>
                    <a:srgbClr val="002B01"/>
                  </a:solidFill>
                  <a:latin typeface="Muli Bold"/>
                </a:rPr>
                <a:t>Năm</a:t>
              </a:r>
              <a:r>
                <a:rPr lang="en-US" sz="4800" u="none" dirty="0">
                  <a:solidFill>
                    <a:srgbClr val="002B01"/>
                  </a:solidFill>
                  <a:latin typeface="Muli Bold"/>
                </a:rPr>
                <a:t>, </a:t>
              </a:r>
              <a:r>
                <a:rPr lang="en-US" sz="4800" u="none" dirty="0" err="1">
                  <a:solidFill>
                    <a:srgbClr val="002B01"/>
                  </a:solidFill>
                  <a:latin typeface="Muli Bold"/>
                </a:rPr>
                <a:t>ngày</a:t>
              </a:r>
              <a:r>
                <a:rPr lang="en-US" sz="4800" u="none" dirty="0">
                  <a:solidFill>
                    <a:srgbClr val="002B01"/>
                  </a:solidFill>
                  <a:latin typeface="Muli Bold"/>
                </a:rPr>
                <a:t> 5 </a:t>
              </a:r>
              <a:r>
                <a:rPr lang="en-US" sz="4800" u="none" dirty="0" err="1">
                  <a:solidFill>
                    <a:srgbClr val="002B01"/>
                  </a:solidFill>
                  <a:latin typeface="Muli Bold"/>
                </a:rPr>
                <a:t>tháng</a:t>
              </a:r>
              <a:r>
                <a:rPr lang="en-US" sz="4800" u="none" dirty="0">
                  <a:solidFill>
                    <a:srgbClr val="002B01"/>
                  </a:solidFill>
                  <a:latin typeface="Muli Bold"/>
                </a:rPr>
                <a:t> 1 </a:t>
              </a:r>
              <a:r>
                <a:rPr lang="en-US" sz="4800" u="none" dirty="0" err="1">
                  <a:solidFill>
                    <a:srgbClr val="002B01"/>
                  </a:solidFill>
                  <a:latin typeface="Muli Bold"/>
                </a:rPr>
                <a:t>năm</a:t>
              </a:r>
              <a:r>
                <a:rPr lang="en-US" sz="4800" u="none" dirty="0">
                  <a:solidFill>
                    <a:srgbClr val="002B01"/>
                  </a:solidFill>
                  <a:latin typeface="Muli Bold"/>
                </a:rPr>
                <a:t> 2023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603429" y="1163841"/>
              <a:ext cx="15614794" cy="16607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0440"/>
                </a:lnSpc>
                <a:spcBef>
                  <a:spcPct val="0"/>
                </a:spcBef>
              </a:pPr>
              <a:r>
                <a:rPr lang="en-US" sz="8000" dirty="0" err="1">
                  <a:solidFill>
                    <a:srgbClr val="468C48"/>
                  </a:solidFill>
                  <a:latin typeface="Muli Black"/>
                </a:rPr>
                <a:t>Nước</a:t>
              </a:r>
              <a:r>
                <a:rPr lang="en-US" sz="8000" dirty="0">
                  <a:solidFill>
                    <a:srgbClr val="468C48"/>
                  </a:solidFill>
                  <a:latin typeface="Muli Black"/>
                </a:rPr>
                <a:t> ta </a:t>
              </a:r>
              <a:r>
                <a:rPr lang="en-US" sz="8000" dirty="0" err="1">
                  <a:solidFill>
                    <a:srgbClr val="468C48"/>
                  </a:solidFill>
                  <a:latin typeface="Muli Black"/>
                </a:rPr>
                <a:t>cuối</a:t>
              </a:r>
              <a:r>
                <a:rPr lang="en-US" sz="8000" dirty="0">
                  <a:solidFill>
                    <a:srgbClr val="468C48"/>
                  </a:solidFill>
                  <a:latin typeface="Muli Black"/>
                </a:rPr>
                <a:t> </a:t>
              </a:r>
              <a:r>
                <a:rPr lang="en-US" sz="8000" dirty="0" err="1">
                  <a:solidFill>
                    <a:srgbClr val="468C48"/>
                  </a:solidFill>
                  <a:latin typeface="Muli Black"/>
                </a:rPr>
                <a:t>thời</a:t>
              </a:r>
              <a:r>
                <a:rPr lang="en-US" sz="8000" dirty="0">
                  <a:solidFill>
                    <a:srgbClr val="468C48"/>
                  </a:solidFill>
                  <a:latin typeface="Muli Black"/>
                </a:rPr>
                <a:t> </a:t>
              </a:r>
              <a:r>
                <a:rPr lang="en-US" sz="8000" dirty="0" err="1">
                  <a:solidFill>
                    <a:srgbClr val="468C48"/>
                  </a:solidFill>
                  <a:latin typeface="Muli Black"/>
                </a:rPr>
                <a:t>Trần</a:t>
              </a:r>
              <a:endParaRPr lang="en-US" sz="8000" u="none" dirty="0">
                <a:solidFill>
                  <a:srgbClr val="468C48"/>
                </a:solidFill>
                <a:latin typeface="Muli Black"/>
              </a:endParaRPr>
            </a:p>
          </p:txBody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548565" y="9014314"/>
            <a:ext cx="3888763" cy="127268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4029344" y="8786628"/>
            <a:ext cx="890226" cy="160008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14373256" y="6301079"/>
            <a:ext cx="7829488" cy="398592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flipH="1">
            <a:off x="12256496" y="9383516"/>
            <a:ext cx="2791664" cy="903484"/>
          </a:xfrm>
          <a:prstGeom prst="rect">
            <a:avLst/>
          </a:prstGeom>
        </p:spPr>
      </p:pic>
      <p:sp>
        <p:nvSpPr>
          <p:cNvPr id="14" name="TextBox 9">
            <a:extLst>
              <a:ext uri="{FF2B5EF4-FFF2-40B4-BE49-F238E27FC236}">
                <a16:creationId xmlns:a16="http://schemas.microsoft.com/office/drawing/2014/main" id="{12555E37-6B57-3312-A5B4-E1CFB77C178D}"/>
              </a:ext>
            </a:extLst>
          </p:cNvPr>
          <p:cNvSpPr txBox="1"/>
          <p:nvPr/>
        </p:nvSpPr>
        <p:spPr>
          <a:xfrm>
            <a:off x="3993301" y="2740387"/>
            <a:ext cx="11711095" cy="12992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440"/>
              </a:lnSpc>
              <a:spcBef>
                <a:spcPct val="0"/>
              </a:spcBef>
            </a:pPr>
            <a:r>
              <a:rPr lang="en-US" sz="8000" dirty="0" err="1">
                <a:solidFill>
                  <a:srgbClr val="468C48"/>
                </a:solidFill>
                <a:latin typeface="Baguet Script" pitchFamily="2" charset="77"/>
              </a:rPr>
              <a:t>Lịch</a:t>
            </a:r>
            <a:r>
              <a:rPr lang="en-US" sz="8000" dirty="0">
                <a:solidFill>
                  <a:srgbClr val="468C48"/>
                </a:solidFill>
                <a:latin typeface="Baguet Script" pitchFamily="2" charset="77"/>
              </a:rPr>
              <a:t> </a:t>
            </a:r>
            <a:r>
              <a:rPr lang="en-US" sz="8000" dirty="0" err="1">
                <a:solidFill>
                  <a:srgbClr val="468C48"/>
                </a:solidFill>
                <a:latin typeface="Baguet Script" pitchFamily="2" charset="77"/>
              </a:rPr>
              <a:t>sử</a:t>
            </a:r>
            <a:endParaRPr lang="en-US" sz="8000" u="none" dirty="0">
              <a:solidFill>
                <a:srgbClr val="468C48"/>
              </a:solidFill>
              <a:latin typeface="Baguet Script" pitchFamily="2" charset="77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8C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756458" y="2832628"/>
            <a:ext cx="7621546" cy="7894257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638361" y="948514"/>
            <a:ext cx="15896873" cy="6085973"/>
            <a:chOff x="-1496681" y="-3411695"/>
            <a:chExt cx="21195831" cy="8114632"/>
          </a:xfrm>
        </p:grpSpPr>
        <p:sp>
          <p:nvSpPr>
            <p:cNvPr id="4" name="TextBox 4"/>
            <p:cNvSpPr txBox="1"/>
            <p:nvPr/>
          </p:nvSpPr>
          <p:spPr>
            <a:xfrm>
              <a:off x="-1496681" y="188880"/>
              <a:ext cx="11340852" cy="451405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 eaLnBrk="1" hangingPunct="1">
                <a:defRPr/>
              </a:pPr>
              <a:r>
                <a:rPr lang="en-US" sz="4400" b="1" dirty="0" err="1">
                  <a:solidFill>
                    <a:schemeClr val="bg1"/>
                  </a:solidFill>
                </a:rPr>
                <a:t>Hồ</a:t>
              </a:r>
              <a:r>
                <a:rPr lang="en-US" sz="4400" b="1" dirty="0">
                  <a:solidFill>
                    <a:schemeClr val="bg1"/>
                  </a:solidFill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</a:rPr>
                <a:t>Quý</a:t>
              </a:r>
              <a:r>
                <a:rPr lang="en-US" sz="4400" b="1" dirty="0">
                  <a:solidFill>
                    <a:schemeClr val="bg1"/>
                  </a:solidFill>
                </a:rPr>
                <a:t> Ly </a:t>
              </a:r>
              <a:r>
                <a:rPr lang="en-US" sz="4400" b="1" dirty="0" err="1">
                  <a:solidFill>
                    <a:schemeClr val="bg1"/>
                  </a:solidFill>
                </a:rPr>
                <a:t>là</a:t>
              </a:r>
              <a:r>
                <a:rPr lang="en-US" sz="4400" b="1" dirty="0">
                  <a:solidFill>
                    <a:schemeClr val="bg1"/>
                  </a:solidFill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</a:rPr>
                <a:t>một</a:t>
              </a:r>
              <a:r>
                <a:rPr lang="en-US" sz="4400" b="1" dirty="0">
                  <a:solidFill>
                    <a:schemeClr val="bg1"/>
                  </a:solidFill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</a:rPr>
                <a:t>vị</a:t>
              </a:r>
              <a:r>
                <a:rPr lang="en-US" sz="4400" b="1" dirty="0">
                  <a:solidFill>
                    <a:schemeClr val="bg1"/>
                  </a:solidFill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</a:rPr>
                <a:t>quan</a:t>
              </a:r>
              <a:r>
                <a:rPr lang="en-US" sz="4400" b="1" dirty="0">
                  <a:solidFill>
                    <a:schemeClr val="bg1"/>
                  </a:solidFill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</a:rPr>
                <a:t>đại</a:t>
              </a:r>
              <a:r>
                <a:rPr lang="en-US" sz="4400" b="1" dirty="0">
                  <a:solidFill>
                    <a:schemeClr val="bg1"/>
                  </a:solidFill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</a:rPr>
                <a:t>thần</a:t>
              </a:r>
              <a:r>
                <a:rPr lang="en-US" sz="4400" b="1" dirty="0">
                  <a:solidFill>
                    <a:schemeClr val="bg1"/>
                  </a:solidFill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</a:rPr>
                <a:t>có</a:t>
              </a:r>
              <a:r>
                <a:rPr lang="en-US" sz="4400" b="1" dirty="0">
                  <a:solidFill>
                    <a:schemeClr val="bg1"/>
                  </a:solidFill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</a:rPr>
                <a:t>tài</a:t>
              </a:r>
              <a:r>
                <a:rPr lang="en-US" sz="4400" b="1" dirty="0">
                  <a:solidFill>
                    <a:schemeClr val="bg1"/>
                  </a:solidFill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</a:rPr>
                <a:t>trong</a:t>
              </a:r>
              <a:r>
                <a:rPr lang="en-US" sz="4400" b="1" dirty="0">
                  <a:solidFill>
                    <a:schemeClr val="bg1"/>
                  </a:solidFill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</a:rPr>
                <a:t>triều</a:t>
              </a:r>
              <a:r>
                <a:rPr lang="en-US" sz="4400" b="1" dirty="0">
                  <a:solidFill>
                    <a:schemeClr val="bg1"/>
                  </a:solidFill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</a:rPr>
                <a:t>đình</a:t>
              </a:r>
              <a:r>
                <a:rPr lang="en-US" sz="4400" b="1" dirty="0">
                  <a:solidFill>
                    <a:schemeClr val="bg1"/>
                  </a:solidFill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</a:rPr>
                <a:t>nhà</a:t>
              </a:r>
              <a:r>
                <a:rPr lang="en-US" sz="4400" b="1" dirty="0">
                  <a:solidFill>
                    <a:schemeClr val="bg1"/>
                  </a:solidFill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</a:rPr>
                <a:t>Trần</a:t>
              </a:r>
              <a:r>
                <a:rPr lang="en-US" sz="4400" b="1" dirty="0">
                  <a:solidFill>
                    <a:schemeClr val="bg1"/>
                  </a:solidFill>
                </a:rPr>
                <a:t>, </a:t>
              </a:r>
              <a:r>
                <a:rPr lang="en-US" sz="4400" b="1" dirty="0" err="1">
                  <a:solidFill>
                    <a:schemeClr val="bg1"/>
                  </a:solidFill>
                </a:rPr>
                <a:t>thoát</a:t>
              </a:r>
              <a:r>
                <a:rPr lang="en-US" sz="4400" b="1" dirty="0">
                  <a:solidFill>
                    <a:schemeClr val="bg1"/>
                  </a:solidFill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</a:rPr>
                <a:t>chết</a:t>
              </a:r>
              <a:r>
                <a:rPr lang="en-US" sz="4400" b="1" dirty="0">
                  <a:solidFill>
                    <a:schemeClr val="bg1"/>
                  </a:solidFill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</a:rPr>
                <a:t>sau</a:t>
              </a:r>
              <a:r>
                <a:rPr lang="en-US" sz="4400" b="1" dirty="0">
                  <a:solidFill>
                    <a:schemeClr val="bg1"/>
                  </a:solidFill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</a:rPr>
                <a:t>vụ</a:t>
              </a:r>
              <a:r>
                <a:rPr lang="en-US" sz="4400" b="1" dirty="0">
                  <a:solidFill>
                    <a:schemeClr val="bg1"/>
                  </a:solidFill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</a:rPr>
                <a:t>mưu</a:t>
              </a:r>
              <a:r>
                <a:rPr lang="en-US" sz="4400" b="1" dirty="0">
                  <a:solidFill>
                    <a:schemeClr val="bg1"/>
                  </a:solidFill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</a:rPr>
                <a:t>sát</a:t>
              </a:r>
              <a:r>
                <a:rPr lang="en-US" sz="4400" b="1" dirty="0">
                  <a:solidFill>
                    <a:schemeClr val="bg1"/>
                  </a:solidFill>
                </a:rPr>
                <a:t>.</a:t>
              </a:r>
            </a:p>
            <a:p>
              <a:pPr algn="just" eaLnBrk="1" hangingPunct="1">
                <a:defRPr/>
              </a:pPr>
              <a:r>
                <a:rPr lang="en-US" sz="4400" b="1" dirty="0" err="1">
                  <a:solidFill>
                    <a:schemeClr val="bg1"/>
                  </a:solidFill>
                </a:rPr>
                <a:t>Ông</a:t>
              </a:r>
              <a:r>
                <a:rPr lang="en-US" sz="4400" b="1" dirty="0">
                  <a:solidFill>
                    <a:schemeClr val="bg1"/>
                  </a:solidFill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</a:rPr>
                <a:t>sinh</a:t>
              </a:r>
              <a:r>
                <a:rPr lang="en-US" sz="4400" b="1" dirty="0">
                  <a:solidFill>
                    <a:schemeClr val="bg1"/>
                  </a:solidFill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</a:rPr>
                <a:t>năm</a:t>
              </a:r>
              <a:r>
                <a:rPr lang="en-US" sz="4400" b="1" dirty="0">
                  <a:solidFill>
                    <a:schemeClr val="bg1"/>
                  </a:solidFill>
                </a:rPr>
                <a:t> 1336 </a:t>
              </a:r>
              <a:r>
                <a:rPr lang="en-US" sz="4400" b="1" dirty="0" err="1">
                  <a:solidFill>
                    <a:schemeClr val="bg1"/>
                  </a:solidFill>
                </a:rPr>
                <a:t>và</a:t>
              </a:r>
              <a:r>
                <a:rPr lang="en-US" sz="4400" b="1" dirty="0">
                  <a:solidFill>
                    <a:schemeClr val="bg1"/>
                  </a:solidFill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</a:rPr>
                <a:t>mất</a:t>
              </a:r>
              <a:r>
                <a:rPr lang="en-US" sz="4400" b="1" dirty="0">
                  <a:solidFill>
                    <a:schemeClr val="bg1"/>
                  </a:solidFill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</a:rPr>
                <a:t>năm</a:t>
              </a:r>
              <a:r>
                <a:rPr lang="en-US" sz="4400" b="1" dirty="0">
                  <a:solidFill>
                    <a:schemeClr val="bg1"/>
                  </a:solidFill>
                </a:rPr>
                <a:t> 1407.</a:t>
              </a:r>
              <a:endParaRPr lang="en-US" sz="44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0808" y="-3411695"/>
              <a:ext cx="19688342" cy="165549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>
                <a:lnSpc>
                  <a:spcPts val="10199"/>
                </a:lnSpc>
                <a:spcBef>
                  <a:spcPct val="0"/>
                </a:spcBef>
              </a:pPr>
              <a:r>
                <a:rPr lang="en-US" sz="8499" dirty="0" err="1">
                  <a:solidFill>
                    <a:srgbClr val="FFCD50"/>
                  </a:solidFill>
                  <a:latin typeface="Muli Black"/>
                </a:rPr>
                <a:t>Hồ</a:t>
              </a:r>
              <a:r>
                <a:rPr lang="en-US" sz="8499" dirty="0">
                  <a:solidFill>
                    <a:srgbClr val="FFCD50"/>
                  </a:solidFill>
                  <a:latin typeface="Muli Black"/>
                </a:rPr>
                <a:t> </a:t>
              </a:r>
              <a:r>
                <a:rPr lang="en-US" sz="8499" dirty="0" err="1">
                  <a:solidFill>
                    <a:srgbClr val="FFCD50"/>
                  </a:solidFill>
                  <a:latin typeface="Muli Black"/>
                </a:rPr>
                <a:t>Quý</a:t>
              </a:r>
              <a:r>
                <a:rPr lang="en-US" sz="8499" dirty="0">
                  <a:solidFill>
                    <a:srgbClr val="FFCD50"/>
                  </a:solidFill>
                  <a:latin typeface="Muli Black"/>
                </a:rPr>
                <a:t> Ly (1336 – 1407)</a:t>
              </a: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309864" y="5359234"/>
            <a:ext cx="1111849" cy="220764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998360" y="7560068"/>
            <a:ext cx="1199117" cy="2155276"/>
          </a:xfrm>
          <a:prstGeom prst="rect">
            <a:avLst/>
          </a:prstGeom>
        </p:spPr>
      </p:pic>
      <p:pic>
        <p:nvPicPr>
          <p:cNvPr id="9" name="Picture 2" descr="hoquyly">
            <a:extLst>
              <a:ext uri="{FF2B5EF4-FFF2-40B4-BE49-F238E27FC236}">
                <a16:creationId xmlns:a16="http://schemas.microsoft.com/office/drawing/2014/main" id="{AFB39EF5-72AF-9359-56F2-A83495676F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9419" y="2212023"/>
            <a:ext cx="6012160" cy="65303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B6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781800" y="3024921"/>
            <a:ext cx="10622013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spcBef>
                <a:spcPct val="0"/>
              </a:spcBef>
              <a:defRPr/>
            </a:pPr>
            <a:r>
              <a:rPr lang="nl-NL" sz="4800" b="1" dirty="0"/>
              <a:t>	</a:t>
            </a:r>
            <a:r>
              <a:rPr lang="nl-NL" sz="4800" b="1" dirty="0" err="1"/>
              <a:t>Năm</a:t>
            </a:r>
            <a:r>
              <a:rPr lang="nl-NL" sz="4800" b="1" dirty="0"/>
              <a:t> 1400, </a:t>
            </a:r>
            <a:r>
              <a:rPr lang="nl-NL" sz="4800" b="1" dirty="0" err="1"/>
              <a:t>Hồ</a:t>
            </a:r>
            <a:r>
              <a:rPr lang="nl-NL" sz="4800" b="1" dirty="0"/>
              <a:t> </a:t>
            </a:r>
            <a:r>
              <a:rPr lang="nl-NL" sz="4800" b="1" dirty="0" err="1"/>
              <a:t>Quý</a:t>
            </a:r>
            <a:r>
              <a:rPr lang="nl-NL" sz="4800" b="1" dirty="0"/>
              <a:t> </a:t>
            </a:r>
            <a:r>
              <a:rPr lang="nl-NL" sz="4800" b="1" dirty="0" err="1"/>
              <a:t>Ly</a:t>
            </a:r>
            <a:r>
              <a:rPr lang="nl-NL" sz="4800" b="1" dirty="0"/>
              <a:t> </a:t>
            </a:r>
            <a:r>
              <a:rPr lang="nl-NL" sz="4800" b="1" dirty="0" err="1"/>
              <a:t>truất</a:t>
            </a:r>
            <a:r>
              <a:rPr lang="nl-NL" sz="4800" b="1" dirty="0"/>
              <a:t> </a:t>
            </a:r>
            <a:r>
              <a:rPr lang="nl-NL" sz="4800" b="1" dirty="0" err="1"/>
              <a:t>ngôi</a:t>
            </a:r>
            <a:r>
              <a:rPr lang="nl-NL" sz="4800" b="1" dirty="0"/>
              <a:t> </a:t>
            </a:r>
            <a:r>
              <a:rPr lang="nl-NL" sz="4800" b="1" dirty="0" err="1"/>
              <a:t>vua</a:t>
            </a:r>
            <a:r>
              <a:rPr lang="nl-NL" sz="4800" b="1" dirty="0"/>
              <a:t> </a:t>
            </a:r>
            <a:r>
              <a:rPr lang="nl-NL" sz="4800" b="1" dirty="0" err="1"/>
              <a:t>Trần</a:t>
            </a:r>
            <a:r>
              <a:rPr lang="nl-NL" sz="4800" b="1" dirty="0"/>
              <a:t>, </a:t>
            </a:r>
            <a:r>
              <a:rPr lang="nl-NL" sz="4800" b="1" dirty="0" err="1"/>
              <a:t>lập</a:t>
            </a:r>
            <a:r>
              <a:rPr lang="nl-NL" sz="4800" b="1" dirty="0"/>
              <a:t> </a:t>
            </a:r>
            <a:r>
              <a:rPr lang="nl-NL" sz="4800" b="1" dirty="0" err="1"/>
              <a:t>nên</a:t>
            </a:r>
            <a:r>
              <a:rPr lang="nl-NL" sz="4800" b="1" dirty="0"/>
              <a:t> </a:t>
            </a:r>
            <a:r>
              <a:rPr lang="nl-NL" sz="4800" b="1" dirty="0" err="1"/>
              <a:t>nhà</a:t>
            </a:r>
            <a:r>
              <a:rPr lang="nl-NL" sz="4800" b="1" dirty="0"/>
              <a:t> </a:t>
            </a:r>
            <a:r>
              <a:rPr lang="nl-NL" sz="4800" b="1" dirty="0" err="1"/>
              <a:t>Hồ</a:t>
            </a:r>
            <a:r>
              <a:rPr lang="nl-NL" sz="4800" b="1" dirty="0"/>
              <a:t>, </a:t>
            </a:r>
            <a:r>
              <a:rPr lang="nl-NL" sz="4800" b="1" dirty="0" err="1"/>
              <a:t>dời</a:t>
            </a:r>
            <a:r>
              <a:rPr lang="nl-NL" sz="4800" b="1" dirty="0"/>
              <a:t> </a:t>
            </a:r>
            <a:r>
              <a:rPr lang="nl-NL" sz="4800" b="1" dirty="0" err="1"/>
              <a:t>thành</a:t>
            </a:r>
            <a:r>
              <a:rPr lang="nl-NL" sz="4800" b="1" dirty="0"/>
              <a:t> </a:t>
            </a:r>
            <a:r>
              <a:rPr lang="nl-NL" sz="4800" b="1" dirty="0" err="1"/>
              <a:t>về</a:t>
            </a:r>
            <a:r>
              <a:rPr lang="nl-NL" sz="4800" b="1" dirty="0"/>
              <a:t> </a:t>
            </a:r>
            <a:r>
              <a:rPr lang="nl-NL" sz="4800" b="1" dirty="0" err="1"/>
              <a:t>Tây</a:t>
            </a:r>
            <a:r>
              <a:rPr lang="nl-NL" sz="4800" b="1" dirty="0"/>
              <a:t> </a:t>
            </a:r>
            <a:r>
              <a:rPr lang="nl-NL" sz="4800" b="1" dirty="0" err="1"/>
              <a:t>Đô</a:t>
            </a:r>
            <a:r>
              <a:rPr lang="nl-NL" sz="4800" b="1" dirty="0"/>
              <a:t> (</a:t>
            </a:r>
            <a:r>
              <a:rPr lang="nl-NL" sz="4800" b="1" dirty="0" err="1"/>
              <a:t>Thanh</a:t>
            </a:r>
            <a:r>
              <a:rPr lang="nl-NL" sz="4800" b="1" dirty="0"/>
              <a:t> </a:t>
            </a:r>
            <a:r>
              <a:rPr lang="nl-NL" sz="4800" b="1" dirty="0" err="1"/>
              <a:t>Hoá</a:t>
            </a:r>
            <a:r>
              <a:rPr lang="nl-NL" sz="4800" b="1" dirty="0"/>
              <a:t>), </a:t>
            </a:r>
            <a:r>
              <a:rPr lang="nl-NL" sz="4800" b="1" dirty="0" err="1"/>
              <a:t>đổi</a:t>
            </a:r>
            <a:r>
              <a:rPr lang="nl-NL" sz="4800" b="1" dirty="0"/>
              <a:t> </a:t>
            </a:r>
            <a:r>
              <a:rPr lang="nl-NL" sz="4800" b="1" dirty="0" err="1"/>
              <a:t>tên</a:t>
            </a:r>
            <a:r>
              <a:rPr lang="nl-NL" sz="4800" b="1" dirty="0"/>
              <a:t> </a:t>
            </a:r>
            <a:r>
              <a:rPr lang="nl-NL" sz="4800" b="1" dirty="0" err="1"/>
              <a:t>nước</a:t>
            </a:r>
            <a:r>
              <a:rPr lang="nl-NL" sz="4800" b="1" dirty="0"/>
              <a:t> </a:t>
            </a:r>
            <a:r>
              <a:rPr lang="nl-NL" sz="4800" b="1" dirty="0" err="1"/>
              <a:t>là</a:t>
            </a:r>
            <a:r>
              <a:rPr lang="nl-NL" sz="4800" b="1" dirty="0"/>
              <a:t> </a:t>
            </a:r>
            <a:r>
              <a:rPr lang="nl-NL" sz="4800" b="1" dirty="0" err="1"/>
              <a:t>Đại</a:t>
            </a:r>
            <a:r>
              <a:rPr lang="nl-NL" sz="4800" b="1" dirty="0"/>
              <a:t> </a:t>
            </a:r>
            <a:r>
              <a:rPr lang="nl-NL" sz="4800" b="1" dirty="0" err="1"/>
              <a:t>Ngu</a:t>
            </a:r>
            <a:r>
              <a:rPr lang="nl-NL" sz="4800" b="1" dirty="0"/>
              <a:t>.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33400" y="4991100"/>
            <a:ext cx="5439711" cy="144399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2493534" y="5535150"/>
            <a:ext cx="8619310" cy="501487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84187" y="7302751"/>
            <a:ext cx="1837928" cy="2947115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816121" y="247631"/>
            <a:ext cx="10593828" cy="25496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10199"/>
              </a:lnSpc>
              <a:spcBef>
                <a:spcPct val="0"/>
              </a:spcBef>
            </a:pPr>
            <a:r>
              <a:rPr lang="en-US" sz="8499" u="none" dirty="0" err="1">
                <a:solidFill>
                  <a:srgbClr val="F4F4F4"/>
                </a:solidFill>
                <a:latin typeface="Muli Black"/>
              </a:rPr>
              <a:t>Việc</a:t>
            </a:r>
            <a:r>
              <a:rPr lang="en-US" sz="8499" u="none" dirty="0">
                <a:solidFill>
                  <a:srgbClr val="F4F4F4"/>
                </a:solidFill>
                <a:latin typeface="Muli Black"/>
              </a:rPr>
              <a:t> </a:t>
            </a:r>
            <a:r>
              <a:rPr lang="en-US" sz="8499" u="none" dirty="0" err="1">
                <a:solidFill>
                  <a:srgbClr val="F4F4F4"/>
                </a:solidFill>
                <a:latin typeface="Muli Black"/>
              </a:rPr>
              <a:t>làm</a:t>
            </a:r>
            <a:r>
              <a:rPr lang="en-US" sz="8499" u="none" dirty="0">
                <a:solidFill>
                  <a:srgbClr val="F4F4F4"/>
                </a:solidFill>
                <a:latin typeface="Muli Black"/>
              </a:rPr>
              <a:t> </a:t>
            </a:r>
            <a:r>
              <a:rPr lang="en-US" sz="8499" u="none" dirty="0" err="1">
                <a:solidFill>
                  <a:srgbClr val="F4F4F4"/>
                </a:solidFill>
                <a:latin typeface="Muli Black"/>
              </a:rPr>
              <a:t>táo</a:t>
            </a:r>
            <a:r>
              <a:rPr lang="en-US" sz="8499" u="none" dirty="0">
                <a:solidFill>
                  <a:srgbClr val="F4F4F4"/>
                </a:solidFill>
                <a:latin typeface="Muli Black"/>
              </a:rPr>
              <a:t> </a:t>
            </a:r>
            <a:r>
              <a:rPr lang="en-US" sz="8499" u="none" dirty="0" err="1">
                <a:solidFill>
                  <a:srgbClr val="F4F4F4"/>
                </a:solidFill>
                <a:latin typeface="Muli Black"/>
              </a:rPr>
              <a:t>bạo</a:t>
            </a:r>
            <a:r>
              <a:rPr lang="en-US" sz="8499" u="none" dirty="0">
                <a:solidFill>
                  <a:srgbClr val="F4F4F4"/>
                </a:solidFill>
                <a:latin typeface="Muli Black"/>
              </a:rPr>
              <a:t> </a:t>
            </a:r>
            <a:r>
              <a:rPr lang="en-US" sz="8499" u="none" dirty="0" err="1">
                <a:solidFill>
                  <a:srgbClr val="F4F4F4"/>
                </a:solidFill>
                <a:latin typeface="Muli Black"/>
              </a:rPr>
              <a:t>của</a:t>
            </a:r>
            <a:r>
              <a:rPr lang="en-US" sz="8499" u="none" dirty="0">
                <a:solidFill>
                  <a:srgbClr val="F4F4F4"/>
                </a:solidFill>
                <a:latin typeface="Muli Black"/>
              </a:rPr>
              <a:t> </a:t>
            </a:r>
            <a:r>
              <a:rPr lang="en-US" sz="8499" u="none" dirty="0" err="1">
                <a:solidFill>
                  <a:srgbClr val="F4F4F4"/>
                </a:solidFill>
                <a:latin typeface="Muli Black"/>
              </a:rPr>
              <a:t>Hồ</a:t>
            </a:r>
            <a:r>
              <a:rPr lang="en-US" sz="8499" u="none" dirty="0">
                <a:solidFill>
                  <a:srgbClr val="F4F4F4"/>
                </a:solidFill>
                <a:latin typeface="Muli Black"/>
              </a:rPr>
              <a:t> </a:t>
            </a:r>
            <a:r>
              <a:rPr lang="en-US" sz="8499" u="none" dirty="0" err="1">
                <a:solidFill>
                  <a:srgbClr val="F4F4F4"/>
                </a:solidFill>
                <a:latin typeface="Muli Black"/>
              </a:rPr>
              <a:t>Quý</a:t>
            </a:r>
            <a:r>
              <a:rPr lang="en-US" sz="8499" u="none" dirty="0">
                <a:solidFill>
                  <a:srgbClr val="F4F4F4"/>
                </a:solidFill>
                <a:latin typeface="Muli Black"/>
              </a:rPr>
              <a:t> Ly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097514" y="8776308"/>
            <a:ext cx="840494" cy="151069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2838278" y="3292683"/>
            <a:ext cx="7444930" cy="139423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D39854F-6E5B-FB45-8408-381C79D3D92B}"/>
              </a:ext>
            </a:extLst>
          </p:cNvPr>
          <p:cNvSpPr txBox="1"/>
          <p:nvPr/>
        </p:nvSpPr>
        <p:spPr>
          <a:xfrm>
            <a:off x="5920606" y="6210300"/>
            <a:ext cx="12344400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>
              <a:spcBef>
                <a:spcPct val="50000"/>
              </a:spcBef>
              <a:defRPr/>
            </a:pPr>
            <a:r>
              <a:rPr lang="en-US" sz="4400" b="1" dirty="0" err="1">
                <a:solidFill>
                  <a:schemeClr val="bg1">
                    <a:lumMod val="95000"/>
                  </a:schemeClr>
                </a:solidFill>
                <a:latin typeface="+mj-lt"/>
              </a:rPr>
              <a:t>Hành</a:t>
            </a:r>
            <a:r>
              <a:rPr lang="en-US" sz="4400" b="1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chemeClr val="bg1">
                    <a:lumMod val="95000"/>
                  </a:schemeClr>
                </a:solidFill>
                <a:latin typeface="+mj-lt"/>
              </a:rPr>
              <a:t>động</a:t>
            </a:r>
            <a:r>
              <a:rPr lang="en-US" sz="4400" b="1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chemeClr val="bg1">
                    <a:lumMod val="95000"/>
                  </a:schemeClr>
                </a:solidFill>
                <a:latin typeface="+mj-lt"/>
              </a:rPr>
              <a:t>của</a:t>
            </a:r>
            <a:r>
              <a:rPr lang="en-US" sz="4400" b="1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chemeClr val="bg1">
                    <a:lumMod val="95000"/>
                  </a:schemeClr>
                </a:solidFill>
                <a:latin typeface="+mj-lt"/>
              </a:rPr>
              <a:t>Hồ</a:t>
            </a:r>
            <a:r>
              <a:rPr lang="en-US" sz="4400" b="1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chemeClr val="bg1">
                    <a:lumMod val="95000"/>
                  </a:schemeClr>
                </a:solidFill>
                <a:latin typeface="+mj-lt"/>
              </a:rPr>
              <a:t>Qúy</a:t>
            </a:r>
            <a:r>
              <a:rPr lang="en-US" sz="4400" b="1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 Ly </a:t>
            </a:r>
            <a:r>
              <a:rPr lang="en-US" sz="4400" b="1" dirty="0" err="1">
                <a:solidFill>
                  <a:schemeClr val="bg1">
                    <a:lumMod val="95000"/>
                  </a:schemeClr>
                </a:solidFill>
                <a:latin typeface="+mj-lt"/>
              </a:rPr>
              <a:t>hợp</a:t>
            </a:r>
            <a:r>
              <a:rPr lang="en-US" sz="4400" b="1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chemeClr val="bg1">
                    <a:lumMod val="95000"/>
                  </a:schemeClr>
                </a:solidFill>
                <a:latin typeface="+mj-lt"/>
              </a:rPr>
              <a:t>với</a:t>
            </a:r>
            <a:r>
              <a:rPr lang="en-US" sz="4400" b="1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chemeClr val="bg1">
                    <a:lumMod val="95000"/>
                  </a:schemeClr>
                </a:solidFill>
                <a:latin typeface="+mj-lt"/>
              </a:rPr>
              <a:t>lòng</a:t>
            </a:r>
            <a:r>
              <a:rPr lang="en-US" sz="4400" b="1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chemeClr val="bg1">
                    <a:lumMod val="95000"/>
                  </a:schemeClr>
                </a:solidFill>
                <a:latin typeface="+mj-lt"/>
              </a:rPr>
              <a:t>dân</a:t>
            </a:r>
            <a:r>
              <a:rPr lang="en-US" sz="4400" b="1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. </a:t>
            </a:r>
            <a:r>
              <a:rPr lang="en-US" sz="4400" b="1" dirty="0" err="1">
                <a:solidFill>
                  <a:schemeClr val="bg1">
                    <a:lumMod val="95000"/>
                  </a:schemeClr>
                </a:solidFill>
                <a:latin typeface="+mj-lt"/>
              </a:rPr>
              <a:t>Vì</a:t>
            </a:r>
            <a:r>
              <a:rPr lang="en-US" sz="4400" b="1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chemeClr val="bg1">
                    <a:lumMod val="95000"/>
                  </a:schemeClr>
                </a:solidFill>
                <a:latin typeface="+mj-lt"/>
              </a:rPr>
              <a:t>lúc</a:t>
            </a:r>
            <a:r>
              <a:rPr lang="en-US" sz="4400" b="1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chemeClr val="bg1">
                    <a:lumMod val="95000"/>
                  </a:schemeClr>
                </a:solidFill>
                <a:latin typeface="+mj-lt"/>
              </a:rPr>
              <a:t>bấy</a:t>
            </a:r>
            <a:r>
              <a:rPr lang="en-US" sz="4400" b="1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chemeClr val="bg1">
                    <a:lumMod val="95000"/>
                  </a:schemeClr>
                </a:solidFill>
                <a:latin typeface="+mj-lt"/>
              </a:rPr>
              <a:t>giờ</a:t>
            </a:r>
            <a:r>
              <a:rPr lang="en-US" sz="4400" b="1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chemeClr val="bg1">
                    <a:lumMod val="95000"/>
                  </a:schemeClr>
                </a:solidFill>
                <a:latin typeface="+mj-lt"/>
              </a:rPr>
              <a:t>tình</a:t>
            </a:r>
            <a:r>
              <a:rPr lang="en-US" sz="4400" b="1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chemeClr val="bg1">
                    <a:lumMod val="95000"/>
                  </a:schemeClr>
                </a:solidFill>
                <a:latin typeface="+mj-lt"/>
              </a:rPr>
              <a:t>hình</a:t>
            </a:r>
            <a:r>
              <a:rPr lang="en-US" sz="4400" b="1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chemeClr val="bg1">
                    <a:lumMod val="95000"/>
                  </a:schemeClr>
                </a:solidFill>
                <a:latin typeface="+mj-lt"/>
              </a:rPr>
              <a:t>đất</a:t>
            </a:r>
            <a:r>
              <a:rPr lang="en-US" sz="4400" b="1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chemeClr val="bg1">
                    <a:lumMod val="95000"/>
                  </a:schemeClr>
                </a:solidFill>
                <a:latin typeface="+mj-lt"/>
              </a:rPr>
              <a:t>nước</a:t>
            </a:r>
            <a:r>
              <a:rPr lang="en-US" sz="4400" b="1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chemeClr val="bg1">
                    <a:lumMod val="95000"/>
                  </a:schemeClr>
                </a:solidFill>
                <a:latin typeface="+mj-lt"/>
              </a:rPr>
              <a:t>rối</a:t>
            </a:r>
            <a:r>
              <a:rPr lang="en-US" sz="4400" b="1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 ren, </a:t>
            </a:r>
            <a:r>
              <a:rPr lang="en-US" sz="4400" b="1" dirty="0" err="1">
                <a:solidFill>
                  <a:schemeClr val="bg1">
                    <a:lumMod val="95000"/>
                  </a:schemeClr>
                </a:solidFill>
                <a:latin typeface="+mj-lt"/>
              </a:rPr>
              <a:t>các</a:t>
            </a:r>
            <a:r>
              <a:rPr lang="en-US" sz="4400" b="1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chemeClr val="bg1">
                    <a:lumMod val="95000"/>
                  </a:schemeClr>
                </a:solidFill>
                <a:latin typeface="+mj-lt"/>
              </a:rPr>
              <a:t>vua</a:t>
            </a:r>
            <a:r>
              <a:rPr lang="en-US" sz="4400" b="1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chemeClr val="bg1">
                    <a:lumMod val="95000"/>
                  </a:schemeClr>
                </a:solidFill>
                <a:latin typeface="+mj-lt"/>
              </a:rPr>
              <a:t>Trần</a:t>
            </a:r>
            <a:r>
              <a:rPr lang="en-US" sz="4400" b="1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chemeClr val="bg1">
                    <a:lumMod val="95000"/>
                  </a:schemeClr>
                </a:solidFill>
                <a:latin typeface="+mj-lt"/>
              </a:rPr>
              <a:t>ăn</a:t>
            </a:r>
            <a:r>
              <a:rPr lang="en-US" sz="4400" b="1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chemeClr val="bg1">
                    <a:lumMod val="95000"/>
                  </a:schemeClr>
                </a:solidFill>
                <a:latin typeface="+mj-lt"/>
              </a:rPr>
              <a:t>chơi</a:t>
            </a:r>
            <a:r>
              <a:rPr lang="en-US" sz="4400" b="1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chemeClr val="bg1">
                    <a:lumMod val="95000"/>
                  </a:schemeClr>
                </a:solidFill>
                <a:latin typeface="+mj-lt"/>
              </a:rPr>
              <a:t>sa</a:t>
            </a:r>
            <a:r>
              <a:rPr lang="en-US" sz="4400" b="1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chemeClr val="bg1">
                    <a:lumMod val="95000"/>
                  </a:schemeClr>
                </a:solidFill>
                <a:latin typeface="+mj-lt"/>
              </a:rPr>
              <a:t>đọa</a:t>
            </a:r>
            <a:r>
              <a:rPr lang="en-US" sz="4400" b="1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, </a:t>
            </a:r>
            <a:r>
              <a:rPr lang="en-US" sz="4400" b="1" dirty="0" err="1">
                <a:solidFill>
                  <a:schemeClr val="bg1">
                    <a:lumMod val="95000"/>
                  </a:schemeClr>
                </a:solidFill>
                <a:latin typeface="+mj-lt"/>
              </a:rPr>
              <a:t>nhân</a:t>
            </a:r>
            <a:r>
              <a:rPr lang="en-US" sz="4400" b="1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chemeClr val="bg1">
                    <a:lumMod val="95000"/>
                  </a:schemeClr>
                </a:solidFill>
                <a:latin typeface="+mj-lt"/>
              </a:rPr>
              <a:t>dân</a:t>
            </a:r>
            <a:r>
              <a:rPr lang="en-US" sz="4400" b="1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chemeClr val="bg1">
                    <a:lumMod val="95000"/>
                  </a:schemeClr>
                </a:solidFill>
                <a:latin typeface="+mj-lt"/>
              </a:rPr>
              <a:t>bị</a:t>
            </a:r>
            <a:r>
              <a:rPr lang="en-US" sz="4400" b="1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chemeClr val="bg1">
                    <a:lumMod val="95000"/>
                  </a:schemeClr>
                </a:solidFill>
                <a:latin typeface="+mj-lt"/>
              </a:rPr>
              <a:t>áp</a:t>
            </a:r>
            <a:r>
              <a:rPr lang="en-US" sz="4400" b="1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chemeClr val="bg1">
                    <a:lumMod val="95000"/>
                  </a:schemeClr>
                </a:solidFill>
                <a:latin typeface="+mj-lt"/>
              </a:rPr>
              <a:t>bức</a:t>
            </a:r>
            <a:r>
              <a:rPr lang="en-US" sz="4400" b="1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, </a:t>
            </a:r>
            <a:r>
              <a:rPr lang="en-US" sz="4400" b="1" dirty="0" err="1">
                <a:solidFill>
                  <a:schemeClr val="bg1">
                    <a:lumMod val="95000"/>
                  </a:schemeClr>
                </a:solidFill>
                <a:latin typeface="+mj-lt"/>
              </a:rPr>
              <a:t>đói</a:t>
            </a:r>
            <a:r>
              <a:rPr lang="en-US" sz="4400" b="1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chemeClr val="bg1">
                    <a:lumMod val="95000"/>
                  </a:schemeClr>
                </a:solidFill>
                <a:latin typeface="+mj-lt"/>
              </a:rPr>
              <a:t>kém</a:t>
            </a:r>
            <a:r>
              <a:rPr lang="en-US" sz="4400" b="1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. Khi </a:t>
            </a:r>
            <a:r>
              <a:rPr lang="en-US" sz="4400" b="1" dirty="0" err="1">
                <a:solidFill>
                  <a:schemeClr val="bg1">
                    <a:lumMod val="95000"/>
                  </a:schemeClr>
                </a:solidFill>
                <a:latin typeface="+mj-lt"/>
              </a:rPr>
              <a:t>lên</a:t>
            </a:r>
            <a:r>
              <a:rPr lang="en-US" sz="4400" b="1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chemeClr val="bg1">
                    <a:lumMod val="95000"/>
                  </a:schemeClr>
                </a:solidFill>
                <a:latin typeface="+mj-lt"/>
              </a:rPr>
              <a:t>ngôi</a:t>
            </a:r>
            <a:r>
              <a:rPr lang="en-US" sz="4400" b="1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chemeClr val="bg1">
                    <a:lumMod val="95000"/>
                  </a:schemeClr>
                </a:solidFill>
                <a:latin typeface="+mj-lt"/>
              </a:rPr>
              <a:t>ông</a:t>
            </a:r>
            <a:r>
              <a:rPr lang="en-US" sz="4400" b="1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chemeClr val="bg1">
                    <a:lumMod val="95000"/>
                  </a:schemeClr>
                </a:solidFill>
                <a:latin typeface="+mj-lt"/>
              </a:rPr>
              <a:t>đã</a:t>
            </a:r>
            <a:r>
              <a:rPr lang="en-US" sz="4400" b="1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chemeClr val="bg1">
                    <a:lumMod val="95000"/>
                  </a:schemeClr>
                </a:solidFill>
                <a:latin typeface="+mj-lt"/>
              </a:rPr>
              <a:t>có</a:t>
            </a:r>
            <a:r>
              <a:rPr lang="en-US" sz="4400" b="1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chemeClr val="bg1">
                    <a:lumMod val="95000"/>
                  </a:schemeClr>
                </a:solidFill>
                <a:latin typeface="+mj-lt"/>
              </a:rPr>
              <a:t>nhiều</a:t>
            </a:r>
            <a:r>
              <a:rPr lang="en-US" sz="4400" b="1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chemeClr val="bg1">
                    <a:lumMod val="95000"/>
                  </a:schemeClr>
                </a:solidFill>
                <a:latin typeface="+mj-lt"/>
              </a:rPr>
              <a:t>chính</a:t>
            </a:r>
            <a:r>
              <a:rPr lang="en-US" sz="4400" b="1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chemeClr val="bg1">
                    <a:lumMod val="95000"/>
                  </a:schemeClr>
                </a:solidFill>
                <a:latin typeface="+mj-lt"/>
              </a:rPr>
              <a:t>sách</a:t>
            </a:r>
            <a:r>
              <a:rPr lang="en-US" sz="4400" b="1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chemeClr val="bg1">
                    <a:lumMod val="95000"/>
                  </a:schemeClr>
                </a:solidFill>
                <a:latin typeface="+mj-lt"/>
              </a:rPr>
              <a:t>cải</a:t>
            </a:r>
            <a:r>
              <a:rPr lang="en-US" sz="4400" b="1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chemeClr val="bg1">
                    <a:lumMod val="95000"/>
                  </a:schemeClr>
                </a:solidFill>
                <a:latin typeface="+mj-lt"/>
              </a:rPr>
              <a:t>cách</a:t>
            </a:r>
            <a:r>
              <a:rPr lang="en-US" sz="4400" b="1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chemeClr val="bg1">
                    <a:lumMod val="95000"/>
                  </a:schemeClr>
                </a:solidFill>
                <a:latin typeface="+mj-lt"/>
              </a:rPr>
              <a:t>đất</a:t>
            </a:r>
            <a:r>
              <a:rPr lang="en-US" sz="4400" b="1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chemeClr val="bg1">
                    <a:lumMod val="95000"/>
                  </a:schemeClr>
                </a:solidFill>
                <a:latin typeface="+mj-lt"/>
              </a:rPr>
              <a:t>nước</a:t>
            </a:r>
            <a:r>
              <a:rPr lang="en-US" sz="4400" b="1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chemeClr val="bg1">
                    <a:lumMod val="95000"/>
                  </a:schemeClr>
                </a:solidFill>
                <a:latin typeface="+mj-lt"/>
              </a:rPr>
              <a:t>tiến</a:t>
            </a:r>
            <a:r>
              <a:rPr lang="en-US" sz="4400" b="1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chemeClr val="bg1">
                    <a:lumMod val="95000"/>
                  </a:schemeClr>
                </a:solidFill>
                <a:latin typeface="+mj-lt"/>
              </a:rPr>
              <a:t>bộ</a:t>
            </a:r>
            <a:r>
              <a:rPr lang="en-US" sz="4400" b="1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B6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-4154293" y="5476832"/>
            <a:ext cx="7454002" cy="49603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2617848" y="7271549"/>
            <a:ext cx="5923207" cy="301545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4818"/>
          <a:stretch>
            <a:fillRect/>
          </a:stretch>
        </p:blipFill>
        <p:spPr>
          <a:xfrm>
            <a:off x="2162328" y="8189733"/>
            <a:ext cx="2919380" cy="2247398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609600" y="419100"/>
            <a:ext cx="6354496" cy="38577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199"/>
              </a:lnSpc>
              <a:spcBef>
                <a:spcPct val="0"/>
              </a:spcBef>
            </a:pPr>
            <a:r>
              <a:rPr lang="en-US" sz="8499" u="none" dirty="0" err="1">
                <a:solidFill>
                  <a:srgbClr val="F4F4F4"/>
                </a:solidFill>
                <a:latin typeface="Muli Black"/>
              </a:rPr>
              <a:t>Những</a:t>
            </a:r>
            <a:r>
              <a:rPr lang="en-US" sz="8499" u="none" dirty="0">
                <a:solidFill>
                  <a:srgbClr val="F4F4F4"/>
                </a:solidFill>
                <a:latin typeface="Muli Black"/>
              </a:rPr>
              <a:t> </a:t>
            </a:r>
            <a:r>
              <a:rPr lang="en-US" sz="8499" u="none" dirty="0" err="1">
                <a:solidFill>
                  <a:srgbClr val="F4F4F4"/>
                </a:solidFill>
                <a:latin typeface="Muli Black"/>
              </a:rPr>
              <a:t>chính</a:t>
            </a:r>
            <a:r>
              <a:rPr lang="en-US" sz="8499" u="none" dirty="0">
                <a:solidFill>
                  <a:srgbClr val="F4F4F4"/>
                </a:solidFill>
                <a:latin typeface="Muli Black"/>
              </a:rPr>
              <a:t> </a:t>
            </a:r>
            <a:r>
              <a:rPr lang="en-US" sz="8499" u="none" dirty="0" err="1">
                <a:solidFill>
                  <a:srgbClr val="F4F4F4"/>
                </a:solidFill>
                <a:latin typeface="Muli Black"/>
              </a:rPr>
              <a:t>sách</a:t>
            </a:r>
            <a:r>
              <a:rPr lang="en-US" sz="8499" u="none" dirty="0">
                <a:solidFill>
                  <a:srgbClr val="F4F4F4"/>
                </a:solidFill>
                <a:latin typeface="Muli Black"/>
              </a:rPr>
              <a:t> </a:t>
            </a:r>
            <a:r>
              <a:rPr lang="en-US" sz="8499" u="none" dirty="0" err="1">
                <a:solidFill>
                  <a:srgbClr val="F4F4F4"/>
                </a:solidFill>
                <a:latin typeface="Muli Black"/>
              </a:rPr>
              <a:t>của</a:t>
            </a:r>
            <a:r>
              <a:rPr lang="en-US" sz="8499" u="none" dirty="0">
                <a:solidFill>
                  <a:srgbClr val="F4F4F4"/>
                </a:solidFill>
                <a:latin typeface="Muli Black"/>
              </a:rPr>
              <a:t> </a:t>
            </a:r>
            <a:r>
              <a:rPr lang="en-US" sz="8499" u="none" dirty="0" err="1">
                <a:solidFill>
                  <a:srgbClr val="F4F4F4"/>
                </a:solidFill>
                <a:latin typeface="Muli Black"/>
              </a:rPr>
              <a:t>nhà</a:t>
            </a:r>
            <a:r>
              <a:rPr lang="en-US" sz="8499" u="none" dirty="0">
                <a:solidFill>
                  <a:srgbClr val="F4F4F4"/>
                </a:solidFill>
                <a:latin typeface="Muli Black"/>
              </a:rPr>
              <a:t> </a:t>
            </a:r>
            <a:r>
              <a:rPr lang="en-US" sz="8499" u="none" dirty="0" err="1">
                <a:solidFill>
                  <a:srgbClr val="F4F4F4"/>
                </a:solidFill>
                <a:latin typeface="Muli Black"/>
              </a:rPr>
              <a:t>Hồ</a:t>
            </a:r>
            <a:endParaRPr lang="en-US" sz="8499" u="none" dirty="0">
              <a:solidFill>
                <a:srgbClr val="F4F4F4"/>
              </a:solidFill>
              <a:latin typeface="Muli Black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9A75C72-4A12-D30D-69C7-35D6327A85FB}"/>
              </a:ext>
            </a:extLst>
          </p:cNvPr>
          <p:cNvSpPr txBox="1"/>
          <p:nvPr/>
        </p:nvSpPr>
        <p:spPr>
          <a:xfrm>
            <a:off x="9296400" y="647700"/>
            <a:ext cx="8527745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>
              <a:spcBef>
                <a:spcPct val="50000"/>
              </a:spcBef>
              <a:defRPr/>
            </a:pPr>
            <a:r>
              <a:rPr lang="en-US" sz="5400" b="1" dirty="0" err="1">
                <a:latin typeface="+mj-lt"/>
              </a:rPr>
              <a:t>Thay</a:t>
            </a:r>
            <a:r>
              <a:rPr lang="en-US" sz="5400" b="1" dirty="0">
                <a:latin typeface="+mj-lt"/>
              </a:rPr>
              <a:t> </a:t>
            </a:r>
            <a:r>
              <a:rPr lang="en-US" sz="5400" b="1" dirty="0" err="1">
                <a:latin typeface="+mj-lt"/>
              </a:rPr>
              <a:t>đổi</a:t>
            </a:r>
            <a:r>
              <a:rPr lang="en-US" sz="5400" b="1" dirty="0">
                <a:latin typeface="+mj-lt"/>
              </a:rPr>
              <a:t> </a:t>
            </a:r>
            <a:r>
              <a:rPr lang="en-US" sz="5400" b="1" dirty="0" err="1">
                <a:latin typeface="+mj-lt"/>
              </a:rPr>
              <a:t>bộ</a:t>
            </a:r>
            <a:r>
              <a:rPr lang="en-US" sz="5400" b="1" dirty="0">
                <a:latin typeface="+mj-lt"/>
              </a:rPr>
              <a:t> </a:t>
            </a:r>
            <a:r>
              <a:rPr lang="en-US" sz="5400" b="1" dirty="0" err="1">
                <a:latin typeface="+mj-lt"/>
              </a:rPr>
              <a:t>máy</a:t>
            </a:r>
            <a:r>
              <a:rPr lang="en-US" sz="5400" b="1" dirty="0">
                <a:latin typeface="+mj-lt"/>
              </a:rPr>
              <a:t> </a:t>
            </a:r>
            <a:r>
              <a:rPr lang="en-US" sz="5400" b="1" dirty="0" err="1">
                <a:latin typeface="+mj-lt"/>
              </a:rPr>
              <a:t>quan</a:t>
            </a:r>
            <a:r>
              <a:rPr lang="en-US" sz="5400" b="1" dirty="0">
                <a:latin typeface="+mj-lt"/>
              </a:rPr>
              <a:t> </a:t>
            </a:r>
            <a:r>
              <a:rPr lang="en-US" sz="5400" b="1" dirty="0" err="1">
                <a:latin typeface="+mj-lt"/>
              </a:rPr>
              <a:t>lại</a:t>
            </a:r>
            <a:r>
              <a:rPr lang="en-US" sz="5400" b="1" dirty="0">
                <a:latin typeface="+mj-lt"/>
              </a:rPr>
              <a:t>, </a:t>
            </a:r>
            <a:r>
              <a:rPr lang="en-US" sz="5400" b="1" dirty="0" err="1">
                <a:latin typeface="+mj-lt"/>
              </a:rPr>
              <a:t>quân</a:t>
            </a:r>
            <a:r>
              <a:rPr lang="en-US" sz="5400" b="1" dirty="0">
                <a:latin typeface="+mj-lt"/>
              </a:rPr>
              <a:t> </a:t>
            </a:r>
            <a:r>
              <a:rPr lang="en-US" sz="5400" b="1" dirty="0" err="1">
                <a:latin typeface="+mj-lt"/>
              </a:rPr>
              <a:t>đội</a:t>
            </a:r>
            <a:r>
              <a:rPr lang="en-US" sz="5400" b="1" dirty="0">
                <a:latin typeface="+mj-lt"/>
              </a:rPr>
              <a:t>, chia </a:t>
            </a:r>
            <a:r>
              <a:rPr lang="en-US" sz="5400" b="1" dirty="0" err="1">
                <a:latin typeface="+mj-lt"/>
              </a:rPr>
              <a:t>lại</a:t>
            </a:r>
            <a:r>
              <a:rPr lang="en-US" sz="5400" b="1" dirty="0">
                <a:latin typeface="+mj-lt"/>
              </a:rPr>
              <a:t> </a:t>
            </a:r>
            <a:r>
              <a:rPr lang="en-US" sz="5400" b="1" dirty="0" err="1">
                <a:latin typeface="+mj-lt"/>
              </a:rPr>
              <a:t>ruộng</a:t>
            </a:r>
            <a:r>
              <a:rPr lang="en-US" sz="5400" b="1" dirty="0">
                <a:latin typeface="+mj-lt"/>
              </a:rPr>
              <a:t> </a:t>
            </a:r>
            <a:r>
              <a:rPr lang="en-US" sz="5400" b="1" dirty="0" err="1">
                <a:latin typeface="+mj-lt"/>
              </a:rPr>
              <a:t>đất</a:t>
            </a:r>
            <a:r>
              <a:rPr lang="en-US" sz="5400" b="1" dirty="0">
                <a:latin typeface="+mj-lt"/>
              </a:rPr>
              <a:t>, </a:t>
            </a:r>
            <a:r>
              <a:rPr lang="en-US" sz="5400" b="1" dirty="0" err="1">
                <a:latin typeface="+mj-lt"/>
              </a:rPr>
              <a:t>cho</a:t>
            </a:r>
            <a:r>
              <a:rPr lang="en-US" sz="5400" b="1" dirty="0">
                <a:latin typeface="+mj-lt"/>
              </a:rPr>
              <a:t> in </a:t>
            </a:r>
            <a:r>
              <a:rPr lang="en-US" sz="5400" b="1" dirty="0" err="1">
                <a:latin typeface="+mj-lt"/>
              </a:rPr>
              <a:t>và</a:t>
            </a:r>
            <a:r>
              <a:rPr lang="en-US" sz="5400" b="1" dirty="0">
                <a:latin typeface="+mj-lt"/>
              </a:rPr>
              <a:t> </a:t>
            </a:r>
            <a:r>
              <a:rPr lang="en-US" sz="5400" b="1" dirty="0" err="1">
                <a:latin typeface="+mj-lt"/>
              </a:rPr>
              <a:t>sử</a:t>
            </a:r>
            <a:r>
              <a:rPr lang="en-US" sz="5400" b="1" dirty="0">
                <a:latin typeface="+mj-lt"/>
              </a:rPr>
              <a:t> </a:t>
            </a:r>
            <a:r>
              <a:rPr lang="en-US" sz="5400" b="1" dirty="0" err="1">
                <a:latin typeface="+mj-lt"/>
              </a:rPr>
              <a:t>dụng</a:t>
            </a:r>
            <a:r>
              <a:rPr lang="en-US" sz="5400" b="1" dirty="0">
                <a:latin typeface="+mj-lt"/>
              </a:rPr>
              <a:t> </a:t>
            </a:r>
            <a:r>
              <a:rPr lang="en-US" sz="5400" b="1" dirty="0" err="1">
                <a:latin typeface="+mj-lt"/>
              </a:rPr>
              <a:t>tiền</a:t>
            </a:r>
            <a:r>
              <a:rPr lang="en-US" sz="5400" b="1" dirty="0">
                <a:latin typeface="+mj-lt"/>
              </a:rPr>
              <a:t> </a:t>
            </a:r>
            <a:r>
              <a:rPr lang="en-US" sz="5400" b="1" dirty="0" err="1">
                <a:latin typeface="+mj-lt"/>
              </a:rPr>
              <a:t>giấy</a:t>
            </a:r>
            <a:r>
              <a:rPr lang="en-US" sz="5400" b="1" dirty="0">
                <a:latin typeface="+mj-lt"/>
              </a:rPr>
              <a:t>…</a:t>
            </a:r>
          </a:p>
        </p:txBody>
      </p:sp>
      <p:pic>
        <p:nvPicPr>
          <p:cNvPr id="11" name="Picture 2" descr="C:\Users\Administrator.HUV4ZYMVGAIVUT9\Desktop\ThanhNguyenthongbuu-1_zpse6d8eb6f.gif">
            <a:extLst>
              <a:ext uri="{FF2B5EF4-FFF2-40B4-BE49-F238E27FC236}">
                <a16:creationId xmlns:a16="http://schemas.microsoft.com/office/drawing/2014/main" id="{E484FF46-1162-5783-F370-2946B5915E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6947" y="4084088"/>
            <a:ext cx="7416824" cy="2969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76AB35DE-14F4-8587-9E60-2213283BBD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5579" y="7232952"/>
            <a:ext cx="6745460" cy="2674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9653009" y="1595975"/>
            <a:ext cx="8499870" cy="709505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563125" y="5531980"/>
            <a:ext cx="2355698" cy="479864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843581">
            <a:off x="16076636" y="608133"/>
            <a:ext cx="2082072" cy="132116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740973" y="9258300"/>
            <a:ext cx="3332760" cy="1090721"/>
          </a:xfrm>
          <a:prstGeom prst="rect">
            <a:avLst/>
          </a:prstGeom>
        </p:spPr>
      </p:pic>
      <p:sp>
        <p:nvSpPr>
          <p:cNvPr id="17" name="Text Box 41">
            <a:extLst>
              <a:ext uri="{FF2B5EF4-FFF2-40B4-BE49-F238E27FC236}">
                <a16:creationId xmlns:a16="http://schemas.microsoft.com/office/drawing/2014/main" id="{53330940-5231-7C13-E338-C38CFD03F8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636499"/>
            <a:ext cx="808654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marL="0" indent="0" algn="just" eaLnBrk="1" hangingPunct="1">
              <a:spcBef>
                <a:spcPct val="50000"/>
              </a:spcBef>
              <a:defRPr/>
            </a:pPr>
            <a:r>
              <a:rPr lang="en-US" sz="4800" b="1" dirty="0" err="1">
                <a:latin typeface="+mn-lt"/>
              </a:rPr>
              <a:t>Năm</a:t>
            </a:r>
            <a:r>
              <a:rPr lang="en-US" sz="4800" b="1" dirty="0">
                <a:latin typeface="+mn-lt"/>
              </a:rPr>
              <a:t> 1406 </a:t>
            </a:r>
            <a:r>
              <a:rPr lang="en-US" sz="4800" b="1" dirty="0" err="1">
                <a:latin typeface="+mn-lt"/>
              </a:rPr>
              <a:t>nước</a:t>
            </a:r>
            <a:r>
              <a:rPr lang="en-US" sz="4800" b="1" dirty="0">
                <a:latin typeface="+mn-lt"/>
              </a:rPr>
              <a:t> ta </a:t>
            </a:r>
            <a:r>
              <a:rPr lang="en-US" sz="4800" b="1" dirty="0" err="1">
                <a:latin typeface="+mn-lt"/>
              </a:rPr>
              <a:t>bị</a:t>
            </a:r>
            <a:r>
              <a:rPr lang="en-US" sz="4800" b="1" dirty="0">
                <a:latin typeface="+mn-lt"/>
              </a:rPr>
              <a:t> </a:t>
            </a:r>
            <a:r>
              <a:rPr lang="en-US" sz="4800" b="1" dirty="0" err="1">
                <a:latin typeface="+mn-lt"/>
              </a:rPr>
              <a:t>giặc</a:t>
            </a:r>
            <a:r>
              <a:rPr lang="en-US" sz="4800" b="1" dirty="0">
                <a:latin typeface="+mn-lt"/>
              </a:rPr>
              <a:t> Minh </a:t>
            </a:r>
            <a:r>
              <a:rPr lang="en-US" sz="4800" b="1" dirty="0" err="1">
                <a:latin typeface="+mn-lt"/>
              </a:rPr>
              <a:t>xâm</a:t>
            </a:r>
            <a:r>
              <a:rPr lang="en-US" sz="4800" b="1" dirty="0">
                <a:latin typeface="+mn-lt"/>
              </a:rPr>
              <a:t> </a:t>
            </a:r>
            <a:r>
              <a:rPr lang="en-US" sz="4800" b="1" dirty="0" err="1">
                <a:latin typeface="+mn-lt"/>
              </a:rPr>
              <a:t>lược</a:t>
            </a:r>
            <a:endParaRPr lang="en-US" sz="4800" b="1" dirty="0">
              <a:latin typeface="+mn-lt"/>
            </a:endParaRPr>
          </a:p>
        </p:txBody>
      </p:sp>
      <p:sp>
        <p:nvSpPr>
          <p:cNvPr id="18" name="Text Box 41">
            <a:extLst>
              <a:ext uri="{FF2B5EF4-FFF2-40B4-BE49-F238E27FC236}">
                <a16:creationId xmlns:a16="http://schemas.microsoft.com/office/drawing/2014/main" id="{C0CD9846-2904-3088-23DE-4C5CD37F66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776" y="6772646"/>
            <a:ext cx="8851312" cy="34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marL="0" indent="0" algn="just" eaLnBrk="1" hangingPunct="1">
              <a:spcBef>
                <a:spcPct val="50000"/>
              </a:spcBef>
              <a:defRPr/>
            </a:pPr>
            <a:r>
              <a:rPr lang="en-US" sz="4400" b="1" dirty="0">
                <a:latin typeface="+mn-lt"/>
              </a:rPr>
              <a:t>Do </a:t>
            </a:r>
            <a:r>
              <a:rPr lang="en-US" sz="4400" b="1" dirty="0" err="1">
                <a:latin typeface="+mn-lt"/>
              </a:rPr>
              <a:t>Hồ</a:t>
            </a:r>
            <a:r>
              <a:rPr lang="en-US" sz="4400" b="1" dirty="0">
                <a:latin typeface="+mn-lt"/>
              </a:rPr>
              <a:t> </a:t>
            </a:r>
            <a:r>
              <a:rPr lang="en-US" sz="4400" b="1" dirty="0" err="1">
                <a:latin typeface="+mn-lt"/>
              </a:rPr>
              <a:t>Qúy</a:t>
            </a:r>
            <a:r>
              <a:rPr lang="en-US" sz="4400" b="1" dirty="0">
                <a:latin typeface="+mn-lt"/>
              </a:rPr>
              <a:t> Ly </a:t>
            </a:r>
            <a:r>
              <a:rPr lang="en-US" sz="4400" b="1" dirty="0" err="1">
                <a:latin typeface="+mn-lt"/>
              </a:rPr>
              <a:t>không</a:t>
            </a:r>
            <a:r>
              <a:rPr lang="en-US" sz="4400" b="1" dirty="0">
                <a:latin typeface="+mn-lt"/>
              </a:rPr>
              <a:t> </a:t>
            </a:r>
            <a:r>
              <a:rPr lang="en-US" sz="4400" b="1" dirty="0" err="1">
                <a:latin typeface="+mn-lt"/>
              </a:rPr>
              <a:t>đoàn</a:t>
            </a:r>
            <a:r>
              <a:rPr lang="en-US" sz="4400" b="1" dirty="0">
                <a:latin typeface="+mn-lt"/>
              </a:rPr>
              <a:t> </a:t>
            </a:r>
            <a:r>
              <a:rPr lang="en-US" sz="4400" b="1" dirty="0" err="1">
                <a:latin typeface="+mn-lt"/>
              </a:rPr>
              <a:t>kết</a:t>
            </a:r>
            <a:r>
              <a:rPr lang="en-US" sz="4400" b="1" dirty="0">
                <a:latin typeface="+mn-lt"/>
              </a:rPr>
              <a:t> </a:t>
            </a:r>
            <a:r>
              <a:rPr lang="en-US" sz="4400" b="1" dirty="0" err="1">
                <a:latin typeface="+mn-lt"/>
              </a:rPr>
              <a:t>được</a:t>
            </a:r>
            <a:r>
              <a:rPr lang="en-US" sz="4400" b="1" dirty="0">
                <a:latin typeface="+mn-lt"/>
              </a:rPr>
              <a:t> </a:t>
            </a:r>
            <a:r>
              <a:rPr lang="en-US" sz="4400" b="1" dirty="0" err="1">
                <a:latin typeface="+mn-lt"/>
              </a:rPr>
              <a:t>toàn</a:t>
            </a:r>
            <a:r>
              <a:rPr lang="en-US" sz="4400" b="1" dirty="0">
                <a:latin typeface="+mn-lt"/>
              </a:rPr>
              <a:t> </a:t>
            </a:r>
            <a:r>
              <a:rPr lang="en-US" sz="4400" b="1" dirty="0" err="1">
                <a:latin typeface="+mn-lt"/>
              </a:rPr>
              <a:t>dân</a:t>
            </a:r>
            <a:r>
              <a:rPr lang="en-US" sz="4400" b="1" dirty="0">
                <a:latin typeface="+mn-lt"/>
              </a:rPr>
              <a:t> </a:t>
            </a:r>
            <a:r>
              <a:rPr lang="en-US" sz="4400" b="1" dirty="0" err="1">
                <a:latin typeface="+mn-lt"/>
              </a:rPr>
              <a:t>để</a:t>
            </a:r>
            <a:r>
              <a:rPr lang="en-US" sz="4400" b="1" dirty="0">
                <a:latin typeface="+mn-lt"/>
              </a:rPr>
              <a:t> </a:t>
            </a:r>
            <a:r>
              <a:rPr lang="en-US" sz="4400" b="1" dirty="0" err="1">
                <a:latin typeface="+mn-lt"/>
              </a:rPr>
              <a:t>tiến</a:t>
            </a:r>
            <a:r>
              <a:rPr lang="en-US" sz="4400" b="1" dirty="0">
                <a:latin typeface="+mn-lt"/>
              </a:rPr>
              <a:t> </a:t>
            </a:r>
            <a:r>
              <a:rPr lang="en-US" sz="4400" b="1" dirty="0" err="1">
                <a:latin typeface="+mn-lt"/>
              </a:rPr>
              <a:t>hành</a:t>
            </a:r>
            <a:r>
              <a:rPr lang="en-US" sz="4400" b="1" dirty="0">
                <a:latin typeface="+mn-lt"/>
              </a:rPr>
              <a:t> </a:t>
            </a:r>
            <a:r>
              <a:rPr lang="en-US" sz="4400" b="1" dirty="0" err="1">
                <a:latin typeface="+mn-lt"/>
              </a:rPr>
              <a:t>kháng</a:t>
            </a:r>
            <a:r>
              <a:rPr lang="en-US" sz="4400" b="1" dirty="0">
                <a:latin typeface="+mn-lt"/>
              </a:rPr>
              <a:t> </a:t>
            </a:r>
            <a:r>
              <a:rPr lang="en-US" sz="4400" b="1" dirty="0" err="1">
                <a:latin typeface="+mn-lt"/>
              </a:rPr>
              <a:t>chiến</a:t>
            </a:r>
            <a:r>
              <a:rPr lang="en-US" sz="4400" b="1" dirty="0">
                <a:latin typeface="+mn-lt"/>
              </a:rPr>
              <a:t> </a:t>
            </a:r>
            <a:r>
              <a:rPr lang="en-US" sz="4400" b="1" dirty="0" err="1">
                <a:latin typeface="+mn-lt"/>
              </a:rPr>
              <a:t>nên</a:t>
            </a:r>
            <a:r>
              <a:rPr lang="en-US" sz="4400" b="1" dirty="0">
                <a:latin typeface="+mn-lt"/>
              </a:rPr>
              <a:t> </a:t>
            </a:r>
            <a:r>
              <a:rPr lang="en-US" sz="4400" b="1" dirty="0" err="1">
                <a:latin typeface="+mn-lt"/>
              </a:rPr>
              <a:t>quân</a:t>
            </a:r>
            <a:r>
              <a:rPr lang="en-US" sz="4400" b="1" dirty="0">
                <a:latin typeface="+mn-lt"/>
              </a:rPr>
              <a:t> ta </a:t>
            </a:r>
            <a:r>
              <a:rPr lang="en-US" sz="4400" b="1" dirty="0" err="1">
                <a:latin typeface="+mn-lt"/>
              </a:rPr>
              <a:t>đã</a:t>
            </a:r>
            <a:r>
              <a:rPr lang="en-US" sz="4400" b="1" dirty="0">
                <a:latin typeface="+mn-lt"/>
              </a:rPr>
              <a:t> </a:t>
            </a:r>
            <a:r>
              <a:rPr lang="en-US" sz="4400" b="1" dirty="0" err="1">
                <a:latin typeface="+mn-lt"/>
              </a:rPr>
              <a:t>thất</a:t>
            </a:r>
            <a:r>
              <a:rPr lang="en-US" sz="4400" b="1" dirty="0">
                <a:latin typeface="+mn-lt"/>
              </a:rPr>
              <a:t> </a:t>
            </a:r>
            <a:r>
              <a:rPr lang="en-US" sz="4400" b="1" dirty="0" err="1">
                <a:latin typeface="+mn-lt"/>
              </a:rPr>
              <a:t>bại</a:t>
            </a:r>
            <a:r>
              <a:rPr lang="en-US" sz="4400" b="1" dirty="0">
                <a:latin typeface="+mn-lt"/>
              </a:rPr>
              <a:t>. </a:t>
            </a:r>
            <a:r>
              <a:rPr lang="en-US" sz="4400" b="1" dirty="0" err="1">
                <a:latin typeface="+mn-lt"/>
              </a:rPr>
              <a:t>Nhà</a:t>
            </a:r>
            <a:r>
              <a:rPr lang="en-US" sz="4400" b="1" dirty="0">
                <a:latin typeface="+mn-lt"/>
              </a:rPr>
              <a:t> </a:t>
            </a:r>
            <a:r>
              <a:rPr lang="en-US" sz="4400" b="1" dirty="0" err="1">
                <a:latin typeface="+mn-lt"/>
              </a:rPr>
              <a:t>Hồ</a:t>
            </a:r>
            <a:r>
              <a:rPr lang="en-US" sz="4400" b="1" dirty="0">
                <a:latin typeface="+mn-lt"/>
              </a:rPr>
              <a:t> </a:t>
            </a:r>
            <a:r>
              <a:rPr lang="en-US" sz="4400" b="1" dirty="0" err="1">
                <a:latin typeface="+mn-lt"/>
              </a:rPr>
              <a:t>suy</a:t>
            </a:r>
            <a:r>
              <a:rPr lang="en-US" sz="4400" b="1" dirty="0">
                <a:latin typeface="+mn-lt"/>
              </a:rPr>
              <a:t> </a:t>
            </a:r>
            <a:r>
              <a:rPr lang="en-US" sz="4400" b="1" dirty="0" err="1">
                <a:latin typeface="+mn-lt"/>
              </a:rPr>
              <a:t>sụp</a:t>
            </a:r>
            <a:r>
              <a:rPr lang="en-US" sz="4400" b="1" dirty="0">
                <a:latin typeface="+mn-lt"/>
              </a:rPr>
              <a:t>, </a:t>
            </a:r>
            <a:r>
              <a:rPr lang="en-US" sz="4400" b="1" dirty="0" err="1">
                <a:latin typeface="+mn-lt"/>
              </a:rPr>
              <a:t>đất</a:t>
            </a:r>
            <a:r>
              <a:rPr lang="en-US" sz="4400" b="1" dirty="0">
                <a:latin typeface="+mn-lt"/>
              </a:rPr>
              <a:t> </a:t>
            </a:r>
            <a:r>
              <a:rPr lang="en-US" sz="4400" b="1" dirty="0" err="1">
                <a:latin typeface="+mn-lt"/>
              </a:rPr>
              <a:t>nước</a:t>
            </a:r>
            <a:r>
              <a:rPr lang="en-US" sz="4400" b="1" dirty="0">
                <a:latin typeface="+mn-lt"/>
              </a:rPr>
              <a:t> </a:t>
            </a:r>
            <a:r>
              <a:rPr lang="en-US" sz="4400" b="1" dirty="0" err="1">
                <a:latin typeface="+mn-lt"/>
              </a:rPr>
              <a:t>rơi</a:t>
            </a:r>
            <a:r>
              <a:rPr lang="en-US" sz="4400" b="1" dirty="0">
                <a:latin typeface="+mn-lt"/>
              </a:rPr>
              <a:t> </a:t>
            </a:r>
            <a:r>
              <a:rPr lang="en-US" sz="4400" b="1" dirty="0" err="1">
                <a:latin typeface="+mn-lt"/>
              </a:rPr>
              <a:t>vào</a:t>
            </a:r>
            <a:r>
              <a:rPr lang="en-US" sz="4400" b="1" dirty="0">
                <a:latin typeface="+mn-lt"/>
              </a:rPr>
              <a:t> </a:t>
            </a:r>
            <a:r>
              <a:rPr lang="en-US" sz="4400" b="1" dirty="0" err="1">
                <a:latin typeface="+mn-lt"/>
              </a:rPr>
              <a:t>ách</a:t>
            </a:r>
            <a:r>
              <a:rPr lang="en-US" sz="4400" b="1" dirty="0">
                <a:latin typeface="+mn-lt"/>
              </a:rPr>
              <a:t> </a:t>
            </a:r>
            <a:r>
              <a:rPr lang="en-US" sz="4400" b="1" dirty="0" err="1">
                <a:latin typeface="+mn-lt"/>
              </a:rPr>
              <a:t>đô</a:t>
            </a:r>
            <a:r>
              <a:rPr lang="en-US" sz="4400" b="1" dirty="0">
                <a:latin typeface="+mn-lt"/>
              </a:rPr>
              <a:t> </a:t>
            </a:r>
            <a:r>
              <a:rPr lang="en-US" sz="4400" b="1" dirty="0" err="1">
                <a:latin typeface="+mn-lt"/>
              </a:rPr>
              <a:t>hộ</a:t>
            </a:r>
            <a:r>
              <a:rPr lang="en-US" sz="4400" b="1" dirty="0">
                <a:latin typeface="+mn-lt"/>
              </a:rPr>
              <a:t> </a:t>
            </a:r>
            <a:r>
              <a:rPr lang="en-US" sz="4400" b="1" dirty="0" err="1">
                <a:latin typeface="+mn-lt"/>
              </a:rPr>
              <a:t>của</a:t>
            </a:r>
            <a:r>
              <a:rPr lang="en-US" sz="4400" b="1" dirty="0">
                <a:latin typeface="+mn-lt"/>
              </a:rPr>
              <a:t> </a:t>
            </a:r>
            <a:r>
              <a:rPr lang="en-US" sz="4400" b="1" dirty="0" err="1">
                <a:latin typeface="+mn-lt"/>
              </a:rPr>
              <a:t>nhà</a:t>
            </a:r>
            <a:r>
              <a:rPr lang="en-US" sz="4400" b="1" dirty="0">
                <a:latin typeface="+mn-lt"/>
              </a:rPr>
              <a:t> Minh.</a:t>
            </a:r>
          </a:p>
        </p:txBody>
      </p:sp>
      <p:sp>
        <p:nvSpPr>
          <p:cNvPr id="19" name="Text Box 41">
            <a:extLst>
              <a:ext uri="{FF2B5EF4-FFF2-40B4-BE49-F238E27FC236}">
                <a16:creationId xmlns:a16="http://schemas.microsoft.com/office/drawing/2014/main" id="{266F9680-FE61-086E-A1C5-5962BC225C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6102" y="4741737"/>
            <a:ext cx="8086540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marL="0" indent="0" algn="just" eaLnBrk="1" hangingPunct="1">
              <a:spcBef>
                <a:spcPct val="50000"/>
              </a:spcBef>
              <a:defRPr/>
            </a:pPr>
            <a:r>
              <a:rPr lang="en-US" sz="5400" b="1" dirty="0" err="1">
                <a:solidFill>
                  <a:srgbClr val="00B050"/>
                </a:solidFill>
                <a:latin typeface="+mn-lt"/>
              </a:rPr>
              <a:t>Kết</a:t>
            </a:r>
            <a:r>
              <a:rPr lang="en-US" sz="5400" b="1" dirty="0">
                <a:solidFill>
                  <a:srgbClr val="00B050"/>
                </a:solidFill>
                <a:latin typeface="+mn-lt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latin typeface="+mn-lt"/>
              </a:rPr>
              <a:t>quả</a:t>
            </a:r>
            <a:r>
              <a:rPr lang="en-US" sz="5400" b="1" dirty="0">
                <a:solidFill>
                  <a:srgbClr val="00B050"/>
                </a:solidFill>
                <a:latin typeface="+mn-lt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latin typeface="+mn-lt"/>
              </a:rPr>
              <a:t>của</a:t>
            </a:r>
            <a:r>
              <a:rPr lang="en-US" sz="5400" b="1" dirty="0">
                <a:solidFill>
                  <a:srgbClr val="00B050"/>
                </a:solidFill>
                <a:latin typeface="+mn-lt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latin typeface="+mn-lt"/>
              </a:rPr>
              <a:t>cuộc</a:t>
            </a:r>
            <a:r>
              <a:rPr lang="en-US" sz="5400" b="1" dirty="0">
                <a:solidFill>
                  <a:srgbClr val="00B050"/>
                </a:solidFill>
                <a:latin typeface="+mn-lt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latin typeface="+mn-lt"/>
              </a:rPr>
              <a:t>kháng</a:t>
            </a:r>
            <a:r>
              <a:rPr lang="en-US" sz="5400" b="1" dirty="0">
                <a:solidFill>
                  <a:srgbClr val="00B050"/>
                </a:solidFill>
                <a:latin typeface="+mn-lt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latin typeface="+mn-lt"/>
              </a:rPr>
              <a:t>chiến</a:t>
            </a:r>
            <a:r>
              <a:rPr lang="en-US" sz="5400" b="1" dirty="0">
                <a:solidFill>
                  <a:srgbClr val="00B050"/>
                </a:solidFill>
                <a:latin typeface="+mn-lt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latin typeface="+mn-lt"/>
              </a:rPr>
              <a:t>như</a:t>
            </a:r>
            <a:r>
              <a:rPr lang="en-US" sz="5400" b="1" dirty="0">
                <a:solidFill>
                  <a:srgbClr val="00B050"/>
                </a:solidFill>
                <a:latin typeface="+mn-lt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latin typeface="+mn-lt"/>
              </a:rPr>
              <a:t>thế</a:t>
            </a:r>
            <a:r>
              <a:rPr lang="en-US" sz="5400" b="1" dirty="0">
                <a:solidFill>
                  <a:srgbClr val="00B050"/>
                </a:solidFill>
                <a:latin typeface="+mn-lt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latin typeface="+mn-lt"/>
              </a:rPr>
              <a:t>nào</a:t>
            </a:r>
            <a:r>
              <a:rPr lang="en-US" sz="5400" b="1" dirty="0">
                <a:solidFill>
                  <a:srgbClr val="00B050"/>
                </a:solidFill>
                <a:latin typeface="+mn-lt"/>
              </a:rPr>
              <a:t>?</a:t>
            </a:r>
          </a:p>
        </p:txBody>
      </p:sp>
      <p:sp>
        <p:nvSpPr>
          <p:cNvPr id="20" name="Text Box 41">
            <a:extLst>
              <a:ext uri="{FF2B5EF4-FFF2-40B4-BE49-F238E27FC236}">
                <a16:creationId xmlns:a16="http://schemas.microsoft.com/office/drawing/2014/main" id="{59115023-6E57-611F-0DE3-7B5B93CC48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1124" y="221450"/>
            <a:ext cx="808654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marL="0" indent="0" algn="just" eaLnBrk="1" hangingPunct="1">
              <a:spcBef>
                <a:spcPct val="50000"/>
              </a:spcBef>
              <a:defRPr/>
            </a:pPr>
            <a:r>
              <a:rPr lang="en-US" sz="6000" b="1" dirty="0" err="1">
                <a:solidFill>
                  <a:srgbClr val="00B050"/>
                </a:solidFill>
                <a:latin typeface="+mn-lt"/>
              </a:rPr>
              <a:t>Năm</a:t>
            </a:r>
            <a:r>
              <a:rPr lang="en-US" sz="6000" b="1" dirty="0">
                <a:solidFill>
                  <a:srgbClr val="00B050"/>
                </a:solidFill>
                <a:latin typeface="+mn-lt"/>
              </a:rPr>
              <a:t> 1406 </a:t>
            </a:r>
            <a:r>
              <a:rPr lang="en-US" sz="6000" b="1" dirty="0" err="1">
                <a:solidFill>
                  <a:srgbClr val="00B050"/>
                </a:solidFill>
                <a:latin typeface="+mn-lt"/>
              </a:rPr>
              <a:t>sự</a:t>
            </a:r>
            <a:r>
              <a:rPr lang="en-US" sz="6000" b="1" dirty="0">
                <a:solidFill>
                  <a:srgbClr val="00B050"/>
                </a:solidFill>
                <a:latin typeface="+mn-lt"/>
              </a:rPr>
              <a:t> </a:t>
            </a:r>
            <a:r>
              <a:rPr lang="en-US" sz="6000" b="1" dirty="0" err="1">
                <a:solidFill>
                  <a:srgbClr val="00B050"/>
                </a:solidFill>
                <a:latin typeface="+mn-lt"/>
              </a:rPr>
              <a:t>việc</a:t>
            </a:r>
            <a:r>
              <a:rPr lang="en-US" sz="6000" b="1" dirty="0">
                <a:solidFill>
                  <a:srgbClr val="00B050"/>
                </a:solidFill>
                <a:latin typeface="+mn-lt"/>
              </a:rPr>
              <a:t> </a:t>
            </a:r>
            <a:r>
              <a:rPr lang="en-US" sz="6000" b="1" dirty="0" err="1">
                <a:solidFill>
                  <a:srgbClr val="00B050"/>
                </a:solidFill>
                <a:latin typeface="+mn-lt"/>
              </a:rPr>
              <a:t>gì</a:t>
            </a:r>
            <a:r>
              <a:rPr lang="en-US" sz="6000" b="1" dirty="0">
                <a:solidFill>
                  <a:srgbClr val="00B050"/>
                </a:solidFill>
                <a:latin typeface="+mn-lt"/>
              </a:rPr>
              <a:t> </a:t>
            </a:r>
            <a:r>
              <a:rPr lang="en-US" sz="6000" b="1" dirty="0" err="1">
                <a:solidFill>
                  <a:srgbClr val="00B050"/>
                </a:solidFill>
                <a:latin typeface="+mn-lt"/>
              </a:rPr>
              <a:t>đã</a:t>
            </a:r>
            <a:r>
              <a:rPr lang="en-US" sz="6000" b="1" dirty="0">
                <a:solidFill>
                  <a:srgbClr val="00B050"/>
                </a:solidFill>
                <a:latin typeface="+mn-lt"/>
              </a:rPr>
              <a:t> </a:t>
            </a:r>
            <a:r>
              <a:rPr lang="en-US" sz="6000" b="1" dirty="0" err="1">
                <a:solidFill>
                  <a:srgbClr val="00B050"/>
                </a:solidFill>
                <a:latin typeface="+mn-lt"/>
              </a:rPr>
              <a:t>xảy</a:t>
            </a:r>
            <a:r>
              <a:rPr lang="en-US" sz="6000" b="1" dirty="0">
                <a:solidFill>
                  <a:srgbClr val="00B050"/>
                </a:solidFill>
                <a:latin typeface="+mn-lt"/>
              </a:rPr>
              <a:t> </a:t>
            </a:r>
            <a:r>
              <a:rPr lang="en-US" sz="6000" b="1" dirty="0" err="1">
                <a:solidFill>
                  <a:srgbClr val="00B050"/>
                </a:solidFill>
                <a:latin typeface="+mn-lt"/>
              </a:rPr>
              <a:t>ra</a:t>
            </a:r>
            <a:r>
              <a:rPr lang="en-US" sz="6000" b="1" dirty="0">
                <a:solidFill>
                  <a:srgbClr val="00B050"/>
                </a:solidFill>
                <a:latin typeface="+mn-lt"/>
              </a:rPr>
              <a:t> </a:t>
            </a:r>
            <a:r>
              <a:rPr lang="en-US" sz="6000" b="1" dirty="0" err="1">
                <a:solidFill>
                  <a:srgbClr val="00B050"/>
                </a:solidFill>
                <a:latin typeface="+mn-lt"/>
              </a:rPr>
              <a:t>với</a:t>
            </a:r>
            <a:r>
              <a:rPr lang="en-US" sz="6000" b="1" dirty="0">
                <a:solidFill>
                  <a:srgbClr val="00B050"/>
                </a:solidFill>
                <a:latin typeface="+mn-lt"/>
              </a:rPr>
              <a:t> </a:t>
            </a:r>
            <a:r>
              <a:rPr lang="en-US" sz="6000" b="1" dirty="0" err="1">
                <a:solidFill>
                  <a:srgbClr val="00B050"/>
                </a:solidFill>
                <a:latin typeface="+mn-lt"/>
              </a:rPr>
              <a:t>nước</a:t>
            </a:r>
            <a:r>
              <a:rPr lang="en-US" sz="6000" b="1" dirty="0">
                <a:solidFill>
                  <a:srgbClr val="00B050"/>
                </a:solidFill>
                <a:latin typeface="+mn-lt"/>
              </a:rPr>
              <a:t> ta?</a:t>
            </a:r>
          </a:p>
        </p:txBody>
      </p:sp>
      <p:pic>
        <p:nvPicPr>
          <p:cNvPr id="21" name="Picture 2" descr="01">
            <a:extLst>
              <a:ext uri="{FF2B5EF4-FFF2-40B4-BE49-F238E27FC236}">
                <a16:creationId xmlns:a16="http://schemas.microsoft.com/office/drawing/2014/main" id="{4816F325-4E41-2830-D0B8-BD76C847DC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7615" y="1835342"/>
            <a:ext cx="7650385" cy="5737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-4154293" y="5476832"/>
            <a:ext cx="7454002" cy="49603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2617848" y="7271549"/>
            <a:ext cx="5923207" cy="301545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4818"/>
          <a:stretch>
            <a:fillRect/>
          </a:stretch>
        </p:blipFill>
        <p:spPr>
          <a:xfrm>
            <a:off x="2162328" y="8189733"/>
            <a:ext cx="2919380" cy="2247398"/>
          </a:xfrm>
          <a:prstGeom prst="rect">
            <a:avLst/>
          </a:prstGeom>
        </p:spPr>
      </p:pic>
      <p:pic>
        <p:nvPicPr>
          <p:cNvPr id="5" name="Picture 2" descr="01">
            <a:extLst>
              <a:ext uri="{FF2B5EF4-FFF2-40B4-BE49-F238E27FC236}">
                <a16:creationId xmlns:a16="http://schemas.microsoft.com/office/drawing/2014/main" id="{C71BDFDD-0573-C6C8-3452-E82EE77F9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19100"/>
            <a:ext cx="11963400" cy="897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3">
            <a:extLst>
              <a:ext uri="{FF2B5EF4-FFF2-40B4-BE49-F238E27FC236}">
                <a16:creationId xmlns:a16="http://schemas.microsoft.com/office/drawing/2014/main" id="{EAB5FC41-35F7-8C28-64C8-6AAD78F882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5054" y="3208330"/>
            <a:ext cx="5184745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600" b="1" dirty="0" err="1">
                <a:latin typeface="+mn-lt"/>
                <a:cs typeface="Times New Roman" panose="02020603050405020304" pitchFamily="18" charset="0"/>
              </a:rPr>
              <a:t>Thành</a:t>
            </a:r>
            <a:r>
              <a:rPr lang="en-US" sz="3600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+mn-lt"/>
                <a:cs typeface="Times New Roman" panose="02020603050405020304" pitchFamily="18" charset="0"/>
              </a:rPr>
              <a:t>Tây</a:t>
            </a:r>
            <a:r>
              <a:rPr lang="en-US" sz="3600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+mn-lt"/>
                <a:cs typeface="Times New Roman" panose="02020603050405020304" pitchFamily="18" charset="0"/>
              </a:rPr>
              <a:t>Đô</a:t>
            </a:r>
            <a:r>
              <a:rPr lang="en-US" sz="3600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+mn-lt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+mn-lt"/>
                <a:cs typeface="Times New Roman" panose="02020603050405020304" pitchFamily="18" charset="0"/>
              </a:rPr>
              <a:t>nhà</a:t>
            </a:r>
            <a:r>
              <a:rPr lang="en-US" sz="3600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+mn-lt"/>
                <a:cs typeface="Times New Roman" panose="02020603050405020304" pitchFamily="18" charset="0"/>
              </a:rPr>
              <a:t>Hồ</a:t>
            </a:r>
            <a:r>
              <a:rPr lang="en-US" sz="3600" b="1" dirty="0">
                <a:latin typeface="+mn-lt"/>
                <a:cs typeface="Times New Roman" panose="02020603050405020304" pitchFamily="18" charset="0"/>
              </a:rPr>
              <a:t> (</a:t>
            </a:r>
            <a:r>
              <a:rPr lang="en-US" sz="3600" b="1" dirty="0" err="1">
                <a:latin typeface="+mn-lt"/>
                <a:cs typeface="Times New Roman" panose="02020603050405020304" pitchFamily="18" charset="0"/>
              </a:rPr>
              <a:t>Thanh</a:t>
            </a:r>
            <a:r>
              <a:rPr lang="en-US" sz="3600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+mn-lt"/>
                <a:cs typeface="Times New Roman" panose="02020603050405020304" pitchFamily="18" charset="0"/>
              </a:rPr>
              <a:t>Hóa</a:t>
            </a:r>
            <a:r>
              <a:rPr lang="en-US" sz="3600" b="1" dirty="0">
                <a:latin typeface="+mn-lt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6133983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2838278" y="3292683"/>
            <a:ext cx="7444930" cy="1394232"/>
          </a:xfrm>
          <a:prstGeom prst="rect">
            <a:avLst/>
          </a:prstGeom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87B5E981-241E-1779-C504-1186E36093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-2583059" y="49294"/>
            <a:ext cx="7454002" cy="49603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6767533" y="5486758"/>
            <a:ext cx="163227" cy="163227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4F4F4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6850634" y="7589586"/>
            <a:ext cx="163227" cy="163227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4F4F4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84187" y="5363375"/>
            <a:ext cx="5439711" cy="144399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2690093" y="5272129"/>
            <a:ext cx="8619310" cy="501487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884187" y="7302751"/>
            <a:ext cx="1837928" cy="294711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3097514" y="8776308"/>
            <a:ext cx="840494" cy="1510692"/>
          </a:xfrm>
          <a:prstGeom prst="rect">
            <a:avLst/>
          </a:prstGeom>
        </p:spPr>
      </p:pic>
      <p:pic>
        <p:nvPicPr>
          <p:cNvPr id="7" name="Picture 2" descr="200px-Dau_Phuong_thoi_Ho[1]">
            <a:extLst>
              <a:ext uri="{FF2B5EF4-FFF2-40B4-BE49-F238E27FC236}">
                <a16:creationId xmlns:a16="http://schemas.microsoft.com/office/drawing/2014/main" id="{A864903E-ECAC-0C3C-0F63-FE58E7E699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5709" y="1327954"/>
            <a:ext cx="4191000" cy="3048000"/>
          </a:xfrm>
          <a:prstGeom prst="rect">
            <a:avLst/>
          </a:prstGeom>
          <a:noFill/>
          <a:ln w="28575">
            <a:solidFill>
              <a:srgbClr val="00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200px-Gach_lat_nen_thoi_Ho[1]">
            <a:extLst>
              <a:ext uri="{FF2B5EF4-FFF2-40B4-BE49-F238E27FC236}">
                <a16:creationId xmlns:a16="http://schemas.microsoft.com/office/drawing/2014/main" id="{A07C37F3-8A2D-1F5A-FE07-BAE9C9F5EC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1000" y="1327954"/>
            <a:ext cx="4076483" cy="3048000"/>
          </a:xfrm>
          <a:prstGeom prst="rect">
            <a:avLst/>
          </a:prstGeom>
          <a:noFill/>
          <a:ln w="28575">
            <a:solidFill>
              <a:srgbClr val="00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2434703eb68c3081">
            <a:extLst>
              <a:ext uri="{FF2B5EF4-FFF2-40B4-BE49-F238E27FC236}">
                <a16:creationId xmlns:a16="http://schemas.microsoft.com/office/drawing/2014/main" id="{21847B65-9CD7-85FD-D98D-1546941248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1892" y="5701415"/>
            <a:ext cx="4191000" cy="3222462"/>
          </a:xfrm>
          <a:prstGeom prst="rect">
            <a:avLst/>
          </a:prstGeom>
          <a:noFill/>
          <a:ln w="28575">
            <a:solidFill>
              <a:srgbClr val="00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200px-Dau_ho_thoi_Ho[1]">
            <a:extLst>
              <a:ext uri="{FF2B5EF4-FFF2-40B4-BE49-F238E27FC236}">
                <a16:creationId xmlns:a16="http://schemas.microsoft.com/office/drawing/2014/main" id="{DFFD989D-22C6-1323-6724-24C9B7FD16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7212" y="5683517"/>
            <a:ext cx="4096681" cy="3240360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5">
            <a:extLst>
              <a:ext uri="{FF2B5EF4-FFF2-40B4-BE49-F238E27FC236}">
                <a16:creationId xmlns:a16="http://schemas.microsoft.com/office/drawing/2014/main" id="{F5EA1D35-4625-EF67-435E-E34C5DA27B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55709" y="4617068"/>
            <a:ext cx="683941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nl-NL" sz="3600" b="1" dirty="0">
                <a:latin typeface="+mj-lt"/>
              </a:rPr>
              <a:t>Đầu phượng thời Hồ</a:t>
            </a:r>
          </a:p>
        </p:txBody>
      </p:sp>
      <p:sp>
        <p:nvSpPr>
          <p:cNvPr id="18" name="Rectangle 4">
            <a:extLst>
              <a:ext uri="{FF2B5EF4-FFF2-40B4-BE49-F238E27FC236}">
                <a16:creationId xmlns:a16="http://schemas.microsoft.com/office/drawing/2014/main" id="{5BF7C3A1-4F27-D6AB-F45D-7030F021E0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24542" y="4629561"/>
            <a:ext cx="461565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nl-NL" sz="3600" b="1" dirty="0">
                <a:latin typeface="+mj-lt"/>
              </a:rPr>
              <a:t>Gạch lát nền thời Hồ</a:t>
            </a:r>
          </a:p>
        </p:txBody>
      </p:sp>
      <p:sp>
        <p:nvSpPr>
          <p:cNvPr id="19" name="Rectangle 7">
            <a:extLst>
              <a:ext uri="{FF2B5EF4-FFF2-40B4-BE49-F238E27FC236}">
                <a16:creationId xmlns:a16="http://schemas.microsoft.com/office/drawing/2014/main" id="{9E681451-DE93-C273-B657-0E510CA6C9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6600" y="9312414"/>
            <a:ext cx="457586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nl-NL" sz="4000" b="1" dirty="0">
                <a:latin typeface="+mj-lt"/>
              </a:rPr>
              <a:t>Rồng đá thời nhà Hồ</a:t>
            </a:r>
          </a:p>
        </p:txBody>
      </p:sp>
      <p:sp>
        <p:nvSpPr>
          <p:cNvPr id="20" name="Rectangle 7">
            <a:extLst>
              <a:ext uri="{FF2B5EF4-FFF2-40B4-BE49-F238E27FC236}">
                <a16:creationId xmlns:a16="http://schemas.microsoft.com/office/drawing/2014/main" id="{E38F1364-7D0A-AA16-8C8E-D3998F291B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87200" y="9334500"/>
            <a:ext cx="436529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nl-NL" sz="4000" b="1" dirty="0">
                <a:latin typeface="+mj-lt"/>
              </a:rPr>
              <a:t>Đầu hổ thời nhà Hồ</a:t>
            </a:r>
          </a:p>
        </p:txBody>
      </p:sp>
    </p:spTree>
    <p:extLst>
      <p:ext uri="{BB962C8B-B14F-4D97-AF65-F5344CB8AC3E}">
        <p14:creationId xmlns:p14="http://schemas.microsoft.com/office/powerpoint/2010/main" val="3900967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màu xanh lá cây, hình nền xanh lá đẹp cho máy tính và điện thoại">
            <a:extLst>
              <a:ext uri="{FF2B5EF4-FFF2-40B4-BE49-F238E27FC236}">
                <a16:creationId xmlns:a16="http://schemas.microsoft.com/office/drawing/2014/main" id="{19291E2E-6C78-9C0A-3346-140EC2DB53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108" y="-104726"/>
            <a:ext cx="18572507" cy="10447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>
            <a:off x="4715019" y="-1958365"/>
            <a:ext cx="8857962" cy="1420373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4963805" y="2962885"/>
            <a:ext cx="10250148" cy="60939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n-US" sz="4000" b="1" i="1" dirty="0">
                <a:cs typeface="Times New Roman" pitchFamily="18" charset="0"/>
              </a:rPr>
              <a:t> </a:t>
            </a:r>
            <a:r>
              <a:rPr lang="vi-VN" sz="4400" b="1" dirty="0">
                <a:cs typeface="Times New Roman" pitchFamily="18" charset="0"/>
              </a:rPr>
              <a:t>Từ giữa thế kỉ XIV, nhà Trần bước vào thời kì suy yếu.Vua quan không quan tâm tới dân. Dân oán hận,nổi dậy khởi nghĩa.</a:t>
            </a:r>
            <a:endParaRPr lang="en-US" sz="4400" b="1" dirty="0">
              <a:cs typeface="Times New Roman" pitchFamily="18" charset="0"/>
            </a:endParaRPr>
          </a:p>
          <a:p>
            <a:pPr algn="just">
              <a:defRPr/>
            </a:pPr>
            <a:endParaRPr lang="nl-NL" sz="4400" b="1" i="1" dirty="0">
              <a:cs typeface="Times New Roman" pitchFamily="18" charset="0"/>
            </a:endParaRPr>
          </a:p>
          <a:p>
            <a:pPr algn="just">
              <a:defRPr/>
            </a:pPr>
            <a:r>
              <a:rPr lang="nl-NL" sz="4400" b="1" i="1" dirty="0">
                <a:cs typeface="Times New Roman" pitchFamily="18" charset="0"/>
              </a:rPr>
              <a:t>      </a:t>
            </a:r>
            <a:r>
              <a:rPr lang="nl-NL" sz="4400" b="1" dirty="0" err="1">
                <a:cs typeface="Times New Roman" pitchFamily="18" charset="0"/>
              </a:rPr>
              <a:t>Năm</a:t>
            </a:r>
            <a:r>
              <a:rPr lang="nl-NL" sz="4400" b="1" dirty="0">
                <a:cs typeface="Times New Roman" pitchFamily="18" charset="0"/>
              </a:rPr>
              <a:t> 1400, </a:t>
            </a:r>
            <a:r>
              <a:rPr lang="nl-NL" sz="4400" b="1" dirty="0" err="1">
                <a:cs typeface="Times New Roman" pitchFamily="18" charset="0"/>
              </a:rPr>
              <a:t>Hồ</a:t>
            </a:r>
            <a:r>
              <a:rPr lang="nl-NL" sz="4400" b="1" dirty="0">
                <a:cs typeface="Times New Roman" pitchFamily="18" charset="0"/>
              </a:rPr>
              <a:t> </a:t>
            </a:r>
            <a:r>
              <a:rPr lang="nl-NL" sz="4400" b="1" dirty="0" err="1">
                <a:cs typeface="Times New Roman" pitchFamily="18" charset="0"/>
              </a:rPr>
              <a:t>Quý</a:t>
            </a:r>
            <a:r>
              <a:rPr lang="nl-NL" sz="4400" b="1" dirty="0">
                <a:cs typeface="Times New Roman" pitchFamily="18" charset="0"/>
              </a:rPr>
              <a:t> </a:t>
            </a:r>
            <a:r>
              <a:rPr lang="nl-NL" sz="4400" b="1" dirty="0" err="1">
                <a:cs typeface="Times New Roman" pitchFamily="18" charset="0"/>
              </a:rPr>
              <a:t>Ly</a:t>
            </a:r>
            <a:r>
              <a:rPr lang="nl-NL" sz="4400" b="1" dirty="0">
                <a:cs typeface="Times New Roman" pitchFamily="18" charset="0"/>
              </a:rPr>
              <a:t> </a:t>
            </a:r>
            <a:r>
              <a:rPr lang="nl-NL" sz="4400" b="1" dirty="0" err="1">
                <a:cs typeface="Times New Roman" pitchFamily="18" charset="0"/>
              </a:rPr>
              <a:t>nhân</a:t>
            </a:r>
            <a:r>
              <a:rPr lang="nl-NL" sz="4400" b="1" dirty="0">
                <a:cs typeface="Times New Roman" pitchFamily="18" charset="0"/>
              </a:rPr>
              <a:t> </a:t>
            </a:r>
            <a:r>
              <a:rPr lang="nl-NL" sz="4400" b="1" dirty="0" err="1">
                <a:cs typeface="Times New Roman" pitchFamily="18" charset="0"/>
              </a:rPr>
              <a:t>cơ</a:t>
            </a:r>
            <a:r>
              <a:rPr lang="nl-NL" sz="4400" b="1" dirty="0">
                <a:cs typeface="Times New Roman" pitchFamily="18" charset="0"/>
              </a:rPr>
              <a:t> </a:t>
            </a:r>
            <a:r>
              <a:rPr lang="nl-NL" sz="4400" b="1" dirty="0" err="1">
                <a:cs typeface="Times New Roman" pitchFamily="18" charset="0"/>
              </a:rPr>
              <a:t>hội</a:t>
            </a:r>
            <a:r>
              <a:rPr lang="nl-NL" sz="4400" b="1" dirty="0">
                <a:cs typeface="Times New Roman" pitchFamily="18" charset="0"/>
              </a:rPr>
              <a:t> </a:t>
            </a:r>
            <a:r>
              <a:rPr lang="nl-NL" sz="4400" b="1" dirty="0" err="1">
                <a:cs typeface="Times New Roman" pitchFamily="18" charset="0"/>
              </a:rPr>
              <a:t>đó</a:t>
            </a:r>
            <a:r>
              <a:rPr lang="nl-NL" sz="4400" b="1" dirty="0">
                <a:cs typeface="Times New Roman" pitchFamily="18" charset="0"/>
              </a:rPr>
              <a:t> </a:t>
            </a:r>
            <a:r>
              <a:rPr lang="nl-NL" sz="4400" b="1" dirty="0" err="1">
                <a:cs typeface="Times New Roman" pitchFamily="18" charset="0"/>
              </a:rPr>
              <a:t>đã</a:t>
            </a:r>
            <a:r>
              <a:rPr lang="nl-NL" sz="4400" b="1" dirty="0">
                <a:cs typeface="Times New Roman" pitchFamily="18" charset="0"/>
              </a:rPr>
              <a:t> </a:t>
            </a:r>
            <a:r>
              <a:rPr lang="nl-NL" sz="4400" b="1" dirty="0" err="1">
                <a:cs typeface="Times New Roman" pitchFamily="18" charset="0"/>
              </a:rPr>
              <a:t>truất</a:t>
            </a:r>
            <a:r>
              <a:rPr lang="nl-NL" sz="4400" b="1" dirty="0">
                <a:cs typeface="Times New Roman" pitchFamily="18" charset="0"/>
              </a:rPr>
              <a:t> </a:t>
            </a:r>
            <a:r>
              <a:rPr lang="nl-NL" sz="4400" b="1" dirty="0" err="1">
                <a:cs typeface="Times New Roman" pitchFamily="18" charset="0"/>
              </a:rPr>
              <a:t>ngôi</a:t>
            </a:r>
            <a:r>
              <a:rPr lang="nl-NL" sz="4400" b="1" dirty="0">
                <a:cs typeface="Times New Roman" pitchFamily="18" charset="0"/>
              </a:rPr>
              <a:t> </a:t>
            </a:r>
            <a:r>
              <a:rPr lang="nl-NL" sz="4400" b="1" dirty="0" err="1">
                <a:cs typeface="Times New Roman" pitchFamily="18" charset="0"/>
              </a:rPr>
              <a:t>vua</a:t>
            </a:r>
            <a:r>
              <a:rPr lang="nl-NL" sz="4400" b="1" dirty="0">
                <a:cs typeface="Times New Roman" pitchFamily="18" charset="0"/>
              </a:rPr>
              <a:t> </a:t>
            </a:r>
            <a:r>
              <a:rPr lang="nl-NL" sz="4400" b="1" dirty="0" err="1">
                <a:cs typeface="Times New Roman" pitchFamily="18" charset="0"/>
              </a:rPr>
              <a:t>Trần</a:t>
            </a:r>
            <a:r>
              <a:rPr lang="nl-NL" sz="4400" b="1" dirty="0">
                <a:cs typeface="Times New Roman" pitchFamily="18" charset="0"/>
              </a:rPr>
              <a:t>, </a:t>
            </a:r>
            <a:r>
              <a:rPr lang="nl-NL" sz="4400" b="1" dirty="0" err="1">
                <a:cs typeface="Times New Roman" pitchFamily="18" charset="0"/>
              </a:rPr>
              <a:t>lập</a:t>
            </a:r>
            <a:r>
              <a:rPr lang="nl-NL" sz="4400" b="1" dirty="0">
                <a:cs typeface="Times New Roman" pitchFamily="18" charset="0"/>
              </a:rPr>
              <a:t> </a:t>
            </a:r>
            <a:r>
              <a:rPr lang="nl-NL" sz="4400" b="1" dirty="0" err="1">
                <a:cs typeface="Times New Roman" pitchFamily="18" charset="0"/>
              </a:rPr>
              <a:t>nên</a:t>
            </a:r>
            <a:r>
              <a:rPr lang="nl-NL" sz="4400" b="1" dirty="0">
                <a:cs typeface="Times New Roman" pitchFamily="18" charset="0"/>
              </a:rPr>
              <a:t> </a:t>
            </a:r>
            <a:r>
              <a:rPr lang="nl-NL" sz="4400" b="1" dirty="0" err="1">
                <a:cs typeface="Times New Roman" pitchFamily="18" charset="0"/>
              </a:rPr>
              <a:t>nhà</a:t>
            </a:r>
            <a:r>
              <a:rPr lang="nl-NL" sz="4400" b="1" dirty="0">
                <a:cs typeface="Times New Roman" pitchFamily="18" charset="0"/>
              </a:rPr>
              <a:t> </a:t>
            </a:r>
            <a:r>
              <a:rPr lang="nl-NL" sz="4400" b="1" dirty="0" err="1">
                <a:cs typeface="Times New Roman" pitchFamily="18" charset="0"/>
              </a:rPr>
              <a:t>Hồ</a:t>
            </a:r>
            <a:r>
              <a:rPr lang="nl-NL" sz="4400" b="1" dirty="0">
                <a:cs typeface="Times New Roman" pitchFamily="18" charset="0"/>
              </a:rPr>
              <a:t>. </a:t>
            </a:r>
            <a:r>
              <a:rPr lang="nl-NL" sz="4400" b="1" dirty="0" err="1">
                <a:cs typeface="Times New Roman" pitchFamily="18" charset="0"/>
              </a:rPr>
              <a:t>Không</a:t>
            </a:r>
            <a:r>
              <a:rPr lang="nl-NL" sz="4400" b="1" dirty="0">
                <a:cs typeface="Times New Roman" pitchFamily="18" charset="0"/>
              </a:rPr>
              <a:t> </a:t>
            </a:r>
            <a:r>
              <a:rPr lang="nl-NL" sz="4400" b="1" dirty="0" err="1">
                <a:cs typeface="Times New Roman" pitchFamily="18" charset="0"/>
              </a:rPr>
              <a:t>chống</a:t>
            </a:r>
            <a:r>
              <a:rPr lang="nl-NL" sz="4400" b="1" dirty="0">
                <a:cs typeface="Times New Roman" pitchFamily="18" charset="0"/>
              </a:rPr>
              <a:t> </a:t>
            </a:r>
            <a:r>
              <a:rPr lang="nl-NL" sz="4400" b="1" dirty="0" err="1">
                <a:cs typeface="Times New Roman" pitchFamily="18" charset="0"/>
              </a:rPr>
              <a:t>nổi</a:t>
            </a:r>
            <a:r>
              <a:rPr lang="nl-NL" sz="4400" b="1" dirty="0">
                <a:cs typeface="Times New Roman" pitchFamily="18" charset="0"/>
              </a:rPr>
              <a:t> </a:t>
            </a:r>
            <a:r>
              <a:rPr lang="nl-NL" sz="4400" b="1" dirty="0" err="1">
                <a:cs typeface="Times New Roman" pitchFamily="18" charset="0"/>
              </a:rPr>
              <a:t>quân</a:t>
            </a:r>
            <a:r>
              <a:rPr lang="nl-NL" sz="4400" b="1" dirty="0">
                <a:cs typeface="Times New Roman" pitchFamily="18" charset="0"/>
              </a:rPr>
              <a:t> </a:t>
            </a:r>
            <a:r>
              <a:rPr lang="nl-NL" sz="4400" b="1" dirty="0" err="1">
                <a:cs typeface="Times New Roman" pitchFamily="18" charset="0"/>
              </a:rPr>
              <a:t>xâm</a:t>
            </a:r>
            <a:r>
              <a:rPr lang="nl-NL" sz="4400" b="1" dirty="0">
                <a:cs typeface="Times New Roman" pitchFamily="18" charset="0"/>
              </a:rPr>
              <a:t> </a:t>
            </a:r>
            <a:r>
              <a:rPr lang="nl-NL" sz="4400" b="1" dirty="0" err="1">
                <a:cs typeface="Times New Roman" pitchFamily="18" charset="0"/>
              </a:rPr>
              <a:t>lược</a:t>
            </a:r>
            <a:r>
              <a:rPr lang="nl-NL" sz="4400" b="1" dirty="0">
                <a:cs typeface="Times New Roman" pitchFamily="18" charset="0"/>
              </a:rPr>
              <a:t>, </a:t>
            </a:r>
            <a:r>
              <a:rPr lang="nl-NL" sz="4400" b="1" dirty="0" err="1">
                <a:cs typeface="Times New Roman" pitchFamily="18" charset="0"/>
              </a:rPr>
              <a:t>nhà</a:t>
            </a:r>
            <a:r>
              <a:rPr lang="nl-NL" sz="4400" b="1" dirty="0">
                <a:cs typeface="Times New Roman" pitchFamily="18" charset="0"/>
              </a:rPr>
              <a:t> </a:t>
            </a:r>
            <a:r>
              <a:rPr lang="nl-NL" sz="4400" b="1" dirty="0" err="1">
                <a:cs typeface="Times New Roman" pitchFamily="18" charset="0"/>
              </a:rPr>
              <a:t>Hồ</a:t>
            </a:r>
            <a:r>
              <a:rPr lang="nl-NL" sz="4400" b="1" dirty="0">
                <a:cs typeface="Times New Roman" pitchFamily="18" charset="0"/>
              </a:rPr>
              <a:t> </a:t>
            </a:r>
            <a:r>
              <a:rPr lang="nl-NL" sz="4400" b="1" dirty="0" err="1">
                <a:cs typeface="Times New Roman" pitchFamily="18" charset="0"/>
              </a:rPr>
              <a:t>sụp</a:t>
            </a:r>
            <a:r>
              <a:rPr lang="nl-NL" sz="4400" b="1" dirty="0">
                <a:cs typeface="Times New Roman" pitchFamily="18" charset="0"/>
              </a:rPr>
              <a:t> </a:t>
            </a:r>
            <a:r>
              <a:rPr lang="nl-NL" sz="4400" b="1" dirty="0" err="1">
                <a:cs typeface="Times New Roman" pitchFamily="18" charset="0"/>
              </a:rPr>
              <a:t>đổ</a:t>
            </a:r>
            <a:r>
              <a:rPr lang="nl-NL" sz="4400" b="1" dirty="0">
                <a:cs typeface="Times New Roman" pitchFamily="18" charset="0"/>
              </a:rPr>
              <a:t>. </a:t>
            </a:r>
            <a:r>
              <a:rPr lang="nl-NL" sz="4400" b="1" dirty="0" err="1">
                <a:cs typeface="Times New Roman" pitchFamily="18" charset="0"/>
              </a:rPr>
              <a:t>Đất</a:t>
            </a:r>
            <a:r>
              <a:rPr lang="nl-NL" sz="4400" b="1" dirty="0">
                <a:cs typeface="Times New Roman" pitchFamily="18" charset="0"/>
              </a:rPr>
              <a:t> </a:t>
            </a:r>
            <a:r>
              <a:rPr lang="nl-NL" sz="4400" b="1" dirty="0" err="1">
                <a:cs typeface="Times New Roman" pitchFamily="18" charset="0"/>
              </a:rPr>
              <a:t>nước</a:t>
            </a:r>
            <a:r>
              <a:rPr lang="nl-NL" sz="4400" b="1" dirty="0">
                <a:cs typeface="Times New Roman" pitchFamily="18" charset="0"/>
              </a:rPr>
              <a:t> ta </a:t>
            </a:r>
            <a:r>
              <a:rPr lang="nl-NL" sz="4400" b="1" dirty="0" err="1">
                <a:cs typeface="Times New Roman" pitchFamily="18" charset="0"/>
              </a:rPr>
              <a:t>bị</a:t>
            </a:r>
            <a:r>
              <a:rPr lang="nl-NL" sz="4400" b="1" dirty="0">
                <a:cs typeface="Times New Roman" pitchFamily="18" charset="0"/>
              </a:rPr>
              <a:t> </a:t>
            </a:r>
            <a:r>
              <a:rPr lang="nl-NL" sz="4400" b="1" dirty="0" err="1">
                <a:cs typeface="Times New Roman" pitchFamily="18" charset="0"/>
              </a:rPr>
              <a:t>nhà</a:t>
            </a:r>
            <a:r>
              <a:rPr lang="nl-NL" sz="4400" b="1" dirty="0">
                <a:cs typeface="Times New Roman" pitchFamily="18" charset="0"/>
              </a:rPr>
              <a:t> Minh </a:t>
            </a:r>
            <a:r>
              <a:rPr lang="nl-NL" sz="4400" b="1" dirty="0" err="1">
                <a:cs typeface="Times New Roman" pitchFamily="18" charset="0"/>
              </a:rPr>
              <a:t>đô</a:t>
            </a:r>
            <a:r>
              <a:rPr lang="nl-NL" sz="4400" b="1" dirty="0">
                <a:cs typeface="Times New Roman" pitchFamily="18" charset="0"/>
              </a:rPr>
              <a:t> </a:t>
            </a:r>
            <a:r>
              <a:rPr lang="nl-NL" sz="4400" b="1" dirty="0" err="1">
                <a:cs typeface="Times New Roman" pitchFamily="18" charset="0"/>
              </a:rPr>
              <a:t>hộ</a:t>
            </a:r>
            <a:r>
              <a:rPr lang="nl-NL" sz="4400" b="1" dirty="0">
                <a:cs typeface="Times New Roman" pitchFamily="18" charset="0"/>
              </a:rPr>
              <a:t>. </a:t>
            </a:r>
            <a:endParaRPr lang="en-US" sz="4400" dirty="0"/>
          </a:p>
        </p:txBody>
      </p:sp>
      <p:sp>
        <p:nvSpPr>
          <p:cNvPr id="4" name="TextBox 4"/>
          <p:cNvSpPr txBox="1"/>
          <p:nvPr/>
        </p:nvSpPr>
        <p:spPr>
          <a:xfrm>
            <a:off x="5075861" y="1507070"/>
            <a:ext cx="8360389" cy="12762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199"/>
              </a:lnSpc>
              <a:spcBef>
                <a:spcPct val="0"/>
              </a:spcBef>
            </a:pPr>
            <a:r>
              <a:rPr lang="en-US" sz="8499" dirty="0" err="1">
                <a:solidFill>
                  <a:srgbClr val="468C48"/>
                </a:solidFill>
                <a:latin typeface="Muli Black"/>
              </a:rPr>
              <a:t>Ghi</a:t>
            </a:r>
            <a:r>
              <a:rPr lang="en-US" sz="8499" dirty="0">
                <a:solidFill>
                  <a:srgbClr val="468C48"/>
                </a:solidFill>
                <a:latin typeface="Muli Black"/>
              </a:rPr>
              <a:t> </a:t>
            </a:r>
            <a:r>
              <a:rPr lang="en-US" sz="8499" dirty="0" err="1">
                <a:solidFill>
                  <a:srgbClr val="468C48"/>
                </a:solidFill>
                <a:latin typeface="Muli Black"/>
              </a:rPr>
              <a:t>nhớ</a:t>
            </a:r>
            <a:endParaRPr lang="en-US" sz="8499" dirty="0">
              <a:solidFill>
                <a:srgbClr val="468C48"/>
              </a:solidFill>
              <a:latin typeface="Muli Black"/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320666" y="6620544"/>
            <a:ext cx="5284471" cy="387207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4437342" y="-915174"/>
            <a:ext cx="3060378" cy="3060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6188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8C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7917687"/>
            <a:ext cx="5266246" cy="2399823"/>
          </a:xfrm>
          <a:prstGeom prst="rect">
            <a:avLst/>
          </a:prstGeom>
          <a:solidFill>
            <a:srgbClr val="F4F4F4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4094"/>
          <a:stretch>
            <a:fillRect/>
          </a:stretch>
        </p:blipFill>
        <p:spPr>
          <a:xfrm flipH="1">
            <a:off x="-131818" y="-737719"/>
            <a:ext cx="5248022" cy="1105522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96345" t="12161" b="14697"/>
          <a:stretch>
            <a:fillRect/>
          </a:stretch>
        </p:blipFill>
        <p:spPr>
          <a:xfrm>
            <a:off x="5096381" y="-351490"/>
            <a:ext cx="339730" cy="1090410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b="54913"/>
          <a:stretch>
            <a:fillRect/>
          </a:stretch>
        </p:blipFill>
        <p:spPr>
          <a:xfrm flipH="1">
            <a:off x="3503561" y="5798874"/>
            <a:ext cx="3225286" cy="4518635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7028931" y="2037298"/>
            <a:ext cx="9617985" cy="5003009"/>
            <a:chOff x="-1755837" y="9525"/>
            <a:chExt cx="12823980" cy="6670679"/>
          </a:xfrm>
        </p:grpSpPr>
        <p:sp>
          <p:nvSpPr>
            <p:cNvPr id="7" name="TextBox 7"/>
            <p:cNvSpPr txBox="1"/>
            <p:nvPr/>
          </p:nvSpPr>
          <p:spPr>
            <a:xfrm>
              <a:off x="0" y="9525"/>
              <a:ext cx="11068143" cy="17048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10199"/>
                </a:lnSpc>
                <a:spcBef>
                  <a:spcPct val="0"/>
                </a:spcBef>
              </a:pPr>
              <a:r>
                <a:rPr lang="en-US" sz="8499" dirty="0" err="1">
                  <a:solidFill>
                    <a:srgbClr val="FFCD50"/>
                  </a:solidFill>
                  <a:latin typeface="Muli Black"/>
                </a:rPr>
                <a:t>Mục</a:t>
              </a:r>
              <a:r>
                <a:rPr lang="en-US" sz="8499" dirty="0">
                  <a:solidFill>
                    <a:srgbClr val="FFCD50"/>
                  </a:solidFill>
                  <a:latin typeface="Muli Black"/>
                </a:rPr>
                <a:t> </a:t>
              </a:r>
              <a:r>
                <a:rPr lang="en-US" sz="8499" dirty="0" err="1">
                  <a:solidFill>
                    <a:srgbClr val="FFCD50"/>
                  </a:solidFill>
                  <a:latin typeface="Muli Black"/>
                </a:rPr>
                <a:t>tiêu</a:t>
              </a:r>
              <a:endParaRPr lang="en-US" sz="8499" u="none" dirty="0">
                <a:solidFill>
                  <a:srgbClr val="FFCD50"/>
                </a:solidFill>
                <a:latin typeface="Muli Black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-1755837" y="2166148"/>
              <a:ext cx="12823980" cy="451405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l">
                <a:spcBef>
                  <a:spcPct val="0"/>
                </a:spcBef>
              </a:pPr>
              <a:r>
                <a:rPr lang="en-US" sz="4400" u="none" dirty="0" err="1">
                  <a:solidFill>
                    <a:srgbClr val="F4F4F4"/>
                  </a:solidFill>
                  <a:latin typeface="Muli Bold"/>
                </a:rPr>
                <a:t>Biết</a:t>
              </a:r>
              <a:r>
                <a:rPr lang="en-US" sz="4400" u="none" dirty="0">
                  <a:solidFill>
                    <a:srgbClr val="F4F4F4"/>
                  </a:solidFill>
                  <a:latin typeface="Muli Bold"/>
                </a:rPr>
                <a:t> </a:t>
              </a:r>
              <a:r>
                <a:rPr lang="en-US" sz="4400" u="none" dirty="0" err="1">
                  <a:solidFill>
                    <a:srgbClr val="F4F4F4"/>
                  </a:solidFill>
                  <a:latin typeface="Muli Bold"/>
                </a:rPr>
                <a:t>được</a:t>
              </a:r>
              <a:r>
                <a:rPr lang="en-US" sz="4400" u="none" dirty="0">
                  <a:solidFill>
                    <a:srgbClr val="F4F4F4"/>
                  </a:solidFill>
                  <a:latin typeface="Muli Bold"/>
                </a:rPr>
                <a:t> </a:t>
              </a:r>
              <a:r>
                <a:rPr lang="en-US" sz="4400" u="none" dirty="0" err="1">
                  <a:solidFill>
                    <a:srgbClr val="F4F4F4"/>
                  </a:solidFill>
                  <a:latin typeface="Muli Bold"/>
                </a:rPr>
                <a:t>các</a:t>
              </a:r>
              <a:r>
                <a:rPr lang="en-US" sz="4400" u="none" dirty="0">
                  <a:solidFill>
                    <a:srgbClr val="F4F4F4"/>
                  </a:solidFill>
                  <a:latin typeface="Muli Bold"/>
                </a:rPr>
                <a:t> </a:t>
              </a:r>
              <a:r>
                <a:rPr lang="en-US" sz="4400" u="none" dirty="0" err="1">
                  <a:solidFill>
                    <a:srgbClr val="F4F4F4"/>
                  </a:solidFill>
                  <a:latin typeface="Muli Bold"/>
                </a:rPr>
                <a:t>biểu</a:t>
              </a:r>
              <a:r>
                <a:rPr lang="en-US" sz="4400" u="none" dirty="0">
                  <a:solidFill>
                    <a:srgbClr val="F4F4F4"/>
                  </a:solidFill>
                  <a:latin typeface="Muli Bold"/>
                </a:rPr>
                <a:t> </a:t>
              </a:r>
              <a:r>
                <a:rPr lang="en-US" sz="4400" u="none" dirty="0" err="1">
                  <a:solidFill>
                    <a:srgbClr val="F4F4F4"/>
                  </a:solidFill>
                  <a:latin typeface="Muli Bold"/>
                </a:rPr>
                <a:t>hiện</a:t>
              </a:r>
              <a:r>
                <a:rPr lang="en-US" sz="4400" u="none" dirty="0">
                  <a:solidFill>
                    <a:srgbClr val="F4F4F4"/>
                  </a:solidFill>
                  <a:latin typeface="Muli Bold"/>
                </a:rPr>
                <a:t> </a:t>
              </a:r>
              <a:r>
                <a:rPr lang="en-US" sz="4400" u="none" dirty="0" err="1">
                  <a:solidFill>
                    <a:srgbClr val="F4F4F4"/>
                  </a:solidFill>
                  <a:latin typeface="Muli Bold"/>
                </a:rPr>
                <a:t>suy</a:t>
              </a:r>
              <a:r>
                <a:rPr lang="en-US" sz="4400" u="none" dirty="0">
                  <a:solidFill>
                    <a:srgbClr val="F4F4F4"/>
                  </a:solidFill>
                  <a:latin typeface="Muli Bold"/>
                </a:rPr>
                <a:t> </a:t>
              </a:r>
              <a:r>
                <a:rPr lang="en-US" sz="4400" u="none" dirty="0" err="1">
                  <a:solidFill>
                    <a:srgbClr val="F4F4F4"/>
                  </a:solidFill>
                  <a:latin typeface="Muli Bold"/>
                </a:rPr>
                <a:t>thoái</a:t>
              </a:r>
              <a:r>
                <a:rPr lang="en-US" sz="4400" u="none" dirty="0">
                  <a:solidFill>
                    <a:srgbClr val="F4F4F4"/>
                  </a:solidFill>
                  <a:latin typeface="Muli Bold"/>
                </a:rPr>
                <a:t> </a:t>
              </a:r>
              <a:r>
                <a:rPr lang="en-US" sz="4400" u="none" dirty="0" err="1">
                  <a:solidFill>
                    <a:srgbClr val="F4F4F4"/>
                  </a:solidFill>
                  <a:latin typeface="Muli Bold"/>
                </a:rPr>
                <a:t>của</a:t>
              </a:r>
              <a:r>
                <a:rPr lang="en-US" sz="4400" u="none" dirty="0">
                  <a:solidFill>
                    <a:srgbClr val="F4F4F4"/>
                  </a:solidFill>
                  <a:latin typeface="Muli Bold"/>
                </a:rPr>
                <a:t> </a:t>
              </a:r>
              <a:r>
                <a:rPr lang="en-US" sz="4400" u="none" dirty="0" err="1">
                  <a:solidFill>
                    <a:srgbClr val="F4F4F4"/>
                  </a:solidFill>
                  <a:latin typeface="Muli Bold"/>
                </a:rPr>
                <a:t>nhà</a:t>
              </a:r>
              <a:r>
                <a:rPr lang="en-US" sz="4400" dirty="0">
                  <a:solidFill>
                    <a:srgbClr val="F4F4F4"/>
                  </a:solidFill>
                  <a:latin typeface="Muli Bold"/>
                </a:rPr>
                <a:t> </a:t>
              </a:r>
              <a:r>
                <a:rPr lang="en-US" sz="4400" dirty="0" err="1">
                  <a:solidFill>
                    <a:srgbClr val="F4F4F4"/>
                  </a:solidFill>
                  <a:latin typeface="Muli Bold"/>
                </a:rPr>
                <a:t>Trần</a:t>
              </a:r>
              <a:r>
                <a:rPr lang="en-US" sz="4400" dirty="0">
                  <a:solidFill>
                    <a:srgbClr val="F4F4F4"/>
                  </a:solidFill>
                  <a:latin typeface="Muli Bold"/>
                </a:rPr>
                <a:t> </a:t>
              </a:r>
              <a:r>
                <a:rPr lang="en-US" sz="4400" dirty="0" err="1">
                  <a:solidFill>
                    <a:srgbClr val="F4F4F4"/>
                  </a:solidFill>
                  <a:latin typeface="Muli Bold"/>
                </a:rPr>
                <a:t>giữa</a:t>
              </a:r>
              <a:r>
                <a:rPr lang="en-US" sz="4400" dirty="0">
                  <a:solidFill>
                    <a:srgbClr val="F4F4F4"/>
                  </a:solidFill>
                  <a:latin typeface="Muli Bold"/>
                </a:rPr>
                <a:t> </a:t>
              </a:r>
              <a:r>
                <a:rPr lang="en-US" sz="4400" dirty="0" err="1">
                  <a:solidFill>
                    <a:srgbClr val="F4F4F4"/>
                  </a:solidFill>
                  <a:latin typeface="Muli Bold"/>
                </a:rPr>
                <a:t>thế</a:t>
              </a:r>
              <a:r>
                <a:rPr lang="en-US" sz="4400" dirty="0">
                  <a:solidFill>
                    <a:srgbClr val="F4F4F4"/>
                  </a:solidFill>
                  <a:latin typeface="Muli Bold"/>
                </a:rPr>
                <a:t> </a:t>
              </a:r>
              <a:r>
                <a:rPr lang="en-US" sz="4400" dirty="0" err="1">
                  <a:solidFill>
                    <a:srgbClr val="F4F4F4"/>
                  </a:solidFill>
                  <a:latin typeface="Muli Bold"/>
                </a:rPr>
                <a:t>kỉ</a:t>
              </a:r>
              <a:r>
                <a:rPr lang="en-US" sz="4400" dirty="0">
                  <a:solidFill>
                    <a:srgbClr val="F4F4F4"/>
                  </a:solidFill>
                  <a:latin typeface="Muli Bold"/>
                </a:rPr>
                <a:t> XIV</a:t>
              </a:r>
              <a:r>
                <a:rPr lang="en-US" sz="4400" u="none" dirty="0">
                  <a:solidFill>
                    <a:srgbClr val="F4F4F4"/>
                  </a:solidFill>
                  <a:latin typeface="Muli Bold"/>
                </a:rPr>
                <a:t>.</a:t>
              </a:r>
            </a:p>
            <a:p>
              <a:pPr marL="0" lvl="0" indent="0" algn="l">
                <a:spcBef>
                  <a:spcPct val="0"/>
                </a:spcBef>
              </a:pPr>
              <a:endParaRPr lang="en-US" sz="4400" u="none" dirty="0">
                <a:solidFill>
                  <a:srgbClr val="F4F4F4"/>
                </a:solidFill>
                <a:latin typeface="Muli Bold"/>
              </a:endParaRPr>
            </a:p>
            <a:p>
              <a:pPr marL="0" lvl="0" indent="0" algn="l">
                <a:spcBef>
                  <a:spcPct val="0"/>
                </a:spcBef>
              </a:pPr>
              <a:r>
                <a:rPr lang="en-US" sz="4400" u="none" dirty="0" err="1">
                  <a:solidFill>
                    <a:srgbClr val="F4F4F4"/>
                  </a:solidFill>
                  <a:latin typeface="Muli Bold"/>
                </a:rPr>
                <a:t>Biết</a:t>
              </a:r>
              <a:r>
                <a:rPr lang="en-US" sz="4400" u="none" dirty="0">
                  <a:solidFill>
                    <a:srgbClr val="F4F4F4"/>
                  </a:solidFill>
                  <a:latin typeface="Muli Bold"/>
                </a:rPr>
                <a:t> </a:t>
              </a:r>
              <a:r>
                <a:rPr lang="en-US" sz="4400" u="none" dirty="0" err="1">
                  <a:solidFill>
                    <a:srgbClr val="F4F4F4"/>
                  </a:solidFill>
                  <a:latin typeface="Muli Bold"/>
                </a:rPr>
                <a:t>được</a:t>
              </a:r>
              <a:r>
                <a:rPr lang="en-US" sz="4400" u="none" dirty="0">
                  <a:solidFill>
                    <a:srgbClr val="F4F4F4"/>
                  </a:solidFill>
                  <a:latin typeface="Muli Bold"/>
                </a:rPr>
                <a:t> </a:t>
              </a:r>
              <a:r>
                <a:rPr lang="en-US" sz="4400" u="none" dirty="0" err="1">
                  <a:solidFill>
                    <a:srgbClr val="F4F4F4"/>
                  </a:solidFill>
                  <a:latin typeface="Muli Bold"/>
                </a:rPr>
                <a:t>nguyên</a:t>
              </a:r>
              <a:r>
                <a:rPr lang="en-US" sz="4400" u="none" dirty="0">
                  <a:solidFill>
                    <a:srgbClr val="F4F4F4"/>
                  </a:solidFill>
                  <a:latin typeface="Muli Bold"/>
                </a:rPr>
                <a:t> </a:t>
              </a:r>
              <a:r>
                <a:rPr lang="en-US" sz="4400" u="none" dirty="0" err="1">
                  <a:solidFill>
                    <a:srgbClr val="F4F4F4"/>
                  </a:solidFill>
                  <a:latin typeface="Muli Bold"/>
                </a:rPr>
                <a:t>nhân</a:t>
              </a:r>
              <a:r>
                <a:rPr lang="en-US" sz="4400" u="none" dirty="0">
                  <a:solidFill>
                    <a:srgbClr val="F4F4F4"/>
                  </a:solidFill>
                  <a:latin typeface="Muli Bold"/>
                </a:rPr>
                <a:t> </a:t>
              </a:r>
              <a:r>
                <a:rPr lang="en-US" sz="4400" u="none" dirty="0" err="1">
                  <a:solidFill>
                    <a:srgbClr val="F4F4F4"/>
                  </a:solidFill>
                  <a:latin typeface="Muli Bold"/>
                </a:rPr>
                <a:t>nhà</a:t>
              </a:r>
              <a:r>
                <a:rPr lang="en-US" sz="4400" u="none" dirty="0">
                  <a:solidFill>
                    <a:srgbClr val="F4F4F4"/>
                  </a:solidFill>
                  <a:latin typeface="Muli Bold"/>
                </a:rPr>
                <a:t> </a:t>
              </a:r>
              <a:r>
                <a:rPr lang="en-US" sz="4400" u="none" dirty="0" err="1">
                  <a:solidFill>
                    <a:srgbClr val="F4F4F4"/>
                  </a:solidFill>
                  <a:latin typeface="Muli Bold"/>
                </a:rPr>
                <a:t>Hồ</a:t>
              </a:r>
              <a:r>
                <a:rPr lang="en-US" sz="4400" u="none" dirty="0">
                  <a:solidFill>
                    <a:srgbClr val="F4F4F4"/>
                  </a:solidFill>
                  <a:latin typeface="Muli Bold"/>
                </a:rPr>
                <a:t> </a:t>
              </a:r>
              <a:r>
                <a:rPr lang="en-US" sz="4400" u="none" dirty="0" err="1">
                  <a:solidFill>
                    <a:srgbClr val="F4F4F4"/>
                  </a:solidFill>
                  <a:latin typeface="Muli Bold"/>
                </a:rPr>
                <a:t>thay</a:t>
              </a:r>
              <a:r>
                <a:rPr lang="en-US" sz="4400" u="none" dirty="0">
                  <a:solidFill>
                    <a:srgbClr val="F4F4F4"/>
                  </a:solidFill>
                  <a:latin typeface="Muli Bold"/>
                </a:rPr>
                <a:t> </a:t>
              </a:r>
              <a:r>
                <a:rPr lang="en-US" sz="4400" u="none" dirty="0" err="1">
                  <a:solidFill>
                    <a:srgbClr val="F4F4F4"/>
                  </a:solidFill>
                  <a:latin typeface="Muli Bold"/>
                </a:rPr>
                <a:t>thế</a:t>
              </a:r>
              <a:r>
                <a:rPr lang="en-US" sz="4400" u="none" dirty="0">
                  <a:solidFill>
                    <a:srgbClr val="F4F4F4"/>
                  </a:solidFill>
                  <a:latin typeface="Muli Bold"/>
                </a:rPr>
                <a:t> </a:t>
              </a:r>
              <a:r>
                <a:rPr lang="en-US" sz="4400" u="none" dirty="0" err="1">
                  <a:solidFill>
                    <a:srgbClr val="F4F4F4"/>
                  </a:solidFill>
                  <a:latin typeface="Muli Bold"/>
                </a:rPr>
                <a:t>nhà</a:t>
              </a:r>
              <a:r>
                <a:rPr lang="en-US" sz="4400" u="none" dirty="0">
                  <a:solidFill>
                    <a:srgbClr val="F4F4F4"/>
                  </a:solidFill>
                  <a:latin typeface="Muli Bold"/>
                </a:rPr>
                <a:t> </a:t>
              </a:r>
              <a:r>
                <a:rPr lang="en-US" sz="4400" u="none" dirty="0" err="1">
                  <a:solidFill>
                    <a:srgbClr val="F4F4F4"/>
                  </a:solidFill>
                  <a:latin typeface="Muli Bold"/>
                </a:rPr>
                <a:t>Trần</a:t>
              </a:r>
              <a:r>
                <a:rPr lang="en-US" sz="4400" u="none" dirty="0">
                  <a:solidFill>
                    <a:srgbClr val="F4F4F4"/>
                  </a:solidFill>
                  <a:latin typeface="Muli Bold"/>
                </a:rPr>
                <a:t>.</a:t>
              </a: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B6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374395" y="5191620"/>
            <a:ext cx="10352722" cy="27699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14350" lvl="0" indent="-514350" algn="l">
              <a:buAutoNum type="arabicPeriod"/>
            </a:pPr>
            <a:r>
              <a:rPr lang="en-US" sz="6000" u="none" dirty="0" err="1">
                <a:solidFill>
                  <a:srgbClr val="002B01"/>
                </a:solidFill>
                <a:latin typeface="Muli Bold"/>
              </a:rPr>
              <a:t>Tình</a:t>
            </a:r>
            <a:r>
              <a:rPr lang="en-US" sz="6000" u="none" dirty="0">
                <a:solidFill>
                  <a:srgbClr val="002B01"/>
                </a:solidFill>
                <a:latin typeface="Muli Bold"/>
              </a:rPr>
              <a:t> </a:t>
            </a:r>
            <a:r>
              <a:rPr lang="en-US" sz="6000" u="none" dirty="0" err="1">
                <a:solidFill>
                  <a:srgbClr val="002B01"/>
                </a:solidFill>
                <a:latin typeface="Muli Bold"/>
              </a:rPr>
              <a:t>hình</a:t>
            </a:r>
            <a:r>
              <a:rPr lang="en-US" sz="6000" u="none" dirty="0">
                <a:solidFill>
                  <a:srgbClr val="002B01"/>
                </a:solidFill>
                <a:latin typeface="Muli Bold"/>
              </a:rPr>
              <a:t> </a:t>
            </a:r>
            <a:r>
              <a:rPr lang="en-US" sz="6000" u="none" dirty="0" err="1">
                <a:solidFill>
                  <a:srgbClr val="002B01"/>
                </a:solidFill>
                <a:latin typeface="Muli Bold"/>
              </a:rPr>
              <a:t>nước</a:t>
            </a:r>
            <a:r>
              <a:rPr lang="en-US" sz="6000" u="none" dirty="0">
                <a:solidFill>
                  <a:srgbClr val="002B01"/>
                </a:solidFill>
                <a:latin typeface="Muli Bold"/>
              </a:rPr>
              <a:t> ta </a:t>
            </a:r>
            <a:r>
              <a:rPr lang="en-US" sz="6000" u="none" dirty="0" err="1">
                <a:solidFill>
                  <a:srgbClr val="002B01"/>
                </a:solidFill>
                <a:latin typeface="Muli Bold"/>
              </a:rPr>
              <a:t>giữa</a:t>
            </a:r>
            <a:r>
              <a:rPr lang="en-US" sz="6000" u="none" dirty="0">
                <a:solidFill>
                  <a:srgbClr val="002B01"/>
                </a:solidFill>
                <a:latin typeface="Muli Bold"/>
              </a:rPr>
              <a:t> </a:t>
            </a:r>
            <a:r>
              <a:rPr lang="en-US" sz="6000" u="none" dirty="0" err="1">
                <a:solidFill>
                  <a:srgbClr val="002B01"/>
                </a:solidFill>
                <a:latin typeface="Muli Bold"/>
              </a:rPr>
              <a:t>thế</a:t>
            </a:r>
            <a:r>
              <a:rPr lang="en-US" sz="6000" u="none" dirty="0">
                <a:solidFill>
                  <a:srgbClr val="002B01"/>
                </a:solidFill>
                <a:latin typeface="Muli Bold"/>
              </a:rPr>
              <a:t> </a:t>
            </a:r>
            <a:r>
              <a:rPr lang="en-US" sz="6000" u="none" dirty="0" err="1">
                <a:solidFill>
                  <a:srgbClr val="002B01"/>
                </a:solidFill>
                <a:latin typeface="Muli Bold"/>
              </a:rPr>
              <a:t>kỉ</a:t>
            </a:r>
            <a:r>
              <a:rPr lang="en-US" sz="6000" u="none" dirty="0">
                <a:solidFill>
                  <a:srgbClr val="002B01"/>
                </a:solidFill>
                <a:latin typeface="Muli Bold"/>
              </a:rPr>
              <a:t> XIV</a:t>
            </a:r>
          </a:p>
          <a:p>
            <a:pPr marL="514350" lvl="0" indent="-514350" algn="l">
              <a:buAutoNum type="arabicPeriod"/>
            </a:pPr>
            <a:r>
              <a:rPr lang="en-US" sz="6000" dirty="0" err="1">
                <a:solidFill>
                  <a:srgbClr val="002B01"/>
                </a:solidFill>
                <a:latin typeface="Muli Bold"/>
              </a:rPr>
              <a:t>Nhà</a:t>
            </a:r>
            <a:r>
              <a:rPr lang="en-US" sz="6000" dirty="0">
                <a:solidFill>
                  <a:srgbClr val="002B01"/>
                </a:solidFill>
                <a:latin typeface="Muli Bold"/>
              </a:rPr>
              <a:t> </a:t>
            </a:r>
            <a:r>
              <a:rPr lang="en-US" sz="6000" dirty="0" err="1">
                <a:solidFill>
                  <a:srgbClr val="002B01"/>
                </a:solidFill>
                <a:latin typeface="Muli Bold"/>
              </a:rPr>
              <a:t>Hồ</a:t>
            </a:r>
            <a:r>
              <a:rPr lang="en-US" sz="6000" dirty="0">
                <a:solidFill>
                  <a:srgbClr val="002B01"/>
                </a:solidFill>
                <a:latin typeface="Muli Bold"/>
              </a:rPr>
              <a:t> </a:t>
            </a:r>
            <a:r>
              <a:rPr lang="en-US" sz="6000" dirty="0" err="1">
                <a:solidFill>
                  <a:srgbClr val="002B01"/>
                </a:solidFill>
                <a:latin typeface="Muli Bold"/>
              </a:rPr>
              <a:t>thay</a:t>
            </a:r>
            <a:r>
              <a:rPr lang="en-US" sz="6000" dirty="0">
                <a:solidFill>
                  <a:srgbClr val="002B01"/>
                </a:solidFill>
                <a:latin typeface="Muli Bold"/>
              </a:rPr>
              <a:t> </a:t>
            </a:r>
            <a:r>
              <a:rPr lang="en-US" sz="6000" dirty="0" err="1">
                <a:solidFill>
                  <a:srgbClr val="002B01"/>
                </a:solidFill>
                <a:latin typeface="Muli Bold"/>
              </a:rPr>
              <a:t>thế</a:t>
            </a:r>
            <a:r>
              <a:rPr lang="en-US" sz="6000" dirty="0">
                <a:solidFill>
                  <a:srgbClr val="002B01"/>
                </a:solidFill>
                <a:latin typeface="Muli Bold"/>
              </a:rPr>
              <a:t> </a:t>
            </a:r>
            <a:r>
              <a:rPr lang="en-US" sz="6000" dirty="0" err="1">
                <a:solidFill>
                  <a:srgbClr val="002B01"/>
                </a:solidFill>
                <a:latin typeface="Muli Bold"/>
              </a:rPr>
              <a:t>nhà</a:t>
            </a:r>
            <a:r>
              <a:rPr lang="en-US" sz="6000" dirty="0">
                <a:solidFill>
                  <a:srgbClr val="002B01"/>
                </a:solidFill>
                <a:latin typeface="Muli Bold"/>
              </a:rPr>
              <a:t> </a:t>
            </a:r>
            <a:r>
              <a:rPr lang="en-US" sz="6000" dirty="0" err="1">
                <a:solidFill>
                  <a:srgbClr val="002B01"/>
                </a:solidFill>
                <a:latin typeface="Muli Bold"/>
              </a:rPr>
              <a:t>Trần</a:t>
            </a:r>
            <a:endParaRPr lang="en-US" sz="6000" u="none" dirty="0">
              <a:solidFill>
                <a:srgbClr val="002B01"/>
              </a:solidFill>
              <a:latin typeface="Muli Bold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6767533" y="5486758"/>
            <a:ext cx="163227" cy="163227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4F4F4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6850634" y="7589586"/>
            <a:ext cx="163227" cy="163227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4F4F4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84187" y="5363375"/>
            <a:ext cx="5439711" cy="144399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2690093" y="5272129"/>
            <a:ext cx="8619310" cy="501487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84187" y="7302751"/>
            <a:ext cx="1837928" cy="2947115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6096000" y="1160714"/>
            <a:ext cx="9034548" cy="25496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199"/>
              </a:lnSpc>
              <a:spcBef>
                <a:spcPct val="0"/>
              </a:spcBef>
            </a:pPr>
            <a:r>
              <a:rPr lang="en-US" sz="8499" u="none" dirty="0" err="1">
                <a:solidFill>
                  <a:srgbClr val="F4F4F4"/>
                </a:solidFill>
                <a:latin typeface="Muli Black"/>
              </a:rPr>
              <a:t>Các</a:t>
            </a:r>
            <a:r>
              <a:rPr lang="en-US" sz="8499" u="none" dirty="0">
                <a:solidFill>
                  <a:srgbClr val="F4F4F4"/>
                </a:solidFill>
                <a:latin typeface="Muli Black"/>
              </a:rPr>
              <a:t> </a:t>
            </a:r>
            <a:r>
              <a:rPr lang="en-US" sz="8499" u="none" dirty="0" err="1">
                <a:solidFill>
                  <a:srgbClr val="F4F4F4"/>
                </a:solidFill>
                <a:latin typeface="Muli Black"/>
              </a:rPr>
              <a:t>hoạt</a:t>
            </a:r>
            <a:r>
              <a:rPr lang="en-US" sz="8499" u="none" dirty="0">
                <a:solidFill>
                  <a:srgbClr val="F4F4F4"/>
                </a:solidFill>
                <a:latin typeface="Muli Black"/>
              </a:rPr>
              <a:t> </a:t>
            </a:r>
            <a:r>
              <a:rPr lang="en-US" sz="8499" u="none" dirty="0" err="1">
                <a:solidFill>
                  <a:srgbClr val="F4F4F4"/>
                </a:solidFill>
                <a:latin typeface="Muli Black"/>
              </a:rPr>
              <a:t>động</a:t>
            </a:r>
            <a:r>
              <a:rPr lang="en-US" sz="8499" u="none" dirty="0">
                <a:solidFill>
                  <a:srgbClr val="F4F4F4"/>
                </a:solidFill>
                <a:latin typeface="Muli Black"/>
              </a:rPr>
              <a:t> </a:t>
            </a:r>
            <a:r>
              <a:rPr lang="en-US" sz="8499" u="none" dirty="0" err="1">
                <a:solidFill>
                  <a:srgbClr val="F4F4F4"/>
                </a:solidFill>
                <a:latin typeface="Muli Black"/>
              </a:rPr>
              <a:t>học</a:t>
            </a:r>
            <a:r>
              <a:rPr lang="en-US" sz="8499" u="none" dirty="0">
                <a:solidFill>
                  <a:srgbClr val="F4F4F4"/>
                </a:solidFill>
                <a:latin typeface="Muli Black"/>
              </a:rPr>
              <a:t> </a:t>
            </a:r>
            <a:r>
              <a:rPr lang="en-US" sz="8499" u="none" dirty="0" err="1">
                <a:solidFill>
                  <a:srgbClr val="F4F4F4"/>
                </a:solidFill>
                <a:latin typeface="Muli Black"/>
              </a:rPr>
              <a:t>tập</a:t>
            </a:r>
            <a:endParaRPr lang="en-US" sz="8499" u="none" dirty="0">
              <a:solidFill>
                <a:srgbClr val="F4F4F4"/>
              </a:solidFill>
              <a:latin typeface="Muli Black"/>
            </a:endParaRP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097514" y="8776308"/>
            <a:ext cx="840494" cy="151069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2838278" y="3292683"/>
            <a:ext cx="7444930" cy="139423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B6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-4154293" y="5476832"/>
            <a:ext cx="7454002" cy="49603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2617848" y="7271549"/>
            <a:ext cx="5923207" cy="301545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4818"/>
          <a:stretch>
            <a:fillRect/>
          </a:stretch>
        </p:blipFill>
        <p:spPr>
          <a:xfrm>
            <a:off x="2162328" y="8189733"/>
            <a:ext cx="2919380" cy="2247398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8306072" y="770961"/>
            <a:ext cx="9179335" cy="8067970"/>
            <a:chOff x="-1583137" y="-2440941"/>
            <a:chExt cx="12239112" cy="10757291"/>
          </a:xfrm>
        </p:grpSpPr>
        <p:sp>
          <p:nvSpPr>
            <p:cNvPr id="6" name="TextBox 6"/>
            <p:cNvSpPr txBox="1"/>
            <p:nvPr/>
          </p:nvSpPr>
          <p:spPr>
            <a:xfrm>
              <a:off x="-1323137" y="-2440941"/>
              <a:ext cx="11979112" cy="222556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>
                <a:lnSpc>
                  <a:spcPts val="6720"/>
                </a:lnSpc>
                <a:spcBef>
                  <a:spcPct val="0"/>
                </a:spcBef>
              </a:pPr>
              <a:r>
                <a:rPr lang="en-US" sz="5400" u="none" dirty="0" err="1">
                  <a:solidFill>
                    <a:srgbClr val="F4F4F4"/>
                  </a:solidFill>
                  <a:latin typeface="Muli Black"/>
                </a:rPr>
                <a:t>Đọc</a:t>
              </a:r>
              <a:r>
                <a:rPr lang="en-US" sz="5400" u="none" dirty="0">
                  <a:solidFill>
                    <a:srgbClr val="F4F4F4"/>
                  </a:solidFill>
                  <a:latin typeface="Muli Black"/>
                </a:rPr>
                <a:t> SGK </a:t>
              </a:r>
              <a:r>
                <a:rPr lang="en-US" sz="5400" u="none" dirty="0" err="1">
                  <a:solidFill>
                    <a:srgbClr val="F4F4F4"/>
                  </a:solidFill>
                  <a:latin typeface="Muli Black"/>
                </a:rPr>
                <a:t>từ</a:t>
              </a:r>
              <a:r>
                <a:rPr lang="en-US" sz="5400" u="none" dirty="0">
                  <a:solidFill>
                    <a:srgbClr val="F4F4F4"/>
                  </a:solidFill>
                  <a:latin typeface="Muli Black"/>
                </a:rPr>
                <a:t> </a:t>
              </a:r>
              <a:r>
                <a:rPr lang="en-US" sz="5400" u="none" dirty="0" err="1">
                  <a:solidFill>
                    <a:srgbClr val="F4F4F4"/>
                  </a:solidFill>
                  <a:latin typeface="Muli Black"/>
                </a:rPr>
                <a:t>đầu</a:t>
              </a:r>
              <a:r>
                <a:rPr lang="en-US" sz="5400" u="none" dirty="0">
                  <a:solidFill>
                    <a:srgbClr val="F4F4F4"/>
                  </a:solidFill>
                  <a:latin typeface="Muli Black"/>
                </a:rPr>
                <a:t> </a:t>
              </a:r>
              <a:r>
                <a:rPr lang="en-US" sz="5400" u="none" dirty="0" err="1">
                  <a:solidFill>
                    <a:srgbClr val="F4F4F4"/>
                  </a:solidFill>
                  <a:latin typeface="Muli Black"/>
                </a:rPr>
                <a:t>đến</a:t>
              </a:r>
              <a:r>
                <a:rPr lang="en-US" sz="5400" u="none" dirty="0">
                  <a:solidFill>
                    <a:srgbClr val="F4F4F4"/>
                  </a:solidFill>
                  <a:latin typeface="Muli Black"/>
                </a:rPr>
                <a:t> … </a:t>
              </a:r>
              <a:r>
                <a:rPr lang="en-US" sz="5400" u="none" dirty="0" err="1">
                  <a:solidFill>
                    <a:srgbClr val="F4F4F4"/>
                  </a:solidFill>
                  <a:latin typeface="Muli Black"/>
                </a:rPr>
                <a:t>xin</a:t>
              </a:r>
              <a:r>
                <a:rPr lang="en-US" sz="5400" u="none" dirty="0">
                  <a:solidFill>
                    <a:srgbClr val="F4F4F4"/>
                  </a:solidFill>
                  <a:latin typeface="Muli Black"/>
                </a:rPr>
                <a:t> </a:t>
              </a:r>
              <a:r>
                <a:rPr lang="en-US" sz="5400" u="none" dirty="0" err="1">
                  <a:solidFill>
                    <a:srgbClr val="F4F4F4"/>
                  </a:solidFill>
                  <a:latin typeface="Muli Black"/>
                </a:rPr>
                <a:t>từ</a:t>
              </a:r>
              <a:r>
                <a:rPr lang="en-US" sz="5400" u="none" dirty="0">
                  <a:solidFill>
                    <a:srgbClr val="F4F4F4"/>
                  </a:solidFill>
                  <a:latin typeface="Muli Black"/>
                </a:rPr>
                <a:t> </a:t>
              </a:r>
              <a:r>
                <a:rPr lang="en-US" sz="5400" u="none" dirty="0" err="1">
                  <a:solidFill>
                    <a:srgbClr val="F4F4F4"/>
                  </a:solidFill>
                  <a:latin typeface="Muli Black"/>
                </a:rPr>
                <a:t>quan</a:t>
              </a:r>
              <a:r>
                <a:rPr lang="en-US" sz="5400" u="none" dirty="0">
                  <a:solidFill>
                    <a:srgbClr val="F4F4F4"/>
                  </a:solidFill>
                  <a:latin typeface="Muli Black"/>
                </a:rPr>
                <a:t> </a:t>
              </a:r>
              <a:r>
                <a:rPr lang="en-US" sz="5400" u="none" dirty="0" err="1">
                  <a:solidFill>
                    <a:srgbClr val="F4F4F4"/>
                  </a:solidFill>
                  <a:latin typeface="Muli Black"/>
                </a:rPr>
                <a:t>và</a:t>
              </a:r>
              <a:r>
                <a:rPr lang="en-US" sz="5400" u="none" dirty="0">
                  <a:solidFill>
                    <a:srgbClr val="F4F4F4"/>
                  </a:solidFill>
                  <a:latin typeface="Muli Black"/>
                </a:rPr>
                <a:t> </a:t>
              </a:r>
              <a:r>
                <a:rPr lang="en-US" sz="5400" u="none" dirty="0" err="1">
                  <a:solidFill>
                    <a:srgbClr val="F4F4F4"/>
                  </a:solidFill>
                  <a:latin typeface="Muli Black"/>
                </a:rPr>
                <a:t>trả</a:t>
              </a:r>
              <a:r>
                <a:rPr lang="en-US" sz="5400" u="none" dirty="0">
                  <a:solidFill>
                    <a:srgbClr val="F4F4F4"/>
                  </a:solidFill>
                  <a:latin typeface="Muli Black"/>
                </a:rPr>
                <a:t> </a:t>
              </a:r>
              <a:r>
                <a:rPr lang="en-US" sz="5400" u="none" dirty="0" err="1">
                  <a:solidFill>
                    <a:srgbClr val="F4F4F4"/>
                  </a:solidFill>
                  <a:latin typeface="Muli Black"/>
                </a:rPr>
                <a:t>lời</a:t>
              </a:r>
              <a:r>
                <a:rPr lang="en-US" sz="5400" u="none" dirty="0">
                  <a:solidFill>
                    <a:srgbClr val="F4F4F4"/>
                  </a:solidFill>
                  <a:latin typeface="Muli Black"/>
                </a:rPr>
                <a:t> </a:t>
              </a:r>
              <a:r>
                <a:rPr lang="en-US" sz="5400" u="none" dirty="0" err="1">
                  <a:solidFill>
                    <a:srgbClr val="F4F4F4"/>
                  </a:solidFill>
                  <a:latin typeface="Muli Black"/>
                </a:rPr>
                <a:t>câu</a:t>
              </a:r>
              <a:r>
                <a:rPr lang="en-US" sz="5400" u="none" dirty="0">
                  <a:solidFill>
                    <a:srgbClr val="F4F4F4"/>
                  </a:solidFill>
                  <a:latin typeface="Muli Black"/>
                </a:rPr>
                <a:t> </a:t>
              </a:r>
              <a:r>
                <a:rPr lang="en-US" sz="5400" u="none" dirty="0" err="1">
                  <a:solidFill>
                    <a:srgbClr val="F4F4F4"/>
                  </a:solidFill>
                  <a:latin typeface="Muli Black"/>
                </a:rPr>
                <a:t>hỏi</a:t>
              </a:r>
              <a:endParaRPr lang="en-US" sz="5400" u="none" dirty="0">
                <a:solidFill>
                  <a:srgbClr val="F4F4F4"/>
                </a:solidFill>
                <a:latin typeface="Muli Black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-1583137" y="1093861"/>
              <a:ext cx="12239112" cy="722248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 eaLnBrk="1" hangingPunct="1">
                <a:spcBef>
                  <a:spcPct val="50000"/>
                </a:spcBef>
                <a:buFont typeface="Wingdings" pitchFamily="2" charset="2"/>
                <a:buChar char="Ø"/>
              </a:pPr>
              <a:r>
                <a:rPr lang="en-US" sz="4400" b="1" i="1" dirty="0" err="1">
                  <a:latin typeface="Baguet Script" pitchFamily="2" charset="77"/>
                </a:rPr>
                <a:t>Tình</a:t>
              </a:r>
              <a:r>
                <a:rPr lang="en-US" sz="4400" b="1" i="1" dirty="0">
                  <a:latin typeface="Baguet Script" pitchFamily="2" charset="77"/>
                </a:rPr>
                <a:t> </a:t>
              </a:r>
              <a:r>
                <a:rPr lang="en-US" sz="4400" b="1" i="1" dirty="0" err="1">
                  <a:latin typeface="Baguet Script" pitchFamily="2" charset="77"/>
                </a:rPr>
                <a:t>hình</a:t>
              </a:r>
              <a:r>
                <a:rPr lang="en-US" sz="4400" b="1" i="1" dirty="0">
                  <a:latin typeface="Baguet Script" pitchFamily="2" charset="77"/>
                </a:rPr>
                <a:t> </a:t>
              </a:r>
              <a:r>
                <a:rPr lang="en-US" sz="4400" b="1" i="1" dirty="0" err="1">
                  <a:latin typeface="Baguet Script" pitchFamily="2" charset="77"/>
                </a:rPr>
                <a:t>nước</a:t>
              </a:r>
              <a:r>
                <a:rPr lang="en-US" sz="4400" b="1" i="1" dirty="0">
                  <a:latin typeface="Baguet Script" pitchFamily="2" charset="77"/>
                </a:rPr>
                <a:t> ta </a:t>
              </a:r>
              <a:r>
                <a:rPr lang="en-US" sz="4400" b="1" i="1" dirty="0" err="1">
                  <a:latin typeface="Baguet Script" pitchFamily="2" charset="77"/>
                </a:rPr>
                <a:t>cuối</a:t>
              </a:r>
              <a:r>
                <a:rPr lang="en-US" sz="4400" b="1" i="1" dirty="0">
                  <a:latin typeface="Baguet Script" pitchFamily="2" charset="77"/>
                </a:rPr>
                <a:t> </a:t>
              </a:r>
              <a:r>
                <a:rPr lang="en-US" sz="4400" b="1" i="1" dirty="0" err="1">
                  <a:latin typeface="Baguet Script" pitchFamily="2" charset="77"/>
                </a:rPr>
                <a:t>thời</a:t>
              </a:r>
              <a:r>
                <a:rPr lang="en-US" sz="4400" b="1" i="1" dirty="0">
                  <a:latin typeface="Baguet Script" pitchFamily="2" charset="77"/>
                </a:rPr>
                <a:t> </a:t>
              </a:r>
              <a:r>
                <a:rPr lang="en-US" sz="4400" b="1" i="1" dirty="0" err="1">
                  <a:latin typeface="Baguet Script" pitchFamily="2" charset="77"/>
                </a:rPr>
                <a:t>Trần</a:t>
              </a:r>
              <a:r>
                <a:rPr lang="en-US" sz="4400" b="1" i="1" dirty="0">
                  <a:latin typeface="Baguet Script" pitchFamily="2" charset="77"/>
                </a:rPr>
                <a:t> </a:t>
              </a:r>
              <a:r>
                <a:rPr lang="en-US" sz="4400" b="1" i="1" dirty="0" err="1">
                  <a:latin typeface="Baguet Script" pitchFamily="2" charset="77"/>
                </a:rPr>
                <a:t>như</a:t>
              </a:r>
              <a:r>
                <a:rPr lang="en-US" sz="4400" b="1" i="1" dirty="0">
                  <a:latin typeface="Baguet Script" pitchFamily="2" charset="77"/>
                </a:rPr>
                <a:t> </a:t>
              </a:r>
              <a:r>
                <a:rPr lang="en-US" sz="4400" b="1" i="1" dirty="0" err="1">
                  <a:latin typeface="Baguet Script" pitchFamily="2" charset="77"/>
                </a:rPr>
                <a:t>thế</a:t>
              </a:r>
              <a:r>
                <a:rPr lang="en-US" sz="4400" b="1" i="1" dirty="0">
                  <a:latin typeface="Baguet Script" pitchFamily="2" charset="77"/>
                </a:rPr>
                <a:t> </a:t>
              </a:r>
              <a:r>
                <a:rPr lang="en-US" sz="4400" b="1" i="1" dirty="0" err="1">
                  <a:latin typeface="Baguet Script" pitchFamily="2" charset="77"/>
                </a:rPr>
                <a:t>nào</a:t>
              </a:r>
              <a:r>
                <a:rPr lang="en-US" sz="4400" b="1" i="1" dirty="0">
                  <a:latin typeface="Baguet Script" pitchFamily="2" charset="77"/>
                </a:rPr>
                <a:t>?</a:t>
              </a:r>
            </a:p>
            <a:p>
              <a:pPr algn="just" eaLnBrk="1" hangingPunct="1">
                <a:spcBef>
                  <a:spcPct val="50000"/>
                </a:spcBef>
                <a:buFont typeface="Wingdings" pitchFamily="2" charset="2"/>
                <a:buChar char="Ø"/>
              </a:pPr>
              <a:r>
                <a:rPr lang="en-US" sz="4400" b="1" i="1" dirty="0" err="1">
                  <a:latin typeface="Baguet Script" pitchFamily="2" charset="77"/>
                </a:rPr>
                <a:t>Trước</a:t>
              </a:r>
              <a:r>
                <a:rPr lang="en-US" sz="4400" b="1" i="1" dirty="0">
                  <a:latin typeface="Baguet Script" pitchFamily="2" charset="77"/>
                </a:rPr>
                <a:t> </a:t>
              </a:r>
              <a:r>
                <a:rPr lang="en-US" sz="4400" b="1" i="1" dirty="0" err="1">
                  <a:latin typeface="Baguet Script" pitchFamily="2" charset="77"/>
                </a:rPr>
                <a:t>tình</a:t>
              </a:r>
              <a:r>
                <a:rPr lang="en-US" sz="4400" b="1" i="1" dirty="0">
                  <a:latin typeface="Baguet Script" pitchFamily="2" charset="77"/>
                </a:rPr>
                <a:t> </a:t>
              </a:r>
              <a:r>
                <a:rPr lang="en-US" sz="4400" b="1" i="1" dirty="0" err="1">
                  <a:latin typeface="Baguet Script" pitchFamily="2" charset="77"/>
                </a:rPr>
                <a:t>hình</a:t>
              </a:r>
              <a:r>
                <a:rPr lang="en-US" sz="4400" b="1" i="1" dirty="0">
                  <a:latin typeface="Baguet Script" pitchFamily="2" charset="77"/>
                </a:rPr>
                <a:t> </a:t>
              </a:r>
              <a:r>
                <a:rPr lang="en-US" sz="4400" b="1" i="1" dirty="0" err="1">
                  <a:latin typeface="Baguet Script" pitchFamily="2" charset="77"/>
                </a:rPr>
                <a:t>đó</a:t>
              </a:r>
              <a:r>
                <a:rPr lang="en-US" sz="4400" b="1" i="1" dirty="0">
                  <a:latin typeface="Baguet Script" pitchFamily="2" charset="77"/>
                </a:rPr>
                <a:t> </a:t>
              </a:r>
              <a:r>
                <a:rPr lang="en-US" sz="4400" b="1" i="1" dirty="0" err="1">
                  <a:latin typeface="Baguet Script" pitchFamily="2" charset="77"/>
                </a:rPr>
                <a:t>nhân</a:t>
              </a:r>
              <a:r>
                <a:rPr lang="en-US" sz="4400" b="1" i="1" dirty="0">
                  <a:latin typeface="Baguet Script" pitchFamily="2" charset="77"/>
                </a:rPr>
                <a:t> </a:t>
              </a:r>
              <a:r>
                <a:rPr lang="en-US" sz="4400" b="1" i="1" dirty="0" err="1">
                  <a:latin typeface="Baguet Script" pitchFamily="2" charset="77"/>
                </a:rPr>
                <a:t>dân</a:t>
              </a:r>
              <a:r>
                <a:rPr lang="en-US" sz="4400" b="1" i="1" dirty="0">
                  <a:latin typeface="Baguet Script" pitchFamily="2" charset="77"/>
                </a:rPr>
                <a:t> </a:t>
              </a:r>
              <a:r>
                <a:rPr lang="en-US" sz="4400" b="1" i="1" dirty="0" err="1">
                  <a:latin typeface="Baguet Script" pitchFamily="2" charset="77"/>
                </a:rPr>
                <a:t>và</a:t>
              </a:r>
              <a:r>
                <a:rPr lang="en-US" sz="4400" b="1" i="1" dirty="0">
                  <a:latin typeface="Baguet Script" pitchFamily="2" charset="77"/>
                </a:rPr>
                <a:t> </a:t>
              </a:r>
              <a:r>
                <a:rPr lang="en-US" sz="4400" b="1" i="1" dirty="0" err="1">
                  <a:latin typeface="Baguet Script" pitchFamily="2" charset="77"/>
                </a:rPr>
                <a:t>quan</a:t>
              </a:r>
              <a:r>
                <a:rPr lang="en-US" sz="4400" b="1" i="1" dirty="0">
                  <a:latin typeface="Baguet Script" pitchFamily="2" charset="77"/>
                </a:rPr>
                <a:t> </a:t>
              </a:r>
              <a:r>
                <a:rPr lang="en-US" sz="4400" b="1" i="1" dirty="0" err="1">
                  <a:latin typeface="Baguet Script" pitchFamily="2" charset="77"/>
                </a:rPr>
                <a:t>lại</a:t>
              </a:r>
              <a:r>
                <a:rPr lang="en-US" sz="4400" b="1" i="1" dirty="0">
                  <a:latin typeface="Baguet Script" pitchFamily="2" charset="77"/>
                </a:rPr>
                <a:t> </a:t>
              </a:r>
              <a:r>
                <a:rPr lang="en-US" sz="4400" b="1" i="1" dirty="0" err="1">
                  <a:latin typeface="Baguet Script" pitchFamily="2" charset="77"/>
                </a:rPr>
                <a:t>đã</a:t>
              </a:r>
              <a:r>
                <a:rPr lang="en-US" sz="4400" b="1" i="1" dirty="0">
                  <a:latin typeface="Baguet Script" pitchFamily="2" charset="77"/>
                </a:rPr>
                <a:t> </a:t>
              </a:r>
              <a:r>
                <a:rPr lang="en-US" sz="4400" b="1" i="1" dirty="0" err="1">
                  <a:latin typeface="Baguet Script" pitchFamily="2" charset="77"/>
                </a:rPr>
                <a:t>có</a:t>
              </a:r>
              <a:r>
                <a:rPr lang="en-US" sz="4400" b="1" i="1" dirty="0">
                  <a:latin typeface="Baguet Script" pitchFamily="2" charset="77"/>
                </a:rPr>
                <a:t> </a:t>
              </a:r>
              <a:r>
                <a:rPr lang="en-US" sz="4400" b="1" i="1" dirty="0" err="1">
                  <a:latin typeface="Baguet Script" pitchFamily="2" charset="77"/>
                </a:rPr>
                <a:t>phản</a:t>
              </a:r>
              <a:r>
                <a:rPr lang="en-US" sz="4400" b="1" i="1" dirty="0">
                  <a:latin typeface="Baguet Script" pitchFamily="2" charset="77"/>
                </a:rPr>
                <a:t> </a:t>
              </a:r>
              <a:r>
                <a:rPr lang="en-US" sz="4400" b="1" i="1" dirty="0" err="1">
                  <a:latin typeface="Baguet Script" pitchFamily="2" charset="77"/>
                </a:rPr>
                <a:t>ứng</a:t>
              </a:r>
              <a:r>
                <a:rPr lang="en-US" sz="4400" b="1" i="1" dirty="0">
                  <a:latin typeface="Baguet Script" pitchFamily="2" charset="77"/>
                </a:rPr>
                <a:t> </a:t>
              </a:r>
              <a:r>
                <a:rPr lang="en-US" sz="4400" b="1" i="1" dirty="0" err="1">
                  <a:latin typeface="Baguet Script" pitchFamily="2" charset="77"/>
                </a:rPr>
                <a:t>gì</a:t>
              </a:r>
              <a:r>
                <a:rPr lang="en-US" sz="4400" b="1" i="1" dirty="0">
                  <a:latin typeface="Baguet Script" pitchFamily="2" charset="77"/>
                </a:rPr>
                <a:t>?</a:t>
              </a:r>
            </a:p>
            <a:p>
              <a:pPr algn="just" eaLnBrk="1" hangingPunct="1">
                <a:spcBef>
                  <a:spcPct val="50000"/>
                </a:spcBef>
                <a:buFont typeface="Wingdings" pitchFamily="2" charset="2"/>
                <a:buChar char="Ø"/>
              </a:pPr>
              <a:r>
                <a:rPr lang="en-US" sz="4400" b="1" i="1" dirty="0">
                  <a:latin typeface="Baguet Script" pitchFamily="2" charset="77"/>
                </a:rPr>
                <a:t>Ai </a:t>
              </a:r>
              <a:r>
                <a:rPr lang="en-US" sz="4400" b="1" i="1" dirty="0" err="1">
                  <a:latin typeface="Baguet Script" pitchFamily="2" charset="77"/>
                </a:rPr>
                <a:t>là</a:t>
              </a:r>
              <a:r>
                <a:rPr lang="en-US" sz="4400" b="1" i="1" dirty="0">
                  <a:latin typeface="Baguet Script" pitchFamily="2" charset="77"/>
                </a:rPr>
                <a:t> </a:t>
              </a:r>
              <a:r>
                <a:rPr lang="en-US" sz="4400" b="1" i="1" dirty="0" err="1">
                  <a:latin typeface="Baguet Script" pitchFamily="2" charset="77"/>
                </a:rPr>
                <a:t>người</a:t>
              </a:r>
              <a:r>
                <a:rPr lang="en-US" sz="4400" b="1" i="1" dirty="0">
                  <a:latin typeface="Baguet Script" pitchFamily="2" charset="77"/>
                </a:rPr>
                <a:t> </a:t>
              </a:r>
              <a:r>
                <a:rPr lang="en-US" sz="4400" b="1" i="1" dirty="0" err="1">
                  <a:latin typeface="Baguet Script" pitchFamily="2" charset="77"/>
                </a:rPr>
                <a:t>đã</a:t>
              </a:r>
              <a:r>
                <a:rPr lang="en-US" sz="4400" b="1" i="1" dirty="0">
                  <a:latin typeface="Baguet Script" pitchFamily="2" charset="77"/>
                </a:rPr>
                <a:t> </a:t>
              </a:r>
              <a:r>
                <a:rPr lang="en-US" sz="4400" b="1" i="1" dirty="0" err="1">
                  <a:latin typeface="Baguet Script" pitchFamily="2" charset="77"/>
                </a:rPr>
                <a:t>dâng</a:t>
              </a:r>
              <a:r>
                <a:rPr lang="en-US" sz="4400" b="1" i="1" dirty="0">
                  <a:latin typeface="Baguet Script" pitchFamily="2" charset="77"/>
                </a:rPr>
                <a:t> </a:t>
              </a:r>
              <a:r>
                <a:rPr lang="en-US" sz="4400" b="1" i="1" dirty="0" err="1">
                  <a:latin typeface="Baguet Script" pitchFamily="2" charset="77"/>
                </a:rPr>
                <a:t>sớ</a:t>
              </a:r>
              <a:r>
                <a:rPr lang="en-US" sz="4400" b="1" i="1" dirty="0">
                  <a:latin typeface="Baguet Script" pitchFamily="2" charset="77"/>
                </a:rPr>
                <a:t> </a:t>
              </a:r>
              <a:r>
                <a:rPr lang="en-US" sz="4400" b="1" i="1" dirty="0" err="1">
                  <a:latin typeface="Baguet Script" pitchFamily="2" charset="77"/>
                </a:rPr>
                <a:t>xin</a:t>
              </a:r>
              <a:r>
                <a:rPr lang="en-US" sz="4400" b="1" i="1" dirty="0">
                  <a:latin typeface="Baguet Script" pitchFamily="2" charset="77"/>
                </a:rPr>
                <a:t> </a:t>
              </a:r>
              <a:r>
                <a:rPr lang="en-US" sz="4400" b="1" i="1" dirty="0" err="1">
                  <a:latin typeface="Baguet Script" pitchFamily="2" charset="77"/>
                </a:rPr>
                <a:t>chém</a:t>
              </a:r>
              <a:r>
                <a:rPr lang="en-US" sz="4400" b="1" i="1" dirty="0">
                  <a:latin typeface="Baguet Script" pitchFamily="2" charset="77"/>
                </a:rPr>
                <a:t> 7 </a:t>
              </a:r>
              <a:r>
                <a:rPr lang="en-US" sz="4400" b="1" i="1" dirty="0" err="1">
                  <a:latin typeface="Baguet Script" pitchFamily="2" charset="77"/>
                </a:rPr>
                <a:t>tên</a:t>
              </a:r>
              <a:r>
                <a:rPr lang="en-US" sz="4400" b="1" i="1" dirty="0">
                  <a:latin typeface="Baguet Script" pitchFamily="2" charset="77"/>
                </a:rPr>
                <a:t> </a:t>
              </a:r>
              <a:r>
                <a:rPr lang="en-US" sz="4400" b="1" i="1" dirty="0" err="1">
                  <a:latin typeface="Baguet Script" pitchFamily="2" charset="77"/>
                </a:rPr>
                <a:t>quan</a:t>
              </a:r>
              <a:r>
                <a:rPr lang="en-US" sz="4400" b="1" i="1" dirty="0">
                  <a:latin typeface="Baguet Script" pitchFamily="2" charset="77"/>
                </a:rPr>
                <a:t> </a:t>
              </a:r>
              <a:r>
                <a:rPr lang="en-US" sz="4400" b="1" i="1" dirty="0" err="1">
                  <a:latin typeface="Baguet Script" pitchFamily="2" charset="77"/>
                </a:rPr>
                <a:t>đã</a:t>
              </a:r>
              <a:r>
                <a:rPr lang="en-US" sz="4400" b="1" i="1" dirty="0">
                  <a:latin typeface="Baguet Script" pitchFamily="2" charset="77"/>
                </a:rPr>
                <a:t> </a:t>
              </a:r>
              <a:r>
                <a:rPr lang="en-US" sz="4400" b="1" i="1" dirty="0" err="1">
                  <a:latin typeface="Baguet Script" pitchFamily="2" charset="77"/>
                </a:rPr>
                <a:t>lấn</a:t>
              </a:r>
              <a:r>
                <a:rPr lang="en-US" sz="4400" b="1" i="1" dirty="0">
                  <a:latin typeface="Baguet Script" pitchFamily="2" charset="77"/>
                </a:rPr>
                <a:t> </a:t>
              </a:r>
              <a:r>
                <a:rPr lang="en-US" sz="4400" b="1" i="1" dirty="0" err="1">
                  <a:latin typeface="Baguet Script" pitchFamily="2" charset="77"/>
                </a:rPr>
                <a:t>át</a:t>
              </a:r>
              <a:r>
                <a:rPr lang="en-US" sz="4400" b="1" i="1" dirty="0">
                  <a:latin typeface="Baguet Script" pitchFamily="2" charset="77"/>
                </a:rPr>
                <a:t> </a:t>
              </a:r>
              <a:r>
                <a:rPr lang="en-US" sz="4400" b="1" i="1" dirty="0" err="1">
                  <a:latin typeface="Baguet Script" pitchFamily="2" charset="77"/>
                </a:rPr>
                <a:t>quyền</a:t>
              </a:r>
              <a:r>
                <a:rPr lang="en-US" sz="4400" b="1" i="1" dirty="0">
                  <a:latin typeface="Baguet Script" pitchFamily="2" charset="77"/>
                </a:rPr>
                <a:t> </a:t>
              </a:r>
              <a:r>
                <a:rPr lang="en-US" sz="4400" b="1" i="1" dirty="0" err="1">
                  <a:latin typeface="Baguet Script" pitchFamily="2" charset="77"/>
                </a:rPr>
                <a:t>vua</a:t>
              </a:r>
              <a:r>
                <a:rPr lang="en-US" sz="4400" b="1" i="1" dirty="0">
                  <a:latin typeface="Baguet Script" pitchFamily="2" charset="77"/>
                </a:rPr>
                <a:t>, </a:t>
              </a:r>
              <a:r>
                <a:rPr lang="en-US" sz="4400" b="1" i="1" dirty="0" err="1">
                  <a:latin typeface="Baguet Script" pitchFamily="2" charset="77"/>
                </a:rPr>
                <a:t>coi</a:t>
              </a:r>
              <a:r>
                <a:rPr lang="en-US" sz="4400" b="1" i="1" dirty="0">
                  <a:latin typeface="Baguet Script" pitchFamily="2" charset="77"/>
                </a:rPr>
                <a:t> </a:t>
              </a:r>
              <a:r>
                <a:rPr lang="en-US" sz="4400" b="1" i="1" dirty="0" err="1">
                  <a:latin typeface="Baguet Script" pitchFamily="2" charset="77"/>
                </a:rPr>
                <a:t>thường</a:t>
              </a:r>
              <a:r>
                <a:rPr lang="en-US" sz="4400" b="1" i="1" dirty="0">
                  <a:latin typeface="Baguet Script" pitchFamily="2" charset="77"/>
                </a:rPr>
                <a:t> </a:t>
              </a:r>
              <a:r>
                <a:rPr lang="en-US" sz="4400" b="1" i="1" dirty="0" err="1">
                  <a:latin typeface="Baguet Script" pitchFamily="2" charset="77"/>
                </a:rPr>
                <a:t>phép</a:t>
              </a:r>
              <a:r>
                <a:rPr lang="en-US" sz="4400" b="1" i="1" dirty="0">
                  <a:latin typeface="Baguet Script" pitchFamily="2" charset="77"/>
                </a:rPr>
                <a:t> </a:t>
              </a:r>
              <a:r>
                <a:rPr lang="en-US" sz="4400" b="1" i="1" dirty="0" err="1">
                  <a:latin typeface="Baguet Script" pitchFamily="2" charset="77"/>
                </a:rPr>
                <a:t>nước</a:t>
              </a:r>
              <a:r>
                <a:rPr lang="en-US" sz="4400" b="1" i="1" dirty="0">
                  <a:latin typeface="Baguet Script" pitchFamily="2" charset="77"/>
                </a:rPr>
                <a:t>?</a:t>
              </a: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610928" y="1208417"/>
            <a:ext cx="6354496" cy="51657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199"/>
              </a:lnSpc>
              <a:spcBef>
                <a:spcPct val="0"/>
              </a:spcBef>
            </a:pPr>
            <a:r>
              <a:rPr lang="en-US" sz="8499" u="none" dirty="0">
                <a:solidFill>
                  <a:srgbClr val="F4F4F4"/>
                </a:solidFill>
                <a:latin typeface="Muli Black"/>
              </a:rPr>
              <a:t>HĐ1: </a:t>
            </a:r>
            <a:r>
              <a:rPr lang="en-US" sz="8499" u="none" dirty="0" err="1">
                <a:solidFill>
                  <a:srgbClr val="F4F4F4"/>
                </a:solidFill>
                <a:latin typeface="Muli Black"/>
              </a:rPr>
              <a:t>Tình</a:t>
            </a:r>
            <a:r>
              <a:rPr lang="en-US" sz="8499" u="none" dirty="0">
                <a:solidFill>
                  <a:srgbClr val="F4F4F4"/>
                </a:solidFill>
                <a:latin typeface="Muli Black"/>
              </a:rPr>
              <a:t> </a:t>
            </a:r>
            <a:r>
              <a:rPr lang="en-US" sz="8499" u="none" dirty="0" err="1">
                <a:solidFill>
                  <a:srgbClr val="F4F4F4"/>
                </a:solidFill>
                <a:latin typeface="Muli Black"/>
              </a:rPr>
              <a:t>hình</a:t>
            </a:r>
            <a:r>
              <a:rPr lang="en-US" sz="8499" u="none" dirty="0">
                <a:solidFill>
                  <a:srgbClr val="F4F4F4"/>
                </a:solidFill>
                <a:latin typeface="Muli Black"/>
              </a:rPr>
              <a:t> </a:t>
            </a:r>
            <a:r>
              <a:rPr lang="en-US" sz="8499" u="none" dirty="0" err="1">
                <a:solidFill>
                  <a:srgbClr val="F4F4F4"/>
                </a:solidFill>
                <a:latin typeface="Muli Black"/>
              </a:rPr>
              <a:t>nước</a:t>
            </a:r>
            <a:r>
              <a:rPr lang="en-US" sz="8499" u="none" dirty="0">
                <a:solidFill>
                  <a:srgbClr val="F4F4F4"/>
                </a:solidFill>
                <a:latin typeface="Muli Black"/>
              </a:rPr>
              <a:t> ta </a:t>
            </a:r>
            <a:r>
              <a:rPr lang="en-US" sz="8499" u="none" dirty="0" err="1">
                <a:solidFill>
                  <a:srgbClr val="F4F4F4"/>
                </a:solidFill>
                <a:latin typeface="Muli Black"/>
              </a:rPr>
              <a:t>giữa</a:t>
            </a:r>
            <a:r>
              <a:rPr lang="en-US" sz="8499" u="none" dirty="0">
                <a:solidFill>
                  <a:srgbClr val="F4F4F4"/>
                </a:solidFill>
                <a:latin typeface="Muli Black"/>
              </a:rPr>
              <a:t> </a:t>
            </a:r>
            <a:r>
              <a:rPr lang="en-US" sz="8499" u="none" dirty="0" err="1">
                <a:solidFill>
                  <a:srgbClr val="F4F4F4"/>
                </a:solidFill>
                <a:latin typeface="Muli Black"/>
              </a:rPr>
              <a:t>thế</a:t>
            </a:r>
            <a:r>
              <a:rPr lang="en-US" sz="8499" u="none" dirty="0">
                <a:solidFill>
                  <a:srgbClr val="F4F4F4"/>
                </a:solidFill>
                <a:latin typeface="Muli Black"/>
              </a:rPr>
              <a:t> </a:t>
            </a:r>
            <a:r>
              <a:rPr lang="en-US" sz="8499" u="none" dirty="0" err="1">
                <a:solidFill>
                  <a:srgbClr val="F4F4F4"/>
                </a:solidFill>
                <a:latin typeface="Muli Black"/>
              </a:rPr>
              <a:t>kỉ</a:t>
            </a:r>
            <a:r>
              <a:rPr lang="en-US" sz="8499" u="none" dirty="0">
                <a:solidFill>
                  <a:srgbClr val="F4F4F4"/>
                </a:solidFill>
                <a:latin typeface="Muli Black"/>
              </a:rPr>
              <a:t> XIV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9653009" y="1595975"/>
            <a:ext cx="8499870" cy="709505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0740973" y="1279260"/>
            <a:ext cx="6323940" cy="7728481"/>
            <a:chOff x="0" y="0"/>
            <a:chExt cx="8431921" cy="10304641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/>
            <a:srcRect l="27020" r="27020"/>
            <a:stretch>
              <a:fillRect/>
            </a:stretch>
          </p:blipFill>
          <p:spPr>
            <a:xfrm>
              <a:off x="0" y="0"/>
              <a:ext cx="8431921" cy="10304641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563125" y="5531980"/>
            <a:ext cx="2355698" cy="479864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843581">
            <a:off x="16076636" y="608133"/>
            <a:ext cx="2082072" cy="132116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740973" y="9258300"/>
            <a:ext cx="3332760" cy="1090721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821356" y="2807151"/>
            <a:ext cx="9313244" cy="3776399"/>
            <a:chOff x="-1257078" y="-331127"/>
            <a:chExt cx="12417660" cy="5035197"/>
          </a:xfrm>
        </p:grpSpPr>
        <p:sp>
          <p:nvSpPr>
            <p:cNvPr id="9" name="TextBox 9"/>
            <p:cNvSpPr txBox="1"/>
            <p:nvPr/>
          </p:nvSpPr>
          <p:spPr>
            <a:xfrm>
              <a:off x="-1235511" y="-331127"/>
              <a:ext cx="12396093" cy="280418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l">
                <a:lnSpc>
                  <a:spcPts val="4059"/>
                </a:lnSpc>
              </a:pPr>
              <a:r>
                <a:rPr lang="en-US" sz="3600" dirty="0" err="1">
                  <a:solidFill>
                    <a:srgbClr val="002B01"/>
                  </a:solidFill>
                  <a:latin typeface="Muli Bold"/>
                </a:rPr>
                <a:t>Vua</a:t>
              </a:r>
              <a:r>
                <a:rPr lang="en-US" sz="3600" dirty="0">
                  <a:solidFill>
                    <a:srgbClr val="002B01"/>
                  </a:solidFill>
                  <a:latin typeface="Muli Bold"/>
                </a:rPr>
                <a:t> </a:t>
              </a:r>
              <a:r>
                <a:rPr lang="en-US" sz="3600" dirty="0" err="1">
                  <a:solidFill>
                    <a:srgbClr val="002B01"/>
                  </a:solidFill>
                  <a:latin typeface="Muli Bold"/>
                </a:rPr>
                <a:t>quan</a:t>
              </a:r>
              <a:r>
                <a:rPr lang="en-US" sz="3600" dirty="0">
                  <a:solidFill>
                    <a:srgbClr val="002B01"/>
                  </a:solidFill>
                  <a:latin typeface="Muli Bold"/>
                </a:rPr>
                <a:t> </a:t>
              </a:r>
              <a:r>
                <a:rPr lang="en-US" sz="3600" dirty="0" err="1">
                  <a:solidFill>
                    <a:srgbClr val="002B01"/>
                  </a:solidFill>
                  <a:latin typeface="Muli Bold"/>
                </a:rPr>
                <a:t>nhà</a:t>
              </a:r>
              <a:r>
                <a:rPr lang="en-US" sz="3600" dirty="0">
                  <a:solidFill>
                    <a:srgbClr val="002B01"/>
                  </a:solidFill>
                  <a:latin typeface="Muli Bold"/>
                </a:rPr>
                <a:t> </a:t>
              </a:r>
              <a:r>
                <a:rPr lang="en-US" sz="3600" dirty="0" err="1">
                  <a:solidFill>
                    <a:srgbClr val="002B01"/>
                  </a:solidFill>
                  <a:latin typeface="Muli Bold"/>
                </a:rPr>
                <a:t>Trần</a:t>
              </a:r>
              <a:r>
                <a:rPr lang="en-US" sz="3600" dirty="0">
                  <a:solidFill>
                    <a:srgbClr val="002B01"/>
                  </a:solidFill>
                  <a:latin typeface="Muli Bold"/>
                </a:rPr>
                <a:t> </a:t>
              </a:r>
              <a:r>
                <a:rPr lang="en-US" sz="3600" dirty="0" err="1">
                  <a:solidFill>
                    <a:srgbClr val="002B01"/>
                  </a:solidFill>
                  <a:latin typeface="Muli Bold"/>
                </a:rPr>
                <a:t>chỉ</a:t>
              </a:r>
              <a:r>
                <a:rPr lang="en-US" sz="3600" dirty="0">
                  <a:solidFill>
                    <a:srgbClr val="002B01"/>
                  </a:solidFill>
                  <a:latin typeface="Muli Bold"/>
                </a:rPr>
                <a:t> </a:t>
              </a:r>
              <a:r>
                <a:rPr lang="en-US" sz="3600" dirty="0" err="1">
                  <a:solidFill>
                    <a:srgbClr val="002B01"/>
                  </a:solidFill>
                  <a:latin typeface="Muli Bold"/>
                </a:rPr>
                <a:t>mải</a:t>
              </a:r>
              <a:r>
                <a:rPr lang="en-US" sz="3600" dirty="0">
                  <a:solidFill>
                    <a:srgbClr val="002B01"/>
                  </a:solidFill>
                  <a:latin typeface="Muli Bold"/>
                </a:rPr>
                <a:t> </a:t>
              </a:r>
              <a:r>
                <a:rPr lang="en-US" sz="3600" dirty="0" err="1">
                  <a:solidFill>
                    <a:srgbClr val="002B01"/>
                  </a:solidFill>
                  <a:latin typeface="Muli Bold"/>
                </a:rPr>
                <a:t>ăn</a:t>
              </a:r>
              <a:r>
                <a:rPr lang="en-US" sz="3600" dirty="0">
                  <a:solidFill>
                    <a:srgbClr val="002B01"/>
                  </a:solidFill>
                  <a:latin typeface="Muli Bold"/>
                </a:rPr>
                <a:t> </a:t>
              </a:r>
              <a:r>
                <a:rPr lang="en-US" sz="3600" dirty="0" err="1">
                  <a:solidFill>
                    <a:srgbClr val="002B01"/>
                  </a:solidFill>
                  <a:latin typeface="Muli Bold"/>
                </a:rPr>
                <a:t>chơi</a:t>
              </a:r>
              <a:r>
                <a:rPr lang="en-US" sz="3600" dirty="0">
                  <a:solidFill>
                    <a:srgbClr val="002B01"/>
                  </a:solidFill>
                  <a:latin typeface="Muli Bold"/>
                </a:rPr>
                <a:t>, </a:t>
              </a:r>
              <a:r>
                <a:rPr lang="en-US" sz="3600" dirty="0" err="1">
                  <a:solidFill>
                    <a:srgbClr val="002B01"/>
                  </a:solidFill>
                  <a:latin typeface="Muli Bold"/>
                </a:rPr>
                <a:t>bóc</a:t>
              </a:r>
              <a:r>
                <a:rPr lang="en-US" sz="3600" dirty="0">
                  <a:solidFill>
                    <a:srgbClr val="002B01"/>
                  </a:solidFill>
                  <a:latin typeface="Muli Bold"/>
                </a:rPr>
                <a:t> </a:t>
              </a:r>
              <a:r>
                <a:rPr lang="en-US" sz="3600" dirty="0" err="1">
                  <a:solidFill>
                    <a:srgbClr val="002B01"/>
                  </a:solidFill>
                  <a:latin typeface="Muli Bold"/>
                </a:rPr>
                <a:t>lột</a:t>
              </a:r>
              <a:r>
                <a:rPr lang="en-US" sz="3600" dirty="0">
                  <a:solidFill>
                    <a:srgbClr val="002B01"/>
                  </a:solidFill>
                  <a:latin typeface="Muli Bold"/>
                </a:rPr>
                <a:t> </a:t>
              </a:r>
              <a:r>
                <a:rPr lang="en-US" sz="3600" dirty="0" err="1">
                  <a:solidFill>
                    <a:srgbClr val="002B01"/>
                  </a:solidFill>
                  <a:latin typeface="Muli Bold"/>
                </a:rPr>
                <a:t>của</a:t>
              </a:r>
              <a:r>
                <a:rPr lang="en-US" sz="3600" dirty="0">
                  <a:solidFill>
                    <a:srgbClr val="002B01"/>
                  </a:solidFill>
                  <a:latin typeface="Muli Bold"/>
                </a:rPr>
                <a:t> </a:t>
              </a:r>
              <a:r>
                <a:rPr lang="en-US" sz="3600" dirty="0" err="1">
                  <a:solidFill>
                    <a:srgbClr val="002B01"/>
                  </a:solidFill>
                  <a:latin typeface="Muli Bold"/>
                </a:rPr>
                <a:t>nhân</a:t>
              </a:r>
              <a:r>
                <a:rPr lang="en-US" sz="3600" dirty="0">
                  <a:solidFill>
                    <a:srgbClr val="002B01"/>
                  </a:solidFill>
                  <a:latin typeface="Muli Bold"/>
                </a:rPr>
                <a:t> </a:t>
              </a:r>
              <a:r>
                <a:rPr lang="en-US" sz="3600" dirty="0" err="1">
                  <a:solidFill>
                    <a:srgbClr val="002B01"/>
                  </a:solidFill>
                  <a:latin typeface="Muli Bold"/>
                </a:rPr>
                <a:t>dân</a:t>
              </a:r>
              <a:r>
                <a:rPr lang="en-US" sz="3600" dirty="0">
                  <a:solidFill>
                    <a:srgbClr val="002B01"/>
                  </a:solidFill>
                  <a:latin typeface="Muli Bold"/>
                </a:rPr>
                <a:t>, </a:t>
              </a:r>
              <a:r>
                <a:rPr lang="en-US" sz="3600" dirty="0" err="1">
                  <a:solidFill>
                    <a:srgbClr val="002B01"/>
                  </a:solidFill>
                  <a:latin typeface="Muli Bold"/>
                </a:rPr>
                <a:t>không</a:t>
              </a:r>
              <a:r>
                <a:rPr lang="en-US" sz="3600" dirty="0">
                  <a:solidFill>
                    <a:srgbClr val="002B01"/>
                  </a:solidFill>
                  <a:latin typeface="Muli Bold"/>
                </a:rPr>
                <a:t> </a:t>
              </a:r>
              <a:r>
                <a:rPr lang="en-US" sz="3600" dirty="0" err="1">
                  <a:solidFill>
                    <a:srgbClr val="002B01"/>
                  </a:solidFill>
                  <a:latin typeface="Muli Bold"/>
                </a:rPr>
                <a:t>quan</a:t>
              </a:r>
              <a:r>
                <a:rPr lang="en-US" sz="3600" dirty="0">
                  <a:solidFill>
                    <a:srgbClr val="002B01"/>
                  </a:solidFill>
                  <a:latin typeface="Muli Bold"/>
                </a:rPr>
                <a:t> </a:t>
              </a:r>
              <a:r>
                <a:rPr lang="en-US" sz="3600" dirty="0" err="1">
                  <a:solidFill>
                    <a:srgbClr val="002B01"/>
                  </a:solidFill>
                  <a:latin typeface="Muli Bold"/>
                </a:rPr>
                <a:t>tâm</a:t>
              </a:r>
              <a:r>
                <a:rPr lang="en-US" sz="3600" dirty="0">
                  <a:solidFill>
                    <a:srgbClr val="002B01"/>
                  </a:solidFill>
                  <a:latin typeface="Muli Bold"/>
                </a:rPr>
                <a:t> </a:t>
              </a:r>
              <a:r>
                <a:rPr lang="en-US" sz="3600" dirty="0" err="1">
                  <a:solidFill>
                    <a:srgbClr val="002B01"/>
                  </a:solidFill>
                  <a:latin typeface="Muli Bold"/>
                </a:rPr>
                <a:t>đến</a:t>
              </a:r>
              <a:r>
                <a:rPr lang="en-US" sz="3600" dirty="0">
                  <a:solidFill>
                    <a:srgbClr val="002B01"/>
                  </a:solidFill>
                  <a:latin typeface="Muli Bold"/>
                </a:rPr>
                <a:t> </a:t>
              </a:r>
              <a:r>
                <a:rPr lang="en-US" sz="3600" dirty="0" err="1">
                  <a:solidFill>
                    <a:srgbClr val="002B01"/>
                  </a:solidFill>
                  <a:latin typeface="Muli Bold"/>
                </a:rPr>
                <a:t>tình</a:t>
              </a:r>
              <a:r>
                <a:rPr lang="en-US" sz="3600" dirty="0">
                  <a:solidFill>
                    <a:srgbClr val="002B01"/>
                  </a:solidFill>
                  <a:latin typeface="Muli Bold"/>
                </a:rPr>
                <a:t> </a:t>
              </a:r>
              <a:r>
                <a:rPr lang="en-US" sz="3600" dirty="0" err="1">
                  <a:solidFill>
                    <a:srgbClr val="002B01"/>
                  </a:solidFill>
                  <a:latin typeface="Muli Bold"/>
                </a:rPr>
                <a:t>hình</a:t>
              </a:r>
              <a:r>
                <a:rPr lang="en-US" sz="3600" dirty="0">
                  <a:solidFill>
                    <a:srgbClr val="002B01"/>
                  </a:solidFill>
                  <a:latin typeface="Muli Bold"/>
                </a:rPr>
                <a:t> </a:t>
              </a:r>
              <a:r>
                <a:rPr lang="en-US" sz="3600" dirty="0" err="1">
                  <a:solidFill>
                    <a:srgbClr val="002B01"/>
                  </a:solidFill>
                  <a:latin typeface="Muli Bold"/>
                </a:rPr>
                <a:t>đất</a:t>
              </a:r>
              <a:r>
                <a:rPr lang="en-US" sz="3600" dirty="0">
                  <a:solidFill>
                    <a:srgbClr val="002B01"/>
                  </a:solidFill>
                  <a:latin typeface="Muli Bold"/>
                </a:rPr>
                <a:t> </a:t>
              </a:r>
              <a:r>
                <a:rPr lang="en-US" sz="3600" dirty="0" err="1">
                  <a:solidFill>
                    <a:srgbClr val="002B01"/>
                  </a:solidFill>
                  <a:latin typeface="Muli Bold"/>
                </a:rPr>
                <a:t>nước</a:t>
              </a:r>
              <a:r>
                <a:rPr lang="en-US" sz="3600" dirty="0">
                  <a:solidFill>
                    <a:srgbClr val="002B01"/>
                  </a:solidFill>
                  <a:latin typeface="Muli Bold"/>
                </a:rPr>
                <a:t>. </a:t>
              </a:r>
              <a:r>
                <a:rPr lang="en-US" sz="3600" dirty="0" err="1">
                  <a:solidFill>
                    <a:srgbClr val="002B01"/>
                  </a:solidFill>
                  <a:latin typeface="Muli Bold"/>
                </a:rPr>
                <a:t>Cuộc</a:t>
              </a:r>
              <a:r>
                <a:rPr lang="en-US" sz="3600" dirty="0">
                  <a:solidFill>
                    <a:srgbClr val="002B01"/>
                  </a:solidFill>
                  <a:latin typeface="Muli Bold"/>
                </a:rPr>
                <a:t> </a:t>
              </a:r>
              <a:r>
                <a:rPr lang="en-US" sz="3600" dirty="0" err="1">
                  <a:solidFill>
                    <a:srgbClr val="002B01"/>
                  </a:solidFill>
                  <a:latin typeface="Muli Bold"/>
                </a:rPr>
                <a:t>sống</a:t>
              </a:r>
              <a:r>
                <a:rPr lang="en-US" sz="3600" dirty="0">
                  <a:solidFill>
                    <a:srgbClr val="002B01"/>
                  </a:solidFill>
                  <a:latin typeface="Muli Bold"/>
                </a:rPr>
                <a:t> </a:t>
              </a:r>
              <a:r>
                <a:rPr lang="en-US" sz="3600" dirty="0" err="1">
                  <a:solidFill>
                    <a:srgbClr val="002B01"/>
                  </a:solidFill>
                  <a:latin typeface="Muli Bold"/>
                </a:rPr>
                <a:t>nhân</a:t>
              </a:r>
              <a:r>
                <a:rPr lang="en-US" sz="3600" dirty="0">
                  <a:solidFill>
                    <a:srgbClr val="002B01"/>
                  </a:solidFill>
                  <a:latin typeface="Muli Bold"/>
                </a:rPr>
                <a:t> </a:t>
              </a:r>
              <a:r>
                <a:rPr lang="en-US" sz="3600" dirty="0" err="1">
                  <a:solidFill>
                    <a:srgbClr val="002B01"/>
                  </a:solidFill>
                  <a:latin typeface="Muli Bold"/>
                </a:rPr>
                <a:t>dân</a:t>
              </a:r>
              <a:r>
                <a:rPr lang="en-US" sz="3600" dirty="0">
                  <a:solidFill>
                    <a:srgbClr val="002B01"/>
                  </a:solidFill>
                  <a:latin typeface="Muli Bold"/>
                </a:rPr>
                <a:t> </a:t>
              </a:r>
              <a:r>
                <a:rPr lang="en-US" sz="3600" dirty="0" err="1">
                  <a:solidFill>
                    <a:srgbClr val="002B01"/>
                  </a:solidFill>
                  <a:latin typeface="Muli Bold"/>
                </a:rPr>
                <a:t>càng</a:t>
              </a:r>
              <a:r>
                <a:rPr lang="en-US" sz="3600" dirty="0">
                  <a:solidFill>
                    <a:srgbClr val="002B01"/>
                  </a:solidFill>
                  <a:latin typeface="Muli Bold"/>
                </a:rPr>
                <a:t> </a:t>
              </a:r>
              <a:r>
                <a:rPr lang="en-US" sz="3600" dirty="0" err="1">
                  <a:solidFill>
                    <a:srgbClr val="002B01"/>
                  </a:solidFill>
                  <a:latin typeface="Muli Bold"/>
                </a:rPr>
                <a:t>thêm</a:t>
              </a:r>
              <a:r>
                <a:rPr lang="en-US" sz="3600" dirty="0">
                  <a:solidFill>
                    <a:srgbClr val="002B01"/>
                  </a:solidFill>
                  <a:latin typeface="Muli Bold"/>
                </a:rPr>
                <a:t> </a:t>
              </a:r>
              <a:r>
                <a:rPr lang="en-US" sz="3600" dirty="0" err="1">
                  <a:solidFill>
                    <a:srgbClr val="002B01"/>
                  </a:solidFill>
                  <a:latin typeface="Muli Bold"/>
                </a:rPr>
                <a:t>cơ</a:t>
              </a:r>
              <a:r>
                <a:rPr lang="en-US" sz="3600" dirty="0">
                  <a:solidFill>
                    <a:srgbClr val="002B01"/>
                  </a:solidFill>
                  <a:latin typeface="Muli Bold"/>
                </a:rPr>
                <a:t> </a:t>
              </a:r>
              <a:r>
                <a:rPr lang="en-US" sz="3600" dirty="0" err="1">
                  <a:solidFill>
                    <a:srgbClr val="002B01"/>
                  </a:solidFill>
                  <a:latin typeface="Muli Bold"/>
                </a:rPr>
                <a:t>cực</a:t>
              </a:r>
              <a:r>
                <a:rPr lang="en-US" sz="3600" dirty="0">
                  <a:solidFill>
                    <a:srgbClr val="002B01"/>
                  </a:solidFill>
                  <a:latin typeface="Muli Bold"/>
                </a:rPr>
                <a:t>.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-1257078" y="3301977"/>
              <a:ext cx="12417660" cy="140209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l">
                <a:lnSpc>
                  <a:spcPts val="4059"/>
                </a:lnSpc>
              </a:pPr>
              <a:r>
                <a:rPr lang="en-US" sz="3600" dirty="0" err="1">
                  <a:solidFill>
                    <a:srgbClr val="002B01"/>
                  </a:solidFill>
                  <a:latin typeface="Muli Bold"/>
                </a:rPr>
                <a:t>Nhân</a:t>
              </a:r>
              <a:r>
                <a:rPr lang="en-US" sz="3600" dirty="0">
                  <a:solidFill>
                    <a:srgbClr val="002B01"/>
                  </a:solidFill>
                  <a:latin typeface="Muli Bold"/>
                </a:rPr>
                <a:t> </a:t>
              </a:r>
              <a:r>
                <a:rPr lang="en-US" sz="3600" dirty="0" err="1">
                  <a:solidFill>
                    <a:srgbClr val="002B01"/>
                  </a:solidFill>
                  <a:latin typeface="Muli Bold"/>
                </a:rPr>
                <a:t>dân</a:t>
              </a:r>
              <a:r>
                <a:rPr lang="en-US" sz="3600" dirty="0">
                  <a:solidFill>
                    <a:srgbClr val="002B01"/>
                  </a:solidFill>
                  <a:latin typeface="Muli Bold"/>
                </a:rPr>
                <a:t> </a:t>
              </a:r>
              <a:r>
                <a:rPr lang="en-US" sz="3600" dirty="0" err="1">
                  <a:solidFill>
                    <a:srgbClr val="002B01"/>
                  </a:solidFill>
                  <a:latin typeface="Muli Bold"/>
                </a:rPr>
                <a:t>nổi</a:t>
              </a:r>
              <a:r>
                <a:rPr lang="en-US" sz="3600" dirty="0">
                  <a:solidFill>
                    <a:srgbClr val="002B01"/>
                  </a:solidFill>
                  <a:latin typeface="Muli Bold"/>
                </a:rPr>
                <a:t> </a:t>
              </a:r>
              <a:r>
                <a:rPr lang="en-US" sz="3600" dirty="0" err="1">
                  <a:solidFill>
                    <a:srgbClr val="002B01"/>
                  </a:solidFill>
                  <a:latin typeface="Muli Bold"/>
                </a:rPr>
                <a:t>dậy</a:t>
              </a:r>
              <a:r>
                <a:rPr lang="en-US" sz="3600" dirty="0">
                  <a:solidFill>
                    <a:srgbClr val="002B01"/>
                  </a:solidFill>
                  <a:latin typeface="Muli Bold"/>
                </a:rPr>
                <a:t> </a:t>
              </a:r>
              <a:r>
                <a:rPr lang="en-US" sz="3600" dirty="0" err="1">
                  <a:solidFill>
                    <a:srgbClr val="002B01"/>
                  </a:solidFill>
                  <a:latin typeface="Muli Bold"/>
                </a:rPr>
                <a:t>đấu</a:t>
              </a:r>
              <a:r>
                <a:rPr lang="en-US" sz="3600" dirty="0">
                  <a:solidFill>
                    <a:srgbClr val="002B01"/>
                  </a:solidFill>
                  <a:latin typeface="Muli Bold"/>
                </a:rPr>
                <a:t> </a:t>
              </a:r>
              <a:r>
                <a:rPr lang="en-US" sz="3600" dirty="0" err="1">
                  <a:solidFill>
                    <a:srgbClr val="002B01"/>
                  </a:solidFill>
                  <a:latin typeface="Muli Bold"/>
                </a:rPr>
                <a:t>tranh</a:t>
              </a:r>
              <a:r>
                <a:rPr lang="en-US" sz="3600" dirty="0">
                  <a:solidFill>
                    <a:srgbClr val="002B01"/>
                  </a:solidFill>
                  <a:latin typeface="Muli Bold"/>
                </a:rPr>
                <a:t>, </a:t>
              </a:r>
              <a:r>
                <a:rPr lang="en-US" sz="3600" dirty="0" err="1">
                  <a:solidFill>
                    <a:srgbClr val="002B01"/>
                  </a:solidFill>
                  <a:latin typeface="Muli Bold"/>
                </a:rPr>
                <a:t>một</a:t>
              </a:r>
              <a:r>
                <a:rPr lang="en-US" sz="3600" dirty="0">
                  <a:solidFill>
                    <a:srgbClr val="002B01"/>
                  </a:solidFill>
                  <a:latin typeface="Muli Bold"/>
                </a:rPr>
                <a:t> </a:t>
              </a:r>
              <a:r>
                <a:rPr lang="en-US" sz="3600" dirty="0" err="1">
                  <a:solidFill>
                    <a:srgbClr val="002B01"/>
                  </a:solidFill>
                  <a:latin typeface="Muli Bold"/>
                </a:rPr>
                <a:t>số</a:t>
              </a:r>
              <a:r>
                <a:rPr lang="en-US" sz="3600" dirty="0">
                  <a:solidFill>
                    <a:srgbClr val="002B01"/>
                  </a:solidFill>
                  <a:latin typeface="Muli Bold"/>
                </a:rPr>
                <a:t> </a:t>
              </a:r>
              <a:r>
                <a:rPr lang="en-US" sz="3600" dirty="0" err="1">
                  <a:solidFill>
                    <a:srgbClr val="002B01"/>
                  </a:solidFill>
                  <a:latin typeface="Muli Bold"/>
                </a:rPr>
                <a:t>quan</a:t>
              </a:r>
              <a:r>
                <a:rPr lang="en-US" sz="3600" dirty="0">
                  <a:solidFill>
                    <a:srgbClr val="002B01"/>
                  </a:solidFill>
                  <a:latin typeface="Muli Bold"/>
                </a:rPr>
                <a:t> </a:t>
              </a:r>
              <a:r>
                <a:rPr lang="en-US" sz="3600" dirty="0" err="1">
                  <a:solidFill>
                    <a:srgbClr val="002B01"/>
                  </a:solidFill>
                  <a:latin typeface="Muli Bold"/>
                </a:rPr>
                <a:t>lại</a:t>
              </a:r>
              <a:r>
                <a:rPr lang="en-US" sz="3600" dirty="0">
                  <a:solidFill>
                    <a:srgbClr val="002B01"/>
                  </a:solidFill>
                  <a:latin typeface="Muli Bold"/>
                </a:rPr>
                <a:t> </a:t>
              </a:r>
              <a:r>
                <a:rPr lang="en-US" sz="3600" dirty="0" err="1">
                  <a:solidFill>
                    <a:srgbClr val="002B01"/>
                  </a:solidFill>
                  <a:latin typeface="Muli Bold"/>
                </a:rPr>
                <a:t>bất</a:t>
              </a:r>
              <a:r>
                <a:rPr lang="en-US" sz="3600" dirty="0">
                  <a:solidFill>
                    <a:srgbClr val="002B01"/>
                  </a:solidFill>
                  <a:latin typeface="Muli Bold"/>
                </a:rPr>
                <a:t> </a:t>
              </a:r>
              <a:r>
                <a:rPr lang="en-US" sz="3600" dirty="0" err="1">
                  <a:solidFill>
                    <a:srgbClr val="002B01"/>
                  </a:solidFill>
                  <a:latin typeface="Muli Bold"/>
                </a:rPr>
                <a:t>bình</a:t>
              </a:r>
              <a:r>
                <a:rPr lang="en-US" sz="3600" dirty="0">
                  <a:solidFill>
                    <a:srgbClr val="002B01"/>
                  </a:solidFill>
                  <a:latin typeface="Muli Bold"/>
                </a:rPr>
                <a:t> </a:t>
              </a:r>
              <a:r>
                <a:rPr lang="en-US" sz="3600" dirty="0" err="1">
                  <a:solidFill>
                    <a:srgbClr val="002B01"/>
                  </a:solidFill>
                  <a:latin typeface="Muli Bold"/>
                </a:rPr>
                <a:t>nên</a:t>
              </a:r>
              <a:r>
                <a:rPr lang="en-US" sz="3600" dirty="0">
                  <a:solidFill>
                    <a:srgbClr val="002B01"/>
                  </a:solidFill>
                  <a:latin typeface="Muli Bold"/>
                </a:rPr>
                <a:t> </a:t>
              </a:r>
              <a:r>
                <a:rPr lang="en-US" sz="3600" dirty="0" err="1">
                  <a:solidFill>
                    <a:srgbClr val="002B01"/>
                  </a:solidFill>
                  <a:latin typeface="Muli Bold"/>
                </a:rPr>
                <a:t>từ</a:t>
              </a:r>
              <a:r>
                <a:rPr lang="en-US" sz="3600" dirty="0">
                  <a:solidFill>
                    <a:srgbClr val="002B01"/>
                  </a:solidFill>
                  <a:latin typeface="Muli Bold"/>
                </a:rPr>
                <a:t> </a:t>
              </a:r>
              <a:r>
                <a:rPr lang="en-US" sz="3600" dirty="0" err="1">
                  <a:solidFill>
                    <a:srgbClr val="002B01"/>
                  </a:solidFill>
                  <a:latin typeface="Muli Bold"/>
                </a:rPr>
                <a:t>chức</a:t>
              </a:r>
              <a:r>
                <a:rPr lang="en-US" sz="3600" dirty="0">
                  <a:solidFill>
                    <a:srgbClr val="002B01"/>
                  </a:solidFill>
                  <a:latin typeface="Muli Bold"/>
                </a:rPr>
                <a:t>.</a:t>
              </a: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764164" y="1490183"/>
            <a:ext cx="6636279" cy="12762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199"/>
              </a:lnSpc>
              <a:spcBef>
                <a:spcPct val="0"/>
              </a:spcBef>
            </a:pPr>
            <a:r>
              <a:rPr lang="en-US" sz="8499" dirty="0" err="1">
                <a:solidFill>
                  <a:srgbClr val="468C48"/>
                </a:solidFill>
                <a:latin typeface="Muli Black"/>
              </a:rPr>
              <a:t>Trả</a:t>
            </a:r>
            <a:r>
              <a:rPr lang="en-US" sz="8499" dirty="0">
                <a:solidFill>
                  <a:srgbClr val="468C48"/>
                </a:solidFill>
                <a:latin typeface="Muli Black"/>
              </a:rPr>
              <a:t> </a:t>
            </a:r>
            <a:r>
              <a:rPr lang="en-US" sz="8499" dirty="0" err="1">
                <a:solidFill>
                  <a:srgbClr val="468C48"/>
                </a:solidFill>
                <a:latin typeface="Muli Black"/>
              </a:rPr>
              <a:t>lời</a:t>
            </a:r>
            <a:r>
              <a:rPr lang="en-US" sz="8499" dirty="0">
                <a:solidFill>
                  <a:srgbClr val="468C48"/>
                </a:solidFill>
                <a:latin typeface="Muli Black"/>
              </a:rPr>
              <a:t>: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196544" y="3009900"/>
            <a:ext cx="163227" cy="163227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68C48"/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81904" y="5676900"/>
            <a:ext cx="163227" cy="163227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68C48"/>
            </a:solidFill>
          </p:spPr>
        </p:sp>
      </p:grpSp>
      <p:sp>
        <p:nvSpPr>
          <p:cNvPr id="19" name="TextBox 11">
            <a:extLst>
              <a:ext uri="{FF2B5EF4-FFF2-40B4-BE49-F238E27FC236}">
                <a16:creationId xmlns:a16="http://schemas.microsoft.com/office/drawing/2014/main" id="{96602972-E504-68C5-E002-C7FBE27ABE11}"/>
              </a:ext>
            </a:extLst>
          </p:cNvPr>
          <p:cNvSpPr txBox="1"/>
          <p:nvPr/>
        </p:nvSpPr>
        <p:spPr>
          <a:xfrm>
            <a:off x="858608" y="7699868"/>
            <a:ext cx="9313244" cy="1051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4059"/>
              </a:lnSpc>
            </a:pPr>
            <a:r>
              <a:rPr lang="en-US" sz="3600" dirty="0">
                <a:solidFill>
                  <a:srgbClr val="002B01"/>
                </a:solidFill>
                <a:latin typeface="Muli Bold"/>
              </a:rPr>
              <a:t>Chu </a:t>
            </a:r>
            <a:r>
              <a:rPr lang="en-US" sz="3600" dirty="0" err="1">
                <a:solidFill>
                  <a:srgbClr val="002B01"/>
                </a:solidFill>
                <a:latin typeface="Muli Bold"/>
              </a:rPr>
              <a:t>Văn</a:t>
            </a:r>
            <a:r>
              <a:rPr lang="en-US" sz="3600" dirty="0">
                <a:solidFill>
                  <a:srgbClr val="002B01"/>
                </a:solidFill>
                <a:latin typeface="Muli Bold"/>
              </a:rPr>
              <a:t> An </a:t>
            </a:r>
            <a:r>
              <a:rPr lang="en-US" sz="3600" dirty="0" err="1">
                <a:solidFill>
                  <a:srgbClr val="002B01"/>
                </a:solidFill>
                <a:latin typeface="Muli Bold"/>
              </a:rPr>
              <a:t>dâng</a:t>
            </a:r>
            <a:r>
              <a:rPr lang="en-US" sz="3600" dirty="0">
                <a:solidFill>
                  <a:srgbClr val="002B01"/>
                </a:solidFill>
                <a:latin typeface="Muli Bold"/>
              </a:rPr>
              <a:t> </a:t>
            </a:r>
            <a:r>
              <a:rPr lang="en-US" sz="3600" dirty="0" err="1">
                <a:solidFill>
                  <a:srgbClr val="002B01"/>
                </a:solidFill>
                <a:latin typeface="Muli Bold"/>
              </a:rPr>
              <a:t>sớ</a:t>
            </a:r>
            <a:r>
              <a:rPr lang="en-US" sz="3600" dirty="0">
                <a:solidFill>
                  <a:srgbClr val="002B01"/>
                </a:solidFill>
                <a:latin typeface="Muli Bold"/>
              </a:rPr>
              <a:t> </a:t>
            </a:r>
            <a:r>
              <a:rPr lang="en-US" sz="3600" dirty="0" err="1">
                <a:solidFill>
                  <a:srgbClr val="002B01"/>
                </a:solidFill>
                <a:latin typeface="Muli Bold"/>
              </a:rPr>
              <a:t>xin</a:t>
            </a:r>
            <a:r>
              <a:rPr lang="en-US" sz="3600" dirty="0">
                <a:solidFill>
                  <a:srgbClr val="002B01"/>
                </a:solidFill>
                <a:latin typeface="Muli Bold"/>
              </a:rPr>
              <a:t> </a:t>
            </a:r>
            <a:r>
              <a:rPr lang="en-US" sz="3600" dirty="0" err="1">
                <a:solidFill>
                  <a:srgbClr val="002B01"/>
                </a:solidFill>
                <a:latin typeface="Muli Bold"/>
              </a:rPr>
              <a:t>chém</a:t>
            </a:r>
            <a:r>
              <a:rPr lang="en-US" sz="3600" dirty="0">
                <a:solidFill>
                  <a:srgbClr val="002B01"/>
                </a:solidFill>
                <a:latin typeface="Muli Bold"/>
              </a:rPr>
              <a:t> 7 </a:t>
            </a:r>
            <a:r>
              <a:rPr lang="en-US" sz="3600" dirty="0" err="1">
                <a:solidFill>
                  <a:srgbClr val="002B01"/>
                </a:solidFill>
                <a:latin typeface="Muli Bold"/>
              </a:rPr>
              <a:t>tên</a:t>
            </a:r>
            <a:r>
              <a:rPr lang="en-US" sz="3600" dirty="0">
                <a:solidFill>
                  <a:srgbClr val="002B01"/>
                </a:solidFill>
                <a:latin typeface="Muli Bold"/>
              </a:rPr>
              <a:t> </a:t>
            </a:r>
            <a:r>
              <a:rPr lang="en-US" sz="3600" dirty="0" err="1">
                <a:solidFill>
                  <a:srgbClr val="002B01"/>
                </a:solidFill>
                <a:latin typeface="Muli Bold"/>
              </a:rPr>
              <a:t>quan</a:t>
            </a:r>
            <a:r>
              <a:rPr lang="en-US" sz="3600" dirty="0">
                <a:solidFill>
                  <a:srgbClr val="002B01"/>
                </a:solidFill>
                <a:latin typeface="Muli Bold"/>
              </a:rPr>
              <a:t> </a:t>
            </a:r>
            <a:r>
              <a:rPr lang="en-US" sz="3600" dirty="0" err="1">
                <a:solidFill>
                  <a:srgbClr val="002B01"/>
                </a:solidFill>
                <a:latin typeface="Muli Bold"/>
              </a:rPr>
              <a:t>lấn</a:t>
            </a:r>
            <a:r>
              <a:rPr lang="en-US" sz="3600" dirty="0">
                <a:solidFill>
                  <a:srgbClr val="002B01"/>
                </a:solidFill>
                <a:latin typeface="Muli Bold"/>
              </a:rPr>
              <a:t> </a:t>
            </a:r>
            <a:r>
              <a:rPr lang="en-US" sz="3600" dirty="0" err="1">
                <a:solidFill>
                  <a:srgbClr val="002B01"/>
                </a:solidFill>
                <a:latin typeface="Muli Bold"/>
              </a:rPr>
              <a:t>át</a:t>
            </a:r>
            <a:r>
              <a:rPr lang="en-US" sz="3600" dirty="0">
                <a:solidFill>
                  <a:srgbClr val="002B01"/>
                </a:solidFill>
                <a:latin typeface="Muli Bold"/>
              </a:rPr>
              <a:t> </a:t>
            </a:r>
            <a:r>
              <a:rPr lang="en-US" sz="3600" dirty="0" err="1">
                <a:solidFill>
                  <a:srgbClr val="002B01"/>
                </a:solidFill>
                <a:latin typeface="Muli Bold"/>
              </a:rPr>
              <a:t>quyền</a:t>
            </a:r>
            <a:r>
              <a:rPr lang="en-US" sz="3600" dirty="0">
                <a:solidFill>
                  <a:srgbClr val="002B01"/>
                </a:solidFill>
                <a:latin typeface="Muli Bold"/>
              </a:rPr>
              <a:t> </a:t>
            </a:r>
            <a:r>
              <a:rPr lang="en-US" sz="3600" dirty="0" err="1">
                <a:solidFill>
                  <a:srgbClr val="002B01"/>
                </a:solidFill>
                <a:latin typeface="Muli Bold"/>
              </a:rPr>
              <a:t>vua</a:t>
            </a:r>
            <a:r>
              <a:rPr lang="en-US" sz="3600" dirty="0">
                <a:solidFill>
                  <a:srgbClr val="002B01"/>
                </a:solidFill>
                <a:latin typeface="Muli Bold"/>
              </a:rPr>
              <a:t>, </a:t>
            </a:r>
            <a:r>
              <a:rPr lang="en-US" sz="3600" dirty="0" err="1">
                <a:solidFill>
                  <a:srgbClr val="002B01"/>
                </a:solidFill>
                <a:latin typeface="Muli Bold"/>
              </a:rPr>
              <a:t>coi</a:t>
            </a:r>
            <a:r>
              <a:rPr lang="en-US" sz="3600" dirty="0">
                <a:solidFill>
                  <a:srgbClr val="002B01"/>
                </a:solidFill>
                <a:latin typeface="Muli Bold"/>
              </a:rPr>
              <a:t> </a:t>
            </a:r>
            <a:r>
              <a:rPr lang="en-US" sz="3600" dirty="0" err="1">
                <a:solidFill>
                  <a:srgbClr val="002B01"/>
                </a:solidFill>
                <a:latin typeface="Muli Bold"/>
              </a:rPr>
              <a:t>thường</a:t>
            </a:r>
            <a:r>
              <a:rPr lang="en-US" sz="3600" dirty="0">
                <a:solidFill>
                  <a:srgbClr val="002B01"/>
                </a:solidFill>
                <a:latin typeface="Muli Bold"/>
              </a:rPr>
              <a:t> </a:t>
            </a:r>
            <a:r>
              <a:rPr lang="en-US" sz="3600" dirty="0" err="1">
                <a:solidFill>
                  <a:srgbClr val="002B01"/>
                </a:solidFill>
                <a:latin typeface="Muli Bold"/>
              </a:rPr>
              <a:t>phép</a:t>
            </a:r>
            <a:r>
              <a:rPr lang="en-US" sz="3600" dirty="0">
                <a:solidFill>
                  <a:srgbClr val="002B01"/>
                </a:solidFill>
                <a:latin typeface="Muli Bold"/>
              </a:rPr>
              <a:t> </a:t>
            </a:r>
            <a:r>
              <a:rPr lang="en-US" sz="3600" dirty="0" err="1">
                <a:solidFill>
                  <a:srgbClr val="002B01"/>
                </a:solidFill>
                <a:latin typeface="Muli Bold"/>
              </a:rPr>
              <a:t>nước</a:t>
            </a:r>
            <a:r>
              <a:rPr lang="en-US" sz="3600" dirty="0">
                <a:solidFill>
                  <a:srgbClr val="002B01"/>
                </a:solidFill>
                <a:latin typeface="Muli Bold"/>
              </a:rPr>
              <a:t>.</a:t>
            </a:r>
          </a:p>
        </p:txBody>
      </p:sp>
      <p:grpSp>
        <p:nvGrpSpPr>
          <p:cNvPr id="20" name="Group 15">
            <a:extLst>
              <a:ext uri="{FF2B5EF4-FFF2-40B4-BE49-F238E27FC236}">
                <a16:creationId xmlns:a16="http://schemas.microsoft.com/office/drawing/2014/main" id="{D79AFBA9-4256-C97E-0717-49E52892B375}"/>
              </a:ext>
            </a:extLst>
          </p:cNvPr>
          <p:cNvGrpSpPr/>
          <p:nvPr/>
        </p:nvGrpSpPr>
        <p:grpSpPr>
          <a:xfrm>
            <a:off x="151302" y="8103523"/>
            <a:ext cx="163227" cy="163227"/>
            <a:chOff x="0" y="0"/>
            <a:chExt cx="6350000" cy="6350000"/>
          </a:xfrm>
        </p:grpSpPr>
        <p:sp>
          <p:nvSpPr>
            <p:cNvPr id="21" name="Freeform 16">
              <a:extLst>
                <a:ext uri="{FF2B5EF4-FFF2-40B4-BE49-F238E27FC236}">
                  <a16:creationId xmlns:a16="http://schemas.microsoft.com/office/drawing/2014/main" id="{1301BFA0-9692-E7DC-7F5F-F579FA99FDBB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68C48"/>
            </a:solidFill>
          </p:spPr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9653009" y="1595975"/>
            <a:ext cx="8499870" cy="709505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382330" y="1401701"/>
            <a:ext cx="5514053" cy="14637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72980">
            <a:off x="14629352" y="7820633"/>
            <a:ext cx="1923113" cy="237421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736085" y="8453015"/>
            <a:ext cx="1048693" cy="1884906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990600" y="255431"/>
            <a:ext cx="6636279" cy="12762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199"/>
              </a:lnSpc>
              <a:spcBef>
                <a:spcPct val="0"/>
              </a:spcBef>
            </a:pPr>
            <a:r>
              <a:rPr lang="en-US" sz="8499" dirty="0">
                <a:solidFill>
                  <a:srgbClr val="468C48"/>
                </a:solidFill>
                <a:latin typeface="Muli Black"/>
              </a:rPr>
              <a:t>Chu </a:t>
            </a:r>
            <a:r>
              <a:rPr lang="en-US" sz="8499" dirty="0" err="1">
                <a:solidFill>
                  <a:srgbClr val="468C48"/>
                </a:solidFill>
                <a:latin typeface="Muli Black"/>
              </a:rPr>
              <a:t>Văn</a:t>
            </a:r>
            <a:r>
              <a:rPr lang="en-US" sz="8499" dirty="0">
                <a:solidFill>
                  <a:srgbClr val="468C48"/>
                </a:solidFill>
                <a:latin typeface="Muli Black"/>
              </a:rPr>
              <a:t> An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831045" y="1549236"/>
            <a:ext cx="9088129" cy="68018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>
              <a:lnSpc>
                <a:spcPts val="4059"/>
              </a:lnSpc>
              <a:spcBef>
                <a:spcPct val="0"/>
              </a:spcBef>
            </a:pPr>
            <a:r>
              <a:rPr lang="en-US" sz="3200" dirty="0">
                <a:solidFill>
                  <a:srgbClr val="002B01"/>
                </a:solidFill>
                <a:latin typeface="Muli Bold"/>
              </a:rPr>
              <a:t>	Chu </a:t>
            </a:r>
            <a:r>
              <a:rPr lang="en-US" sz="3200" dirty="0" err="1">
                <a:solidFill>
                  <a:srgbClr val="002B01"/>
                </a:solidFill>
                <a:latin typeface="Muli Bold"/>
              </a:rPr>
              <a:t>Văn</a:t>
            </a:r>
            <a:r>
              <a:rPr lang="en-US" sz="3200" dirty="0">
                <a:solidFill>
                  <a:srgbClr val="002B01"/>
                </a:solidFill>
                <a:latin typeface="Muli Bold"/>
              </a:rPr>
              <a:t> An </a:t>
            </a:r>
            <a:r>
              <a:rPr lang="en-US" sz="3200" dirty="0" err="1">
                <a:solidFill>
                  <a:srgbClr val="002B01"/>
                </a:solidFill>
                <a:latin typeface="Muli Bold"/>
              </a:rPr>
              <a:t>là</a:t>
            </a:r>
            <a:r>
              <a:rPr lang="en-US" sz="3200" dirty="0">
                <a:solidFill>
                  <a:srgbClr val="002B01"/>
                </a:solidFill>
                <a:latin typeface="Muli Bold"/>
              </a:rPr>
              <a:t> </a:t>
            </a:r>
            <a:r>
              <a:rPr lang="en-US" sz="3200" dirty="0" err="1">
                <a:solidFill>
                  <a:srgbClr val="002B01"/>
                </a:solidFill>
                <a:latin typeface="Muli Bold"/>
              </a:rPr>
              <a:t>một</a:t>
            </a:r>
            <a:r>
              <a:rPr lang="en-US" sz="3200" dirty="0">
                <a:solidFill>
                  <a:srgbClr val="002B01"/>
                </a:solidFill>
                <a:latin typeface="Muli Bold"/>
              </a:rPr>
              <a:t> </a:t>
            </a:r>
            <a:r>
              <a:rPr lang="en-US" sz="3200" dirty="0" err="1">
                <a:solidFill>
                  <a:srgbClr val="002B01"/>
                </a:solidFill>
                <a:latin typeface="Muli Bold"/>
              </a:rPr>
              <a:t>thầy</a:t>
            </a:r>
            <a:r>
              <a:rPr lang="en-US" sz="3200" dirty="0">
                <a:solidFill>
                  <a:srgbClr val="002B01"/>
                </a:solidFill>
                <a:latin typeface="Muli Bold"/>
              </a:rPr>
              <a:t> </a:t>
            </a:r>
            <a:r>
              <a:rPr lang="en-US" sz="3200" dirty="0" err="1">
                <a:solidFill>
                  <a:srgbClr val="002B01"/>
                </a:solidFill>
                <a:latin typeface="Muli Bold"/>
              </a:rPr>
              <a:t>giáo</a:t>
            </a:r>
            <a:r>
              <a:rPr lang="en-US" sz="3200" dirty="0">
                <a:solidFill>
                  <a:srgbClr val="002B01"/>
                </a:solidFill>
                <a:latin typeface="Muli Bold"/>
              </a:rPr>
              <a:t>, </a:t>
            </a:r>
            <a:r>
              <a:rPr lang="en-US" sz="3200" dirty="0" err="1">
                <a:solidFill>
                  <a:srgbClr val="002B01"/>
                </a:solidFill>
                <a:latin typeface="Muli Bold"/>
              </a:rPr>
              <a:t>một</a:t>
            </a:r>
            <a:r>
              <a:rPr lang="en-US" sz="3200" dirty="0">
                <a:solidFill>
                  <a:srgbClr val="002B01"/>
                </a:solidFill>
                <a:latin typeface="Muli Bold"/>
              </a:rPr>
              <a:t> </a:t>
            </a:r>
            <a:r>
              <a:rPr lang="en-US" sz="3200" dirty="0" err="1">
                <a:solidFill>
                  <a:srgbClr val="002B01"/>
                </a:solidFill>
                <a:latin typeface="Muli Bold"/>
              </a:rPr>
              <a:t>vị</a:t>
            </a:r>
            <a:r>
              <a:rPr lang="en-US" sz="3200" dirty="0">
                <a:solidFill>
                  <a:srgbClr val="002B01"/>
                </a:solidFill>
                <a:latin typeface="Muli Bold"/>
              </a:rPr>
              <a:t> </a:t>
            </a:r>
            <a:r>
              <a:rPr lang="en-US" sz="3200" dirty="0" err="1">
                <a:solidFill>
                  <a:srgbClr val="002B01"/>
                </a:solidFill>
                <a:latin typeface="Muli Bold"/>
              </a:rPr>
              <a:t>quan</a:t>
            </a:r>
            <a:r>
              <a:rPr lang="en-US" sz="3200" dirty="0">
                <a:solidFill>
                  <a:srgbClr val="002B01"/>
                </a:solidFill>
                <a:latin typeface="Muli Bold"/>
              </a:rPr>
              <a:t>  </a:t>
            </a:r>
            <a:r>
              <a:rPr lang="en-US" sz="3200" dirty="0" err="1">
                <a:solidFill>
                  <a:srgbClr val="002B01"/>
                </a:solidFill>
                <a:latin typeface="Muli Bold"/>
              </a:rPr>
              <a:t>thời</a:t>
            </a:r>
            <a:r>
              <a:rPr lang="en-US" sz="3200" dirty="0">
                <a:solidFill>
                  <a:srgbClr val="002B01"/>
                </a:solidFill>
                <a:latin typeface="Muli Bold"/>
              </a:rPr>
              <a:t> </a:t>
            </a:r>
            <a:r>
              <a:rPr lang="en-US" sz="3200" dirty="0" err="1">
                <a:solidFill>
                  <a:srgbClr val="002B01"/>
                </a:solidFill>
                <a:latin typeface="Muli Bold"/>
              </a:rPr>
              <a:t>nhà</a:t>
            </a:r>
            <a:r>
              <a:rPr lang="en-US" sz="3200" dirty="0">
                <a:solidFill>
                  <a:srgbClr val="002B01"/>
                </a:solidFill>
                <a:latin typeface="Muli Bold"/>
              </a:rPr>
              <a:t> </a:t>
            </a:r>
            <a:r>
              <a:rPr lang="en-US" sz="3200" dirty="0" err="1">
                <a:solidFill>
                  <a:srgbClr val="002B01"/>
                </a:solidFill>
                <a:latin typeface="Muli Bold"/>
              </a:rPr>
              <a:t>Trần</a:t>
            </a:r>
            <a:r>
              <a:rPr lang="en-US" sz="3200" dirty="0">
                <a:solidFill>
                  <a:srgbClr val="002B01"/>
                </a:solidFill>
                <a:latin typeface="Muli Bold"/>
              </a:rPr>
              <a:t>. </a:t>
            </a:r>
            <a:r>
              <a:rPr lang="en-US" sz="3200" dirty="0" err="1">
                <a:solidFill>
                  <a:srgbClr val="002B01"/>
                </a:solidFill>
                <a:latin typeface="Muli Bold"/>
              </a:rPr>
              <a:t>Ông</a:t>
            </a:r>
            <a:r>
              <a:rPr lang="en-US" sz="3200" dirty="0">
                <a:solidFill>
                  <a:srgbClr val="002B01"/>
                </a:solidFill>
                <a:latin typeface="Muli Bold"/>
              </a:rPr>
              <a:t> </a:t>
            </a:r>
            <a:r>
              <a:rPr lang="en-US" sz="3200" dirty="0" err="1">
                <a:solidFill>
                  <a:srgbClr val="002B01"/>
                </a:solidFill>
                <a:latin typeface="Muli Bold"/>
              </a:rPr>
              <a:t>là</a:t>
            </a:r>
            <a:r>
              <a:rPr lang="en-US" sz="3200" dirty="0">
                <a:solidFill>
                  <a:srgbClr val="002B01"/>
                </a:solidFill>
                <a:latin typeface="Muli Bold"/>
              </a:rPr>
              <a:t> </a:t>
            </a:r>
            <a:r>
              <a:rPr lang="en-US" sz="3200" dirty="0" err="1">
                <a:solidFill>
                  <a:srgbClr val="002B01"/>
                </a:solidFill>
                <a:latin typeface="Muli Bold"/>
              </a:rPr>
              <a:t>người</a:t>
            </a:r>
            <a:r>
              <a:rPr lang="en-US" sz="3200" dirty="0">
                <a:solidFill>
                  <a:srgbClr val="002B01"/>
                </a:solidFill>
                <a:latin typeface="Muli Bold"/>
              </a:rPr>
              <a:t> </a:t>
            </a:r>
            <a:r>
              <a:rPr lang="en-US" sz="3200" dirty="0" err="1">
                <a:solidFill>
                  <a:srgbClr val="002B01"/>
                </a:solidFill>
                <a:latin typeface="Muli Bold"/>
              </a:rPr>
              <a:t>cương</a:t>
            </a:r>
            <a:r>
              <a:rPr lang="en-US" sz="3200" dirty="0">
                <a:solidFill>
                  <a:srgbClr val="002B01"/>
                </a:solidFill>
                <a:latin typeface="Muli Bold"/>
              </a:rPr>
              <a:t> </a:t>
            </a:r>
            <a:r>
              <a:rPr lang="en-US" sz="3200" dirty="0" err="1">
                <a:solidFill>
                  <a:srgbClr val="002B01"/>
                </a:solidFill>
                <a:latin typeface="Muli Bold"/>
              </a:rPr>
              <a:t>nghị</a:t>
            </a:r>
            <a:r>
              <a:rPr lang="en-US" sz="3200" dirty="0">
                <a:solidFill>
                  <a:srgbClr val="002B01"/>
                </a:solidFill>
                <a:latin typeface="Muli Bold"/>
              </a:rPr>
              <a:t>, </a:t>
            </a:r>
            <a:r>
              <a:rPr lang="en-US" sz="3200" dirty="0" err="1">
                <a:solidFill>
                  <a:srgbClr val="002B01"/>
                </a:solidFill>
                <a:latin typeface="Muli Bold"/>
              </a:rPr>
              <a:t>thẳng</a:t>
            </a:r>
            <a:r>
              <a:rPr lang="en-US" sz="3200" dirty="0">
                <a:solidFill>
                  <a:srgbClr val="002B01"/>
                </a:solidFill>
                <a:latin typeface="Muli Bold"/>
              </a:rPr>
              <a:t> </a:t>
            </a:r>
            <a:r>
              <a:rPr lang="en-US" sz="3200" dirty="0" err="1">
                <a:solidFill>
                  <a:srgbClr val="002B01"/>
                </a:solidFill>
                <a:latin typeface="Muli Bold"/>
              </a:rPr>
              <a:t>thắn</a:t>
            </a:r>
            <a:r>
              <a:rPr lang="en-US" sz="3200" dirty="0">
                <a:solidFill>
                  <a:srgbClr val="002B01"/>
                </a:solidFill>
                <a:latin typeface="Muli Bold"/>
              </a:rPr>
              <a:t>, </a:t>
            </a:r>
            <a:r>
              <a:rPr lang="en-US" sz="3200" dirty="0" err="1">
                <a:solidFill>
                  <a:srgbClr val="002B01"/>
                </a:solidFill>
                <a:latin typeface="Muli Bold"/>
              </a:rPr>
              <a:t>sửa</a:t>
            </a:r>
            <a:r>
              <a:rPr lang="en-US" sz="3200" dirty="0">
                <a:solidFill>
                  <a:srgbClr val="002B01"/>
                </a:solidFill>
                <a:latin typeface="Muli Bold"/>
              </a:rPr>
              <a:t> </a:t>
            </a:r>
            <a:r>
              <a:rPr lang="en-US" sz="3200" dirty="0" err="1">
                <a:solidFill>
                  <a:srgbClr val="002B01"/>
                </a:solidFill>
                <a:latin typeface="Muli Bold"/>
              </a:rPr>
              <a:t>mình</a:t>
            </a:r>
            <a:r>
              <a:rPr lang="en-US" sz="3200" dirty="0">
                <a:solidFill>
                  <a:srgbClr val="002B01"/>
                </a:solidFill>
                <a:latin typeface="Muli Bold"/>
              </a:rPr>
              <a:t> </a:t>
            </a:r>
            <a:r>
              <a:rPr lang="en-US" sz="3200" dirty="0" err="1">
                <a:solidFill>
                  <a:srgbClr val="002B01"/>
                </a:solidFill>
                <a:latin typeface="Muli Bold"/>
              </a:rPr>
              <a:t>trong</a:t>
            </a:r>
            <a:r>
              <a:rPr lang="en-US" sz="3200" dirty="0">
                <a:solidFill>
                  <a:srgbClr val="002B01"/>
                </a:solidFill>
                <a:latin typeface="Muli Bold"/>
              </a:rPr>
              <a:t> </a:t>
            </a:r>
            <a:r>
              <a:rPr lang="en-US" sz="3200" dirty="0" err="1">
                <a:solidFill>
                  <a:srgbClr val="002B01"/>
                </a:solidFill>
                <a:latin typeface="Muli Bold"/>
              </a:rPr>
              <a:t>sạch</a:t>
            </a:r>
            <a:r>
              <a:rPr lang="en-US" sz="3200" dirty="0">
                <a:solidFill>
                  <a:srgbClr val="002B01"/>
                </a:solidFill>
                <a:latin typeface="Muli Bold"/>
              </a:rPr>
              <a:t>.</a:t>
            </a:r>
          </a:p>
          <a:p>
            <a:pPr marL="0" lvl="0" indent="0" algn="just">
              <a:lnSpc>
                <a:spcPts val="4059"/>
              </a:lnSpc>
              <a:spcBef>
                <a:spcPct val="0"/>
              </a:spcBef>
            </a:pPr>
            <a:r>
              <a:rPr lang="en-US" sz="3200" dirty="0">
                <a:solidFill>
                  <a:srgbClr val="002B01"/>
                </a:solidFill>
                <a:latin typeface="Muli Bold"/>
              </a:rPr>
              <a:t>	</a:t>
            </a:r>
            <a:r>
              <a:rPr lang="en-US" sz="3200" dirty="0" err="1">
                <a:solidFill>
                  <a:srgbClr val="002B01"/>
                </a:solidFill>
                <a:latin typeface="Muli Bold"/>
              </a:rPr>
              <a:t>Ông</a:t>
            </a:r>
            <a:r>
              <a:rPr lang="en-US" sz="3200" dirty="0">
                <a:solidFill>
                  <a:srgbClr val="002B01"/>
                </a:solidFill>
                <a:latin typeface="Muli Bold"/>
              </a:rPr>
              <a:t> </a:t>
            </a:r>
            <a:r>
              <a:rPr lang="en-US" sz="3200" dirty="0" err="1">
                <a:solidFill>
                  <a:srgbClr val="002B01"/>
                </a:solidFill>
                <a:latin typeface="Muli Bold"/>
              </a:rPr>
              <a:t>được</a:t>
            </a:r>
            <a:r>
              <a:rPr lang="en-US" sz="3200" dirty="0">
                <a:solidFill>
                  <a:srgbClr val="002B01"/>
                </a:solidFill>
                <a:latin typeface="Muli Bold"/>
              </a:rPr>
              <a:t> </a:t>
            </a:r>
            <a:r>
              <a:rPr lang="en-US" sz="3200" dirty="0" err="1">
                <a:solidFill>
                  <a:srgbClr val="002B01"/>
                </a:solidFill>
                <a:latin typeface="Muli Bold"/>
              </a:rPr>
              <a:t>mời</a:t>
            </a:r>
            <a:r>
              <a:rPr lang="en-US" sz="3200" dirty="0">
                <a:solidFill>
                  <a:srgbClr val="002B01"/>
                </a:solidFill>
                <a:latin typeface="Muli Bold"/>
              </a:rPr>
              <a:t> </a:t>
            </a:r>
            <a:r>
              <a:rPr lang="en-US" sz="3200" dirty="0" err="1">
                <a:solidFill>
                  <a:srgbClr val="002B01"/>
                </a:solidFill>
                <a:latin typeface="Muli Bold"/>
              </a:rPr>
              <a:t>vào</a:t>
            </a:r>
            <a:r>
              <a:rPr lang="en-US" sz="3200" dirty="0">
                <a:solidFill>
                  <a:srgbClr val="002B01"/>
                </a:solidFill>
                <a:latin typeface="Muli Bold"/>
              </a:rPr>
              <a:t> </a:t>
            </a:r>
            <a:r>
              <a:rPr lang="en-US" sz="3200" dirty="0" err="1">
                <a:solidFill>
                  <a:srgbClr val="002B01"/>
                </a:solidFill>
                <a:latin typeface="Muli Bold"/>
              </a:rPr>
              <a:t>dạy</a:t>
            </a:r>
            <a:r>
              <a:rPr lang="en-US" sz="3200" dirty="0">
                <a:solidFill>
                  <a:srgbClr val="002B01"/>
                </a:solidFill>
                <a:latin typeface="Muli Bold"/>
              </a:rPr>
              <a:t> </a:t>
            </a:r>
            <a:r>
              <a:rPr lang="en-US" sz="3200" dirty="0" err="1">
                <a:solidFill>
                  <a:srgbClr val="002B01"/>
                </a:solidFill>
                <a:latin typeface="Muli Bold"/>
              </a:rPr>
              <a:t>cho</a:t>
            </a:r>
            <a:r>
              <a:rPr lang="en-US" sz="3200" dirty="0">
                <a:solidFill>
                  <a:srgbClr val="002B01"/>
                </a:solidFill>
                <a:latin typeface="Muli Bold"/>
              </a:rPr>
              <a:t> </a:t>
            </a:r>
            <a:r>
              <a:rPr lang="en-US" sz="3200" dirty="0" err="1">
                <a:solidFill>
                  <a:srgbClr val="002B01"/>
                </a:solidFill>
                <a:latin typeface="Muli Bold"/>
              </a:rPr>
              <a:t>thái</a:t>
            </a:r>
            <a:r>
              <a:rPr lang="en-US" sz="3200" dirty="0">
                <a:solidFill>
                  <a:srgbClr val="002B01"/>
                </a:solidFill>
                <a:latin typeface="Muli Bold"/>
              </a:rPr>
              <a:t> </a:t>
            </a:r>
            <a:r>
              <a:rPr lang="en-US" sz="3200" dirty="0" err="1">
                <a:solidFill>
                  <a:srgbClr val="002B01"/>
                </a:solidFill>
                <a:latin typeface="Muli Bold"/>
              </a:rPr>
              <a:t>tử</a:t>
            </a:r>
            <a:r>
              <a:rPr lang="en-US" sz="3200" dirty="0">
                <a:solidFill>
                  <a:srgbClr val="002B01"/>
                </a:solidFill>
                <a:latin typeface="Muli Bold"/>
              </a:rPr>
              <a:t> </a:t>
            </a:r>
            <a:r>
              <a:rPr lang="en-US" sz="3200" dirty="0" err="1">
                <a:solidFill>
                  <a:srgbClr val="002B01"/>
                </a:solidFill>
                <a:latin typeface="Muli Bold"/>
              </a:rPr>
              <a:t>ở</a:t>
            </a:r>
            <a:r>
              <a:rPr lang="en-US" sz="3200" dirty="0">
                <a:solidFill>
                  <a:srgbClr val="002B01"/>
                </a:solidFill>
                <a:latin typeface="Muli Bold"/>
              </a:rPr>
              <a:t> </a:t>
            </a:r>
            <a:r>
              <a:rPr lang="en-US" sz="3200" dirty="0" err="1">
                <a:solidFill>
                  <a:srgbClr val="002B01"/>
                </a:solidFill>
                <a:latin typeface="Muli Bold"/>
              </a:rPr>
              <a:t>Văn</a:t>
            </a:r>
            <a:r>
              <a:rPr lang="en-US" sz="3200" dirty="0">
                <a:solidFill>
                  <a:srgbClr val="002B01"/>
                </a:solidFill>
                <a:latin typeface="Muli Bold"/>
              </a:rPr>
              <a:t> </a:t>
            </a:r>
            <a:r>
              <a:rPr lang="en-US" sz="3200" dirty="0" err="1">
                <a:solidFill>
                  <a:srgbClr val="002B01"/>
                </a:solidFill>
                <a:latin typeface="Muli Bold"/>
              </a:rPr>
              <a:t>Miếu</a:t>
            </a:r>
            <a:r>
              <a:rPr lang="en-US" sz="3200" dirty="0">
                <a:solidFill>
                  <a:srgbClr val="002B01"/>
                </a:solidFill>
                <a:latin typeface="Muli Bold"/>
              </a:rPr>
              <a:t> </a:t>
            </a:r>
            <a:r>
              <a:rPr lang="en-US" sz="3200" dirty="0" err="1">
                <a:solidFill>
                  <a:srgbClr val="002B01"/>
                </a:solidFill>
                <a:latin typeface="Muli Bold"/>
              </a:rPr>
              <a:t>Quốc</a:t>
            </a:r>
            <a:r>
              <a:rPr lang="en-US" sz="3200" dirty="0">
                <a:solidFill>
                  <a:srgbClr val="002B01"/>
                </a:solidFill>
                <a:latin typeface="Muli Bold"/>
              </a:rPr>
              <a:t> </a:t>
            </a:r>
            <a:r>
              <a:rPr lang="en-US" sz="3200" dirty="0" err="1">
                <a:solidFill>
                  <a:srgbClr val="002B01"/>
                </a:solidFill>
                <a:latin typeface="Muli Bold"/>
              </a:rPr>
              <a:t>Tử</a:t>
            </a:r>
            <a:r>
              <a:rPr lang="en-US" sz="3200" dirty="0">
                <a:solidFill>
                  <a:srgbClr val="002B01"/>
                </a:solidFill>
                <a:latin typeface="Muli Bold"/>
              </a:rPr>
              <a:t> </a:t>
            </a:r>
            <a:r>
              <a:rPr lang="en-US" sz="3200" dirty="0" err="1">
                <a:solidFill>
                  <a:srgbClr val="002B01"/>
                </a:solidFill>
                <a:latin typeface="Muli Bold"/>
              </a:rPr>
              <a:t>Giám</a:t>
            </a:r>
            <a:r>
              <a:rPr lang="en-US" sz="3200" dirty="0">
                <a:solidFill>
                  <a:srgbClr val="002B01"/>
                </a:solidFill>
                <a:latin typeface="Muli Bold"/>
              </a:rPr>
              <a:t>. </a:t>
            </a:r>
          </a:p>
          <a:p>
            <a:pPr marL="0" lvl="0" indent="0" algn="just">
              <a:lnSpc>
                <a:spcPts val="4059"/>
              </a:lnSpc>
              <a:spcBef>
                <a:spcPct val="0"/>
              </a:spcBef>
            </a:pPr>
            <a:r>
              <a:rPr lang="en-US" sz="3200" dirty="0">
                <a:solidFill>
                  <a:srgbClr val="002B01"/>
                </a:solidFill>
                <a:latin typeface="Muli Bold"/>
              </a:rPr>
              <a:t>	</a:t>
            </a:r>
            <a:r>
              <a:rPr lang="en-US" sz="3200" dirty="0" err="1">
                <a:solidFill>
                  <a:srgbClr val="002B01"/>
                </a:solidFill>
                <a:latin typeface="Muli Bold"/>
              </a:rPr>
              <a:t>Nhiều</a:t>
            </a:r>
            <a:r>
              <a:rPr lang="en-US" sz="3200" dirty="0">
                <a:solidFill>
                  <a:srgbClr val="002B01"/>
                </a:solidFill>
                <a:latin typeface="Muli Bold"/>
              </a:rPr>
              <a:t> </a:t>
            </a:r>
            <a:r>
              <a:rPr lang="en-US" sz="3200" dirty="0" err="1">
                <a:solidFill>
                  <a:srgbClr val="002B01"/>
                </a:solidFill>
                <a:latin typeface="Muli Bold"/>
              </a:rPr>
              <a:t>lần</a:t>
            </a:r>
            <a:r>
              <a:rPr lang="en-US" sz="3200" dirty="0">
                <a:solidFill>
                  <a:srgbClr val="002B01"/>
                </a:solidFill>
                <a:latin typeface="Muli Bold"/>
              </a:rPr>
              <a:t> </a:t>
            </a:r>
            <a:r>
              <a:rPr lang="en-US" sz="3200" dirty="0" err="1">
                <a:solidFill>
                  <a:srgbClr val="002B01"/>
                </a:solidFill>
                <a:latin typeface="Muli Bold"/>
              </a:rPr>
              <a:t>ông</a:t>
            </a:r>
            <a:r>
              <a:rPr lang="en-US" sz="3200" dirty="0">
                <a:solidFill>
                  <a:srgbClr val="002B01"/>
                </a:solidFill>
                <a:latin typeface="Muli Bold"/>
              </a:rPr>
              <a:t> </a:t>
            </a:r>
            <a:r>
              <a:rPr lang="en-US" sz="3200" dirty="0" err="1">
                <a:solidFill>
                  <a:srgbClr val="002B01"/>
                </a:solidFill>
                <a:latin typeface="Muli Bold"/>
              </a:rPr>
              <a:t>đã</a:t>
            </a:r>
            <a:r>
              <a:rPr lang="en-US" sz="3200" dirty="0">
                <a:solidFill>
                  <a:srgbClr val="002B01"/>
                </a:solidFill>
                <a:latin typeface="Muli Bold"/>
              </a:rPr>
              <a:t> </a:t>
            </a:r>
            <a:r>
              <a:rPr lang="en-US" sz="3200" dirty="0" err="1">
                <a:solidFill>
                  <a:srgbClr val="002B01"/>
                </a:solidFill>
                <a:latin typeface="Muli Bold"/>
              </a:rPr>
              <a:t>khuyên</a:t>
            </a:r>
            <a:r>
              <a:rPr lang="en-US" sz="3200" dirty="0">
                <a:solidFill>
                  <a:srgbClr val="002B01"/>
                </a:solidFill>
                <a:latin typeface="Muli Bold"/>
              </a:rPr>
              <a:t> can </a:t>
            </a:r>
            <a:r>
              <a:rPr lang="en-US" sz="3200" dirty="0" err="1">
                <a:solidFill>
                  <a:srgbClr val="002B01"/>
                </a:solidFill>
                <a:latin typeface="Muli Bold"/>
              </a:rPr>
              <a:t>nhà</a:t>
            </a:r>
            <a:r>
              <a:rPr lang="en-US" sz="3200" dirty="0">
                <a:solidFill>
                  <a:srgbClr val="002B01"/>
                </a:solidFill>
                <a:latin typeface="Muli Bold"/>
              </a:rPr>
              <a:t> </a:t>
            </a:r>
            <a:r>
              <a:rPr lang="en-US" sz="3200" dirty="0" err="1">
                <a:solidFill>
                  <a:srgbClr val="002B01"/>
                </a:solidFill>
                <a:latin typeface="Muli Bold"/>
              </a:rPr>
              <a:t>vua</a:t>
            </a:r>
            <a:r>
              <a:rPr lang="en-US" sz="3200" dirty="0">
                <a:solidFill>
                  <a:srgbClr val="002B01"/>
                </a:solidFill>
                <a:latin typeface="Muli Bold"/>
              </a:rPr>
              <a:t>, </a:t>
            </a:r>
            <a:r>
              <a:rPr lang="en-US" sz="3200" dirty="0" err="1">
                <a:solidFill>
                  <a:srgbClr val="002B01"/>
                </a:solidFill>
                <a:latin typeface="Muli Bold"/>
              </a:rPr>
              <a:t>dân</a:t>
            </a:r>
            <a:r>
              <a:rPr lang="en-US" sz="3200" dirty="0">
                <a:solidFill>
                  <a:srgbClr val="002B01"/>
                </a:solidFill>
                <a:latin typeface="Muli Bold"/>
              </a:rPr>
              <a:t> </a:t>
            </a:r>
            <a:r>
              <a:rPr lang="en-US" sz="3200" dirty="0" err="1">
                <a:solidFill>
                  <a:srgbClr val="002B01"/>
                </a:solidFill>
                <a:latin typeface="Muli Bold"/>
              </a:rPr>
              <a:t>sớ</a:t>
            </a:r>
            <a:r>
              <a:rPr lang="en-US" sz="3200" dirty="0">
                <a:solidFill>
                  <a:srgbClr val="002B01"/>
                </a:solidFill>
                <a:latin typeface="Muli Bold"/>
              </a:rPr>
              <a:t> </a:t>
            </a:r>
            <a:r>
              <a:rPr lang="en-US" sz="3200" dirty="0" err="1">
                <a:solidFill>
                  <a:srgbClr val="002B01"/>
                </a:solidFill>
                <a:latin typeface="Muli Bold"/>
              </a:rPr>
              <a:t>xin</a:t>
            </a:r>
            <a:r>
              <a:rPr lang="en-US" sz="3200" dirty="0">
                <a:solidFill>
                  <a:srgbClr val="002B01"/>
                </a:solidFill>
                <a:latin typeface="Muli Bold"/>
              </a:rPr>
              <a:t> </a:t>
            </a:r>
            <a:r>
              <a:rPr lang="en-US" sz="3200" dirty="0" err="1">
                <a:solidFill>
                  <a:srgbClr val="002B01"/>
                </a:solidFill>
                <a:latin typeface="Muli Bold"/>
              </a:rPr>
              <a:t>chém</a:t>
            </a:r>
            <a:r>
              <a:rPr lang="en-US" sz="3200" dirty="0">
                <a:solidFill>
                  <a:srgbClr val="002B01"/>
                </a:solidFill>
                <a:latin typeface="Muli Bold"/>
              </a:rPr>
              <a:t> 7 </a:t>
            </a:r>
            <a:r>
              <a:rPr lang="en-US" sz="3200" dirty="0" err="1">
                <a:solidFill>
                  <a:srgbClr val="002B01"/>
                </a:solidFill>
                <a:latin typeface="Muli Bold"/>
              </a:rPr>
              <a:t>tên</a:t>
            </a:r>
            <a:r>
              <a:rPr lang="en-US" sz="3200" dirty="0">
                <a:solidFill>
                  <a:srgbClr val="002B01"/>
                </a:solidFill>
                <a:latin typeface="Muli Bold"/>
              </a:rPr>
              <a:t> </a:t>
            </a:r>
            <a:r>
              <a:rPr lang="en-US" sz="3200" dirty="0" err="1">
                <a:solidFill>
                  <a:srgbClr val="002B01"/>
                </a:solidFill>
                <a:latin typeface="Muli Bold"/>
              </a:rPr>
              <a:t>quan</a:t>
            </a:r>
            <a:r>
              <a:rPr lang="en-US" sz="3200" dirty="0">
                <a:solidFill>
                  <a:srgbClr val="002B01"/>
                </a:solidFill>
                <a:latin typeface="Muli Bold"/>
              </a:rPr>
              <a:t> </a:t>
            </a:r>
            <a:r>
              <a:rPr lang="en-US" sz="3200" dirty="0" err="1">
                <a:solidFill>
                  <a:srgbClr val="002B01"/>
                </a:solidFill>
                <a:latin typeface="Muli Bold"/>
              </a:rPr>
              <a:t>coi</a:t>
            </a:r>
            <a:r>
              <a:rPr lang="en-US" sz="3200" dirty="0">
                <a:solidFill>
                  <a:srgbClr val="002B01"/>
                </a:solidFill>
                <a:latin typeface="Muli Bold"/>
              </a:rPr>
              <a:t> </a:t>
            </a:r>
            <a:r>
              <a:rPr lang="en-US" sz="3200" dirty="0" err="1">
                <a:solidFill>
                  <a:srgbClr val="002B01"/>
                </a:solidFill>
                <a:latin typeface="Muli Bold"/>
              </a:rPr>
              <a:t>thường</a:t>
            </a:r>
            <a:r>
              <a:rPr lang="en-US" sz="3200" dirty="0">
                <a:solidFill>
                  <a:srgbClr val="002B01"/>
                </a:solidFill>
                <a:latin typeface="Muli Bold"/>
              </a:rPr>
              <a:t> </a:t>
            </a:r>
            <a:r>
              <a:rPr lang="en-US" sz="3200" dirty="0" err="1">
                <a:solidFill>
                  <a:srgbClr val="002B01"/>
                </a:solidFill>
                <a:latin typeface="Muli Bold"/>
              </a:rPr>
              <a:t>phép</a:t>
            </a:r>
            <a:r>
              <a:rPr lang="en-US" sz="3200" dirty="0">
                <a:solidFill>
                  <a:srgbClr val="002B01"/>
                </a:solidFill>
                <a:latin typeface="Muli Bold"/>
              </a:rPr>
              <a:t> </a:t>
            </a:r>
            <a:r>
              <a:rPr lang="en-US" sz="3200" dirty="0" err="1">
                <a:solidFill>
                  <a:srgbClr val="002B01"/>
                </a:solidFill>
                <a:latin typeface="Muli Bold"/>
              </a:rPr>
              <a:t>nước</a:t>
            </a:r>
            <a:r>
              <a:rPr lang="en-US" sz="3200" dirty="0">
                <a:solidFill>
                  <a:srgbClr val="002B01"/>
                </a:solidFill>
                <a:latin typeface="Muli Bold"/>
              </a:rPr>
              <a:t> </a:t>
            </a:r>
            <a:r>
              <a:rPr lang="en-US" sz="3200" dirty="0" err="1">
                <a:solidFill>
                  <a:srgbClr val="002B01"/>
                </a:solidFill>
                <a:latin typeface="Muli Bold"/>
              </a:rPr>
              <a:t>nhưng</a:t>
            </a:r>
            <a:r>
              <a:rPr lang="en-US" sz="3200" dirty="0">
                <a:solidFill>
                  <a:srgbClr val="002B01"/>
                </a:solidFill>
                <a:latin typeface="Muli Bold"/>
              </a:rPr>
              <a:t> </a:t>
            </a:r>
            <a:r>
              <a:rPr lang="en-US" sz="3200" dirty="0" err="1">
                <a:solidFill>
                  <a:srgbClr val="002B01"/>
                </a:solidFill>
                <a:latin typeface="Muli Bold"/>
              </a:rPr>
              <a:t>vua</a:t>
            </a:r>
            <a:r>
              <a:rPr lang="en-US" sz="3200" dirty="0">
                <a:solidFill>
                  <a:srgbClr val="002B01"/>
                </a:solidFill>
                <a:latin typeface="Muli Bold"/>
              </a:rPr>
              <a:t> </a:t>
            </a:r>
            <a:r>
              <a:rPr lang="en-US" sz="3200" dirty="0" err="1">
                <a:solidFill>
                  <a:srgbClr val="002B01"/>
                </a:solidFill>
                <a:latin typeface="Muli Bold"/>
              </a:rPr>
              <a:t>không</a:t>
            </a:r>
            <a:r>
              <a:rPr lang="en-US" sz="3200" dirty="0">
                <a:solidFill>
                  <a:srgbClr val="002B01"/>
                </a:solidFill>
                <a:latin typeface="Muli Bold"/>
              </a:rPr>
              <a:t> </a:t>
            </a:r>
            <a:r>
              <a:rPr lang="en-US" sz="3200" dirty="0" err="1">
                <a:solidFill>
                  <a:srgbClr val="002B01"/>
                </a:solidFill>
                <a:latin typeface="Muli Bold"/>
              </a:rPr>
              <a:t>nghe</a:t>
            </a:r>
            <a:r>
              <a:rPr lang="en-US" sz="3200" dirty="0">
                <a:solidFill>
                  <a:srgbClr val="002B01"/>
                </a:solidFill>
                <a:latin typeface="Muli Bold"/>
              </a:rPr>
              <a:t> </a:t>
            </a:r>
            <a:r>
              <a:rPr lang="en-US" sz="3200" dirty="0" err="1">
                <a:solidFill>
                  <a:srgbClr val="002B01"/>
                </a:solidFill>
                <a:latin typeface="Muli Bold"/>
              </a:rPr>
              <a:t>nên</a:t>
            </a:r>
            <a:r>
              <a:rPr lang="en-US" sz="3200" dirty="0">
                <a:solidFill>
                  <a:srgbClr val="002B01"/>
                </a:solidFill>
                <a:latin typeface="Muli Bold"/>
              </a:rPr>
              <a:t> </a:t>
            </a:r>
            <a:r>
              <a:rPr lang="en-US" sz="3200" dirty="0" err="1">
                <a:solidFill>
                  <a:srgbClr val="002B01"/>
                </a:solidFill>
                <a:latin typeface="Muli Bold"/>
              </a:rPr>
              <a:t>ông</a:t>
            </a:r>
            <a:r>
              <a:rPr lang="en-US" sz="3200" dirty="0">
                <a:solidFill>
                  <a:srgbClr val="002B01"/>
                </a:solidFill>
                <a:latin typeface="Muli Bold"/>
              </a:rPr>
              <a:t> </a:t>
            </a:r>
            <a:r>
              <a:rPr lang="en-US" sz="3200" dirty="0" err="1">
                <a:solidFill>
                  <a:srgbClr val="002B01"/>
                </a:solidFill>
                <a:latin typeface="Muli Bold"/>
              </a:rPr>
              <a:t>đã</a:t>
            </a:r>
            <a:r>
              <a:rPr lang="en-US" sz="3200" dirty="0">
                <a:solidFill>
                  <a:srgbClr val="002B01"/>
                </a:solidFill>
                <a:latin typeface="Muli Bold"/>
              </a:rPr>
              <a:t> </a:t>
            </a:r>
            <a:r>
              <a:rPr lang="en-US" sz="3200" dirty="0" err="1">
                <a:solidFill>
                  <a:srgbClr val="002B01"/>
                </a:solidFill>
                <a:latin typeface="Muli Bold"/>
              </a:rPr>
              <a:t>xin</a:t>
            </a:r>
            <a:r>
              <a:rPr lang="en-US" sz="3200" dirty="0">
                <a:solidFill>
                  <a:srgbClr val="002B01"/>
                </a:solidFill>
                <a:latin typeface="Muli Bold"/>
              </a:rPr>
              <a:t> </a:t>
            </a:r>
            <a:r>
              <a:rPr lang="en-US" sz="3200" dirty="0" err="1">
                <a:solidFill>
                  <a:srgbClr val="002B01"/>
                </a:solidFill>
                <a:latin typeface="Muli Bold"/>
              </a:rPr>
              <a:t>từ</a:t>
            </a:r>
            <a:r>
              <a:rPr lang="en-US" sz="3200" dirty="0">
                <a:solidFill>
                  <a:srgbClr val="002B01"/>
                </a:solidFill>
                <a:latin typeface="Muli Bold"/>
              </a:rPr>
              <a:t> </a:t>
            </a:r>
            <a:r>
              <a:rPr lang="en-US" sz="3200" dirty="0" err="1">
                <a:solidFill>
                  <a:srgbClr val="002B01"/>
                </a:solidFill>
                <a:latin typeface="Muli Bold"/>
              </a:rPr>
              <a:t>quan</a:t>
            </a:r>
            <a:r>
              <a:rPr lang="en-US" sz="3200" dirty="0">
                <a:solidFill>
                  <a:srgbClr val="002B01"/>
                </a:solidFill>
                <a:latin typeface="Muli Bold"/>
              </a:rPr>
              <a:t> </a:t>
            </a:r>
            <a:r>
              <a:rPr lang="en-US" sz="3200" dirty="0" err="1">
                <a:solidFill>
                  <a:srgbClr val="002B01"/>
                </a:solidFill>
                <a:latin typeface="Muli Bold"/>
              </a:rPr>
              <a:t>về</a:t>
            </a:r>
            <a:r>
              <a:rPr lang="en-US" sz="3200" dirty="0">
                <a:solidFill>
                  <a:srgbClr val="002B01"/>
                </a:solidFill>
                <a:latin typeface="Muli Bold"/>
              </a:rPr>
              <a:t> </a:t>
            </a:r>
            <a:r>
              <a:rPr lang="en-US" sz="3200" dirty="0" err="1">
                <a:solidFill>
                  <a:srgbClr val="002B01"/>
                </a:solidFill>
                <a:latin typeface="Muli Bold"/>
              </a:rPr>
              <a:t>núi</a:t>
            </a:r>
            <a:r>
              <a:rPr lang="en-US" sz="3200" dirty="0">
                <a:solidFill>
                  <a:srgbClr val="002B01"/>
                </a:solidFill>
                <a:latin typeface="Muli Bold"/>
              </a:rPr>
              <a:t> </a:t>
            </a:r>
            <a:r>
              <a:rPr lang="en-US" sz="3200" dirty="0" err="1">
                <a:solidFill>
                  <a:srgbClr val="002B01"/>
                </a:solidFill>
                <a:latin typeface="Muli Bold"/>
              </a:rPr>
              <a:t>Kiệt</a:t>
            </a:r>
            <a:r>
              <a:rPr lang="en-US" sz="3200" dirty="0">
                <a:solidFill>
                  <a:srgbClr val="002B01"/>
                </a:solidFill>
                <a:latin typeface="Muli Bold"/>
              </a:rPr>
              <a:t> </a:t>
            </a:r>
            <a:r>
              <a:rPr lang="en-US" sz="3200" dirty="0" err="1">
                <a:solidFill>
                  <a:srgbClr val="002B01"/>
                </a:solidFill>
                <a:latin typeface="Muli Bold"/>
              </a:rPr>
              <a:t>Đặc</a:t>
            </a:r>
            <a:r>
              <a:rPr lang="en-US" sz="3200" dirty="0">
                <a:solidFill>
                  <a:srgbClr val="002B01"/>
                </a:solidFill>
                <a:latin typeface="Muli Bold"/>
              </a:rPr>
              <a:t>, </a:t>
            </a:r>
            <a:r>
              <a:rPr lang="en-US" sz="3200" dirty="0" err="1">
                <a:solidFill>
                  <a:srgbClr val="002B01"/>
                </a:solidFill>
                <a:latin typeface="Muli Bold"/>
              </a:rPr>
              <a:t>huyện</a:t>
            </a:r>
            <a:r>
              <a:rPr lang="en-US" sz="3200" dirty="0">
                <a:solidFill>
                  <a:srgbClr val="002B01"/>
                </a:solidFill>
                <a:latin typeface="Muli Bold"/>
              </a:rPr>
              <a:t> </a:t>
            </a:r>
            <a:r>
              <a:rPr lang="en-US" sz="3200" dirty="0" err="1">
                <a:solidFill>
                  <a:srgbClr val="002B01"/>
                </a:solidFill>
                <a:latin typeface="Muli Bold"/>
              </a:rPr>
              <a:t>Chí</a:t>
            </a:r>
            <a:r>
              <a:rPr lang="en-US" sz="3200" dirty="0">
                <a:solidFill>
                  <a:srgbClr val="002B01"/>
                </a:solidFill>
                <a:latin typeface="Muli Bold"/>
              </a:rPr>
              <a:t> Linh, </a:t>
            </a:r>
            <a:r>
              <a:rPr lang="en-US" sz="3200" dirty="0" err="1">
                <a:solidFill>
                  <a:srgbClr val="002B01"/>
                </a:solidFill>
                <a:latin typeface="Muli Bold"/>
              </a:rPr>
              <a:t>tỉnh</a:t>
            </a:r>
            <a:r>
              <a:rPr lang="en-US" sz="3200" dirty="0">
                <a:solidFill>
                  <a:srgbClr val="002B01"/>
                </a:solidFill>
                <a:latin typeface="Muli Bold"/>
              </a:rPr>
              <a:t> </a:t>
            </a:r>
            <a:r>
              <a:rPr lang="en-US" sz="3200" dirty="0" err="1">
                <a:solidFill>
                  <a:srgbClr val="002B01"/>
                </a:solidFill>
                <a:latin typeface="Muli Bold"/>
              </a:rPr>
              <a:t>Hải</a:t>
            </a:r>
            <a:r>
              <a:rPr lang="en-US" sz="3200" dirty="0">
                <a:solidFill>
                  <a:srgbClr val="002B01"/>
                </a:solidFill>
                <a:latin typeface="Muli Bold"/>
              </a:rPr>
              <a:t> </a:t>
            </a:r>
            <a:r>
              <a:rPr lang="en-US" sz="3200" dirty="0" err="1">
                <a:solidFill>
                  <a:srgbClr val="002B01"/>
                </a:solidFill>
                <a:latin typeface="Muli Bold"/>
              </a:rPr>
              <a:t>Dương</a:t>
            </a:r>
            <a:r>
              <a:rPr lang="en-US" sz="3200" dirty="0">
                <a:solidFill>
                  <a:srgbClr val="002B01"/>
                </a:solidFill>
                <a:latin typeface="Muli Bold"/>
              </a:rPr>
              <a:t> </a:t>
            </a:r>
            <a:r>
              <a:rPr lang="en-US" sz="3200" dirty="0" err="1">
                <a:solidFill>
                  <a:srgbClr val="002B01"/>
                </a:solidFill>
                <a:latin typeface="Muli Bold"/>
              </a:rPr>
              <a:t>và</a:t>
            </a:r>
            <a:r>
              <a:rPr lang="en-US" sz="3200" dirty="0">
                <a:solidFill>
                  <a:srgbClr val="002B01"/>
                </a:solidFill>
                <a:latin typeface="Muli Bold"/>
              </a:rPr>
              <a:t> </a:t>
            </a:r>
            <a:r>
              <a:rPr lang="en-US" sz="3200" dirty="0" err="1">
                <a:solidFill>
                  <a:srgbClr val="002B01"/>
                </a:solidFill>
                <a:latin typeface="Muli Bold"/>
              </a:rPr>
              <a:t>mở</a:t>
            </a:r>
            <a:r>
              <a:rPr lang="en-US" sz="3200" dirty="0">
                <a:solidFill>
                  <a:srgbClr val="002B01"/>
                </a:solidFill>
                <a:latin typeface="Muli Bold"/>
              </a:rPr>
              <a:t> </a:t>
            </a:r>
            <a:r>
              <a:rPr lang="en-US" sz="3200" dirty="0" err="1">
                <a:solidFill>
                  <a:srgbClr val="002B01"/>
                </a:solidFill>
                <a:latin typeface="Muli Bold"/>
              </a:rPr>
              <a:t>trường</a:t>
            </a:r>
            <a:r>
              <a:rPr lang="en-US" sz="3200" dirty="0">
                <a:solidFill>
                  <a:srgbClr val="002B01"/>
                </a:solidFill>
                <a:latin typeface="Muli Bold"/>
              </a:rPr>
              <a:t> </a:t>
            </a:r>
            <a:r>
              <a:rPr lang="en-US" sz="3200" dirty="0" err="1">
                <a:solidFill>
                  <a:srgbClr val="002B01"/>
                </a:solidFill>
                <a:latin typeface="Muli Bold"/>
              </a:rPr>
              <a:t>dạy</a:t>
            </a:r>
            <a:r>
              <a:rPr lang="en-US" sz="3200" dirty="0">
                <a:solidFill>
                  <a:srgbClr val="002B01"/>
                </a:solidFill>
                <a:latin typeface="Muli Bold"/>
              </a:rPr>
              <a:t> </a:t>
            </a:r>
            <a:r>
              <a:rPr lang="en-US" sz="3200" dirty="0" err="1">
                <a:solidFill>
                  <a:srgbClr val="002B01"/>
                </a:solidFill>
                <a:latin typeface="Muli Bold"/>
              </a:rPr>
              <a:t>học</a:t>
            </a:r>
            <a:r>
              <a:rPr lang="en-US" sz="3200" dirty="0">
                <a:solidFill>
                  <a:srgbClr val="002B01"/>
                </a:solidFill>
                <a:latin typeface="Muli Bold"/>
              </a:rPr>
              <a:t>.</a:t>
            </a:r>
          </a:p>
          <a:p>
            <a:pPr algn="just">
              <a:lnSpc>
                <a:spcPts val="4059"/>
              </a:lnSpc>
              <a:spcBef>
                <a:spcPct val="0"/>
              </a:spcBef>
            </a:pPr>
            <a:r>
              <a:rPr lang="en-US" sz="3200" dirty="0">
                <a:solidFill>
                  <a:srgbClr val="002B01"/>
                </a:solidFill>
                <a:latin typeface="Muli Bold"/>
              </a:rPr>
              <a:t>	Khi </a:t>
            </a:r>
            <a:r>
              <a:rPr lang="en-US" sz="3200" dirty="0" err="1">
                <a:solidFill>
                  <a:srgbClr val="002B01"/>
                </a:solidFill>
                <a:latin typeface="Muli Bold"/>
              </a:rPr>
              <a:t>ông</a:t>
            </a:r>
            <a:r>
              <a:rPr lang="en-US" sz="3200" dirty="0">
                <a:solidFill>
                  <a:srgbClr val="002B01"/>
                </a:solidFill>
                <a:latin typeface="Muli Bold"/>
              </a:rPr>
              <a:t> </a:t>
            </a:r>
            <a:r>
              <a:rPr lang="en-US" sz="3200" dirty="0" err="1">
                <a:solidFill>
                  <a:srgbClr val="002B01"/>
                </a:solidFill>
                <a:latin typeface="Muli Bold"/>
              </a:rPr>
              <a:t>mất</a:t>
            </a:r>
            <a:r>
              <a:rPr lang="en-US" sz="3200" dirty="0">
                <a:solidFill>
                  <a:srgbClr val="002B01"/>
                </a:solidFill>
                <a:latin typeface="Muli Bold"/>
              </a:rPr>
              <a:t>, </a:t>
            </a:r>
            <a:r>
              <a:rPr lang="en-US" sz="3200" dirty="0" err="1">
                <a:solidFill>
                  <a:srgbClr val="002B01"/>
                </a:solidFill>
                <a:latin typeface="Muli Bold"/>
              </a:rPr>
              <a:t>vua</a:t>
            </a:r>
            <a:r>
              <a:rPr lang="en-US" sz="3200" dirty="0">
                <a:solidFill>
                  <a:srgbClr val="002B01"/>
                </a:solidFill>
                <a:latin typeface="Muli Bold"/>
              </a:rPr>
              <a:t> </a:t>
            </a:r>
            <a:r>
              <a:rPr lang="en-US" sz="3200" dirty="0" err="1">
                <a:solidFill>
                  <a:srgbClr val="002B01"/>
                </a:solidFill>
                <a:latin typeface="Muli Bold"/>
              </a:rPr>
              <a:t>sai</a:t>
            </a:r>
            <a:r>
              <a:rPr lang="en-US" sz="3200" dirty="0">
                <a:solidFill>
                  <a:srgbClr val="002B01"/>
                </a:solidFill>
                <a:latin typeface="Muli Bold"/>
              </a:rPr>
              <a:t> </a:t>
            </a:r>
            <a:r>
              <a:rPr lang="en-US" sz="3200" dirty="0" err="1">
                <a:solidFill>
                  <a:srgbClr val="002B01"/>
                </a:solidFill>
                <a:latin typeface="Muli Bold"/>
              </a:rPr>
              <a:t>người</a:t>
            </a:r>
            <a:r>
              <a:rPr lang="en-US" sz="3200" dirty="0">
                <a:solidFill>
                  <a:srgbClr val="002B01"/>
                </a:solidFill>
                <a:latin typeface="Muli Bold"/>
              </a:rPr>
              <a:t> </a:t>
            </a:r>
            <a:r>
              <a:rPr lang="en-US" sz="3200" dirty="0" err="1">
                <a:solidFill>
                  <a:srgbClr val="002B01"/>
                </a:solidFill>
                <a:latin typeface="Muli Bold"/>
              </a:rPr>
              <a:t>đến</a:t>
            </a:r>
            <a:r>
              <a:rPr lang="en-US" sz="3200" dirty="0">
                <a:solidFill>
                  <a:srgbClr val="002B01"/>
                </a:solidFill>
                <a:latin typeface="Muli Bold"/>
              </a:rPr>
              <a:t> </a:t>
            </a:r>
            <a:r>
              <a:rPr lang="en-US" sz="3200" dirty="0" err="1">
                <a:solidFill>
                  <a:srgbClr val="002B01"/>
                </a:solidFill>
                <a:latin typeface="Muli Bold"/>
              </a:rPr>
              <a:t>tế</a:t>
            </a:r>
            <a:r>
              <a:rPr lang="en-US" sz="3200" dirty="0">
                <a:solidFill>
                  <a:srgbClr val="002B01"/>
                </a:solidFill>
                <a:latin typeface="Muli Bold"/>
              </a:rPr>
              <a:t> </a:t>
            </a:r>
            <a:r>
              <a:rPr lang="en-US" sz="3200" dirty="0" err="1">
                <a:solidFill>
                  <a:srgbClr val="002B01"/>
                </a:solidFill>
                <a:latin typeface="Muli Bold"/>
              </a:rPr>
              <a:t>và</a:t>
            </a:r>
            <a:r>
              <a:rPr lang="en-US" sz="3200" dirty="0">
                <a:solidFill>
                  <a:srgbClr val="002B01"/>
                </a:solidFill>
                <a:latin typeface="Muli Bold"/>
              </a:rPr>
              <a:t> ban </a:t>
            </a:r>
            <a:r>
              <a:rPr lang="en-US" sz="3200" dirty="0" err="1">
                <a:solidFill>
                  <a:srgbClr val="002B01"/>
                </a:solidFill>
                <a:latin typeface="Muli Bold"/>
              </a:rPr>
              <a:t>tặng</a:t>
            </a:r>
            <a:r>
              <a:rPr lang="en-US" sz="3200" dirty="0">
                <a:solidFill>
                  <a:srgbClr val="002B01"/>
                </a:solidFill>
                <a:latin typeface="Muli Bold"/>
              </a:rPr>
              <a:t> </a:t>
            </a:r>
            <a:r>
              <a:rPr lang="en-US" sz="3200" dirty="0" err="1">
                <a:solidFill>
                  <a:srgbClr val="002B01"/>
                </a:solidFill>
                <a:latin typeface="Muli Bold"/>
              </a:rPr>
              <a:t>tên</a:t>
            </a:r>
            <a:r>
              <a:rPr lang="en-US" sz="3200" dirty="0">
                <a:solidFill>
                  <a:srgbClr val="002B01"/>
                </a:solidFill>
                <a:latin typeface="Muli Bold"/>
              </a:rPr>
              <a:t> </a:t>
            </a:r>
            <a:r>
              <a:rPr lang="en-US" sz="3200" dirty="0" err="1">
                <a:solidFill>
                  <a:srgbClr val="002B01"/>
                </a:solidFill>
                <a:latin typeface="Muli Bold"/>
              </a:rPr>
              <a:t>thuỵ</a:t>
            </a:r>
            <a:r>
              <a:rPr lang="en-US" sz="3200" dirty="0">
                <a:solidFill>
                  <a:srgbClr val="002B01"/>
                </a:solidFill>
                <a:latin typeface="Muli Bold"/>
              </a:rPr>
              <a:t> </a:t>
            </a:r>
            <a:r>
              <a:rPr lang="en-US" sz="3200" dirty="0" err="1">
                <a:solidFill>
                  <a:srgbClr val="002B01"/>
                </a:solidFill>
                <a:latin typeface="Muli Bold"/>
              </a:rPr>
              <a:t>là</a:t>
            </a:r>
            <a:r>
              <a:rPr lang="en-US" sz="3200" dirty="0">
                <a:solidFill>
                  <a:srgbClr val="002B01"/>
                </a:solidFill>
                <a:latin typeface="Muli Bold"/>
              </a:rPr>
              <a:t> </a:t>
            </a:r>
            <a:r>
              <a:rPr lang="en-US" sz="3200" dirty="0" err="1">
                <a:solidFill>
                  <a:srgbClr val="002B01"/>
                </a:solidFill>
                <a:latin typeface="Muli Bold"/>
              </a:rPr>
              <a:t>Văn</a:t>
            </a:r>
            <a:r>
              <a:rPr lang="en-US" sz="3200" dirty="0">
                <a:solidFill>
                  <a:srgbClr val="002B01"/>
                </a:solidFill>
                <a:latin typeface="Muli Bold"/>
              </a:rPr>
              <a:t> </a:t>
            </a:r>
            <a:r>
              <a:rPr lang="en-US" sz="3200" dirty="0" err="1">
                <a:solidFill>
                  <a:srgbClr val="002B01"/>
                </a:solidFill>
                <a:latin typeface="Muli Bold"/>
              </a:rPr>
              <a:t>Trình</a:t>
            </a:r>
            <a:r>
              <a:rPr lang="en-US" sz="3200" dirty="0">
                <a:solidFill>
                  <a:srgbClr val="002B01"/>
                </a:solidFill>
                <a:latin typeface="Muli Bold"/>
              </a:rPr>
              <a:t>. Sau </a:t>
            </a:r>
            <a:r>
              <a:rPr lang="en-US" sz="3200" dirty="0" err="1">
                <a:solidFill>
                  <a:srgbClr val="002B01"/>
                </a:solidFill>
                <a:latin typeface="Muli Bold"/>
              </a:rPr>
              <a:t>đó</a:t>
            </a:r>
            <a:r>
              <a:rPr lang="en-US" sz="3200" dirty="0">
                <a:solidFill>
                  <a:srgbClr val="002B01"/>
                </a:solidFill>
                <a:latin typeface="Muli Bold"/>
              </a:rPr>
              <a:t> </a:t>
            </a:r>
            <a:r>
              <a:rPr lang="en-US" sz="3200" dirty="0" err="1">
                <a:solidFill>
                  <a:srgbClr val="002B01"/>
                </a:solidFill>
                <a:latin typeface="Muli Bold"/>
              </a:rPr>
              <a:t>vua</a:t>
            </a:r>
            <a:r>
              <a:rPr lang="en-US" sz="3200" dirty="0">
                <a:solidFill>
                  <a:srgbClr val="002B01"/>
                </a:solidFill>
                <a:latin typeface="Muli Bold"/>
              </a:rPr>
              <a:t> </a:t>
            </a:r>
            <a:r>
              <a:rPr lang="en-US" sz="3200" dirty="0" err="1">
                <a:solidFill>
                  <a:srgbClr val="002B01"/>
                </a:solidFill>
                <a:latin typeface="Muli Bold"/>
              </a:rPr>
              <a:t>lệnh</a:t>
            </a:r>
            <a:r>
              <a:rPr lang="en-US" sz="3200" dirty="0">
                <a:solidFill>
                  <a:srgbClr val="002B01"/>
                </a:solidFill>
                <a:latin typeface="Muli Bold"/>
              </a:rPr>
              <a:t> </a:t>
            </a:r>
            <a:r>
              <a:rPr lang="en-US" sz="3200" dirty="0" err="1">
                <a:solidFill>
                  <a:srgbClr val="002B01"/>
                </a:solidFill>
                <a:latin typeface="Muli Bold"/>
              </a:rPr>
              <a:t>cho</a:t>
            </a:r>
            <a:r>
              <a:rPr lang="en-US" sz="3200" dirty="0">
                <a:solidFill>
                  <a:srgbClr val="002B01"/>
                </a:solidFill>
                <a:latin typeface="Muli Bold"/>
              </a:rPr>
              <a:t> </a:t>
            </a:r>
            <a:r>
              <a:rPr lang="en-US" sz="3200" dirty="0" err="1">
                <a:solidFill>
                  <a:srgbClr val="002B01"/>
                </a:solidFill>
                <a:latin typeface="Muli Bold"/>
              </a:rPr>
              <a:t>thờ</a:t>
            </a:r>
            <a:r>
              <a:rPr lang="en-US" sz="3200" dirty="0">
                <a:solidFill>
                  <a:srgbClr val="002B01"/>
                </a:solidFill>
                <a:latin typeface="Muli Bold"/>
              </a:rPr>
              <a:t> </a:t>
            </a:r>
            <a:r>
              <a:rPr lang="en-US" sz="3200" dirty="0" err="1">
                <a:solidFill>
                  <a:srgbClr val="002B01"/>
                </a:solidFill>
                <a:latin typeface="Muli Bold"/>
              </a:rPr>
              <a:t>ông</a:t>
            </a:r>
            <a:r>
              <a:rPr lang="en-US" sz="3200" dirty="0">
                <a:solidFill>
                  <a:srgbClr val="002B01"/>
                </a:solidFill>
                <a:latin typeface="Muli Bold"/>
              </a:rPr>
              <a:t> </a:t>
            </a:r>
            <a:r>
              <a:rPr lang="en-US" sz="3200" dirty="0" err="1">
                <a:solidFill>
                  <a:srgbClr val="002B01"/>
                </a:solidFill>
                <a:latin typeface="Muli Bold"/>
              </a:rPr>
              <a:t>tại</a:t>
            </a:r>
            <a:r>
              <a:rPr lang="en-US" sz="3200" dirty="0">
                <a:solidFill>
                  <a:srgbClr val="002B01"/>
                </a:solidFill>
                <a:latin typeface="Muli Bold"/>
              </a:rPr>
              <a:t> </a:t>
            </a:r>
            <a:r>
              <a:rPr lang="en-US" sz="3200" dirty="0" err="1">
                <a:solidFill>
                  <a:srgbClr val="002B01"/>
                </a:solidFill>
                <a:latin typeface="Muli Bold"/>
              </a:rPr>
              <a:t>Văn</a:t>
            </a:r>
            <a:r>
              <a:rPr lang="en-US" sz="3200" dirty="0">
                <a:solidFill>
                  <a:srgbClr val="002B01"/>
                </a:solidFill>
                <a:latin typeface="Muli Bold"/>
              </a:rPr>
              <a:t> </a:t>
            </a:r>
            <a:r>
              <a:rPr lang="en-US" sz="3200" dirty="0" err="1">
                <a:solidFill>
                  <a:srgbClr val="002B01"/>
                </a:solidFill>
                <a:latin typeface="Muli Bold"/>
              </a:rPr>
              <a:t>Miếu</a:t>
            </a:r>
            <a:r>
              <a:rPr lang="en-US" sz="3200" dirty="0">
                <a:solidFill>
                  <a:srgbClr val="002B01"/>
                </a:solidFill>
                <a:latin typeface="Muli Bold"/>
              </a:rPr>
              <a:t> </a:t>
            </a:r>
            <a:r>
              <a:rPr lang="en-US" sz="3200" dirty="0" err="1">
                <a:solidFill>
                  <a:srgbClr val="002B01"/>
                </a:solidFill>
                <a:latin typeface="Muli Bold"/>
              </a:rPr>
              <a:t>Quốc</a:t>
            </a:r>
            <a:r>
              <a:rPr lang="en-US" sz="3200" dirty="0">
                <a:solidFill>
                  <a:srgbClr val="002B01"/>
                </a:solidFill>
                <a:latin typeface="Muli Bold"/>
              </a:rPr>
              <a:t> </a:t>
            </a:r>
            <a:r>
              <a:rPr lang="en-US" sz="3200" dirty="0" err="1">
                <a:solidFill>
                  <a:srgbClr val="002B01"/>
                </a:solidFill>
                <a:latin typeface="Muli Bold"/>
              </a:rPr>
              <a:t>Tử</a:t>
            </a:r>
            <a:r>
              <a:rPr lang="en-US" sz="3200" dirty="0">
                <a:solidFill>
                  <a:srgbClr val="002B01"/>
                </a:solidFill>
                <a:latin typeface="Muli Bold"/>
              </a:rPr>
              <a:t> </a:t>
            </a:r>
            <a:r>
              <a:rPr lang="en-US" sz="3200" dirty="0" err="1">
                <a:solidFill>
                  <a:srgbClr val="002B01"/>
                </a:solidFill>
                <a:latin typeface="Muli Bold"/>
              </a:rPr>
              <a:t>Giám</a:t>
            </a:r>
            <a:r>
              <a:rPr lang="en-US" sz="3200" dirty="0">
                <a:solidFill>
                  <a:srgbClr val="002B01"/>
                </a:solidFill>
                <a:latin typeface="Muli Bold"/>
              </a:rPr>
              <a:t>. </a:t>
            </a:r>
          </a:p>
        </p:txBody>
      </p:sp>
      <p:pic>
        <p:nvPicPr>
          <p:cNvPr id="1026" name="Picture 2" descr="Chu Văn An - người thầy chuẩn mực muôn đời của Việt Nam - VnExpress">
            <a:extLst>
              <a:ext uri="{FF2B5EF4-FFF2-40B4-BE49-F238E27FC236}">
                <a16:creationId xmlns:a16="http://schemas.microsoft.com/office/drawing/2014/main" id="{78A485E3-998E-5C7C-6330-D325AF1BDF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0" y="428160"/>
            <a:ext cx="6346225" cy="8467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8190653" y="-680710"/>
            <a:ext cx="9221895" cy="1097280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837531" y="2933700"/>
            <a:ext cx="6636279" cy="25496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199"/>
              </a:lnSpc>
              <a:spcBef>
                <a:spcPct val="0"/>
              </a:spcBef>
            </a:pPr>
            <a:r>
              <a:rPr lang="en-US" sz="8499" dirty="0" err="1">
                <a:solidFill>
                  <a:srgbClr val="468C48"/>
                </a:solidFill>
                <a:latin typeface="Muli Black"/>
              </a:rPr>
              <a:t>Đền</a:t>
            </a:r>
            <a:r>
              <a:rPr lang="en-US" sz="8499" dirty="0">
                <a:solidFill>
                  <a:srgbClr val="468C48"/>
                </a:solidFill>
                <a:latin typeface="Muli Black"/>
              </a:rPr>
              <a:t> </a:t>
            </a:r>
            <a:r>
              <a:rPr lang="en-US" sz="8499" dirty="0" err="1">
                <a:solidFill>
                  <a:srgbClr val="468C48"/>
                </a:solidFill>
                <a:latin typeface="Muli Black"/>
              </a:rPr>
              <a:t>thờ</a:t>
            </a:r>
            <a:r>
              <a:rPr lang="en-US" sz="8499" dirty="0">
                <a:solidFill>
                  <a:srgbClr val="468C48"/>
                </a:solidFill>
                <a:latin typeface="Muli Black"/>
              </a:rPr>
              <a:t> Chu </a:t>
            </a:r>
            <a:r>
              <a:rPr lang="en-US" sz="8499" dirty="0" err="1">
                <a:solidFill>
                  <a:srgbClr val="468C48"/>
                </a:solidFill>
                <a:latin typeface="Muli Black"/>
              </a:rPr>
              <a:t>Văn</a:t>
            </a:r>
            <a:r>
              <a:rPr lang="en-US" sz="8499" dirty="0">
                <a:solidFill>
                  <a:srgbClr val="468C48"/>
                </a:solidFill>
                <a:latin typeface="Muli Black"/>
              </a:rPr>
              <a:t> An</a:t>
            </a: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832602">
            <a:off x="15795484" y="469689"/>
            <a:ext cx="2538860" cy="202185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228600" y="6374107"/>
            <a:ext cx="2305238" cy="3696445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745951" y="8902288"/>
            <a:ext cx="3178567" cy="1028700"/>
          </a:xfrm>
          <a:prstGeom prst="rect">
            <a:avLst/>
          </a:prstGeom>
        </p:spPr>
      </p:pic>
      <p:pic>
        <p:nvPicPr>
          <p:cNvPr id="17" name="Picture 3" descr="cva3">
            <a:extLst>
              <a:ext uri="{FF2B5EF4-FFF2-40B4-BE49-F238E27FC236}">
                <a16:creationId xmlns:a16="http://schemas.microsoft.com/office/drawing/2014/main" id="{F3160ED0-A2F5-994F-C007-02A82F1A26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1061664"/>
            <a:ext cx="9144000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B6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4715019" y="-1958365"/>
            <a:ext cx="8857962" cy="1420373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5447052" y="4590007"/>
            <a:ext cx="8228647" cy="33855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/>
            <a:r>
              <a:rPr lang="en-US" sz="4400" dirty="0" err="1">
                <a:solidFill>
                  <a:srgbClr val="002B01"/>
                </a:solidFill>
                <a:latin typeface="Muli Bold"/>
              </a:rPr>
              <a:t>Giữa</a:t>
            </a:r>
            <a:r>
              <a:rPr lang="en-US" sz="4400" dirty="0">
                <a:solidFill>
                  <a:srgbClr val="002B01"/>
                </a:solidFill>
                <a:latin typeface="Muli Bold"/>
              </a:rPr>
              <a:t> </a:t>
            </a:r>
            <a:r>
              <a:rPr lang="en-US" sz="4400" dirty="0" err="1">
                <a:solidFill>
                  <a:srgbClr val="002B01"/>
                </a:solidFill>
                <a:latin typeface="Muli Bold"/>
              </a:rPr>
              <a:t>thế</a:t>
            </a:r>
            <a:r>
              <a:rPr lang="en-US" sz="4400" dirty="0">
                <a:solidFill>
                  <a:srgbClr val="002B01"/>
                </a:solidFill>
                <a:latin typeface="Muli Bold"/>
              </a:rPr>
              <a:t> </a:t>
            </a:r>
            <a:r>
              <a:rPr lang="en-US" sz="4400" dirty="0" err="1">
                <a:solidFill>
                  <a:srgbClr val="002B01"/>
                </a:solidFill>
                <a:latin typeface="Muli Bold"/>
              </a:rPr>
              <a:t>kỉ</a:t>
            </a:r>
            <a:r>
              <a:rPr lang="en-US" sz="4400" dirty="0">
                <a:solidFill>
                  <a:srgbClr val="002B01"/>
                </a:solidFill>
                <a:latin typeface="Muli Bold"/>
              </a:rPr>
              <a:t> XIV, </a:t>
            </a:r>
            <a:r>
              <a:rPr lang="en-US" sz="4400" dirty="0" err="1">
                <a:solidFill>
                  <a:srgbClr val="002B01"/>
                </a:solidFill>
                <a:latin typeface="Muli Bold"/>
              </a:rPr>
              <a:t>nhà</a:t>
            </a:r>
            <a:r>
              <a:rPr lang="en-US" sz="4400" dirty="0">
                <a:solidFill>
                  <a:srgbClr val="002B01"/>
                </a:solidFill>
                <a:latin typeface="Muli Bold"/>
              </a:rPr>
              <a:t> </a:t>
            </a:r>
            <a:r>
              <a:rPr lang="en-US" sz="4400" dirty="0" err="1">
                <a:solidFill>
                  <a:srgbClr val="002B01"/>
                </a:solidFill>
                <a:latin typeface="Muli Bold"/>
              </a:rPr>
              <a:t>Trần</a:t>
            </a:r>
            <a:r>
              <a:rPr lang="en-US" sz="4400" dirty="0">
                <a:solidFill>
                  <a:srgbClr val="002B01"/>
                </a:solidFill>
                <a:latin typeface="Muli Bold"/>
              </a:rPr>
              <a:t> </a:t>
            </a:r>
            <a:r>
              <a:rPr lang="en-US" sz="4400" dirty="0" err="1">
                <a:solidFill>
                  <a:srgbClr val="002B01"/>
                </a:solidFill>
                <a:latin typeface="Muli Bold"/>
              </a:rPr>
              <a:t>bước</a:t>
            </a:r>
            <a:r>
              <a:rPr lang="en-US" sz="4400" dirty="0">
                <a:solidFill>
                  <a:srgbClr val="002B01"/>
                </a:solidFill>
                <a:latin typeface="Muli Bold"/>
              </a:rPr>
              <a:t> </a:t>
            </a:r>
            <a:r>
              <a:rPr lang="en-US" sz="4400" dirty="0" err="1">
                <a:solidFill>
                  <a:srgbClr val="002B01"/>
                </a:solidFill>
                <a:latin typeface="Muli Bold"/>
              </a:rPr>
              <a:t>vào</a:t>
            </a:r>
            <a:r>
              <a:rPr lang="en-US" sz="4400" dirty="0">
                <a:solidFill>
                  <a:srgbClr val="002B01"/>
                </a:solidFill>
                <a:latin typeface="Muli Bold"/>
              </a:rPr>
              <a:t> </a:t>
            </a:r>
            <a:r>
              <a:rPr lang="en-US" sz="4400" dirty="0" err="1">
                <a:solidFill>
                  <a:srgbClr val="002B01"/>
                </a:solidFill>
                <a:latin typeface="Muli Bold"/>
              </a:rPr>
              <a:t>thời</a:t>
            </a:r>
            <a:r>
              <a:rPr lang="en-US" sz="4400" dirty="0">
                <a:solidFill>
                  <a:srgbClr val="002B01"/>
                </a:solidFill>
                <a:latin typeface="Muli Bold"/>
              </a:rPr>
              <a:t> </a:t>
            </a:r>
            <a:r>
              <a:rPr lang="en-US" sz="4400" dirty="0" err="1">
                <a:solidFill>
                  <a:srgbClr val="002B01"/>
                </a:solidFill>
                <a:latin typeface="Muli Bold"/>
              </a:rPr>
              <a:t>kì</a:t>
            </a:r>
            <a:r>
              <a:rPr lang="en-US" sz="4400" dirty="0">
                <a:solidFill>
                  <a:srgbClr val="002B01"/>
                </a:solidFill>
                <a:latin typeface="Muli Bold"/>
              </a:rPr>
              <a:t> </a:t>
            </a:r>
            <a:r>
              <a:rPr lang="en-US" sz="4400" dirty="0" err="1">
                <a:solidFill>
                  <a:srgbClr val="002B01"/>
                </a:solidFill>
                <a:latin typeface="Muli Bold"/>
              </a:rPr>
              <a:t>suy</a:t>
            </a:r>
            <a:r>
              <a:rPr lang="en-US" sz="4400" dirty="0">
                <a:solidFill>
                  <a:srgbClr val="002B01"/>
                </a:solidFill>
                <a:latin typeface="Muli Bold"/>
              </a:rPr>
              <a:t> </a:t>
            </a:r>
            <a:r>
              <a:rPr lang="en-US" sz="4400" dirty="0" err="1">
                <a:solidFill>
                  <a:srgbClr val="002B01"/>
                </a:solidFill>
                <a:latin typeface="Muli Bold"/>
              </a:rPr>
              <a:t>yếu</a:t>
            </a:r>
            <a:r>
              <a:rPr lang="en-US" sz="4400" dirty="0">
                <a:solidFill>
                  <a:srgbClr val="002B01"/>
                </a:solidFill>
                <a:latin typeface="Muli Bold"/>
              </a:rPr>
              <a:t>.</a:t>
            </a:r>
          </a:p>
          <a:p>
            <a:pPr algn="just"/>
            <a:r>
              <a:rPr lang="en-US" sz="4400" dirty="0" err="1">
                <a:solidFill>
                  <a:srgbClr val="002B01"/>
                </a:solidFill>
                <a:latin typeface="Muli Bold"/>
              </a:rPr>
              <a:t>Vua</a:t>
            </a:r>
            <a:r>
              <a:rPr lang="en-US" sz="4400" dirty="0">
                <a:solidFill>
                  <a:srgbClr val="002B01"/>
                </a:solidFill>
                <a:latin typeface="Muli Bold"/>
              </a:rPr>
              <a:t> </a:t>
            </a:r>
            <a:r>
              <a:rPr lang="en-US" sz="4400" dirty="0" err="1">
                <a:solidFill>
                  <a:srgbClr val="002B01"/>
                </a:solidFill>
                <a:latin typeface="Muli Bold"/>
              </a:rPr>
              <a:t>quan</a:t>
            </a:r>
            <a:r>
              <a:rPr lang="en-US" sz="4400" dirty="0">
                <a:solidFill>
                  <a:srgbClr val="002B01"/>
                </a:solidFill>
                <a:latin typeface="Muli Bold"/>
              </a:rPr>
              <a:t> </a:t>
            </a:r>
            <a:r>
              <a:rPr lang="en-US" sz="4400" dirty="0" err="1">
                <a:solidFill>
                  <a:srgbClr val="002B01"/>
                </a:solidFill>
                <a:latin typeface="Muli Bold"/>
              </a:rPr>
              <a:t>không</a:t>
            </a:r>
            <a:r>
              <a:rPr lang="en-US" sz="4400" dirty="0">
                <a:solidFill>
                  <a:srgbClr val="002B01"/>
                </a:solidFill>
                <a:latin typeface="Muli Bold"/>
              </a:rPr>
              <a:t> </a:t>
            </a:r>
            <a:r>
              <a:rPr lang="en-US" sz="4400" dirty="0" err="1">
                <a:solidFill>
                  <a:srgbClr val="002B01"/>
                </a:solidFill>
                <a:latin typeface="Muli Bold"/>
              </a:rPr>
              <a:t>quan</a:t>
            </a:r>
            <a:r>
              <a:rPr lang="en-US" sz="4400" dirty="0">
                <a:solidFill>
                  <a:srgbClr val="002B01"/>
                </a:solidFill>
                <a:latin typeface="Muli Bold"/>
              </a:rPr>
              <a:t> </a:t>
            </a:r>
            <a:r>
              <a:rPr lang="en-US" sz="4400" dirty="0" err="1">
                <a:solidFill>
                  <a:srgbClr val="002B01"/>
                </a:solidFill>
                <a:latin typeface="Muli Bold"/>
              </a:rPr>
              <a:t>tâm</a:t>
            </a:r>
            <a:r>
              <a:rPr lang="en-US" sz="4400" dirty="0">
                <a:solidFill>
                  <a:srgbClr val="002B01"/>
                </a:solidFill>
                <a:latin typeface="Muli Bold"/>
              </a:rPr>
              <a:t> </a:t>
            </a:r>
            <a:r>
              <a:rPr lang="en-US" sz="4400" dirty="0" err="1">
                <a:solidFill>
                  <a:srgbClr val="002B01"/>
                </a:solidFill>
                <a:latin typeface="Muli Bold"/>
              </a:rPr>
              <a:t>tới</a:t>
            </a:r>
            <a:r>
              <a:rPr lang="en-US" sz="4400" dirty="0">
                <a:solidFill>
                  <a:srgbClr val="002B01"/>
                </a:solidFill>
                <a:latin typeface="Muli Bold"/>
              </a:rPr>
              <a:t> </a:t>
            </a:r>
            <a:r>
              <a:rPr lang="en-US" sz="4400" dirty="0" err="1">
                <a:solidFill>
                  <a:srgbClr val="002B01"/>
                </a:solidFill>
                <a:latin typeface="Muli Bold"/>
              </a:rPr>
              <a:t>dân</a:t>
            </a:r>
            <a:r>
              <a:rPr lang="en-US" sz="4400" dirty="0">
                <a:solidFill>
                  <a:srgbClr val="002B01"/>
                </a:solidFill>
                <a:latin typeface="Muli Bold"/>
              </a:rPr>
              <a:t>. </a:t>
            </a:r>
            <a:r>
              <a:rPr lang="en-US" sz="4400" dirty="0" err="1">
                <a:solidFill>
                  <a:srgbClr val="002B01"/>
                </a:solidFill>
                <a:latin typeface="Muli Bold"/>
              </a:rPr>
              <a:t>Dân</a:t>
            </a:r>
            <a:r>
              <a:rPr lang="en-US" sz="4400" dirty="0">
                <a:solidFill>
                  <a:srgbClr val="002B01"/>
                </a:solidFill>
                <a:latin typeface="Muli Bold"/>
              </a:rPr>
              <a:t> </a:t>
            </a:r>
            <a:r>
              <a:rPr lang="en-US" sz="4400" dirty="0" err="1">
                <a:solidFill>
                  <a:srgbClr val="002B01"/>
                </a:solidFill>
                <a:latin typeface="Muli Bold"/>
              </a:rPr>
              <a:t>oán</a:t>
            </a:r>
            <a:r>
              <a:rPr lang="en-US" sz="4400" dirty="0">
                <a:solidFill>
                  <a:srgbClr val="002B01"/>
                </a:solidFill>
                <a:latin typeface="Muli Bold"/>
              </a:rPr>
              <a:t> </a:t>
            </a:r>
            <a:r>
              <a:rPr lang="en-US" sz="4400" dirty="0" err="1">
                <a:solidFill>
                  <a:srgbClr val="002B01"/>
                </a:solidFill>
                <a:latin typeface="Muli Bold"/>
              </a:rPr>
              <a:t>hận</a:t>
            </a:r>
            <a:r>
              <a:rPr lang="en-US" sz="4400" dirty="0">
                <a:solidFill>
                  <a:srgbClr val="002B01"/>
                </a:solidFill>
                <a:latin typeface="Muli Bold"/>
              </a:rPr>
              <a:t>, </a:t>
            </a:r>
            <a:r>
              <a:rPr lang="en-US" sz="4400" dirty="0" err="1">
                <a:solidFill>
                  <a:srgbClr val="002B01"/>
                </a:solidFill>
                <a:latin typeface="Muli Bold"/>
              </a:rPr>
              <a:t>nổi</a:t>
            </a:r>
            <a:r>
              <a:rPr lang="en-US" sz="4400" dirty="0">
                <a:solidFill>
                  <a:srgbClr val="002B01"/>
                </a:solidFill>
                <a:latin typeface="Muli Bold"/>
              </a:rPr>
              <a:t> </a:t>
            </a:r>
            <a:r>
              <a:rPr lang="en-US" sz="4400" dirty="0" err="1">
                <a:solidFill>
                  <a:srgbClr val="002B01"/>
                </a:solidFill>
                <a:latin typeface="Muli Bold"/>
              </a:rPr>
              <a:t>dậy</a:t>
            </a:r>
            <a:r>
              <a:rPr lang="en-US" sz="4400" dirty="0">
                <a:solidFill>
                  <a:srgbClr val="002B01"/>
                </a:solidFill>
                <a:latin typeface="Muli Bold"/>
              </a:rPr>
              <a:t> </a:t>
            </a:r>
            <a:r>
              <a:rPr lang="en-US" sz="4400" dirty="0" err="1">
                <a:solidFill>
                  <a:srgbClr val="002B01"/>
                </a:solidFill>
                <a:latin typeface="Muli Bold"/>
              </a:rPr>
              <a:t>khởi</a:t>
            </a:r>
            <a:r>
              <a:rPr lang="en-US" sz="4400" dirty="0">
                <a:solidFill>
                  <a:srgbClr val="002B01"/>
                </a:solidFill>
                <a:latin typeface="Muli Bold"/>
              </a:rPr>
              <a:t> </a:t>
            </a:r>
            <a:r>
              <a:rPr lang="en-US" sz="4400" dirty="0" err="1">
                <a:solidFill>
                  <a:srgbClr val="002B01"/>
                </a:solidFill>
                <a:latin typeface="Muli Bold"/>
              </a:rPr>
              <a:t>nghĩa</a:t>
            </a:r>
            <a:r>
              <a:rPr lang="en-US" sz="4400" dirty="0">
                <a:solidFill>
                  <a:srgbClr val="002B01"/>
                </a:solidFill>
                <a:latin typeface="Muli Bold"/>
              </a:rPr>
              <a:t>.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4963806" y="2954871"/>
            <a:ext cx="8360389" cy="12762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199"/>
              </a:lnSpc>
              <a:spcBef>
                <a:spcPct val="0"/>
              </a:spcBef>
            </a:pPr>
            <a:r>
              <a:rPr lang="en-US" sz="8499" dirty="0" err="1">
                <a:solidFill>
                  <a:srgbClr val="468C48"/>
                </a:solidFill>
                <a:latin typeface="Muli Black"/>
              </a:rPr>
              <a:t>Kết</a:t>
            </a:r>
            <a:r>
              <a:rPr lang="en-US" sz="8499" dirty="0">
                <a:solidFill>
                  <a:srgbClr val="468C48"/>
                </a:solidFill>
                <a:latin typeface="Muli Black"/>
              </a:rPr>
              <a:t> </a:t>
            </a:r>
            <a:r>
              <a:rPr lang="en-US" sz="8499" dirty="0" err="1">
                <a:solidFill>
                  <a:srgbClr val="468C48"/>
                </a:solidFill>
                <a:latin typeface="Muli Black"/>
              </a:rPr>
              <a:t>luận</a:t>
            </a:r>
            <a:endParaRPr lang="en-US" sz="8499" dirty="0">
              <a:solidFill>
                <a:srgbClr val="468C48"/>
              </a:solidFill>
              <a:latin typeface="Muli Black"/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320666" y="6620544"/>
            <a:ext cx="5284471" cy="387207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437342" y="-915174"/>
            <a:ext cx="3060378" cy="3060378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B6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6641944" cy="10317509"/>
          </a:xfrm>
          <a:prstGeom prst="rect">
            <a:avLst/>
          </a:prstGeom>
          <a:solidFill>
            <a:srgbClr val="F4F4F4"/>
          </a:solidFill>
        </p:spPr>
      </p:sp>
      <p:sp>
        <p:nvSpPr>
          <p:cNvPr id="3" name="TextBox 3"/>
          <p:cNvSpPr txBox="1"/>
          <p:nvPr/>
        </p:nvSpPr>
        <p:spPr>
          <a:xfrm>
            <a:off x="7168245" y="263348"/>
            <a:ext cx="10738755" cy="25496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10199"/>
              </a:lnSpc>
              <a:spcBef>
                <a:spcPct val="0"/>
              </a:spcBef>
            </a:pPr>
            <a:r>
              <a:rPr lang="en-US" sz="8499" dirty="0">
                <a:solidFill>
                  <a:srgbClr val="F4F4F4"/>
                </a:solidFill>
                <a:latin typeface="Muli Black"/>
              </a:rPr>
              <a:t>HĐ2: </a:t>
            </a:r>
            <a:r>
              <a:rPr lang="en-US" sz="8499" dirty="0" err="1">
                <a:solidFill>
                  <a:srgbClr val="F4F4F4"/>
                </a:solidFill>
                <a:latin typeface="Muli Black"/>
              </a:rPr>
              <a:t>Nhà</a:t>
            </a:r>
            <a:r>
              <a:rPr lang="en-US" sz="8499" dirty="0">
                <a:solidFill>
                  <a:srgbClr val="F4F4F4"/>
                </a:solidFill>
                <a:latin typeface="Muli Black"/>
              </a:rPr>
              <a:t> </a:t>
            </a:r>
            <a:r>
              <a:rPr lang="en-US" sz="8499" dirty="0" err="1">
                <a:solidFill>
                  <a:srgbClr val="F4F4F4"/>
                </a:solidFill>
                <a:latin typeface="Muli Black"/>
              </a:rPr>
              <a:t>Hồ</a:t>
            </a:r>
            <a:r>
              <a:rPr lang="en-US" sz="8499" dirty="0">
                <a:solidFill>
                  <a:srgbClr val="F4F4F4"/>
                </a:solidFill>
                <a:latin typeface="Muli Black"/>
              </a:rPr>
              <a:t> </a:t>
            </a:r>
            <a:r>
              <a:rPr lang="en-US" sz="8499" dirty="0" err="1">
                <a:solidFill>
                  <a:srgbClr val="F4F4F4"/>
                </a:solidFill>
                <a:latin typeface="Muli Black"/>
              </a:rPr>
              <a:t>thay</a:t>
            </a:r>
            <a:r>
              <a:rPr lang="en-US" sz="8499" dirty="0">
                <a:solidFill>
                  <a:srgbClr val="F4F4F4"/>
                </a:solidFill>
                <a:latin typeface="Muli Black"/>
              </a:rPr>
              <a:t> </a:t>
            </a:r>
            <a:r>
              <a:rPr lang="en-US" sz="8499" dirty="0" err="1">
                <a:solidFill>
                  <a:srgbClr val="F4F4F4"/>
                </a:solidFill>
                <a:latin typeface="Muli Black"/>
              </a:rPr>
              <a:t>thế</a:t>
            </a:r>
            <a:r>
              <a:rPr lang="en-US" sz="8499" dirty="0">
                <a:solidFill>
                  <a:srgbClr val="F4F4F4"/>
                </a:solidFill>
                <a:latin typeface="Muli Black"/>
              </a:rPr>
              <a:t> </a:t>
            </a:r>
            <a:r>
              <a:rPr lang="en-US" sz="8499" dirty="0" err="1">
                <a:solidFill>
                  <a:srgbClr val="F4F4F4"/>
                </a:solidFill>
                <a:latin typeface="Muli Black"/>
              </a:rPr>
              <a:t>nhà</a:t>
            </a:r>
            <a:r>
              <a:rPr lang="en-US" sz="8499" dirty="0">
                <a:solidFill>
                  <a:srgbClr val="F4F4F4"/>
                </a:solidFill>
                <a:latin typeface="Muli Black"/>
              </a:rPr>
              <a:t> </a:t>
            </a:r>
            <a:r>
              <a:rPr lang="en-US" sz="8499" dirty="0" err="1">
                <a:solidFill>
                  <a:srgbClr val="F4F4F4"/>
                </a:solidFill>
                <a:latin typeface="Muli Black"/>
              </a:rPr>
              <a:t>Trần</a:t>
            </a:r>
            <a:endParaRPr lang="en-US" sz="8499" dirty="0">
              <a:solidFill>
                <a:srgbClr val="F4F4F4"/>
              </a:solidFill>
              <a:latin typeface="Muli Black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8407322" y="3361579"/>
            <a:ext cx="9354376" cy="5935436"/>
            <a:chOff x="0" y="-57151"/>
            <a:chExt cx="12472500" cy="7913913"/>
          </a:xfrm>
        </p:grpSpPr>
        <p:sp>
          <p:nvSpPr>
            <p:cNvPr id="5" name="TextBox 5"/>
            <p:cNvSpPr txBox="1"/>
            <p:nvPr/>
          </p:nvSpPr>
          <p:spPr>
            <a:xfrm>
              <a:off x="677436" y="2216074"/>
              <a:ext cx="11795064" cy="564068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5610"/>
                </a:lnSpc>
              </a:pPr>
              <a:r>
                <a:rPr lang="en-US" sz="3300" dirty="0">
                  <a:solidFill>
                    <a:srgbClr val="002B01"/>
                  </a:solidFill>
                  <a:latin typeface="Muli Bold"/>
                </a:rPr>
                <a:t>1. </a:t>
              </a:r>
              <a:r>
                <a:rPr lang="en-US" sz="3300" dirty="0" err="1">
                  <a:solidFill>
                    <a:srgbClr val="002B01"/>
                  </a:solidFill>
                  <a:latin typeface="Muli Bold"/>
                </a:rPr>
                <a:t>Hồ</a:t>
              </a:r>
              <a:r>
                <a:rPr lang="en-US" sz="3300" dirty="0">
                  <a:solidFill>
                    <a:srgbClr val="002B01"/>
                  </a:solidFill>
                  <a:latin typeface="Muli Bold"/>
                </a:rPr>
                <a:t> </a:t>
              </a:r>
              <a:r>
                <a:rPr lang="en-US" sz="3300" dirty="0" err="1">
                  <a:solidFill>
                    <a:srgbClr val="002B01"/>
                  </a:solidFill>
                  <a:latin typeface="Muli Bold"/>
                </a:rPr>
                <a:t>Quý</a:t>
              </a:r>
              <a:r>
                <a:rPr lang="en-US" sz="3300" dirty="0">
                  <a:solidFill>
                    <a:srgbClr val="002B01"/>
                  </a:solidFill>
                  <a:latin typeface="Muli Bold"/>
                </a:rPr>
                <a:t> Ly </a:t>
              </a:r>
              <a:r>
                <a:rPr lang="en-US" sz="3300" dirty="0" err="1">
                  <a:solidFill>
                    <a:srgbClr val="002B01"/>
                  </a:solidFill>
                  <a:latin typeface="Muli Bold"/>
                </a:rPr>
                <a:t>là</a:t>
              </a:r>
              <a:r>
                <a:rPr lang="en-US" sz="3300" dirty="0">
                  <a:solidFill>
                    <a:srgbClr val="002B01"/>
                  </a:solidFill>
                  <a:latin typeface="Muli Bold"/>
                </a:rPr>
                <a:t> </a:t>
              </a:r>
              <a:r>
                <a:rPr lang="en-US" sz="3300" dirty="0" err="1">
                  <a:solidFill>
                    <a:srgbClr val="002B01"/>
                  </a:solidFill>
                  <a:latin typeface="Muli Bold"/>
                </a:rPr>
                <a:t>người</a:t>
              </a:r>
              <a:r>
                <a:rPr lang="en-US" sz="3300" dirty="0">
                  <a:solidFill>
                    <a:srgbClr val="002B01"/>
                  </a:solidFill>
                  <a:latin typeface="Muli Bold"/>
                </a:rPr>
                <a:t> </a:t>
              </a:r>
              <a:r>
                <a:rPr lang="en-US" sz="3300" dirty="0" err="1">
                  <a:solidFill>
                    <a:srgbClr val="002B01"/>
                  </a:solidFill>
                  <a:latin typeface="Muli Bold"/>
                </a:rPr>
                <a:t>như</a:t>
              </a:r>
              <a:r>
                <a:rPr lang="en-US" sz="3300" dirty="0">
                  <a:solidFill>
                    <a:srgbClr val="002B01"/>
                  </a:solidFill>
                  <a:latin typeface="Muli Bold"/>
                </a:rPr>
                <a:t> </a:t>
              </a:r>
              <a:r>
                <a:rPr lang="en-US" sz="3300" dirty="0" err="1">
                  <a:solidFill>
                    <a:srgbClr val="002B01"/>
                  </a:solidFill>
                  <a:latin typeface="Muli Bold"/>
                </a:rPr>
                <a:t>thế</a:t>
              </a:r>
              <a:r>
                <a:rPr lang="en-US" sz="3300" dirty="0">
                  <a:solidFill>
                    <a:srgbClr val="002B01"/>
                  </a:solidFill>
                  <a:latin typeface="Muli Bold"/>
                </a:rPr>
                <a:t> </a:t>
              </a:r>
              <a:r>
                <a:rPr lang="en-US" sz="3300" dirty="0" err="1">
                  <a:solidFill>
                    <a:srgbClr val="002B01"/>
                  </a:solidFill>
                  <a:latin typeface="Muli Bold"/>
                </a:rPr>
                <a:t>nào</a:t>
              </a:r>
              <a:r>
                <a:rPr lang="en-US" sz="3300" dirty="0">
                  <a:solidFill>
                    <a:srgbClr val="002B01"/>
                  </a:solidFill>
                  <a:latin typeface="Muli Bold"/>
                </a:rPr>
                <a:t>?</a:t>
              </a:r>
            </a:p>
            <a:p>
              <a:pPr>
                <a:lnSpc>
                  <a:spcPts val="5610"/>
                </a:lnSpc>
              </a:pPr>
              <a:r>
                <a:rPr lang="en-US" sz="3300" dirty="0">
                  <a:solidFill>
                    <a:srgbClr val="002B01"/>
                  </a:solidFill>
                  <a:latin typeface="Muli Bold"/>
                </a:rPr>
                <a:t>2. </a:t>
              </a:r>
              <a:r>
                <a:rPr lang="en-US" sz="3300" dirty="0" err="1">
                  <a:solidFill>
                    <a:srgbClr val="002B01"/>
                  </a:solidFill>
                  <a:latin typeface="Muli Bold"/>
                </a:rPr>
                <a:t>Hành</a:t>
              </a:r>
              <a:r>
                <a:rPr lang="en-US" sz="3300" dirty="0">
                  <a:solidFill>
                    <a:srgbClr val="002B01"/>
                  </a:solidFill>
                  <a:latin typeface="Muli Bold"/>
                </a:rPr>
                <a:t> </a:t>
              </a:r>
              <a:r>
                <a:rPr lang="en-US" sz="3300" dirty="0" err="1">
                  <a:solidFill>
                    <a:srgbClr val="002B01"/>
                  </a:solidFill>
                  <a:latin typeface="Muli Bold"/>
                </a:rPr>
                <a:t>động</a:t>
              </a:r>
              <a:r>
                <a:rPr lang="en-US" sz="3300" dirty="0">
                  <a:solidFill>
                    <a:srgbClr val="002B01"/>
                  </a:solidFill>
                  <a:latin typeface="Muli Bold"/>
                </a:rPr>
                <a:t> </a:t>
              </a:r>
              <a:r>
                <a:rPr lang="en-US" sz="3300" dirty="0" err="1">
                  <a:solidFill>
                    <a:srgbClr val="002B01"/>
                  </a:solidFill>
                  <a:latin typeface="Muli Bold"/>
                </a:rPr>
                <a:t>táo</a:t>
              </a:r>
              <a:r>
                <a:rPr lang="en-US" sz="3300" dirty="0">
                  <a:solidFill>
                    <a:srgbClr val="002B01"/>
                  </a:solidFill>
                  <a:latin typeface="Muli Bold"/>
                </a:rPr>
                <a:t> </a:t>
              </a:r>
              <a:r>
                <a:rPr lang="en-US" sz="3300" dirty="0" err="1">
                  <a:solidFill>
                    <a:srgbClr val="002B01"/>
                  </a:solidFill>
                  <a:latin typeface="Muli Bold"/>
                </a:rPr>
                <a:t>bạo</a:t>
              </a:r>
              <a:r>
                <a:rPr lang="en-US" sz="3300" dirty="0">
                  <a:solidFill>
                    <a:srgbClr val="002B01"/>
                  </a:solidFill>
                  <a:latin typeface="Muli Bold"/>
                </a:rPr>
                <a:t> </a:t>
              </a:r>
              <a:r>
                <a:rPr lang="en-US" sz="3300" dirty="0" err="1">
                  <a:solidFill>
                    <a:srgbClr val="002B01"/>
                  </a:solidFill>
                  <a:latin typeface="Muli Bold"/>
                </a:rPr>
                <a:t>của</a:t>
              </a:r>
              <a:r>
                <a:rPr lang="en-US" sz="3300" dirty="0">
                  <a:solidFill>
                    <a:srgbClr val="002B01"/>
                  </a:solidFill>
                  <a:latin typeface="Muli Bold"/>
                </a:rPr>
                <a:t> </a:t>
              </a:r>
              <a:r>
                <a:rPr lang="en-US" sz="3300" dirty="0" err="1">
                  <a:solidFill>
                    <a:srgbClr val="002B01"/>
                  </a:solidFill>
                  <a:latin typeface="Muli Bold"/>
                </a:rPr>
                <a:t>Hồ</a:t>
              </a:r>
              <a:r>
                <a:rPr lang="en-US" sz="3300" dirty="0">
                  <a:solidFill>
                    <a:srgbClr val="002B01"/>
                  </a:solidFill>
                  <a:latin typeface="Muli Bold"/>
                </a:rPr>
                <a:t> </a:t>
              </a:r>
              <a:r>
                <a:rPr lang="en-US" sz="3300" dirty="0" err="1">
                  <a:solidFill>
                    <a:srgbClr val="002B01"/>
                  </a:solidFill>
                  <a:latin typeface="Muli Bold"/>
                </a:rPr>
                <a:t>Quý</a:t>
              </a:r>
              <a:r>
                <a:rPr lang="en-US" sz="3300" dirty="0">
                  <a:solidFill>
                    <a:srgbClr val="002B01"/>
                  </a:solidFill>
                  <a:latin typeface="Muli Bold"/>
                </a:rPr>
                <a:t> Ly </a:t>
              </a:r>
              <a:r>
                <a:rPr lang="en-US" sz="3300" dirty="0" err="1">
                  <a:solidFill>
                    <a:srgbClr val="002B01"/>
                  </a:solidFill>
                  <a:latin typeface="Muli Bold"/>
                </a:rPr>
                <a:t>là</a:t>
              </a:r>
              <a:r>
                <a:rPr lang="en-US" sz="3300" dirty="0">
                  <a:solidFill>
                    <a:srgbClr val="002B01"/>
                  </a:solidFill>
                  <a:latin typeface="Muli Bold"/>
                </a:rPr>
                <a:t> </a:t>
              </a:r>
              <a:r>
                <a:rPr lang="en-US" sz="3300" dirty="0" err="1">
                  <a:solidFill>
                    <a:srgbClr val="002B01"/>
                  </a:solidFill>
                  <a:latin typeface="Muli Bold"/>
                </a:rPr>
                <a:t>gì</a:t>
              </a:r>
              <a:r>
                <a:rPr lang="en-US" sz="3300" dirty="0">
                  <a:solidFill>
                    <a:srgbClr val="002B01"/>
                  </a:solidFill>
                  <a:latin typeface="Muli Bold"/>
                </a:rPr>
                <a:t>?</a:t>
              </a:r>
            </a:p>
            <a:p>
              <a:pPr>
                <a:lnSpc>
                  <a:spcPts val="5610"/>
                </a:lnSpc>
              </a:pPr>
              <a:r>
                <a:rPr lang="en-US" sz="3300" dirty="0">
                  <a:solidFill>
                    <a:srgbClr val="002B01"/>
                  </a:solidFill>
                  <a:latin typeface="Muli Bold"/>
                </a:rPr>
                <a:t>3. </a:t>
              </a:r>
              <a:r>
                <a:rPr lang="en-US" sz="3300" dirty="0" err="1">
                  <a:solidFill>
                    <a:srgbClr val="002B01"/>
                  </a:solidFill>
                  <a:latin typeface="Muli Bold"/>
                </a:rPr>
                <a:t>Hành</a:t>
              </a:r>
              <a:r>
                <a:rPr lang="en-US" sz="3300" dirty="0">
                  <a:solidFill>
                    <a:srgbClr val="002B01"/>
                  </a:solidFill>
                  <a:latin typeface="Muli Bold"/>
                </a:rPr>
                <a:t> </a:t>
              </a:r>
              <a:r>
                <a:rPr lang="en-US" sz="3300" dirty="0" err="1">
                  <a:solidFill>
                    <a:srgbClr val="002B01"/>
                  </a:solidFill>
                  <a:latin typeface="Muli Bold"/>
                </a:rPr>
                <a:t>động</a:t>
              </a:r>
              <a:r>
                <a:rPr lang="en-US" sz="3300" dirty="0">
                  <a:solidFill>
                    <a:srgbClr val="002B01"/>
                  </a:solidFill>
                  <a:latin typeface="Muli Bold"/>
                </a:rPr>
                <a:t> </a:t>
              </a:r>
              <a:r>
                <a:rPr lang="en-US" sz="3300" dirty="0" err="1">
                  <a:solidFill>
                    <a:srgbClr val="002B01"/>
                  </a:solidFill>
                  <a:latin typeface="Muli Bold"/>
                </a:rPr>
                <a:t>truất</a:t>
              </a:r>
              <a:r>
                <a:rPr lang="en-US" sz="3300" dirty="0">
                  <a:solidFill>
                    <a:srgbClr val="002B01"/>
                  </a:solidFill>
                  <a:latin typeface="Muli Bold"/>
                </a:rPr>
                <a:t> </a:t>
              </a:r>
              <a:r>
                <a:rPr lang="en-US" sz="3300" dirty="0" err="1">
                  <a:solidFill>
                    <a:srgbClr val="002B01"/>
                  </a:solidFill>
                  <a:latin typeface="Muli Bold"/>
                </a:rPr>
                <a:t>ngôi</a:t>
              </a:r>
              <a:r>
                <a:rPr lang="en-US" sz="3300" dirty="0">
                  <a:solidFill>
                    <a:srgbClr val="002B01"/>
                  </a:solidFill>
                  <a:latin typeface="Muli Bold"/>
                </a:rPr>
                <a:t> </a:t>
              </a:r>
              <a:r>
                <a:rPr lang="en-US" sz="3300" dirty="0" err="1">
                  <a:solidFill>
                    <a:srgbClr val="002B01"/>
                  </a:solidFill>
                  <a:latin typeface="Muli Bold"/>
                </a:rPr>
                <a:t>cua</a:t>
              </a:r>
              <a:r>
                <a:rPr lang="en-US" sz="3300" dirty="0">
                  <a:solidFill>
                    <a:srgbClr val="002B01"/>
                  </a:solidFill>
                  <a:latin typeface="Muli Bold"/>
                </a:rPr>
                <a:t> </a:t>
              </a:r>
              <a:r>
                <a:rPr lang="en-US" sz="3300" dirty="0" err="1">
                  <a:solidFill>
                    <a:srgbClr val="002B01"/>
                  </a:solidFill>
                  <a:latin typeface="Muli Bold"/>
                </a:rPr>
                <a:t>có</a:t>
              </a:r>
              <a:r>
                <a:rPr lang="en-US" sz="3300" dirty="0">
                  <a:solidFill>
                    <a:srgbClr val="002B01"/>
                  </a:solidFill>
                  <a:latin typeface="Muli Bold"/>
                </a:rPr>
                <a:t> </a:t>
              </a:r>
              <a:r>
                <a:rPr lang="en-US" sz="3300" dirty="0" err="1">
                  <a:solidFill>
                    <a:srgbClr val="002B01"/>
                  </a:solidFill>
                  <a:latin typeface="Muli Bold"/>
                </a:rPr>
                <a:t>hợp</a:t>
              </a:r>
              <a:r>
                <a:rPr lang="en-US" sz="3300" dirty="0">
                  <a:solidFill>
                    <a:srgbClr val="002B01"/>
                  </a:solidFill>
                  <a:latin typeface="Muli Bold"/>
                </a:rPr>
                <a:t> </a:t>
              </a:r>
              <a:r>
                <a:rPr lang="en-US" sz="3300" dirty="0" err="1">
                  <a:solidFill>
                    <a:srgbClr val="002B01"/>
                  </a:solidFill>
                  <a:latin typeface="Muli Bold"/>
                </a:rPr>
                <a:t>với</a:t>
              </a:r>
              <a:r>
                <a:rPr lang="en-US" sz="3300" dirty="0">
                  <a:solidFill>
                    <a:srgbClr val="002B01"/>
                  </a:solidFill>
                  <a:latin typeface="Muli Bold"/>
                </a:rPr>
                <a:t> </a:t>
              </a:r>
              <a:r>
                <a:rPr lang="en-US" sz="3300" dirty="0" err="1">
                  <a:solidFill>
                    <a:srgbClr val="002B01"/>
                  </a:solidFill>
                  <a:latin typeface="Muli Bold"/>
                </a:rPr>
                <a:t>lòng</a:t>
              </a:r>
              <a:r>
                <a:rPr lang="en-US" sz="3300" dirty="0">
                  <a:solidFill>
                    <a:srgbClr val="002B01"/>
                  </a:solidFill>
                  <a:latin typeface="Muli Bold"/>
                </a:rPr>
                <a:t> </a:t>
              </a:r>
              <a:r>
                <a:rPr lang="en-US" sz="3300" dirty="0" err="1">
                  <a:solidFill>
                    <a:srgbClr val="002B01"/>
                  </a:solidFill>
                  <a:latin typeface="Muli Bold"/>
                </a:rPr>
                <a:t>dân</a:t>
              </a:r>
              <a:r>
                <a:rPr lang="en-US" sz="3300" dirty="0">
                  <a:solidFill>
                    <a:srgbClr val="002B01"/>
                  </a:solidFill>
                  <a:latin typeface="Muli Bold"/>
                </a:rPr>
                <a:t> </a:t>
              </a:r>
              <a:r>
                <a:rPr lang="en-US" sz="3300" dirty="0" err="1">
                  <a:solidFill>
                    <a:srgbClr val="002B01"/>
                  </a:solidFill>
                  <a:latin typeface="Muli Bold"/>
                </a:rPr>
                <a:t>không</a:t>
              </a:r>
              <a:r>
                <a:rPr lang="en-US" sz="3300" dirty="0">
                  <a:solidFill>
                    <a:srgbClr val="002B01"/>
                  </a:solidFill>
                  <a:latin typeface="Muli Bold"/>
                </a:rPr>
                <a:t>? </a:t>
              </a:r>
              <a:r>
                <a:rPr lang="en-US" sz="3300" dirty="0" err="1">
                  <a:solidFill>
                    <a:srgbClr val="002B01"/>
                  </a:solidFill>
                  <a:latin typeface="Muli Bold"/>
                </a:rPr>
                <a:t>Vì</a:t>
              </a:r>
              <a:r>
                <a:rPr lang="en-US" sz="3300" dirty="0">
                  <a:solidFill>
                    <a:srgbClr val="002B01"/>
                  </a:solidFill>
                  <a:latin typeface="Muli Bold"/>
                </a:rPr>
                <a:t> </a:t>
              </a:r>
              <a:r>
                <a:rPr lang="en-US" sz="3300" dirty="0" err="1">
                  <a:solidFill>
                    <a:srgbClr val="002B01"/>
                  </a:solidFill>
                  <a:latin typeface="Muli Bold"/>
                </a:rPr>
                <a:t>sao</a:t>
              </a:r>
              <a:r>
                <a:rPr lang="en-US" sz="3300" dirty="0">
                  <a:solidFill>
                    <a:srgbClr val="002B01"/>
                  </a:solidFill>
                  <a:latin typeface="Muli Bold"/>
                </a:rPr>
                <a:t>?</a:t>
              </a:r>
            </a:p>
            <a:p>
              <a:pPr>
                <a:lnSpc>
                  <a:spcPts val="5610"/>
                </a:lnSpc>
              </a:pPr>
              <a:r>
                <a:rPr lang="en-US" sz="3300" dirty="0">
                  <a:solidFill>
                    <a:srgbClr val="002B01"/>
                  </a:solidFill>
                  <a:latin typeface="Muli Bold"/>
                </a:rPr>
                <a:t>4. </a:t>
              </a:r>
              <a:r>
                <a:rPr lang="en-US" sz="3300" dirty="0" err="1">
                  <a:solidFill>
                    <a:srgbClr val="002B01"/>
                  </a:solidFill>
                  <a:latin typeface="Muli Bold"/>
                </a:rPr>
                <a:t>Những</a:t>
              </a:r>
              <a:r>
                <a:rPr lang="en-US" sz="3300" dirty="0">
                  <a:solidFill>
                    <a:srgbClr val="002B01"/>
                  </a:solidFill>
                  <a:latin typeface="Muli Bold"/>
                </a:rPr>
                <a:t> </a:t>
              </a:r>
              <a:r>
                <a:rPr lang="en-US" sz="3300" dirty="0" err="1">
                  <a:solidFill>
                    <a:srgbClr val="002B01"/>
                  </a:solidFill>
                  <a:latin typeface="Muli Bold"/>
                </a:rPr>
                <a:t>chính</a:t>
              </a:r>
              <a:r>
                <a:rPr lang="en-US" sz="3300" dirty="0">
                  <a:solidFill>
                    <a:srgbClr val="002B01"/>
                  </a:solidFill>
                  <a:latin typeface="Muli Bold"/>
                </a:rPr>
                <a:t> </a:t>
              </a:r>
              <a:r>
                <a:rPr lang="en-US" sz="3300" dirty="0" err="1">
                  <a:solidFill>
                    <a:srgbClr val="002B01"/>
                  </a:solidFill>
                  <a:latin typeface="Muli Bold"/>
                </a:rPr>
                <a:t>sách</a:t>
              </a:r>
              <a:r>
                <a:rPr lang="en-US" sz="3300" dirty="0">
                  <a:solidFill>
                    <a:srgbClr val="002B01"/>
                  </a:solidFill>
                  <a:latin typeface="Muli Bold"/>
                </a:rPr>
                <a:t> </a:t>
              </a:r>
              <a:r>
                <a:rPr lang="en-US" sz="3300" dirty="0" err="1">
                  <a:solidFill>
                    <a:srgbClr val="002B01"/>
                  </a:solidFill>
                  <a:latin typeface="Muli Bold"/>
                </a:rPr>
                <a:t>mà</a:t>
              </a:r>
              <a:r>
                <a:rPr lang="en-US" sz="3300" dirty="0">
                  <a:solidFill>
                    <a:srgbClr val="002B01"/>
                  </a:solidFill>
                  <a:latin typeface="Muli Bold"/>
                </a:rPr>
                <a:t> </a:t>
              </a:r>
              <a:r>
                <a:rPr lang="en-US" sz="3300" dirty="0" err="1">
                  <a:solidFill>
                    <a:srgbClr val="002B01"/>
                  </a:solidFill>
                  <a:latin typeface="Muli Bold"/>
                </a:rPr>
                <a:t>Hồ</a:t>
              </a:r>
              <a:r>
                <a:rPr lang="en-US" sz="3300" dirty="0">
                  <a:solidFill>
                    <a:srgbClr val="002B01"/>
                  </a:solidFill>
                  <a:latin typeface="Muli Bold"/>
                </a:rPr>
                <a:t> </a:t>
              </a:r>
              <a:r>
                <a:rPr lang="en-US" sz="3300" dirty="0" err="1">
                  <a:solidFill>
                    <a:srgbClr val="002B01"/>
                  </a:solidFill>
                  <a:latin typeface="Muli Bold"/>
                </a:rPr>
                <a:t>Quý</a:t>
              </a:r>
              <a:r>
                <a:rPr lang="en-US" sz="3300" dirty="0">
                  <a:solidFill>
                    <a:srgbClr val="002B01"/>
                  </a:solidFill>
                  <a:latin typeface="Muli Bold"/>
                </a:rPr>
                <a:t> Ly </a:t>
              </a:r>
              <a:r>
                <a:rPr lang="en-US" sz="3300" dirty="0" err="1">
                  <a:solidFill>
                    <a:srgbClr val="002B01"/>
                  </a:solidFill>
                  <a:latin typeface="Muli Bold"/>
                </a:rPr>
                <a:t>đưa</a:t>
              </a:r>
              <a:r>
                <a:rPr lang="en-US" sz="3300" dirty="0">
                  <a:solidFill>
                    <a:srgbClr val="002B01"/>
                  </a:solidFill>
                  <a:latin typeface="Muli Bold"/>
                </a:rPr>
                <a:t> </a:t>
              </a:r>
              <a:r>
                <a:rPr lang="en-US" sz="3300" dirty="0" err="1">
                  <a:solidFill>
                    <a:srgbClr val="002B01"/>
                  </a:solidFill>
                  <a:latin typeface="Muli Bold"/>
                </a:rPr>
                <a:t>ra</a:t>
              </a:r>
              <a:r>
                <a:rPr lang="en-US" sz="3300" dirty="0">
                  <a:solidFill>
                    <a:srgbClr val="002B01"/>
                  </a:solidFill>
                  <a:latin typeface="Muli Bold"/>
                </a:rPr>
                <a:t> </a:t>
              </a:r>
              <a:r>
                <a:rPr lang="en-US" sz="3300" dirty="0" err="1">
                  <a:solidFill>
                    <a:srgbClr val="002B01"/>
                  </a:solidFill>
                  <a:latin typeface="Muli Bold"/>
                </a:rPr>
                <a:t>là</a:t>
              </a:r>
              <a:r>
                <a:rPr lang="en-US" sz="3300" dirty="0">
                  <a:solidFill>
                    <a:srgbClr val="002B01"/>
                  </a:solidFill>
                  <a:latin typeface="Muli Bold"/>
                </a:rPr>
                <a:t> </a:t>
              </a:r>
              <a:r>
                <a:rPr lang="en-US" sz="3300" dirty="0" err="1">
                  <a:solidFill>
                    <a:srgbClr val="002B01"/>
                  </a:solidFill>
                  <a:latin typeface="Muli Bold"/>
                </a:rPr>
                <a:t>gì</a:t>
              </a:r>
              <a:r>
                <a:rPr lang="en-US" sz="3300" dirty="0">
                  <a:solidFill>
                    <a:srgbClr val="002B01"/>
                  </a:solidFill>
                  <a:latin typeface="Muli Bold"/>
                </a:rPr>
                <a:t>? </a:t>
              </a:r>
              <a:r>
                <a:rPr lang="en-US" sz="3300" dirty="0" err="1">
                  <a:solidFill>
                    <a:srgbClr val="002B01"/>
                  </a:solidFill>
                  <a:latin typeface="Muli Bold"/>
                </a:rPr>
                <a:t>Có</a:t>
              </a:r>
              <a:r>
                <a:rPr lang="en-US" sz="3300" dirty="0">
                  <a:solidFill>
                    <a:srgbClr val="002B01"/>
                  </a:solidFill>
                  <a:latin typeface="Muli Bold"/>
                </a:rPr>
                <a:t> </a:t>
              </a:r>
              <a:r>
                <a:rPr lang="en-US" sz="3300" dirty="0" err="1">
                  <a:solidFill>
                    <a:srgbClr val="002B01"/>
                  </a:solidFill>
                  <a:latin typeface="Muli Bold"/>
                </a:rPr>
                <a:t>tác</a:t>
              </a:r>
              <a:r>
                <a:rPr lang="en-US" sz="3300" dirty="0">
                  <a:solidFill>
                    <a:srgbClr val="002B01"/>
                  </a:solidFill>
                  <a:latin typeface="Muli Bold"/>
                </a:rPr>
                <a:t> </a:t>
              </a:r>
              <a:r>
                <a:rPr lang="en-US" sz="3300" dirty="0" err="1">
                  <a:solidFill>
                    <a:srgbClr val="002B01"/>
                  </a:solidFill>
                  <a:latin typeface="Muli Bold"/>
                </a:rPr>
                <a:t>dụng</a:t>
              </a:r>
              <a:r>
                <a:rPr lang="en-US" sz="3300" dirty="0">
                  <a:solidFill>
                    <a:srgbClr val="002B01"/>
                  </a:solidFill>
                  <a:latin typeface="Muli Bold"/>
                </a:rPr>
                <a:t> </a:t>
              </a:r>
              <a:r>
                <a:rPr lang="en-US" sz="3300" dirty="0" err="1">
                  <a:solidFill>
                    <a:srgbClr val="002B01"/>
                  </a:solidFill>
                  <a:latin typeface="Muli Bold"/>
                </a:rPr>
                <a:t>ra</a:t>
              </a:r>
              <a:r>
                <a:rPr lang="en-US" sz="3300" dirty="0">
                  <a:solidFill>
                    <a:srgbClr val="002B01"/>
                  </a:solidFill>
                  <a:latin typeface="Muli Bold"/>
                </a:rPr>
                <a:t> </a:t>
              </a:r>
              <a:r>
                <a:rPr lang="en-US" sz="3300" dirty="0" err="1">
                  <a:solidFill>
                    <a:srgbClr val="002B01"/>
                  </a:solidFill>
                  <a:latin typeface="Muli Bold"/>
                </a:rPr>
                <a:t>sao</a:t>
              </a:r>
              <a:r>
                <a:rPr lang="en-US" sz="3300" dirty="0">
                  <a:solidFill>
                    <a:srgbClr val="002B01"/>
                  </a:solidFill>
                  <a:latin typeface="Muli Bold"/>
                </a:rPr>
                <a:t>?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57151"/>
              <a:ext cx="10820963" cy="15730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620"/>
                </a:lnSpc>
              </a:pPr>
              <a:r>
                <a:rPr lang="en-US" sz="4000" dirty="0" err="1">
                  <a:solidFill>
                    <a:srgbClr val="002B01"/>
                  </a:solidFill>
                  <a:latin typeface="Muli Bold"/>
                </a:rPr>
                <a:t>Đọc</a:t>
              </a:r>
              <a:r>
                <a:rPr lang="en-US" sz="4000" dirty="0">
                  <a:solidFill>
                    <a:srgbClr val="002B01"/>
                  </a:solidFill>
                  <a:latin typeface="Muli Bold"/>
                </a:rPr>
                <a:t> </a:t>
              </a:r>
              <a:r>
                <a:rPr lang="en-US" sz="4000" dirty="0" err="1">
                  <a:solidFill>
                    <a:srgbClr val="002B01"/>
                  </a:solidFill>
                  <a:latin typeface="Muli Bold"/>
                </a:rPr>
                <a:t>nội</a:t>
              </a:r>
              <a:r>
                <a:rPr lang="en-US" sz="4000" dirty="0">
                  <a:solidFill>
                    <a:srgbClr val="002B01"/>
                  </a:solidFill>
                  <a:latin typeface="Muli Bold"/>
                </a:rPr>
                <a:t> dung </a:t>
              </a:r>
              <a:r>
                <a:rPr lang="en-US" sz="4000" dirty="0" err="1">
                  <a:solidFill>
                    <a:srgbClr val="002B01"/>
                  </a:solidFill>
                  <a:latin typeface="Muli Bold"/>
                </a:rPr>
                <a:t>còn</a:t>
              </a:r>
              <a:r>
                <a:rPr lang="en-US" sz="4000" dirty="0">
                  <a:solidFill>
                    <a:srgbClr val="002B01"/>
                  </a:solidFill>
                  <a:latin typeface="Muli Bold"/>
                </a:rPr>
                <a:t> </a:t>
              </a:r>
              <a:r>
                <a:rPr lang="en-US" sz="4000" dirty="0" err="1">
                  <a:solidFill>
                    <a:srgbClr val="002B01"/>
                  </a:solidFill>
                  <a:latin typeface="Muli Bold"/>
                </a:rPr>
                <a:t>lại</a:t>
              </a:r>
              <a:r>
                <a:rPr lang="en-US" sz="4000" dirty="0">
                  <a:solidFill>
                    <a:srgbClr val="002B01"/>
                  </a:solidFill>
                  <a:latin typeface="Muli Bold"/>
                </a:rPr>
                <a:t> </a:t>
              </a:r>
              <a:r>
                <a:rPr lang="en-US" sz="4000" dirty="0" err="1">
                  <a:solidFill>
                    <a:srgbClr val="002B01"/>
                  </a:solidFill>
                  <a:latin typeface="Muli Bold"/>
                </a:rPr>
                <a:t>trong</a:t>
              </a:r>
              <a:r>
                <a:rPr lang="en-US" sz="4000" dirty="0">
                  <a:solidFill>
                    <a:srgbClr val="002B01"/>
                  </a:solidFill>
                  <a:latin typeface="Muli Bold"/>
                </a:rPr>
                <a:t> SGK </a:t>
              </a:r>
              <a:r>
                <a:rPr lang="en-US" sz="4000" dirty="0" err="1">
                  <a:solidFill>
                    <a:srgbClr val="002B01"/>
                  </a:solidFill>
                  <a:latin typeface="Muli Bold"/>
                </a:rPr>
                <a:t>và</a:t>
              </a:r>
              <a:r>
                <a:rPr lang="en-US" sz="4000" dirty="0">
                  <a:solidFill>
                    <a:srgbClr val="002B01"/>
                  </a:solidFill>
                  <a:latin typeface="Muli Bold"/>
                </a:rPr>
                <a:t> </a:t>
              </a:r>
              <a:r>
                <a:rPr lang="en-US" sz="4000" dirty="0" err="1">
                  <a:solidFill>
                    <a:srgbClr val="002B01"/>
                  </a:solidFill>
                  <a:latin typeface="Muli Bold"/>
                </a:rPr>
                <a:t>trả</a:t>
              </a:r>
              <a:r>
                <a:rPr lang="en-US" sz="4000" dirty="0">
                  <a:solidFill>
                    <a:srgbClr val="002B01"/>
                  </a:solidFill>
                  <a:latin typeface="Muli Bold"/>
                </a:rPr>
                <a:t> </a:t>
              </a:r>
              <a:r>
                <a:rPr lang="en-US" sz="4000" dirty="0" err="1">
                  <a:solidFill>
                    <a:srgbClr val="002B01"/>
                  </a:solidFill>
                  <a:latin typeface="Muli Bold"/>
                </a:rPr>
                <a:t>lời</a:t>
              </a:r>
              <a:r>
                <a:rPr lang="en-US" sz="4000" dirty="0">
                  <a:solidFill>
                    <a:srgbClr val="002B01"/>
                  </a:solidFill>
                  <a:latin typeface="Muli Bold"/>
                </a:rPr>
                <a:t> </a:t>
              </a:r>
              <a:r>
                <a:rPr lang="en-US" sz="4000" dirty="0" err="1">
                  <a:solidFill>
                    <a:srgbClr val="002B01"/>
                  </a:solidFill>
                  <a:latin typeface="Muli Bold"/>
                </a:rPr>
                <a:t>câu</a:t>
              </a:r>
              <a:r>
                <a:rPr lang="en-US" sz="4000" dirty="0">
                  <a:solidFill>
                    <a:srgbClr val="002B01"/>
                  </a:solidFill>
                  <a:latin typeface="Muli Bold"/>
                </a:rPr>
                <a:t> </a:t>
              </a:r>
              <a:r>
                <a:rPr lang="en-US" sz="4000" dirty="0" err="1">
                  <a:solidFill>
                    <a:srgbClr val="002B01"/>
                  </a:solidFill>
                  <a:latin typeface="Muli Bold"/>
                </a:rPr>
                <a:t>hỏi</a:t>
              </a:r>
              <a:r>
                <a:rPr lang="en-US" sz="4000" dirty="0">
                  <a:solidFill>
                    <a:srgbClr val="002B01"/>
                  </a:solidFill>
                  <a:latin typeface="Muli Bold"/>
                </a:rPr>
                <a:t>: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526301" y="2364159"/>
            <a:ext cx="2738818" cy="2738818"/>
            <a:chOff x="0" y="0"/>
            <a:chExt cx="3651758" cy="3651758"/>
          </a:xfrm>
        </p:grpSpPr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3651758" cy="3651758"/>
            </a:xfrm>
            <a:prstGeom prst="rect">
              <a:avLst/>
            </a:prstGeom>
          </p:spPr>
        </p:pic>
        <p:grpSp>
          <p:nvGrpSpPr>
            <p:cNvPr id="18" name="Group 18"/>
            <p:cNvGrpSpPr>
              <a:grpSpLocks noChangeAspect="1"/>
            </p:cNvGrpSpPr>
            <p:nvPr/>
          </p:nvGrpSpPr>
          <p:grpSpPr>
            <a:xfrm>
              <a:off x="188665" y="188671"/>
              <a:ext cx="3274429" cy="3274416"/>
              <a:chOff x="0" y="0"/>
              <a:chExt cx="6350025" cy="63500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6350026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26" h="6350000">
                    <a:moveTo>
                      <a:pt x="0" y="0"/>
                    </a:moveTo>
                    <a:lnTo>
                      <a:pt x="6350026" y="0"/>
                    </a:lnTo>
                    <a:lnTo>
                      <a:pt x="6350026" y="6350000"/>
                    </a:lnTo>
                    <a:lnTo>
                      <a:pt x="0" y="6350000"/>
                    </a:lnTo>
                    <a:close/>
                  </a:path>
                </a:pathLst>
              </a:custGeom>
              <a:blipFill>
                <a:blip r:embed="rId4"/>
                <a:stretch>
                  <a:fillRect l="-39020" r="-39020"/>
                </a:stretch>
              </a:blipFill>
            </p:spPr>
          </p:sp>
        </p:grpSp>
      </p:grpSp>
      <p:grpSp>
        <p:nvGrpSpPr>
          <p:cNvPr id="20" name="Group 20"/>
          <p:cNvGrpSpPr/>
          <p:nvPr/>
        </p:nvGrpSpPr>
        <p:grpSpPr>
          <a:xfrm>
            <a:off x="526301" y="5214532"/>
            <a:ext cx="2738818" cy="2738818"/>
            <a:chOff x="0" y="0"/>
            <a:chExt cx="3651758" cy="3651758"/>
          </a:xfrm>
        </p:grpSpPr>
        <p:pic>
          <p:nvPicPr>
            <p:cNvPr id="21" name="Picture 2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3651758" cy="3651758"/>
            </a:xfrm>
            <a:prstGeom prst="rect">
              <a:avLst/>
            </a:prstGeom>
          </p:spPr>
        </p:pic>
        <p:grpSp>
          <p:nvGrpSpPr>
            <p:cNvPr id="22" name="Group 22"/>
            <p:cNvGrpSpPr>
              <a:grpSpLocks noChangeAspect="1"/>
            </p:cNvGrpSpPr>
            <p:nvPr/>
          </p:nvGrpSpPr>
          <p:grpSpPr>
            <a:xfrm>
              <a:off x="188665" y="188671"/>
              <a:ext cx="3274429" cy="3274416"/>
              <a:chOff x="0" y="0"/>
              <a:chExt cx="6350025" cy="635000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6350026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26" h="6350000">
                    <a:moveTo>
                      <a:pt x="0" y="0"/>
                    </a:moveTo>
                    <a:lnTo>
                      <a:pt x="6350026" y="0"/>
                    </a:lnTo>
                    <a:lnTo>
                      <a:pt x="6350026" y="6350000"/>
                    </a:lnTo>
                    <a:lnTo>
                      <a:pt x="0" y="6350000"/>
                    </a:lnTo>
                    <a:close/>
                  </a:path>
                </a:pathLst>
              </a:custGeom>
              <a:blipFill>
                <a:blip r:embed="rId7"/>
                <a:stretch>
                  <a:fillRect l="-45491" t="-13661" r="-24999"/>
                </a:stretch>
              </a:blipFill>
            </p:spPr>
          </p:sp>
        </p:grpSp>
      </p:grpSp>
      <p:grpSp>
        <p:nvGrpSpPr>
          <p:cNvPr id="24" name="Group 24"/>
          <p:cNvGrpSpPr/>
          <p:nvPr/>
        </p:nvGrpSpPr>
        <p:grpSpPr>
          <a:xfrm>
            <a:off x="3376824" y="2364159"/>
            <a:ext cx="2738818" cy="2738818"/>
            <a:chOff x="0" y="0"/>
            <a:chExt cx="3651758" cy="3651758"/>
          </a:xfrm>
        </p:grpSpPr>
        <p:pic>
          <p:nvPicPr>
            <p:cNvPr id="25" name="Picture 2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3651758" cy="3651758"/>
            </a:xfrm>
            <a:prstGeom prst="rect">
              <a:avLst/>
            </a:prstGeom>
          </p:spPr>
        </p:pic>
        <p:grpSp>
          <p:nvGrpSpPr>
            <p:cNvPr id="26" name="Group 26"/>
            <p:cNvGrpSpPr>
              <a:grpSpLocks noChangeAspect="1"/>
            </p:cNvGrpSpPr>
            <p:nvPr/>
          </p:nvGrpSpPr>
          <p:grpSpPr>
            <a:xfrm>
              <a:off x="188665" y="188671"/>
              <a:ext cx="3274429" cy="3274416"/>
              <a:chOff x="0" y="0"/>
              <a:chExt cx="6350025" cy="6350000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6350026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26" h="6350000">
                    <a:moveTo>
                      <a:pt x="0" y="0"/>
                    </a:moveTo>
                    <a:lnTo>
                      <a:pt x="6350026" y="0"/>
                    </a:lnTo>
                    <a:lnTo>
                      <a:pt x="6350026" y="6350000"/>
                    </a:lnTo>
                    <a:lnTo>
                      <a:pt x="0" y="6350000"/>
                    </a:lnTo>
                    <a:close/>
                  </a:path>
                </a:pathLst>
              </a:custGeom>
              <a:blipFill>
                <a:blip r:embed="rId10"/>
                <a:stretch>
                  <a:fillRect l="-51783" t="-27070" r="-38762"/>
                </a:stretch>
              </a:blipFill>
            </p:spPr>
          </p:sp>
        </p:grpSp>
      </p:grpSp>
      <p:grpSp>
        <p:nvGrpSpPr>
          <p:cNvPr id="28" name="Group 28"/>
          <p:cNvGrpSpPr/>
          <p:nvPr/>
        </p:nvGrpSpPr>
        <p:grpSpPr>
          <a:xfrm>
            <a:off x="3376824" y="5214532"/>
            <a:ext cx="2738818" cy="2738818"/>
            <a:chOff x="0" y="0"/>
            <a:chExt cx="3651758" cy="3651758"/>
          </a:xfrm>
        </p:grpSpPr>
        <p:pic>
          <p:nvPicPr>
            <p:cNvPr id="29" name="Picture 29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3651758" cy="3651758"/>
            </a:xfrm>
            <a:prstGeom prst="rect">
              <a:avLst/>
            </a:prstGeom>
          </p:spPr>
        </p:pic>
        <p:grpSp>
          <p:nvGrpSpPr>
            <p:cNvPr id="30" name="Group 30"/>
            <p:cNvGrpSpPr>
              <a:grpSpLocks noChangeAspect="1"/>
            </p:cNvGrpSpPr>
            <p:nvPr/>
          </p:nvGrpSpPr>
          <p:grpSpPr>
            <a:xfrm>
              <a:off x="188665" y="188671"/>
              <a:ext cx="3274429" cy="3274416"/>
              <a:chOff x="0" y="0"/>
              <a:chExt cx="6350025" cy="6350000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6350026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26" h="6350000">
                    <a:moveTo>
                      <a:pt x="0" y="0"/>
                    </a:moveTo>
                    <a:lnTo>
                      <a:pt x="6350026" y="0"/>
                    </a:lnTo>
                    <a:lnTo>
                      <a:pt x="6350026" y="6350000"/>
                    </a:lnTo>
                    <a:lnTo>
                      <a:pt x="0" y="6350000"/>
                    </a:lnTo>
                    <a:close/>
                  </a:path>
                </a:pathLst>
              </a:custGeom>
              <a:blipFill>
                <a:blip r:embed="rId13"/>
                <a:stretch>
                  <a:fillRect l="-88313" r="-24065" b="-19463"/>
                </a:stretch>
              </a:blipFill>
            </p:spPr>
          </p:sp>
        </p:grp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802</Words>
  <Application>Microsoft Macintosh PowerPoint</Application>
  <PresentationFormat>Custom</PresentationFormat>
  <Paragraphs>56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Muli Bold</vt:lpstr>
      <vt:lpstr>Baguet Script</vt:lpstr>
      <vt:lpstr>Calibri</vt:lpstr>
      <vt:lpstr>Wingdings</vt:lpstr>
      <vt:lpstr>Arial</vt:lpstr>
      <vt:lpstr>Muli 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Thao Ro Lan H</cp:lastModifiedBy>
  <cp:revision>3</cp:revision>
  <dcterms:created xsi:type="dcterms:W3CDTF">2006-08-16T00:00:00Z</dcterms:created>
  <dcterms:modified xsi:type="dcterms:W3CDTF">2023-01-29T12:10:33Z</dcterms:modified>
  <dc:identifier>DAFMo1rlAxY</dc:identifier>
</cp:coreProperties>
</file>