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comments/comment1.xml" ContentType="application/vnd.openxmlformats-officedocument.presentationml.comment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30" r:id="rId3"/>
    <p:sldMasterId id="2147483737" r:id="rId4"/>
    <p:sldMasterId id="2147483744" r:id="rId5"/>
    <p:sldMasterId id="2147483751" r:id="rId6"/>
    <p:sldMasterId id="2147484295" r:id="rId7"/>
  </p:sldMasterIdLst>
  <p:notesMasterIdLst>
    <p:notesMasterId r:id="rId25"/>
  </p:notesMasterIdLst>
  <p:sldIdLst>
    <p:sldId id="385" r:id="rId8"/>
    <p:sldId id="297" r:id="rId9"/>
    <p:sldId id="258" r:id="rId10"/>
    <p:sldId id="480" r:id="rId11"/>
    <p:sldId id="261" r:id="rId12"/>
    <p:sldId id="336" r:id="rId13"/>
    <p:sldId id="478" r:id="rId14"/>
    <p:sldId id="388" r:id="rId15"/>
    <p:sldId id="481" r:id="rId16"/>
    <p:sldId id="461" r:id="rId17"/>
    <p:sldId id="482" r:id="rId18"/>
    <p:sldId id="484" r:id="rId19"/>
    <p:sldId id="475" r:id="rId20"/>
    <p:sldId id="476" r:id="rId21"/>
    <p:sldId id="477" r:id="rId22"/>
    <p:sldId id="417" r:id="rId23"/>
    <p:sldId id="347" r:id="rId24"/>
  </p:sldIdLst>
  <p:sldSz cx="11198225"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52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66FF"/>
    <a:srgbClr val="003300"/>
    <a:srgbClr val="00CC00"/>
    <a:srgbClr val="CC3399"/>
    <a:srgbClr val="FFFF6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900" y="40"/>
      </p:cViewPr>
      <p:guideLst>
        <p:guide orient="horz" pos="2160"/>
        <p:guide pos="35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7T23:08:13.634"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6C371F-6D5E-C802-53C8-377C20B68CC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id="{1ECE075D-1211-906D-80CC-75948151F75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F3147BC9-B121-429D-8CBF-9BFD93A456DF}" type="datetimeFigureOut">
              <a:rPr lang="en-US"/>
              <a:pPr>
                <a:defRPr/>
              </a:pPr>
              <a:t>11/27/2022</a:t>
            </a:fld>
            <a:endParaRPr lang="en-US"/>
          </a:p>
        </p:txBody>
      </p:sp>
      <p:sp>
        <p:nvSpPr>
          <p:cNvPr id="4" name="Slide Image Placeholder 3">
            <a:extLst>
              <a:ext uri="{FF2B5EF4-FFF2-40B4-BE49-F238E27FC236}">
                <a16:creationId xmlns:a16="http://schemas.microsoft.com/office/drawing/2014/main" id="{5D565343-D450-E30E-79EB-527006E1C719}"/>
              </a:ext>
            </a:extLst>
          </p:cNvPr>
          <p:cNvSpPr>
            <a:spLocks noGrp="1" noRot="1" noChangeAspect="1"/>
          </p:cNvSpPr>
          <p:nvPr>
            <p:ph type="sldImg" idx="2"/>
          </p:nvPr>
        </p:nvSpPr>
        <p:spPr>
          <a:xfrm>
            <a:off x="630238" y="685800"/>
            <a:ext cx="55975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000132A-E7F8-DF2A-7700-5011CE4ABECF}"/>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158F65E-742C-3A0C-F6D9-F72715BDFFC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9A87E47B-529D-3DBE-771B-A40995F48C0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9E4FC765-36AD-4740-836C-A6894940B9C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9867" y="2130625"/>
            <a:ext cx="9518492" cy="1470025"/>
          </a:xfrm>
        </p:spPr>
        <p:txBody>
          <a:bodyPr/>
          <a:lstStyle/>
          <a:p>
            <a:r>
              <a:rPr lang="en-US"/>
              <a:t>Click to edit Master title style</a:t>
            </a:r>
            <a:endParaRPr lang="vi-VN"/>
          </a:p>
        </p:txBody>
      </p:sp>
      <p:sp>
        <p:nvSpPr>
          <p:cNvPr id="3" name="Subtitle 2"/>
          <p:cNvSpPr>
            <a:spLocks noGrp="1"/>
          </p:cNvSpPr>
          <p:nvPr>
            <p:ph type="subTitle" idx="1"/>
          </p:nvPr>
        </p:nvSpPr>
        <p:spPr>
          <a:xfrm>
            <a:off x="1679735" y="3886200"/>
            <a:ext cx="783875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8E18AFE9-1997-A5E5-62CF-8C24C5974C2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79EEBD7-843D-B39B-45BC-5A159950629C}"/>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16BCF445-5EFE-B360-FD98-E7FED0331094}"/>
              </a:ext>
            </a:extLst>
          </p:cNvPr>
          <p:cNvSpPr>
            <a:spLocks noGrp="1" noChangeArrowheads="1"/>
          </p:cNvSpPr>
          <p:nvPr>
            <p:ph type="sldNum" sz="quarter" idx="12"/>
          </p:nvPr>
        </p:nvSpPr>
        <p:spPr>
          <a:ln/>
        </p:spPr>
        <p:txBody>
          <a:bodyPr/>
          <a:lstStyle>
            <a:lvl1pPr>
              <a:defRPr/>
            </a:lvl1pPr>
          </a:lstStyle>
          <a:p>
            <a:fld id="{DB650DED-1F71-4A3D-92F0-60520977479E}" type="slidenum">
              <a:rPr lang="en-US" altLang="vi-VN"/>
              <a:pPr/>
              <a:t>‹#›</a:t>
            </a:fld>
            <a:endParaRPr lang="en-US" altLang="vi-VN"/>
          </a:p>
        </p:txBody>
      </p:sp>
    </p:spTree>
    <p:extLst>
      <p:ext uri="{BB962C8B-B14F-4D97-AF65-F5344CB8AC3E}">
        <p14:creationId xmlns:p14="http://schemas.microsoft.com/office/powerpoint/2010/main" val="2237229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B9E4C5A9-D3F3-A4B8-E348-73F24D21B68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D24E087A-4A23-B574-0A75-F26614307DA5}"/>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44C778D7-5753-A3A6-F2F7-ACCE8C440A21}"/>
              </a:ext>
            </a:extLst>
          </p:cNvPr>
          <p:cNvSpPr>
            <a:spLocks noGrp="1" noChangeArrowheads="1"/>
          </p:cNvSpPr>
          <p:nvPr>
            <p:ph type="sldNum" sz="quarter" idx="12"/>
          </p:nvPr>
        </p:nvSpPr>
        <p:spPr>
          <a:ln/>
        </p:spPr>
        <p:txBody>
          <a:bodyPr/>
          <a:lstStyle>
            <a:lvl1pPr>
              <a:defRPr/>
            </a:lvl1pPr>
          </a:lstStyle>
          <a:p>
            <a:fld id="{84C219FE-05A6-4F18-AFD9-1DCBAC35BE79}" type="slidenum">
              <a:rPr lang="en-US" altLang="vi-VN"/>
              <a:pPr/>
              <a:t>‹#›</a:t>
            </a:fld>
            <a:endParaRPr lang="en-US" altLang="vi-VN"/>
          </a:p>
        </p:txBody>
      </p:sp>
    </p:spTree>
    <p:extLst>
      <p:ext uri="{BB962C8B-B14F-4D97-AF65-F5344CB8AC3E}">
        <p14:creationId xmlns:p14="http://schemas.microsoft.com/office/powerpoint/2010/main" val="416465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18714" y="274838"/>
            <a:ext cx="25196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559911" y="274838"/>
            <a:ext cx="737216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296CE443-4D2C-20C9-886E-D38072C72D0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A0969C8B-921B-CBF0-7122-270BB93955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9C8FE54A-81CD-6F06-3183-B861665B462E}"/>
              </a:ext>
            </a:extLst>
          </p:cNvPr>
          <p:cNvSpPr>
            <a:spLocks noGrp="1" noChangeArrowheads="1"/>
          </p:cNvSpPr>
          <p:nvPr>
            <p:ph type="sldNum" sz="quarter" idx="12"/>
          </p:nvPr>
        </p:nvSpPr>
        <p:spPr>
          <a:ln/>
        </p:spPr>
        <p:txBody>
          <a:bodyPr/>
          <a:lstStyle>
            <a:lvl1pPr>
              <a:defRPr/>
            </a:lvl1pPr>
          </a:lstStyle>
          <a:p>
            <a:fld id="{B1AF1443-8AD6-49D4-9AAB-4C3E3D9D6270}" type="slidenum">
              <a:rPr lang="en-US" altLang="vi-VN"/>
              <a:pPr/>
              <a:t>‹#›</a:t>
            </a:fld>
            <a:endParaRPr lang="en-US" altLang="vi-VN"/>
          </a:p>
        </p:txBody>
      </p:sp>
    </p:spTree>
    <p:extLst>
      <p:ext uri="{BB962C8B-B14F-4D97-AF65-F5344CB8AC3E}">
        <p14:creationId xmlns:p14="http://schemas.microsoft.com/office/powerpoint/2010/main" val="3349581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FE610-8B80-8C72-FB24-25AFD4E3E9C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606D4F8-6274-4B52-B21D-C91753B11CAB}" type="datetime1">
              <a:rPr lang="en-US"/>
              <a:pPr>
                <a:defRPr/>
              </a:pPr>
              <a:t>11/27/2022</a:t>
            </a:fld>
            <a:endParaRPr lang="en-US"/>
          </a:p>
        </p:txBody>
      </p:sp>
      <p:sp>
        <p:nvSpPr>
          <p:cNvPr id="3" name="Footer Placeholder 2">
            <a:extLst>
              <a:ext uri="{FF2B5EF4-FFF2-40B4-BE49-F238E27FC236}">
                <a16:creationId xmlns:a16="http://schemas.microsoft.com/office/drawing/2014/main" id="{49B667B0-68A6-CFEC-74E3-CD8FD756EE70}"/>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CFF6D29-5D40-37CE-029F-3255F695CA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795C4B2-5518-4140-B3AD-64BE04F7C1D4}" type="slidenum">
              <a:rPr lang="en-US" altLang="en-US"/>
              <a:pPr/>
              <a:t>‹#›</a:t>
            </a:fld>
            <a:endParaRPr lang="en-US" altLang="en-US"/>
          </a:p>
        </p:txBody>
      </p:sp>
    </p:spTree>
    <p:extLst>
      <p:ext uri="{BB962C8B-B14F-4D97-AF65-F5344CB8AC3E}">
        <p14:creationId xmlns:p14="http://schemas.microsoft.com/office/powerpoint/2010/main" val="1784919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BC22B9-E53D-2514-F6A0-1A9177E43AC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46E88A1-0717-4D90-BC77-640E06391B03}" type="datetime1">
              <a:rPr lang="en-US"/>
              <a:pPr>
                <a:defRPr/>
              </a:pPr>
              <a:t>11/27/2022</a:t>
            </a:fld>
            <a:endParaRPr lang="en-US"/>
          </a:p>
        </p:txBody>
      </p:sp>
      <p:sp>
        <p:nvSpPr>
          <p:cNvPr id="3" name="Footer Placeholder 2">
            <a:extLst>
              <a:ext uri="{FF2B5EF4-FFF2-40B4-BE49-F238E27FC236}">
                <a16:creationId xmlns:a16="http://schemas.microsoft.com/office/drawing/2014/main" id="{8A8EB57E-CA92-22B1-A5E9-688122CE6EF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A1771542-2390-97DD-7171-9E1D24E9422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13948B8-EFA3-4037-BDED-8589A742FE54}" type="slidenum">
              <a:rPr lang="en-US" altLang="en-US"/>
              <a:pPr/>
              <a:t>‹#›</a:t>
            </a:fld>
            <a:endParaRPr lang="en-US" altLang="en-US"/>
          </a:p>
        </p:txBody>
      </p:sp>
    </p:spTree>
    <p:extLst>
      <p:ext uri="{BB962C8B-B14F-4D97-AF65-F5344CB8AC3E}">
        <p14:creationId xmlns:p14="http://schemas.microsoft.com/office/powerpoint/2010/main" val="2035529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C6ECB-EAF0-DB35-5255-B5FF153988B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1E9A666D-D711-45C3-BEF8-D3AEC42F0A6F}" type="datetime1">
              <a:rPr lang="en-US"/>
              <a:pPr>
                <a:defRPr/>
              </a:pPr>
              <a:t>11/27/2022</a:t>
            </a:fld>
            <a:endParaRPr lang="en-US"/>
          </a:p>
        </p:txBody>
      </p:sp>
      <p:sp>
        <p:nvSpPr>
          <p:cNvPr id="3" name="Footer Placeholder 2">
            <a:extLst>
              <a:ext uri="{FF2B5EF4-FFF2-40B4-BE49-F238E27FC236}">
                <a16:creationId xmlns:a16="http://schemas.microsoft.com/office/drawing/2014/main" id="{96A4A55B-51D6-624C-609C-89A96259CC4F}"/>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5CAE730-77F1-5290-7E45-43B43F7990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FEFF974-731D-4BD5-87F7-C74F4DC90E52}" type="slidenum">
              <a:rPr lang="en-US" altLang="en-US"/>
              <a:pPr/>
              <a:t>‹#›</a:t>
            </a:fld>
            <a:endParaRPr lang="en-US" altLang="en-US"/>
          </a:p>
        </p:txBody>
      </p:sp>
    </p:spTree>
    <p:extLst>
      <p:ext uri="{BB962C8B-B14F-4D97-AF65-F5344CB8AC3E}">
        <p14:creationId xmlns:p14="http://schemas.microsoft.com/office/powerpoint/2010/main" val="592771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E4190-E11A-D125-53AC-9341BE43EF2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D4EE4F8-24E2-4C12-B858-189374B565DE}" type="datetime1">
              <a:rPr lang="en-US"/>
              <a:pPr>
                <a:defRPr/>
              </a:pPr>
              <a:t>11/27/2022</a:t>
            </a:fld>
            <a:endParaRPr lang="en-US"/>
          </a:p>
        </p:txBody>
      </p:sp>
      <p:sp>
        <p:nvSpPr>
          <p:cNvPr id="3" name="Footer Placeholder 2">
            <a:extLst>
              <a:ext uri="{FF2B5EF4-FFF2-40B4-BE49-F238E27FC236}">
                <a16:creationId xmlns:a16="http://schemas.microsoft.com/office/drawing/2014/main" id="{8989325B-083E-74AF-FA26-AD09989F187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03CCDEE0-45EF-5B87-70D0-587C48A78E4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7A116E4-2D98-424A-A51C-6802B6E04D35}" type="slidenum">
              <a:rPr lang="en-US" altLang="en-US"/>
              <a:pPr/>
              <a:t>‹#›</a:t>
            </a:fld>
            <a:endParaRPr lang="en-US" altLang="en-US"/>
          </a:p>
        </p:txBody>
      </p:sp>
    </p:spTree>
    <p:extLst>
      <p:ext uri="{BB962C8B-B14F-4D97-AF65-F5344CB8AC3E}">
        <p14:creationId xmlns:p14="http://schemas.microsoft.com/office/powerpoint/2010/main" val="4219025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45EAC-CF67-534F-EFDE-5D9AD71B505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000BC48-87BC-4944-B6FD-B3927AB29BFA}" type="datetime1">
              <a:rPr lang="en-US"/>
              <a:pPr>
                <a:defRPr/>
              </a:pPr>
              <a:t>11/27/2022</a:t>
            </a:fld>
            <a:endParaRPr lang="en-US"/>
          </a:p>
        </p:txBody>
      </p:sp>
      <p:sp>
        <p:nvSpPr>
          <p:cNvPr id="3" name="Footer Placeholder 2">
            <a:extLst>
              <a:ext uri="{FF2B5EF4-FFF2-40B4-BE49-F238E27FC236}">
                <a16:creationId xmlns:a16="http://schemas.microsoft.com/office/drawing/2014/main" id="{7D9C8DC3-0EC9-4D3D-6EEB-C8A3443C4D5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BCE68B72-D229-CA36-7BA4-0C5772108D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827ADCB-5C60-4DC6-A5C5-55ED13CEBFEE}" type="slidenum">
              <a:rPr lang="en-US" altLang="en-US"/>
              <a:pPr/>
              <a:t>‹#›</a:t>
            </a:fld>
            <a:endParaRPr lang="en-US" altLang="en-US"/>
          </a:p>
        </p:txBody>
      </p:sp>
    </p:spTree>
    <p:extLst>
      <p:ext uri="{BB962C8B-B14F-4D97-AF65-F5344CB8AC3E}">
        <p14:creationId xmlns:p14="http://schemas.microsoft.com/office/powerpoint/2010/main" val="389035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5F017-8807-9F34-6D2C-190B3E59E6A8}"/>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69B9EE9-F3BF-4B40-83E7-C9BC68FDDB0E}" type="datetimeFigureOut">
              <a:rPr lang="en-US"/>
              <a:pPr>
                <a:defRPr/>
              </a:pPr>
              <a:t>11/27/2022</a:t>
            </a:fld>
            <a:endParaRPr lang="en-US"/>
          </a:p>
        </p:txBody>
      </p:sp>
      <p:sp>
        <p:nvSpPr>
          <p:cNvPr id="3" name="Footer Placeholder 2">
            <a:extLst>
              <a:ext uri="{FF2B5EF4-FFF2-40B4-BE49-F238E27FC236}">
                <a16:creationId xmlns:a16="http://schemas.microsoft.com/office/drawing/2014/main" id="{19F16F25-97F1-61E9-AA68-491453015A6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BEF445D7-C327-F413-CF4C-88357DCC7B3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E3545BE-16F8-439F-9EC6-C3B5702EB358}" type="slidenum">
              <a:rPr lang="en-US" altLang="en-US"/>
              <a:pPr/>
              <a:t>‹#›</a:t>
            </a:fld>
            <a:endParaRPr lang="en-US" altLang="en-US"/>
          </a:p>
        </p:txBody>
      </p:sp>
    </p:spTree>
    <p:extLst>
      <p:ext uri="{BB962C8B-B14F-4D97-AF65-F5344CB8AC3E}">
        <p14:creationId xmlns:p14="http://schemas.microsoft.com/office/powerpoint/2010/main" val="874062416"/>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65377-6ADF-DE79-95B2-CE39DD6B3AC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3FB684E-92A1-4358-BD8F-345EE8A81A4A}" type="datetime1">
              <a:rPr lang="en-US"/>
              <a:pPr>
                <a:defRPr/>
              </a:pPr>
              <a:t>11/27/2022</a:t>
            </a:fld>
            <a:endParaRPr lang="en-US"/>
          </a:p>
        </p:txBody>
      </p:sp>
      <p:sp>
        <p:nvSpPr>
          <p:cNvPr id="3" name="Footer Placeholder 2">
            <a:extLst>
              <a:ext uri="{FF2B5EF4-FFF2-40B4-BE49-F238E27FC236}">
                <a16:creationId xmlns:a16="http://schemas.microsoft.com/office/drawing/2014/main" id="{9D4AA9F2-587B-E744-8AAD-297B6754FBB9}"/>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525FC24-FC76-BBDF-45A5-2C0AA628521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D6DB5C0-5DAA-474D-897F-2E33EE997C2C}" type="slidenum">
              <a:rPr lang="en-US" altLang="en-US"/>
              <a:pPr/>
              <a:t>‹#›</a:t>
            </a:fld>
            <a:endParaRPr lang="en-US" altLang="en-US"/>
          </a:p>
        </p:txBody>
      </p:sp>
    </p:spTree>
    <p:extLst>
      <p:ext uri="{BB962C8B-B14F-4D97-AF65-F5344CB8AC3E}">
        <p14:creationId xmlns:p14="http://schemas.microsoft.com/office/powerpoint/2010/main" val="2814681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970D5B-7A8B-8DFD-CB76-3B2C235C0C1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323E3B9-C7A9-46CA-98BA-5433D01FD169}" type="datetime1">
              <a:rPr lang="en-US"/>
              <a:pPr>
                <a:defRPr/>
              </a:pPr>
              <a:t>11/27/2022</a:t>
            </a:fld>
            <a:endParaRPr lang="en-US"/>
          </a:p>
        </p:txBody>
      </p:sp>
      <p:sp>
        <p:nvSpPr>
          <p:cNvPr id="3" name="Footer Placeholder 2">
            <a:extLst>
              <a:ext uri="{FF2B5EF4-FFF2-40B4-BE49-F238E27FC236}">
                <a16:creationId xmlns:a16="http://schemas.microsoft.com/office/drawing/2014/main" id="{41449368-0266-25AA-4E85-C9FB14588A9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F611295C-036C-6E16-4D35-803B4AD4A10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10ECCD4-1192-4C55-A587-95E72B2F4CD6}" type="slidenum">
              <a:rPr lang="en-US" altLang="en-US"/>
              <a:pPr/>
              <a:t>‹#›</a:t>
            </a:fld>
            <a:endParaRPr lang="en-US" altLang="en-US"/>
          </a:p>
        </p:txBody>
      </p:sp>
    </p:spTree>
    <p:extLst>
      <p:ext uri="{BB962C8B-B14F-4D97-AF65-F5344CB8AC3E}">
        <p14:creationId xmlns:p14="http://schemas.microsoft.com/office/powerpoint/2010/main" val="1841649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258287DF-F9ED-F693-14BB-965078184416}"/>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3B09BC58-5165-766E-1591-F8B260E14B66}"/>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3B99B440-F1C2-5F22-15DE-940AA58799B8}"/>
              </a:ext>
            </a:extLst>
          </p:cNvPr>
          <p:cNvSpPr>
            <a:spLocks noGrp="1" noChangeArrowheads="1"/>
          </p:cNvSpPr>
          <p:nvPr>
            <p:ph type="sldNum" sz="quarter" idx="12"/>
          </p:nvPr>
        </p:nvSpPr>
        <p:spPr>
          <a:ln/>
        </p:spPr>
        <p:txBody>
          <a:bodyPr/>
          <a:lstStyle>
            <a:lvl1pPr>
              <a:defRPr/>
            </a:lvl1pPr>
          </a:lstStyle>
          <a:p>
            <a:fld id="{A36D4A2D-8D9D-419B-B437-6F8610884E09}" type="slidenum">
              <a:rPr lang="en-US" altLang="vi-VN"/>
              <a:pPr/>
              <a:t>‹#›</a:t>
            </a:fld>
            <a:endParaRPr lang="en-US" altLang="vi-VN"/>
          </a:p>
        </p:txBody>
      </p:sp>
    </p:spTree>
    <p:extLst>
      <p:ext uri="{BB962C8B-B14F-4D97-AF65-F5344CB8AC3E}">
        <p14:creationId xmlns:p14="http://schemas.microsoft.com/office/powerpoint/2010/main" val="2612048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F9E62-D0D9-A055-A738-3B505E3C9D02}"/>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7F7B6E33-2F98-4580-BF0D-5D02FC221C31}" type="datetime1">
              <a:rPr lang="en-US"/>
              <a:pPr>
                <a:defRPr/>
              </a:pPr>
              <a:t>11/27/2022</a:t>
            </a:fld>
            <a:endParaRPr lang="en-US"/>
          </a:p>
        </p:txBody>
      </p:sp>
      <p:sp>
        <p:nvSpPr>
          <p:cNvPr id="3" name="Footer Placeholder 2">
            <a:extLst>
              <a:ext uri="{FF2B5EF4-FFF2-40B4-BE49-F238E27FC236}">
                <a16:creationId xmlns:a16="http://schemas.microsoft.com/office/drawing/2014/main" id="{B4FA0517-C517-A5D6-E1F4-B827D7A2BF8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AF728F2B-A3F6-0C3E-8AF7-4D14B9C3C72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B38E753-B4F3-4507-8054-31923C97930B}" type="slidenum">
              <a:rPr lang="en-US" altLang="en-US"/>
              <a:pPr/>
              <a:t>‹#›</a:t>
            </a:fld>
            <a:endParaRPr lang="en-US" altLang="en-US"/>
          </a:p>
        </p:txBody>
      </p:sp>
    </p:spTree>
    <p:extLst>
      <p:ext uri="{BB962C8B-B14F-4D97-AF65-F5344CB8AC3E}">
        <p14:creationId xmlns:p14="http://schemas.microsoft.com/office/powerpoint/2010/main" val="207359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A0BB7-3A52-7449-50C6-D5A753A44FB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373B5D1-77F8-4317-9C4D-7FDC9E12BF5B}" type="datetime1">
              <a:rPr lang="en-US"/>
              <a:pPr>
                <a:defRPr/>
              </a:pPr>
              <a:t>11/27/2022</a:t>
            </a:fld>
            <a:endParaRPr lang="en-US"/>
          </a:p>
        </p:txBody>
      </p:sp>
      <p:sp>
        <p:nvSpPr>
          <p:cNvPr id="3" name="Footer Placeholder 2">
            <a:extLst>
              <a:ext uri="{FF2B5EF4-FFF2-40B4-BE49-F238E27FC236}">
                <a16:creationId xmlns:a16="http://schemas.microsoft.com/office/drawing/2014/main" id="{7C0F3309-4EB9-49CB-68E3-62CED193DE5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D77E04F0-1EA0-4B41-3CBE-A2D8BF9A1F5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8A38EC0-F84F-472E-BBD9-5073D502C068}" type="slidenum">
              <a:rPr lang="en-US" altLang="en-US"/>
              <a:pPr/>
              <a:t>‹#›</a:t>
            </a:fld>
            <a:endParaRPr lang="en-US" altLang="en-US"/>
          </a:p>
        </p:txBody>
      </p:sp>
    </p:spTree>
    <p:extLst>
      <p:ext uri="{BB962C8B-B14F-4D97-AF65-F5344CB8AC3E}">
        <p14:creationId xmlns:p14="http://schemas.microsoft.com/office/powerpoint/2010/main" val="1722594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F83CE-0539-7765-29FA-9E86FD27838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5AF2D71-42AC-47E2-B057-864FB109D54A}" type="datetime1">
              <a:rPr lang="en-US"/>
              <a:pPr>
                <a:defRPr/>
              </a:pPr>
              <a:t>11/27/2022</a:t>
            </a:fld>
            <a:endParaRPr lang="en-US"/>
          </a:p>
        </p:txBody>
      </p:sp>
      <p:sp>
        <p:nvSpPr>
          <p:cNvPr id="3" name="Footer Placeholder 2">
            <a:extLst>
              <a:ext uri="{FF2B5EF4-FFF2-40B4-BE49-F238E27FC236}">
                <a16:creationId xmlns:a16="http://schemas.microsoft.com/office/drawing/2014/main" id="{D4470C28-BBF8-D796-6BBB-15A63EC8FBF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D1B5954-F610-2BC1-DC3A-1DB2F014ED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1997B9D-1764-4CE2-8AC3-989E16E0E03B}" type="slidenum">
              <a:rPr lang="en-US" altLang="en-US"/>
              <a:pPr/>
              <a:t>‹#›</a:t>
            </a:fld>
            <a:endParaRPr lang="en-US" altLang="en-US"/>
          </a:p>
        </p:txBody>
      </p:sp>
    </p:spTree>
    <p:extLst>
      <p:ext uri="{BB962C8B-B14F-4D97-AF65-F5344CB8AC3E}">
        <p14:creationId xmlns:p14="http://schemas.microsoft.com/office/powerpoint/2010/main" val="288480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066CAD-8C09-21F9-E18E-4DF19D8A11F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69B9EE9-F3BF-4B40-83E7-C9BC68FDDB0E}" type="datetimeFigureOut">
              <a:rPr lang="en-US"/>
              <a:pPr>
                <a:defRPr/>
              </a:pPr>
              <a:t>11/27/2022</a:t>
            </a:fld>
            <a:endParaRPr lang="en-US"/>
          </a:p>
        </p:txBody>
      </p:sp>
      <p:sp>
        <p:nvSpPr>
          <p:cNvPr id="3" name="Footer Placeholder 2">
            <a:extLst>
              <a:ext uri="{FF2B5EF4-FFF2-40B4-BE49-F238E27FC236}">
                <a16:creationId xmlns:a16="http://schemas.microsoft.com/office/drawing/2014/main" id="{DF62AD96-5187-E1ED-54DC-C83EE617E8A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85FAA4F0-44C8-9B95-8E6B-A760314B73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D937E15-DF8B-481F-9996-B2419A61F9C9}" type="slidenum">
              <a:rPr lang="en-US" altLang="en-US"/>
              <a:pPr/>
              <a:t>‹#›</a:t>
            </a:fld>
            <a:endParaRPr lang="en-US" altLang="en-US"/>
          </a:p>
        </p:txBody>
      </p:sp>
    </p:spTree>
    <p:extLst>
      <p:ext uri="{BB962C8B-B14F-4D97-AF65-F5344CB8AC3E}">
        <p14:creationId xmlns:p14="http://schemas.microsoft.com/office/powerpoint/2010/main" val="36877891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86BC6B-F995-8766-3274-26DA9DBA3B04}"/>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C45041F-1505-41E6-9E8A-14BC0855835D}" type="datetime1">
              <a:rPr lang="en-US"/>
              <a:pPr>
                <a:defRPr/>
              </a:pPr>
              <a:t>11/27/2022</a:t>
            </a:fld>
            <a:endParaRPr lang="en-US"/>
          </a:p>
        </p:txBody>
      </p:sp>
      <p:sp>
        <p:nvSpPr>
          <p:cNvPr id="3" name="Footer Placeholder 2">
            <a:extLst>
              <a:ext uri="{FF2B5EF4-FFF2-40B4-BE49-F238E27FC236}">
                <a16:creationId xmlns:a16="http://schemas.microsoft.com/office/drawing/2014/main" id="{8216AF7B-54A9-B467-EF43-FB8A0E9F4F0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6EB4B5CE-9AFA-59AB-475D-167A823BF5A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0C9F313-428B-4C12-BA48-735BA7A59E58}" type="slidenum">
              <a:rPr lang="en-US" altLang="en-US"/>
              <a:pPr/>
              <a:t>‹#›</a:t>
            </a:fld>
            <a:endParaRPr lang="en-US" altLang="en-US"/>
          </a:p>
        </p:txBody>
      </p:sp>
    </p:spTree>
    <p:extLst>
      <p:ext uri="{BB962C8B-B14F-4D97-AF65-F5344CB8AC3E}">
        <p14:creationId xmlns:p14="http://schemas.microsoft.com/office/powerpoint/2010/main" val="7479926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DF613-C2DB-CE41-8848-F069BF51CE2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4279318-3799-42DA-97AC-2434E79BAF09}" type="datetime1">
              <a:rPr lang="en-US"/>
              <a:pPr>
                <a:defRPr/>
              </a:pPr>
              <a:t>11/27/2022</a:t>
            </a:fld>
            <a:endParaRPr lang="en-US"/>
          </a:p>
        </p:txBody>
      </p:sp>
      <p:sp>
        <p:nvSpPr>
          <p:cNvPr id="3" name="Footer Placeholder 2">
            <a:extLst>
              <a:ext uri="{FF2B5EF4-FFF2-40B4-BE49-F238E27FC236}">
                <a16:creationId xmlns:a16="http://schemas.microsoft.com/office/drawing/2014/main" id="{1A3E3F76-E92E-99CD-9114-5C795DB02C3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5ED736B3-E83B-469E-D611-455C8BA92D4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4E05E6E-6A7C-463F-8CFD-18C25EC3A5B4}" type="slidenum">
              <a:rPr lang="en-US" altLang="en-US"/>
              <a:pPr/>
              <a:t>‹#›</a:t>
            </a:fld>
            <a:endParaRPr lang="en-US" altLang="en-US"/>
          </a:p>
        </p:txBody>
      </p:sp>
    </p:spTree>
    <p:extLst>
      <p:ext uri="{BB962C8B-B14F-4D97-AF65-F5344CB8AC3E}">
        <p14:creationId xmlns:p14="http://schemas.microsoft.com/office/powerpoint/2010/main" val="384354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3C939-ACA1-C250-FC7E-1CBD5EEA3510}"/>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23A473A-4A06-4489-BA40-40383C784899}" type="datetime1">
              <a:rPr lang="en-US"/>
              <a:pPr>
                <a:defRPr/>
              </a:pPr>
              <a:t>11/27/2022</a:t>
            </a:fld>
            <a:endParaRPr lang="en-US"/>
          </a:p>
        </p:txBody>
      </p:sp>
      <p:sp>
        <p:nvSpPr>
          <p:cNvPr id="3" name="Footer Placeholder 2">
            <a:extLst>
              <a:ext uri="{FF2B5EF4-FFF2-40B4-BE49-F238E27FC236}">
                <a16:creationId xmlns:a16="http://schemas.microsoft.com/office/drawing/2014/main" id="{EE0FA873-E2AE-AB9E-8442-596F7BBB23A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3AE82D3C-377B-F590-A109-B1A5097D886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FF31C9A-6626-4CA8-BE4A-E291F18CD5D1}" type="slidenum">
              <a:rPr lang="en-US" altLang="en-US"/>
              <a:pPr/>
              <a:t>‹#›</a:t>
            </a:fld>
            <a:endParaRPr lang="en-US" altLang="en-US"/>
          </a:p>
        </p:txBody>
      </p:sp>
    </p:spTree>
    <p:extLst>
      <p:ext uri="{BB962C8B-B14F-4D97-AF65-F5344CB8AC3E}">
        <p14:creationId xmlns:p14="http://schemas.microsoft.com/office/powerpoint/2010/main" val="275018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735309-0F09-122E-4907-AEBC9E1E5E3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C4669498-AF6D-46F0-8CF9-6F7DC466E666}" type="datetime1">
              <a:rPr lang="en-US"/>
              <a:pPr>
                <a:defRPr/>
              </a:pPr>
              <a:t>11/27/2022</a:t>
            </a:fld>
            <a:endParaRPr lang="en-US"/>
          </a:p>
        </p:txBody>
      </p:sp>
      <p:sp>
        <p:nvSpPr>
          <p:cNvPr id="3" name="Footer Placeholder 2">
            <a:extLst>
              <a:ext uri="{FF2B5EF4-FFF2-40B4-BE49-F238E27FC236}">
                <a16:creationId xmlns:a16="http://schemas.microsoft.com/office/drawing/2014/main" id="{5FCE85C4-CC08-8488-9E14-70CF94A1E3C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2EE0E891-C5C8-91D2-647E-B02FF4F72D6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9502D69-D894-43FD-99C9-0E3655DB261C}" type="slidenum">
              <a:rPr lang="en-US" altLang="en-US"/>
              <a:pPr/>
              <a:t>‹#›</a:t>
            </a:fld>
            <a:endParaRPr lang="en-US" altLang="en-US"/>
          </a:p>
        </p:txBody>
      </p:sp>
    </p:spTree>
    <p:extLst>
      <p:ext uri="{BB962C8B-B14F-4D97-AF65-F5344CB8AC3E}">
        <p14:creationId xmlns:p14="http://schemas.microsoft.com/office/powerpoint/2010/main" val="1847308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32498-94CA-1647-CB2A-45D205A1E95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0E3EE80B-6A26-4665-B095-5BB63D5F0926}" type="datetime1">
              <a:rPr lang="en-US"/>
              <a:pPr>
                <a:defRPr/>
              </a:pPr>
              <a:t>11/27/2022</a:t>
            </a:fld>
            <a:endParaRPr lang="en-US"/>
          </a:p>
        </p:txBody>
      </p:sp>
      <p:sp>
        <p:nvSpPr>
          <p:cNvPr id="3" name="Footer Placeholder 2">
            <a:extLst>
              <a:ext uri="{FF2B5EF4-FFF2-40B4-BE49-F238E27FC236}">
                <a16:creationId xmlns:a16="http://schemas.microsoft.com/office/drawing/2014/main" id="{BBBD6339-CAB3-2B32-6573-D21786615FA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C8715633-3A26-7C50-244E-68E157048AF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C2A2620-D1E8-4BAE-989F-EE88FDD59600}" type="slidenum">
              <a:rPr lang="en-US" altLang="en-US"/>
              <a:pPr/>
              <a:t>‹#›</a:t>
            </a:fld>
            <a:endParaRPr lang="en-US" altLang="en-US"/>
          </a:p>
        </p:txBody>
      </p:sp>
    </p:spTree>
    <p:extLst>
      <p:ext uri="{BB962C8B-B14F-4D97-AF65-F5344CB8AC3E}">
        <p14:creationId xmlns:p14="http://schemas.microsoft.com/office/powerpoint/2010/main" val="645884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A766D0-AB3B-CF85-4A0B-BECEC45753CD}"/>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69B9EE9-F3BF-4B40-83E7-C9BC68FDDB0E}" type="datetimeFigureOut">
              <a:rPr lang="en-US"/>
              <a:pPr>
                <a:defRPr/>
              </a:pPr>
              <a:t>11/27/2022</a:t>
            </a:fld>
            <a:endParaRPr lang="en-US"/>
          </a:p>
        </p:txBody>
      </p:sp>
      <p:sp>
        <p:nvSpPr>
          <p:cNvPr id="3" name="Footer Placeholder 2">
            <a:extLst>
              <a:ext uri="{FF2B5EF4-FFF2-40B4-BE49-F238E27FC236}">
                <a16:creationId xmlns:a16="http://schemas.microsoft.com/office/drawing/2014/main" id="{589C78F3-005F-B519-5489-0AEE2B797FCE}"/>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1D2B0AD6-27F8-D1BA-E342-732EF985ED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AADDF8E-3664-41B5-BDA2-1801C270A25E}" type="slidenum">
              <a:rPr lang="en-US" altLang="en-US"/>
              <a:pPr/>
              <a:t>‹#›</a:t>
            </a:fld>
            <a:endParaRPr lang="en-US" altLang="en-US"/>
          </a:p>
        </p:txBody>
      </p:sp>
    </p:spTree>
    <p:extLst>
      <p:ext uri="{BB962C8B-B14F-4D97-AF65-F5344CB8AC3E}">
        <p14:creationId xmlns:p14="http://schemas.microsoft.com/office/powerpoint/2010/main" val="193906970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4582" y="4407100"/>
            <a:ext cx="9518492"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884582" y="2906713"/>
            <a:ext cx="951849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5404C5E-32DD-B104-51D1-B0501AA02358}"/>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id="{C3518AA9-B2D9-EE3E-F01F-BA77FB59E0E7}"/>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id="{FB258222-9301-EE87-2857-8B4D8578FFD6}"/>
              </a:ext>
            </a:extLst>
          </p:cNvPr>
          <p:cNvSpPr>
            <a:spLocks noGrp="1" noChangeArrowheads="1"/>
          </p:cNvSpPr>
          <p:nvPr>
            <p:ph type="sldNum" sz="quarter" idx="12"/>
          </p:nvPr>
        </p:nvSpPr>
        <p:spPr>
          <a:ln/>
        </p:spPr>
        <p:txBody>
          <a:bodyPr/>
          <a:lstStyle>
            <a:lvl1pPr>
              <a:defRPr/>
            </a:lvl1pPr>
          </a:lstStyle>
          <a:p>
            <a:fld id="{1FDA04D1-124E-4321-BC43-EEB56744BC7F}" type="slidenum">
              <a:rPr lang="en-US" altLang="vi-VN"/>
              <a:pPr/>
              <a:t>‹#›</a:t>
            </a:fld>
            <a:endParaRPr lang="en-US" altLang="vi-VN"/>
          </a:p>
        </p:txBody>
      </p:sp>
    </p:spTree>
    <p:extLst>
      <p:ext uri="{BB962C8B-B14F-4D97-AF65-F5344CB8AC3E}">
        <p14:creationId xmlns:p14="http://schemas.microsoft.com/office/powerpoint/2010/main" val="470617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346EA-33BA-E4DB-FC9F-2578B531E2B1}"/>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DE0AE43-7BA6-4BB9-9A42-19042C3BF9EB}" type="datetime1">
              <a:rPr lang="en-US"/>
              <a:pPr>
                <a:defRPr/>
              </a:pPr>
              <a:t>11/27/2022</a:t>
            </a:fld>
            <a:endParaRPr lang="en-US"/>
          </a:p>
        </p:txBody>
      </p:sp>
      <p:sp>
        <p:nvSpPr>
          <p:cNvPr id="3" name="Footer Placeholder 2">
            <a:extLst>
              <a:ext uri="{FF2B5EF4-FFF2-40B4-BE49-F238E27FC236}">
                <a16:creationId xmlns:a16="http://schemas.microsoft.com/office/drawing/2014/main" id="{A02DDE41-4746-5989-237F-37591582EFAA}"/>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3F7B8A07-0CFE-059A-51FB-9D5EC738A50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C0334E3-82D1-4524-AFBE-DBBE46207742}" type="slidenum">
              <a:rPr lang="en-US" altLang="en-US"/>
              <a:pPr/>
              <a:t>‹#›</a:t>
            </a:fld>
            <a:endParaRPr lang="en-US" altLang="en-US"/>
          </a:p>
        </p:txBody>
      </p:sp>
    </p:spTree>
    <p:extLst>
      <p:ext uri="{BB962C8B-B14F-4D97-AF65-F5344CB8AC3E}">
        <p14:creationId xmlns:p14="http://schemas.microsoft.com/office/powerpoint/2010/main" val="36195458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4FA00-39AC-F14D-F622-166ECEB4563B}"/>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D3F463B8-F168-4D23-87C2-E04D3885A6C9}" type="datetime1">
              <a:rPr lang="en-US"/>
              <a:pPr>
                <a:defRPr/>
              </a:pPr>
              <a:t>11/27/2022</a:t>
            </a:fld>
            <a:endParaRPr lang="en-US"/>
          </a:p>
        </p:txBody>
      </p:sp>
      <p:sp>
        <p:nvSpPr>
          <p:cNvPr id="3" name="Footer Placeholder 2">
            <a:extLst>
              <a:ext uri="{FF2B5EF4-FFF2-40B4-BE49-F238E27FC236}">
                <a16:creationId xmlns:a16="http://schemas.microsoft.com/office/drawing/2014/main" id="{AC54CDF6-D7E5-5964-0586-2EBC93C852F8}"/>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3DD1B2E9-B2B3-A15E-5DF9-0F7840A2E94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60D3B72-A539-41B0-A5B3-C5FF0779BC76}" type="slidenum">
              <a:rPr lang="en-US" altLang="en-US"/>
              <a:pPr/>
              <a:t>‹#›</a:t>
            </a:fld>
            <a:endParaRPr lang="en-US" altLang="en-US"/>
          </a:p>
        </p:txBody>
      </p:sp>
    </p:spTree>
    <p:extLst>
      <p:ext uri="{BB962C8B-B14F-4D97-AF65-F5344CB8AC3E}">
        <p14:creationId xmlns:p14="http://schemas.microsoft.com/office/powerpoint/2010/main" val="2154491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F5B33-53D0-9D08-BF91-46AFF7D1590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5DC0DC8E-6A67-4C30-A5A3-74E92BC28D66}" type="datetime1">
              <a:rPr lang="en-US"/>
              <a:pPr>
                <a:defRPr/>
              </a:pPr>
              <a:t>11/27/2022</a:t>
            </a:fld>
            <a:endParaRPr lang="en-US"/>
          </a:p>
        </p:txBody>
      </p:sp>
      <p:sp>
        <p:nvSpPr>
          <p:cNvPr id="3" name="Footer Placeholder 2">
            <a:extLst>
              <a:ext uri="{FF2B5EF4-FFF2-40B4-BE49-F238E27FC236}">
                <a16:creationId xmlns:a16="http://schemas.microsoft.com/office/drawing/2014/main" id="{727D021C-823C-2AC2-01B6-A089F1CE1E13}"/>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7D0A0085-9462-2BBB-90E0-5EC3A738B16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2E264C5-B595-48C4-90B2-B887C836A4BC}" type="slidenum">
              <a:rPr lang="en-US" altLang="en-US"/>
              <a:pPr/>
              <a:t>‹#›</a:t>
            </a:fld>
            <a:endParaRPr lang="en-US" altLang="en-US"/>
          </a:p>
        </p:txBody>
      </p:sp>
    </p:spTree>
    <p:extLst>
      <p:ext uri="{BB962C8B-B14F-4D97-AF65-F5344CB8AC3E}">
        <p14:creationId xmlns:p14="http://schemas.microsoft.com/office/powerpoint/2010/main" val="3618324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A4B79-C6D7-6790-71FD-3100D0FCFC55}"/>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0E4A8323-FD51-4432-8AE9-7DC8ADE9AC0B}" type="datetime1">
              <a:rPr lang="en-US"/>
              <a:pPr>
                <a:defRPr/>
              </a:pPr>
              <a:t>11/27/2022</a:t>
            </a:fld>
            <a:endParaRPr lang="en-US"/>
          </a:p>
        </p:txBody>
      </p:sp>
      <p:sp>
        <p:nvSpPr>
          <p:cNvPr id="3" name="Footer Placeholder 2">
            <a:extLst>
              <a:ext uri="{FF2B5EF4-FFF2-40B4-BE49-F238E27FC236}">
                <a16:creationId xmlns:a16="http://schemas.microsoft.com/office/drawing/2014/main" id="{57656705-3ACF-61BA-1BAC-CE31477997AD}"/>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B954C9D6-078B-8F16-0A8A-2F39DDAEB03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7311D9D-2931-4C25-942D-6819E0005280}" type="slidenum">
              <a:rPr lang="en-US" altLang="en-US"/>
              <a:pPr/>
              <a:t>‹#›</a:t>
            </a:fld>
            <a:endParaRPr lang="en-US" altLang="en-US"/>
          </a:p>
        </p:txBody>
      </p:sp>
    </p:spTree>
    <p:extLst>
      <p:ext uri="{BB962C8B-B14F-4D97-AF65-F5344CB8AC3E}">
        <p14:creationId xmlns:p14="http://schemas.microsoft.com/office/powerpoint/2010/main" val="2256829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2A6F7-BDE7-46A4-2316-E33A25E8FE6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672CC352-D909-4D44-A32A-F3CC90EFFB76}" type="datetime1">
              <a:rPr lang="en-US"/>
              <a:pPr>
                <a:defRPr/>
              </a:pPr>
              <a:t>11/27/2022</a:t>
            </a:fld>
            <a:endParaRPr lang="en-US"/>
          </a:p>
        </p:txBody>
      </p:sp>
      <p:sp>
        <p:nvSpPr>
          <p:cNvPr id="3" name="Footer Placeholder 2">
            <a:extLst>
              <a:ext uri="{FF2B5EF4-FFF2-40B4-BE49-F238E27FC236}">
                <a16:creationId xmlns:a16="http://schemas.microsoft.com/office/drawing/2014/main" id="{0B27DD2A-1396-FC38-FAF1-95F8E896731F}"/>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39557FDA-35E0-E043-13B1-0F1DD220DC3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9A8AC55-38BF-4A1A-BBFA-9BB743D2A00D}" type="slidenum">
              <a:rPr lang="en-US" altLang="en-US"/>
              <a:pPr/>
              <a:t>‹#›</a:t>
            </a:fld>
            <a:endParaRPr lang="en-US" altLang="en-US"/>
          </a:p>
        </p:txBody>
      </p:sp>
    </p:spTree>
    <p:extLst>
      <p:ext uri="{BB962C8B-B14F-4D97-AF65-F5344CB8AC3E}">
        <p14:creationId xmlns:p14="http://schemas.microsoft.com/office/powerpoint/2010/main" val="2824893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24E018-179F-4D8A-4953-BE3886AE0B0A}"/>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69B9EE9-F3BF-4B40-83E7-C9BC68FDDB0E}" type="datetimeFigureOut">
              <a:rPr lang="en-US"/>
              <a:pPr>
                <a:defRPr/>
              </a:pPr>
              <a:t>11/27/2022</a:t>
            </a:fld>
            <a:endParaRPr lang="en-US"/>
          </a:p>
        </p:txBody>
      </p:sp>
      <p:sp>
        <p:nvSpPr>
          <p:cNvPr id="3" name="Footer Placeholder 2">
            <a:extLst>
              <a:ext uri="{FF2B5EF4-FFF2-40B4-BE49-F238E27FC236}">
                <a16:creationId xmlns:a16="http://schemas.microsoft.com/office/drawing/2014/main" id="{E3DB5767-144F-F982-BE32-5620A0D6FA1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EB3137AB-07A8-5DAF-3DB3-795FD3CB752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F7A8D1E-15D2-4896-A647-8AD563F11EFF}" type="slidenum">
              <a:rPr lang="en-US" altLang="en-US"/>
              <a:pPr/>
              <a:t>‹#›</a:t>
            </a:fld>
            <a:endParaRPr lang="en-US" altLang="en-US"/>
          </a:p>
        </p:txBody>
      </p:sp>
    </p:spTree>
    <p:extLst>
      <p:ext uri="{BB962C8B-B14F-4D97-AF65-F5344CB8AC3E}">
        <p14:creationId xmlns:p14="http://schemas.microsoft.com/office/powerpoint/2010/main" val="148601112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71A6B-5602-8550-C5C6-97C1B8BB3919}"/>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148244B-505C-4605-9B69-DCC4F2B5AB4C}" type="datetime1">
              <a:rPr lang="en-US"/>
              <a:pPr>
                <a:defRPr/>
              </a:pPr>
              <a:t>11/27/2022</a:t>
            </a:fld>
            <a:endParaRPr lang="en-US"/>
          </a:p>
        </p:txBody>
      </p:sp>
      <p:sp>
        <p:nvSpPr>
          <p:cNvPr id="3" name="Footer Placeholder 2">
            <a:extLst>
              <a:ext uri="{FF2B5EF4-FFF2-40B4-BE49-F238E27FC236}">
                <a16:creationId xmlns:a16="http://schemas.microsoft.com/office/drawing/2014/main" id="{D06E6A4C-1EF4-322D-4CBE-F4A53830FF32}"/>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E68261ED-D3E9-BA07-2781-D811733A06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D51B837-C0E1-48BF-88D4-4DC48F321186}" type="slidenum">
              <a:rPr lang="en-US" altLang="en-US"/>
              <a:pPr/>
              <a:t>‹#›</a:t>
            </a:fld>
            <a:endParaRPr lang="en-US" altLang="en-US"/>
          </a:p>
        </p:txBody>
      </p:sp>
    </p:spTree>
    <p:extLst>
      <p:ext uri="{BB962C8B-B14F-4D97-AF65-F5344CB8AC3E}">
        <p14:creationId xmlns:p14="http://schemas.microsoft.com/office/powerpoint/2010/main" val="3883276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710AE-DA25-428B-321A-97B3D80F71CA}"/>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8920CC6C-B919-4A09-A1D1-A983C113C659}" type="datetime1">
              <a:rPr lang="en-US"/>
              <a:pPr>
                <a:defRPr/>
              </a:pPr>
              <a:t>11/27/2022</a:t>
            </a:fld>
            <a:endParaRPr lang="en-US"/>
          </a:p>
        </p:txBody>
      </p:sp>
      <p:sp>
        <p:nvSpPr>
          <p:cNvPr id="3" name="Footer Placeholder 2">
            <a:extLst>
              <a:ext uri="{FF2B5EF4-FFF2-40B4-BE49-F238E27FC236}">
                <a16:creationId xmlns:a16="http://schemas.microsoft.com/office/drawing/2014/main" id="{A300C664-B421-DE53-F51D-89DB00A7CB2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F3BA78C0-4CBE-4D45-2D2B-626D30DBCB2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F448E76-412C-4108-8457-0617F0908FE7}" type="slidenum">
              <a:rPr lang="en-US" altLang="en-US"/>
              <a:pPr/>
              <a:t>‹#›</a:t>
            </a:fld>
            <a:endParaRPr lang="en-US" altLang="en-US"/>
          </a:p>
        </p:txBody>
      </p:sp>
    </p:spTree>
    <p:extLst>
      <p:ext uri="{BB962C8B-B14F-4D97-AF65-F5344CB8AC3E}">
        <p14:creationId xmlns:p14="http://schemas.microsoft.com/office/powerpoint/2010/main" val="1086174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CF25BF-322D-83F4-3BEB-F132C79C5590}"/>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B823A8BA-9F6C-44E6-935C-09AC40D2E0F0}" type="datetime1">
              <a:rPr lang="en-US"/>
              <a:pPr>
                <a:defRPr/>
              </a:pPr>
              <a:t>11/27/2022</a:t>
            </a:fld>
            <a:endParaRPr lang="en-US"/>
          </a:p>
        </p:txBody>
      </p:sp>
      <p:sp>
        <p:nvSpPr>
          <p:cNvPr id="3" name="Footer Placeholder 2">
            <a:extLst>
              <a:ext uri="{FF2B5EF4-FFF2-40B4-BE49-F238E27FC236}">
                <a16:creationId xmlns:a16="http://schemas.microsoft.com/office/drawing/2014/main" id="{9ACD63A7-1403-06F0-82E7-687C41A22E4B}"/>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333A0EE2-996A-9037-30C1-2F6941D27A6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AF4810C-3019-4A4B-BF67-2AD7A95A2174}" type="slidenum">
              <a:rPr lang="en-US" altLang="en-US"/>
              <a:pPr/>
              <a:t>‹#›</a:t>
            </a:fld>
            <a:endParaRPr lang="en-US" altLang="en-US"/>
          </a:p>
        </p:txBody>
      </p:sp>
    </p:spTree>
    <p:extLst>
      <p:ext uri="{BB962C8B-B14F-4D97-AF65-F5344CB8AC3E}">
        <p14:creationId xmlns:p14="http://schemas.microsoft.com/office/powerpoint/2010/main" val="3976820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EF68B1-FBE3-AF4B-0BA2-BDBAC39A03CC}"/>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95B5B112-BBA6-4620-BEE4-260931F7EDB4}" type="datetime1">
              <a:rPr lang="en-US"/>
              <a:pPr>
                <a:defRPr/>
              </a:pPr>
              <a:t>11/27/2022</a:t>
            </a:fld>
            <a:endParaRPr lang="en-US"/>
          </a:p>
        </p:txBody>
      </p:sp>
      <p:sp>
        <p:nvSpPr>
          <p:cNvPr id="3" name="Footer Placeholder 2">
            <a:extLst>
              <a:ext uri="{FF2B5EF4-FFF2-40B4-BE49-F238E27FC236}">
                <a16:creationId xmlns:a16="http://schemas.microsoft.com/office/drawing/2014/main" id="{4C2CE52F-F05B-40B1-4C5B-C88B4C4C324C}"/>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B22C83A9-499C-464E-39ED-9AA6CD3D5E4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F5DF5D0-1E16-4C4C-B1AE-64B4D0BA6AD4}" type="slidenum">
              <a:rPr lang="en-US" altLang="en-US"/>
              <a:pPr/>
              <a:t>‹#›</a:t>
            </a:fld>
            <a:endParaRPr lang="en-US" altLang="en-US"/>
          </a:p>
        </p:txBody>
      </p:sp>
    </p:spTree>
    <p:extLst>
      <p:ext uri="{BB962C8B-B14F-4D97-AF65-F5344CB8AC3E}">
        <p14:creationId xmlns:p14="http://schemas.microsoft.com/office/powerpoint/2010/main" val="3767285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559912" y="1600206"/>
            <a:ext cx="49458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92431" y="1600206"/>
            <a:ext cx="49458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B780102C-2E2C-45CC-A5C6-D6DE219E0117}"/>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D2374134-1444-07CE-6C19-327CBAAB0C68}"/>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310304C2-12AC-FC4E-77ED-2B2A745A517C}"/>
              </a:ext>
            </a:extLst>
          </p:cNvPr>
          <p:cNvSpPr>
            <a:spLocks noGrp="1" noChangeArrowheads="1"/>
          </p:cNvSpPr>
          <p:nvPr>
            <p:ph type="sldNum" sz="quarter" idx="12"/>
          </p:nvPr>
        </p:nvSpPr>
        <p:spPr>
          <a:ln/>
        </p:spPr>
        <p:txBody>
          <a:bodyPr/>
          <a:lstStyle>
            <a:lvl1pPr>
              <a:defRPr/>
            </a:lvl1pPr>
          </a:lstStyle>
          <a:p>
            <a:fld id="{07219EFE-D727-4987-A9B5-FE992805FE84}" type="slidenum">
              <a:rPr lang="en-US" altLang="vi-VN"/>
              <a:pPr/>
              <a:t>‹#›</a:t>
            </a:fld>
            <a:endParaRPr lang="en-US" altLang="vi-VN"/>
          </a:p>
        </p:txBody>
      </p:sp>
    </p:spTree>
    <p:extLst>
      <p:ext uri="{BB962C8B-B14F-4D97-AF65-F5344CB8AC3E}">
        <p14:creationId xmlns:p14="http://schemas.microsoft.com/office/powerpoint/2010/main" val="3038782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C557AE-35E6-0A97-FF46-02D523F7431F}"/>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407B2C08-FC38-4512-B059-12EA310277B3}" type="datetime1">
              <a:rPr lang="en-US"/>
              <a:pPr>
                <a:defRPr/>
              </a:pPr>
              <a:t>11/27/2022</a:t>
            </a:fld>
            <a:endParaRPr lang="en-US"/>
          </a:p>
        </p:txBody>
      </p:sp>
      <p:sp>
        <p:nvSpPr>
          <p:cNvPr id="3" name="Footer Placeholder 2">
            <a:extLst>
              <a:ext uri="{FF2B5EF4-FFF2-40B4-BE49-F238E27FC236}">
                <a16:creationId xmlns:a16="http://schemas.microsoft.com/office/drawing/2014/main" id="{B81263EC-80D3-6268-2A97-AABDBD73D4D6}"/>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CF4638E6-9AA1-95CE-2231-DAC32EF7F1D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032B6DF-6BDB-4924-95A2-9C2AF10CF13D}" type="slidenum">
              <a:rPr lang="en-US" altLang="en-US"/>
              <a:pPr/>
              <a:t>‹#›</a:t>
            </a:fld>
            <a:endParaRPr lang="en-US" altLang="en-US"/>
          </a:p>
        </p:txBody>
      </p:sp>
    </p:spTree>
    <p:extLst>
      <p:ext uri="{BB962C8B-B14F-4D97-AF65-F5344CB8AC3E}">
        <p14:creationId xmlns:p14="http://schemas.microsoft.com/office/powerpoint/2010/main" val="3221339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531AB3-DEA8-C723-35F9-76A56B6F90E3}"/>
              </a:ext>
            </a:extLst>
          </p:cNvPr>
          <p:cNvSpPr>
            <a:spLocks noGrp="1"/>
          </p:cNvSpPr>
          <p:nvPr>
            <p:ph type="dt" sz="half" idx="10"/>
          </p:nvPr>
        </p:nvSpPr>
        <p:spPr/>
        <p:txBody>
          <a:bodyPr/>
          <a:lstStyle>
            <a:lvl1pPr eaLnBrk="0" fontAlgn="base" hangingPunct="0">
              <a:spcBef>
                <a:spcPct val="0"/>
              </a:spcBef>
              <a:spcAft>
                <a:spcPct val="0"/>
              </a:spcAft>
              <a:defRPr>
                <a:latin typeface="Arial" charset="0"/>
              </a:defRPr>
            </a:lvl1pPr>
          </a:lstStyle>
          <a:p>
            <a:pPr>
              <a:defRPr/>
            </a:pPr>
            <a:fld id="{E69B9EE9-F3BF-4B40-83E7-C9BC68FDDB0E}" type="datetimeFigureOut">
              <a:rPr lang="en-US"/>
              <a:pPr>
                <a:defRPr/>
              </a:pPr>
              <a:t>11/27/2022</a:t>
            </a:fld>
            <a:endParaRPr lang="en-US"/>
          </a:p>
        </p:txBody>
      </p:sp>
      <p:sp>
        <p:nvSpPr>
          <p:cNvPr id="3" name="Footer Placeholder 2">
            <a:extLst>
              <a:ext uri="{FF2B5EF4-FFF2-40B4-BE49-F238E27FC236}">
                <a16:creationId xmlns:a16="http://schemas.microsoft.com/office/drawing/2014/main" id="{25D91A77-7D60-530F-8FDB-F6922CF47651}"/>
              </a:ext>
            </a:extLst>
          </p:cNvPr>
          <p:cNvSpPr>
            <a:spLocks noGrp="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FFD3810E-A860-FF36-EECD-823DA96EFAE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AF11D26-6CD9-4873-83E5-43A4A71CC89B}" type="slidenum">
              <a:rPr lang="en-US" altLang="en-US"/>
              <a:pPr/>
              <a:t>‹#›</a:t>
            </a:fld>
            <a:endParaRPr lang="en-US" altLang="en-US"/>
          </a:p>
        </p:txBody>
      </p:sp>
    </p:spTree>
    <p:extLst>
      <p:ext uri="{BB962C8B-B14F-4D97-AF65-F5344CB8AC3E}">
        <p14:creationId xmlns:p14="http://schemas.microsoft.com/office/powerpoint/2010/main" val="27013642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399778" y="1122363"/>
            <a:ext cx="8398669" cy="2387600"/>
          </a:xfrm>
        </p:spPr>
        <p:txBody>
          <a:bodyPr anchor="b"/>
          <a:lstStyle>
            <a:lvl1pPr algn="ctr">
              <a:defRPr sz="5511"/>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399778" y="3602038"/>
            <a:ext cx="8398669" cy="1655762"/>
          </a:xfrm>
        </p:spPr>
        <p:txBody>
          <a:bodyPr/>
          <a:lstStyle>
            <a:lvl1pPr marL="0" indent="0" algn="ctr">
              <a:buNone/>
              <a:defRPr sz="2204"/>
            </a:lvl1pPr>
            <a:lvl2pPr marL="419938" indent="0" algn="ctr">
              <a:buNone/>
              <a:defRPr sz="1837"/>
            </a:lvl2pPr>
            <a:lvl3pPr marL="839876" indent="0" algn="ctr">
              <a:buNone/>
              <a:defRPr sz="1653"/>
            </a:lvl3pPr>
            <a:lvl4pPr marL="1259815" indent="0" algn="ctr">
              <a:buNone/>
              <a:defRPr sz="1470"/>
            </a:lvl4pPr>
            <a:lvl5pPr marL="1679753" indent="0" algn="ctr">
              <a:buNone/>
              <a:defRPr sz="1470"/>
            </a:lvl5pPr>
            <a:lvl6pPr marL="2099691" indent="0" algn="ctr">
              <a:buNone/>
              <a:defRPr sz="1470"/>
            </a:lvl6pPr>
            <a:lvl7pPr marL="2519629" indent="0" algn="ctr">
              <a:buNone/>
              <a:defRPr sz="1470"/>
            </a:lvl7pPr>
            <a:lvl8pPr marL="2939567" indent="0" algn="ctr">
              <a:buNone/>
              <a:defRPr sz="1470"/>
            </a:lvl8pPr>
            <a:lvl9pPr marL="3359506" indent="0" algn="ctr">
              <a:buNone/>
              <a:defRPr sz="147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22925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57900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764046" y="1709739"/>
            <a:ext cx="9658469" cy="2852737"/>
          </a:xfrm>
        </p:spPr>
        <p:txBody>
          <a:bodyPr anchor="b"/>
          <a:lstStyle>
            <a:lvl1pPr>
              <a:defRPr sz="5511"/>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764046" y="4589464"/>
            <a:ext cx="9658469" cy="1500187"/>
          </a:xfrm>
        </p:spPr>
        <p:txBody>
          <a:bodyPr/>
          <a:lstStyle>
            <a:lvl1pPr marL="0" indent="0">
              <a:buNone/>
              <a:defRPr sz="2204">
                <a:solidFill>
                  <a:schemeClr val="tx1">
                    <a:tint val="75000"/>
                  </a:schemeClr>
                </a:solidFill>
              </a:defRPr>
            </a:lvl1pPr>
            <a:lvl2pPr marL="419938" indent="0">
              <a:buNone/>
              <a:defRPr sz="1837">
                <a:solidFill>
                  <a:schemeClr val="tx1">
                    <a:tint val="75000"/>
                  </a:schemeClr>
                </a:solidFill>
              </a:defRPr>
            </a:lvl2pPr>
            <a:lvl3pPr marL="839876" indent="0">
              <a:buNone/>
              <a:defRPr sz="1653">
                <a:solidFill>
                  <a:schemeClr val="tx1">
                    <a:tint val="75000"/>
                  </a:schemeClr>
                </a:solidFill>
              </a:defRPr>
            </a:lvl3pPr>
            <a:lvl4pPr marL="1259815" indent="0">
              <a:buNone/>
              <a:defRPr sz="1470">
                <a:solidFill>
                  <a:schemeClr val="tx1">
                    <a:tint val="75000"/>
                  </a:schemeClr>
                </a:solidFill>
              </a:defRPr>
            </a:lvl4pPr>
            <a:lvl5pPr marL="1679753" indent="0">
              <a:buNone/>
              <a:defRPr sz="1470">
                <a:solidFill>
                  <a:schemeClr val="tx1">
                    <a:tint val="75000"/>
                  </a:schemeClr>
                </a:solidFill>
              </a:defRPr>
            </a:lvl5pPr>
            <a:lvl6pPr marL="2099691" indent="0">
              <a:buNone/>
              <a:defRPr sz="1470">
                <a:solidFill>
                  <a:schemeClr val="tx1">
                    <a:tint val="75000"/>
                  </a:schemeClr>
                </a:solidFill>
              </a:defRPr>
            </a:lvl6pPr>
            <a:lvl7pPr marL="2519629" indent="0">
              <a:buNone/>
              <a:defRPr sz="1470">
                <a:solidFill>
                  <a:schemeClr val="tx1">
                    <a:tint val="75000"/>
                  </a:schemeClr>
                </a:solidFill>
              </a:defRPr>
            </a:lvl7pPr>
            <a:lvl8pPr marL="2939567" indent="0">
              <a:buNone/>
              <a:defRPr sz="1470">
                <a:solidFill>
                  <a:schemeClr val="tx1">
                    <a:tint val="75000"/>
                  </a:schemeClr>
                </a:solidFill>
              </a:defRPr>
            </a:lvl8pPr>
            <a:lvl9pPr marL="3359506" indent="0">
              <a:buNone/>
              <a:defRPr sz="147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029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769878" y="1825625"/>
            <a:ext cx="475924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5669101" y="1825625"/>
            <a:ext cx="475924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50067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771337" y="365126"/>
            <a:ext cx="965846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771337" y="1681163"/>
            <a:ext cx="4737374" cy="823912"/>
          </a:xfrm>
        </p:spPr>
        <p:txBody>
          <a:bodyPr anchor="b"/>
          <a:lstStyle>
            <a:lvl1pPr marL="0" indent="0">
              <a:buNone/>
              <a:defRPr sz="2204" b="1"/>
            </a:lvl1pPr>
            <a:lvl2pPr marL="419938" indent="0">
              <a:buNone/>
              <a:defRPr sz="1837" b="1"/>
            </a:lvl2pPr>
            <a:lvl3pPr marL="839876" indent="0">
              <a:buNone/>
              <a:defRPr sz="1653" b="1"/>
            </a:lvl3pPr>
            <a:lvl4pPr marL="1259815" indent="0">
              <a:buNone/>
              <a:defRPr sz="1470" b="1"/>
            </a:lvl4pPr>
            <a:lvl5pPr marL="1679753" indent="0">
              <a:buNone/>
              <a:defRPr sz="1470" b="1"/>
            </a:lvl5pPr>
            <a:lvl6pPr marL="2099691" indent="0">
              <a:buNone/>
              <a:defRPr sz="1470" b="1"/>
            </a:lvl6pPr>
            <a:lvl7pPr marL="2519629" indent="0">
              <a:buNone/>
              <a:defRPr sz="1470" b="1"/>
            </a:lvl7pPr>
            <a:lvl8pPr marL="2939567" indent="0">
              <a:buNone/>
              <a:defRPr sz="1470" b="1"/>
            </a:lvl8pPr>
            <a:lvl9pPr marL="3359506" indent="0">
              <a:buNone/>
              <a:defRPr sz="147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771337" y="2505075"/>
            <a:ext cx="473737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5669101" y="1681163"/>
            <a:ext cx="4760704" cy="823912"/>
          </a:xfrm>
        </p:spPr>
        <p:txBody>
          <a:bodyPr anchor="b"/>
          <a:lstStyle>
            <a:lvl1pPr marL="0" indent="0">
              <a:buNone/>
              <a:defRPr sz="2204" b="1"/>
            </a:lvl1pPr>
            <a:lvl2pPr marL="419938" indent="0">
              <a:buNone/>
              <a:defRPr sz="1837" b="1"/>
            </a:lvl2pPr>
            <a:lvl3pPr marL="839876" indent="0">
              <a:buNone/>
              <a:defRPr sz="1653" b="1"/>
            </a:lvl3pPr>
            <a:lvl4pPr marL="1259815" indent="0">
              <a:buNone/>
              <a:defRPr sz="1470" b="1"/>
            </a:lvl4pPr>
            <a:lvl5pPr marL="1679753" indent="0">
              <a:buNone/>
              <a:defRPr sz="1470" b="1"/>
            </a:lvl5pPr>
            <a:lvl6pPr marL="2099691" indent="0">
              <a:buNone/>
              <a:defRPr sz="1470" b="1"/>
            </a:lvl6pPr>
            <a:lvl7pPr marL="2519629" indent="0">
              <a:buNone/>
              <a:defRPr sz="1470" b="1"/>
            </a:lvl7pPr>
            <a:lvl8pPr marL="2939567" indent="0">
              <a:buNone/>
              <a:defRPr sz="1470" b="1"/>
            </a:lvl8pPr>
            <a:lvl9pPr marL="3359506" indent="0">
              <a:buNone/>
              <a:defRPr sz="147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5669101" y="2505075"/>
            <a:ext cx="476070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6708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28775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02855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771337" y="457200"/>
            <a:ext cx="3611719" cy="1600200"/>
          </a:xfrm>
        </p:spPr>
        <p:txBody>
          <a:bodyPr anchor="b"/>
          <a:lstStyle>
            <a:lvl1pPr>
              <a:defRPr sz="2939"/>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4760704" y="987426"/>
            <a:ext cx="5669101" cy="4873625"/>
          </a:xfrm>
        </p:spPr>
        <p:txBody>
          <a:bodyPr/>
          <a:lstStyle>
            <a:lvl1pPr>
              <a:defRPr sz="2939"/>
            </a:lvl1pPr>
            <a:lvl2pPr>
              <a:defRPr sz="2572"/>
            </a:lvl2pPr>
            <a:lvl3pPr>
              <a:defRPr sz="2204"/>
            </a:lvl3pPr>
            <a:lvl4pPr>
              <a:defRPr sz="1837"/>
            </a:lvl4pPr>
            <a:lvl5pPr>
              <a:defRPr sz="1837"/>
            </a:lvl5pPr>
            <a:lvl6pPr>
              <a:defRPr sz="1837"/>
            </a:lvl6pPr>
            <a:lvl7pPr>
              <a:defRPr sz="1837"/>
            </a:lvl7pPr>
            <a:lvl8pPr>
              <a:defRPr sz="1837"/>
            </a:lvl8pPr>
            <a:lvl9pPr>
              <a:defRPr sz="183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771337" y="2057400"/>
            <a:ext cx="3611719" cy="3811588"/>
          </a:xfrm>
        </p:spPr>
        <p:txBody>
          <a:bodyPr/>
          <a:lstStyle>
            <a:lvl1pPr marL="0" indent="0">
              <a:buNone/>
              <a:defRPr sz="1470"/>
            </a:lvl1pPr>
            <a:lvl2pPr marL="419938" indent="0">
              <a:buNone/>
              <a:defRPr sz="1286"/>
            </a:lvl2pPr>
            <a:lvl3pPr marL="839876" indent="0">
              <a:buNone/>
              <a:defRPr sz="1102"/>
            </a:lvl3pPr>
            <a:lvl4pPr marL="1259815" indent="0">
              <a:buNone/>
              <a:defRPr sz="919"/>
            </a:lvl4pPr>
            <a:lvl5pPr marL="1679753" indent="0">
              <a:buNone/>
              <a:defRPr sz="919"/>
            </a:lvl5pPr>
            <a:lvl6pPr marL="2099691" indent="0">
              <a:buNone/>
              <a:defRPr sz="919"/>
            </a:lvl6pPr>
            <a:lvl7pPr marL="2519629" indent="0">
              <a:buNone/>
              <a:defRPr sz="919"/>
            </a:lvl7pPr>
            <a:lvl8pPr marL="2939567" indent="0">
              <a:buNone/>
              <a:defRPr sz="919"/>
            </a:lvl8pPr>
            <a:lvl9pPr marL="3359506" indent="0">
              <a:buNone/>
              <a:defRPr sz="919"/>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0009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559912" y="1535113"/>
            <a:ext cx="494782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59912" y="2174875"/>
            <a:ext cx="49478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5688665" y="1535113"/>
            <a:ext cx="494977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88665" y="2174875"/>
            <a:ext cx="49497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3CE45E34-DDFB-3282-205C-856FCBEEFBB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id="{70808AF6-DB13-AEF6-B79E-9F51DE4A540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id="{F06AB5FA-0895-0956-AF11-0180D7080CD3}"/>
              </a:ext>
            </a:extLst>
          </p:cNvPr>
          <p:cNvSpPr>
            <a:spLocks noGrp="1" noChangeArrowheads="1"/>
          </p:cNvSpPr>
          <p:nvPr>
            <p:ph type="sldNum" sz="quarter" idx="12"/>
          </p:nvPr>
        </p:nvSpPr>
        <p:spPr>
          <a:ln/>
        </p:spPr>
        <p:txBody>
          <a:bodyPr/>
          <a:lstStyle>
            <a:lvl1pPr>
              <a:defRPr/>
            </a:lvl1pPr>
          </a:lstStyle>
          <a:p>
            <a:fld id="{032D0350-7FF4-47B9-8F57-7F2015A475B3}" type="slidenum">
              <a:rPr lang="en-US" altLang="vi-VN"/>
              <a:pPr/>
              <a:t>‹#›</a:t>
            </a:fld>
            <a:endParaRPr lang="en-US" altLang="vi-VN"/>
          </a:p>
        </p:txBody>
      </p:sp>
    </p:spTree>
    <p:extLst>
      <p:ext uri="{BB962C8B-B14F-4D97-AF65-F5344CB8AC3E}">
        <p14:creationId xmlns:p14="http://schemas.microsoft.com/office/powerpoint/2010/main" val="599110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771337" y="457200"/>
            <a:ext cx="3611719" cy="1600200"/>
          </a:xfrm>
        </p:spPr>
        <p:txBody>
          <a:bodyPr anchor="b"/>
          <a:lstStyle>
            <a:lvl1pPr>
              <a:defRPr sz="2939"/>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4760704" y="987426"/>
            <a:ext cx="5669101" cy="4873625"/>
          </a:xfrm>
        </p:spPr>
        <p:txBody>
          <a:bodyPr/>
          <a:lstStyle>
            <a:lvl1pPr marL="0" indent="0">
              <a:buNone/>
              <a:defRPr sz="2939"/>
            </a:lvl1pPr>
            <a:lvl2pPr marL="419938" indent="0">
              <a:buNone/>
              <a:defRPr sz="2572"/>
            </a:lvl2pPr>
            <a:lvl3pPr marL="839876" indent="0">
              <a:buNone/>
              <a:defRPr sz="2204"/>
            </a:lvl3pPr>
            <a:lvl4pPr marL="1259815" indent="0">
              <a:buNone/>
              <a:defRPr sz="1837"/>
            </a:lvl4pPr>
            <a:lvl5pPr marL="1679753" indent="0">
              <a:buNone/>
              <a:defRPr sz="1837"/>
            </a:lvl5pPr>
            <a:lvl6pPr marL="2099691" indent="0">
              <a:buNone/>
              <a:defRPr sz="1837"/>
            </a:lvl6pPr>
            <a:lvl7pPr marL="2519629" indent="0">
              <a:buNone/>
              <a:defRPr sz="1837"/>
            </a:lvl7pPr>
            <a:lvl8pPr marL="2939567" indent="0">
              <a:buNone/>
              <a:defRPr sz="1837"/>
            </a:lvl8pPr>
            <a:lvl9pPr marL="3359506" indent="0">
              <a:buNone/>
              <a:defRPr sz="1837"/>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771337" y="2057400"/>
            <a:ext cx="3611719" cy="3811588"/>
          </a:xfrm>
        </p:spPr>
        <p:txBody>
          <a:bodyPr/>
          <a:lstStyle>
            <a:lvl1pPr marL="0" indent="0">
              <a:buNone/>
              <a:defRPr sz="1470"/>
            </a:lvl1pPr>
            <a:lvl2pPr marL="419938" indent="0">
              <a:buNone/>
              <a:defRPr sz="1286"/>
            </a:lvl2pPr>
            <a:lvl3pPr marL="839876" indent="0">
              <a:buNone/>
              <a:defRPr sz="1102"/>
            </a:lvl3pPr>
            <a:lvl4pPr marL="1259815" indent="0">
              <a:buNone/>
              <a:defRPr sz="919"/>
            </a:lvl4pPr>
            <a:lvl5pPr marL="1679753" indent="0">
              <a:buNone/>
              <a:defRPr sz="919"/>
            </a:lvl5pPr>
            <a:lvl6pPr marL="2099691" indent="0">
              <a:buNone/>
              <a:defRPr sz="919"/>
            </a:lvl6pPr>
            <a:lvl7pPr marL="2519629" indent="0">
              <a:buNone/>
              <a:defRPr sz="919"/>
            </a:lvl7pPr>
            <a:lvl8pPr marL="2939567" indent="0">
              <a:buNone/>
              <a:defRPr sz="919"/>
            </a:lvl8pPr>
            <a:lvl9pPr marL="3359506" indent="0">
              <a:buNone/>
              <a:defRPr sz="919"/>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864201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0271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013730" y="365125"/>
            <a:ext cx="2414617"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769878" y="365125"/>
            <a:ext cx="710387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26036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DCF87641-E975-FCEB-2944-9E24D6A61D5E}"/>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id="{C99FB692-64CA-C1B8-3403-545D18F7040B}"/>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id="{5597B6EA-6FB3-12D1-6E13-059C937EC90A}"/>
              </a:ext>
            </a:extLst>
          </p:cNvPr>
          <p:cNvSpPr>
            <a:spLocks noGrp="1" noChangeArrowheads="1"/>
          </p:cNvSpPr>
          <p:nvPr>
            <p:ph type="sldNum" sz="quarter" idx="12"/>
          </p:nvPr>
        </p:nvSpPr>
        <p:spPr>
          <a:ln/>
        </p:spPr>
        <p:txBody>
          <a:bodyPr/>
          <a:lstStyle>
            <a:lvl1pPr>
              <a:defRPr/>
            </a:lvl1pPr>
          </a:lstStyle>
          <a:p>
            <a:fld id="{C4107288-F647-4E86-A7D1-7289E80F6E26}" type="slidenum">
              <a:rPr lang="en-US" altLang="vi-VN"/>
              <a:pPr/>
              <a:t>‹#›</a:t>
            </a:fld>
            <a:endParaRPr lang="en-US" altLang="vi-VN"/>
          </a:p>
        </p:txBody>
      </p:sp>
    </p:spTree>
    <p:extLst>
      <p:ext uri="{BB962C8B-B14F-4D97-AF65-F5344CB8AC3E}">
        <p14:creationId xmlns:p14="http://schemas.microsoft.com/office/powerpoint/2010/main" val="203575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360F7C-0535-1CE8-0496-2C5C1DF8F5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id="{42BA44AF-AD2D-BBBD-728F-712323074AEE}"/>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id="{751ABB98-F7D3-D34F-CBF6-A5EAE45ABF42}"/>
              </a:ext>
            </a:extLst>
          </p:cNvPr>
          <p:cNvSpPr>
            <a:spLocks noGrp="1" noChangeArrowheads="1"/>
          </p:cNvSpPr>
          <p:nvPr>
            <p:ph type="sldNum" sz="quarter" idx="12"/>
          </p:nvPr>
        </p:nvSpPr>
        <p:spPr>
          <a:ln/>
        </p:spPr>
        <p:txBody>
          <a:bodyPr/>
          <a:lstStyle>
            <a:lvl1pPr>
              <a:defRPr/>
            </a:lvl1pPr>
          </a:lstStyle>
          <a:p>
            <a:fld id="{523A0A83-160B-4463-BDC2-0546DCD1749A}" type="slidenum">
              <a:rPr lang="en-US" altLang="vi-VN"/>
              <a:pPr/>
              <a:t>‹#›</a:t>
            </a:fld>
            <a:endParaRPr lang="en-US" altLang="vi-VN"/>
          </a:p>
        </p:txBody>
      </p:sp>
    </p:spTree>
    <p:extLst>
      <p:ext uri="{BB962C8B-B14F-4D97-AF65-F5344CB8AC3E}">
        <p14:creationId xmlns:p14="http://schemas.microsoft.com/office/powerpoint/2010/main" val="323645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914" y="273050"/>
            <a:ext cx="3684139"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378196" y="273250"/>
            <a:ext cx="626011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559914" y="1435103"/>
            <a:ext cx="36841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59ABE4-0378-380F-0CBA-69289E84D45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AFFA34F5-0992-1F7D-B8B6-2FE156439080}"/>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A59FE110-0B1E-62F8-D22F-513DA98C80DB}"/>
              </a:ext>
            </a:extLst>
          </p:cNvPr>
          <p:cNvSpPr>
            <a:spLocks noGrp="1" noChangeArrowheads="1"/>
          </p:cNvSpPr>
          <p:nvPr>
            <p:ph type="sldNum" sz="quarter" idx="12"/>
          </p:nvPr>
        </p:nvSpPr>
        <p:spPr>
          <a:ln/>
        </p:spPr>
        <p:txBody>
          <a:bodyPr/>
          <a:lstStyle>
            <a:lvl1pPr>
              <a:defRPr/>
            </a:lvl1pPr>
          </a:lstStyle>
          <a:p>
            <a:fld id="{D86CC791-7780-41B9-83FC-ECC659EED0A2}" type="slidenum">
              <a:rPr lang="en-US" altLang="vi-VN"/>
              <a:pPr/>
              <a:t>‹#›</a:t>
            </a:fld>
            <a:endParaRPr lang="en-US" altLang="vi-VN"/>
          </a:p>
        </p:txBody>
      </p:sp>
    </p:spTree>
    <p:extLst>
      <p:ext uri="{BB962C8B-B14F-4D97-AF65-F5344CB8AC3E}">
        <p14:creationId xmlns:p14="http://schemas.microsoft.com/office/powerpoint/2010/main" val="2850165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31" y="4800600"/>
            <a:ext cx="6718935"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194931" y="612775"/>
            <a:ext cx="671893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194931" y="5367338"/>
            <a:ext cx="671893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B568D6A-6021-DAA8-690A-27C3434B5AE5}"/>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id="{B0785A52-3A1A-233D-CC25-F53FC202984F}"/>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id="{B77057C6-B04A-9D6E-2696-CBEFCC7DC504}"/>
              </a:ext>
            </a:extLst>
          </p:cNvPr>
          <p:cNvSpPr>
            <a:spLocks noGrp="1" noChangeArrowheads="1"/>
          </p:cNvSpPr>
          <p:nvPr>
            <p:ph type="sldNum" sz="quarter" idx="12"/>
          </p:nvPr>
        </p:nvSpPr>
        <p:spPr>
          <a:ln/>
        </p:spPr>
        <p:txBody>
          <a:bodyPr/>
          <a:lstStyle>
            <a:lvl1pPr>
              <a:defRPr/>
            </a:lvl1pPr>
          </a:lstStyle>
          <a:p>
            <a:fld id="{9895FAE3-4B3B-4B8E-82F4-2EBF5939E16D}" type="slidenum">
              <a:rPr lang="en-US" altLang="vi-VN"/>
              <a:pPr/>
              <a:t>‹#›</a:t>
            </a:fld>
            <a:endParaRPr lang="en-US" altLang="vi-VN"/>
          </a:p>
        </p:txBody>
      </p:sp>
    </p:spTree>
    <p:extLst>
      <p:ext uri="{BB962C8B-B14F-4D97-AF65-F5344CB8AC3E}">
        <p14:creationId xmlns:p14="http://schemas.microsoft.com/office/powerpoint/2010/main" val="16936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76BD700-96E6-C34B-C452-A341E1E88F03}"/>
              </a:ext>
            </a:extLst>
          </p:cNvPr>
          <p:cNvSpPr>
            <a:spLocks noGrp="1" noChangeArrowheads="1"/>
          </p:cNvSpPr>
          <p:nvPr>
            <p:ph type="title"/>
          </p:nvPr>
        </p:nvSpPr>
        <p:spPr bwMode="auto">
          <a:xfrm>
            <a:off x="560388" y="274638"/>
            <a:ext cx="10077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a16="http://schemas.microsoft.com/office/drawing/2014/main" id="{1267A0D8-86ED-E299-569E-B8E554668EEC}"/>
              </a:ext>
            </a:extLst>
          </p:cNvPr>
          <p:cNvSpPr>
            <a:spLocks noGrp="1" noChangeArrowheads="1"/>
          </p:cNvSpPr>
          <p:nvPr>
            <p:ph type="body" idx="1"/>
          </p:nvPr>
        </p:nvSpPr>
        <p:spPr bwMode="auto">
          <a:xfrm>
            <a:off x="560388" y="1600200"/>
            <a:ext cx="100774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a16="http://schemas.microsoft.com/office/drawing/2014/main" id="{7F55E4D2-6568-338F-B22D-8BD11A1BE21A}"/>
              </a:ext>
            </a:extLst>
          </p:cNvPr>
          <p:cNvSpPr>
            <a:spLocks noGrp="1" noChangeArrowheads="1"/>
          </p:cNvSpPr>
          <p:nvPr>
            <p:ph type="dt" sz="half" idx="2"/>
          </p:nvPr>
        </p:nvSpPr>
        <p:spPr bwMode="auto">
          <a:xfrm>
            <a:off x="560388" y="6245225"/>
            <a:ext cx="26130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vi-VN"/>
          </a:p>
        </p:txBody>
      </p:sp>
      <p:sp>
        <p:nvSpPr>
          <p:cNvPr id="1029" name="Rectangle 5">
            <a:extLst>
              <a:ext uri="{FF2B5EF4-FFF2-40B4-BE49-F238E27FC236}">
                <a16:creationId xmlns:a16="http://schemas.microsoft.com/office/drawing/2014/main" id="{4A36F875-92F0-128B-DE90-A647CE21B8BF}"/>
              </a:ext>
            </a:extLst>
          </p:cNvPr>
          <p:cNvSpPr>
            <a:spLocks noGrp="1" noChangeArrowheads="1"/>
          </p:cNvSpPr>
          <p:nvPr>
            <p:ph type="ftr" sz="quarter" idx="3"/>
          </p:nvPr>
        </p:nvSpPr>
        <p:spPr bwMode="auto">
          <a:xfrm>
            <a:off x="3825875" y="6245225"/>
            <a:ext cx="354647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vi-VN"/>
          </a:p>
        </p:txBody>
      </p:sp>
      <p:sp>
        <p:nvSpPr>
          <p:cNvPr id="1030" name="Rectangle 6">
            <a:extLst>
              <a:ext uri="{FF2B5EF4-FFF2-40B4-BE49-F238E27FC236}">
                <a16:creationId xmlns:a16="http://schemas.microsoft.com/office/drawing/2014/main" id="{471A7C72-5125-775E-F9DD-3929C96A70AA}"/>
              </a:ext>
            </a:extLst>
          </p:cNvPr>
          <p:cNvSpPr>
            <a:spLocks noGrp="1" noChangeArrowheads="1"/>
          </p:cNvSpPr>
          <p:nvPr>
            <p:ph type="sldNum" sz="quarter" idx="4"/>
          </p:nvPr>
        </p:nvSpPr>
        <p:spPr bwMode="auto">
          <a:xfrm>
            <a:off x="8024813" y="6245225"/>
            <a:ext cx="261302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2AE0B8E-0635-46CA-A5CC-233328AB2209}"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302895FF-E80F-1AD2-33F5-F0EBC2E6FBBF}"/>
              </a:ext>
            </a:extLst>
          </p:cNvPr>
          <p:cNvSpPr>
            <a:spLocks noGrp="1"/>
          </p:cNvSpPr>
          <p:nvPr>
            <p:ph type="title"/>
          </p:nvPr>
        </p:nvSpPr>
        <p:spPr bwMode="auto">
          <a:xfrm>
            <a:off x="769938" y="365125"/>
            <a:ext cx="9658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4D1AE24-7EBD-105B-E8C5-ECEEC0148EE0}"/>
              </a:ext>
            </a:extLst>
          </p:cNvPr>
          <p:cNvSpPr>
            <a:spLocks noGrp="1"/>
          </p:cNvSpPr>
          <p:nvPr>
            <p:ph type="body" idx="1"/>
          </p:nvPr>
        </p:nvSpPr>
        <p:spPr bwMode="auto">
          <a:xfrm>
            <a:off x="769938" y="1825625"/>
            <a:ext cx="9658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26747A4-6D07-2127-BC87-4D52D6995C00}"/>
              </a:ext>
            </a:extLst>
          </p:cNvPr>
          <p:cNvSpPr>
            <a:spLocks noGrp="1"/>
          </p:cNvSpPr>
          <p:nvPr>
            <p:ph type="dt" sz="half" idx="2"/>
          </p:nvPr>
        </p:nvSpPr>
        <p:spPr>
          <a:xfrm>
            <a:off x="769938" y="6356350"/>
            <a:ext cx="25193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F3F3F">
                    <a:tint val="75000"/>
                  </a:srgbClr>
                </a:solidFill>
                <a:latin typeface="A3.OpenSans-San"/>
              </a:defRPr>
            </a:lvl1pPr>
          </a:lstStyle>
          <a:p>
            <a:pPr>
              <a:defRPr/>
            </a:pPr>
            <a:fld id="{7DA1A406-40AB-43C6-BB79-3875670EBB22}" type="datetime1">
              <a:rPr lang="en-US"/>
              <a:pPr>
                <a:defRPr/>
              </a:pPr>
              <a:t>11/27/2022</a:t>
            </a:fld>
            <a:endParaRPr lang="en-US"/>
          </a:p>
        </p:txBody>
      </p:sp>
      <p:sp>
        <p:nvSpPr>
          <p:cNvPr id="5" name="Footer Placeholder 4">
            <a:extLst>
              <a:ext uri="{FF2B5EF4-FFF2-40B4-BE49-F238E27FC236}">
                <a16:creationId xmlns:a16="http://schemas.microsoft.com/office/drawing/2014/main" id="{14FAEC7F-7CFA-8AFB-E8BC-CD12511329CD}"/>
              </a:ext>
            </a:extLst>
          </p:cNvPr>
          <p:cNvSpPr>
            <a:spLocks noGrp="1"/>
          </p:cNvSpPr>
          <p:nvPr>
            <p:ph type="ftr" sz="quarter" idx="3"/>
          </p:nvPr>
        </p:nvSpPr>
        <p:spPr>
          <a:xfrm>
            <a:off x="3709988" y="6356350"/>
            <a:ext cx="37782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F3F3F">
                    <a:tint val="75000"/>
                  </a:srgbClr>
                </a:solidFill>
                <a:latin typeface="A3.OpenSans-San"/>
              </a:defRPr>
            </a:lvl1pPr>
          </a:lstStyle>
          <a:p>
            <a:pPr>
              <a:defRPr/>
            </a:pPr>
            <a:endParaRPr lang="en-US"/>
          </a:p>
        </p:txBody>
      </p:sp>
      <p:sp>
        <p:nvSpPr>
          <p:cNvPr id="6" name="Slide Number Placeholder 5">
            <a:extLst>
              <a:ext uri="{FF2B5EF4-FFF2-40B4-BE49-F238E27FC236}">
                <a16:creationId xmlns:a16="http://schemas.microsoft.com/office/drawing/2014/main" id="{F29FC5EB-E572-2CB4-64CD-80942BED45B9}"/>
              </a:ext>
            </a:extLst>
          </p:cNvPr>
          <p:cNvSpPr>
            <a:spLocks noGrp="1"/>
          </p:cNvSpPr>
          <p:nvPr>
            <p:ph type="sldNum" sz="quarter" idx="4"/>
          </p:nvPr>
        </p:nvSpPr>
        <p:spPr>
          <a:xfrm>
            <a:off x="7908925" y="6356350"/>
            <a:ext cx="25193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latin typeface="A3.OpenSans-San" charset="0"/>
              </a:defRPr>
            </a:lvl1pPr>
          </a:lstStyle>
          <a:p>
            <a:fld id="{ED53C766-3C2B-4113-9C37-E54566A2770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charset="0"/>
        </a:defRPr>
      </a:lvl2pPr>
      <a:lvl3pPr algn="l" rtl="0" eaLnBrk="0" fontAlgn="base" hangingPunct="0">
        <a:lnSpc>
          <a:spcPct val="90000"/>
        </a:lnSpc>
        <a:spcBef>
          <a:spcPct val="0"/>
        </a:spcBef>
        <a:spcAft>
          <a:spcPct val="0"/>
        </a:spcAft>
        <a:defRPr sz="4400">
          <a:solidFill>
            <a:schemeClr val="tx1"/>
          </a:solidFill>
          <a:latin typeface="A3.OpenSansBold-San" charset="0"/>
        </a:defRPr>
      </a:lvl3pPr>
      <a:lvl4pPr algn="l" rtl="0" eaLnBrk="0" fontAlgn="base" hangingPunct="0">
        <a:lnSpc>
          <a:spcPct val="90000"/>
        </a:lnSpc>
        <a:spcBef>
          <a:spcPct val="0"/>
        </a:spcBef>
        <a:spcAft>
          <a:spcPct val="0"/>
        </a:spcAft>
        <a:defRPr sz="4400">
          <a:solidFill>
            <a:schemeClr val="tx1"/>
          </a:solidFill>
          <a:latin typeface="A3.OpenSansBold-San" charset="0"/>
        </a:defRPr>
      </a:lvl4pPr>
      <a:lvl5pPr algn="l" rtl="0" eaLnBrk="0" fontAlgn="base" hangingPunct="0">
        <a:lnSpc>
          <a:spcPct val="90000"/>
        </a:lnSpc>
        <a:spcBef>
          <a:spcPct val="0"/>
        </a:spcBef>
        <a:spcAft>
          <a:spcPct val="0"/>
        </a:spcAft>
        <a:defRPr sz="4400">
          <a:solidFill>
            <a:schemeClr val="tx1"/>
          </a:solidFill>
          <a:latin typeface="A3.OpenSansBold-San" charset="0"/>
        </a:defRPr>
      </a:lvl5pPr>
      <a:lvl6pPr marL="457200" algn="l" rtl="0" fontAlgn="base">
        <a:lnSpc>
          <a:spcPct val="90000"/>
        </a:lnSpc>
        <a:spcBef>
          <a:spcPct val="0"/>
        </a:spcBef>
        <a:spcAft>
          <a:spcPct val="0"/>
        </a:spcAft>
        <a:defRPr sz="4400">
          <a:solidFill>
            <a:schemeClr val="tx1"/>
          </a:solidFill>
          <a:latin typeface="A3.OpenSansBold-San" charset="0"/>
        </a:defRPr>
      </a:lvl6pPr>
      <a:lvl7pPr marL="914400" algn="l" rtl="0" fontAlgn="base">
        <a:lnSpc>
          <a:spcPct val="90000"/>
        </a:lnSpc>
        <a:spcBef>
          <a:spcPct val="0"/>
        </a:spcBef>
        <a:spcAft>
          <a:spcPct val="0"/>
        </a:spcAft>
        <a:defRPr sz="4400">
          <a:solidFill>
            <a:schemeClr val="tx1"/>
          </a:solidFill>
          <a:latin typeface="A3.OpenSansBold-San" charset="0"/>
        </a:defRPr>
      </a:lvl7pPr>
      <a:lvl8pPr marL="1371600" algn="l" rtl="0" fontAlgn="base">
        <a:lnSpc>
          <a:spcPct val="90000"/>
        </a:lnSpc>
        <a:spcBef>
          <a:spcPct val="0"/>
        </a:spcBef>
        <a:spcAft>
          <a:spcPct val="0"/>
        </a:spcAft>
        <a:defRPr sz="4400">
          <a:solidFill>
            <a:schemeClr val="tx1"/>
          </a:solidFill>
          <a:latin typeface="A3.OpenSansBold-San" charset="0"/>
        </a:defRPr>
      </a:lvl8pPr>
      <a:lvl9pPr marL="1828800" algn="l" rtl="0" fontAlgn="base">
        <a:lnSpc>
          <a:spcPct val="90000"/>
        </a:lnSpc>
        <a:spcBef>
          <a:spcPct val="0"/>
        </a:spcBef>
        <a:spcAft>
          <a:spcPct val="0"/>
        </a:spcAft>
        <a:defRPr sz="4400">
          <a:solidFill>
            <a:schemeClr val="tx1"/>
          </a:solidFill>
          <a:latin typeface="A3.OpenSansBold-San"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0801BB4F-81BC-811D-8916-34839FF5718E}"/>
              </a:ext>
            </a:extLst>
          </p:cNvPr>
          <p:cNvSpPr>
            <a:spLocks noGrp="1"/>
          </p:cNvSpPr>
          <p:nvPr>
            <p:ph type="title"/>
          </p:nvPr>
        </p:nvSpPr>
        <p:spPr bwMode="auto">
          <a:xfrm>
            <a:off x="769938" y="365125"/>
            <a:ext cx="9658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AA1E6734-2338-4432-FC51-208DF1B494AB}"/>
              </a:ext>
            </a:extLst>
          </p:cNvPr>
          <p:cNvSpPr>
            <a:spLocks noGrp="1"/>
          </p:cNvSpPr>
          <p:nvPr>
            <p:ph type="body" idx="1"/>
          </p:nvPr>
        </p:nvSpPr>
        <p:spPr bwMode="auto">
          <a:xfrm>
            <a:off x="769938" y="1825625"/>
            <a:ext cx="9658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570A9B-4BB5-102D-B620-57F56C93B69F}"/>
              </a:ext>
            </a:extLst>
          </p:cNvPr>
          <p:cNvSpPr>
            <a:spLocks noGrp="1"/>
          </p:cNvSpPr>
          <p:nvPr>
            <p:ph type="dt" sz="half" idx="2"/>
          </p:nvPr>
        </p:nvSpPr>
        <p:spPr>
          <a:xfrm>
            <a:off x="769938" y="6356350"/>
            <a:ext cx="25193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F3F3F">
                    <a:tint val="75000"/>
                  </a:srgbClr>
                </a:solidFill>
                <a:latin typeface="A3.OpenSans-San"/>
              </a:defRPr>
            </a:lvl1pPr>
          </a:lstStyle>
          <a:p>
            <a:pPr>
              <a:defRPr/>
            </a:pPr>
            <a:fld id="{46BF64E1-9666-4B2E-A2AC-76A7F0DCBB69}" type="datetime1">
              <a:rPr lang="en-US"/>
              <a:pPr>
                <a:defRPr/>
              </a:pPr>
              <a:t>11/27/2022</a:t>
            </a:fld>
            <a:endParaRPr lang="en-US"/>
          </a:p>
        </p:txBody>
      </p:sp>
      <p:sp>
        <p:nvSpPr>
          <p:cNvPr id="5" name="Footer Placeholder 4">
            <a:extLst>
              <a:ext uri="{FF2B5EF4-FFF2-40B4-BE49-F238E27FC236}">
                <a16:creationId xmlns:a16="http://schemas.microsoft.com/office/drawing/2014/main" id="{6B6473D7-D020-BFAD-5A93-5D218F71E756}"/>
              </a:ext>
            </a:extLst>
          </p:cNvPr>
          <p:cNvSpPr>
            <a:spLocks noGrp="1"/>
          </p:cNvSpPr>
          <p:nvPr>
            <p:ph type="ftr" sz="quarter" idx="3"/>
          </p:nvPr>
        </p:nvSpPr>
        <p:spPr>
          <a:xfrm>
            <a:off x="3709988" y="6356350"/>
            <a:ext cx="37782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F3F3F">
                    <a:tint val="75000"/>
                  </a:srgbClr>
                </a:solidFill>
                <a:latin typeface="A3.OpenSans-San"/>
              </a:defRPr>
            </a:lvl1pPr>
          </a:lstStyle>
          <a:p>
            <a:pPr>
              <a:defRPr/>
            </a:pPr>
            <a:endParaRPr lang="en-US"/>
          </a:p>
        </p:txBody>
      </p:sp>
      <p:sp>
        <p:nvSpPr>
          <p:cNvPr id="6" name="Slide Number Placeholder 5">
            <a:extLst>
              <a:ext uri="{FF2B5EF4-FFF2-40B4-BE49-F238E27FC236}">
                <a16:creationId xmlns:a16="http://schemas.microsoft.com/office/drawing/2014/main" id="{9763781C-E51B-D7E1-C24E-B88652235B2A}"/>
              </a:ext>
            </a:extLst>
          </p:cNvPr>
          <p:cNvSpPr>
            <a:spLocks noGrp="1"/>
          </p:cNvSpPr>
          <p:nvPr>
            <p:ph type="sldNum" sz="quarter" idx="4"/>
          </p:nvPr>
        </p:nvSpPr>
        <p:spPr>
          <a:xfrm>
            <a:off x="7908925" y="6356350"/>
            <a:ext cx="25193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latin typeface="A3.OpenSans-San" charset="0"/>
              </a:defRPr>
            </a:lvl1pPr>
          </a:lstStyle>
          <a:p>
            <a:fld id="{2E4CE6DB-C383-4870-AB06-A37A93D2508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charset="0"/>
        </a:defRPr>
      </a:lvl2pPr>
      <a:lvl3pPr algn="l" rtl="0" eaLnBrk="0" fontAlgn="base" hangingPunct="0">
        <a:lnSpc>
          <a:spcPct val="90000"/>
        </a:lnSpc>
        <a:spcBef>
          <a:spcPct val="0"/>
        </a:spcBef>
        <a:spcAft>
          <a:spcPct val="0"/>
        </a:spcAft>
        <a:defRPr sz="4400">
          <a:solidFill>
            <a:schemeClr val="tx1"/>
          </a:solidFill>
          <a:latin typeface="A3.OpenSansBold-San" charset="0"/>
        </a:defRPr>
      </a:lvl3pPr>
      <a:lvl4pPr algn="l" rtl="0" eaLnBrk="0" fontAlgn="base" hangingPunct="0">
        <a:lnSpc>
          <a:spcPct val="90000"/>
        </a:lnSpc>
        <a:spcBef>
          <a:spcPct val="0"/>
        </a:spcBef>
        <a:spcAft>
          <a:spcPct val="0"/>
        </a:spcAft>
        <a:defRPr sz="4400">
          <a:solidFill>
            <a:schemeClr val="tx1"/>
          </a:solidFill>
          <a:latin typeface="A3.OpenSansBold-San" charset="0"/>
        </a:defRPr>
      </a:lvl4pPr>
      <a:lvl5pPr algn="l" rtl="0" eaLnBrk="0" fontAlgn="base" hangingPunct="0">
        <a:lnSpc>
          <a:spcPct val="90000"/>
        </a:lnSpc>
        <a:spcBef>
          <a:spcPct val="0"/>
        </a:spcBef>
        <a:spcAft>
          <a:spcPct val="0"/>
        </a:spcAft>
        <a:defRPr sz="4400">
          <a:solidFill>
            <a:schemeClr val="tx1"/>
          </a:solidFill>
          <a:latin typeface="A3.OpenSansBold-San" charset="0"/>
        </a:defRPr>
      </a:lvl5pPr>
      <a:lvl6pPr marL="457200" algn="l" rtl="0" fontAlgn="base">
        <a:lnSpc>
          <a:spcPct val="90000"/>
        </a:lnSpc>
        <a:spcBef>
          <a:spcPct val="0"/>
        </a:spcBef>
        <a:spcAft>
          <a:spcPct val="0"/>
        </a:spcAft>
        <a:defRPr sz="4400">
          <a:solidFill>
            <a:schemeClr val="tx1"/>
          </a:solidFill>
          <a:latin typeface="A3.OpenSansBold-San" charset="0"/>
        </a:defRPr>
      </a:lvl6pPr>
      <a:lvl7pPr marL="914400" algn="l" rtl="0" fontAlgn="base">
        <a:lnSpc>
          <a:spcPct val="90000"/>
        </a:lnSpc>
        <a:spcBef>
          <a:spcPct val="0"/>
        </a:spcBef>
        <a:spcAft>
          <a:spcPct val="0"/>
        </a:spcAft>
        <a:defRPr sz="4400">
          <a:solidFill>
            <a:schemeClr val="tx1"/>
          </a:solidFill>
          <a:latin typeface="A3.OpenSansBold-San" charset="0"/>
        </a:defRPr>
      </a:lvl7pPr>
      <a:lvl8pPr marL="1371600" algn="l" rtl="0" fontAlgn="base">
        <a:lnSpc>
          <a:spcPct val="90000"/>
        </a:lnSpc>
        <a:spcBef>
          <a:spcPct val="0"/>
        </a:spcBef>
        <a:spcAft>
          <a:spcPct val="0"/>
        </a:spcAft>
        <a:defRPr sz="4400">
          <a:solidFill>
            <a:schemeClr val="tx1"/>
          </a:solidFill>
          <a:latin typeface="A3.OpenSansBold-San" charset="0"/>
        </a:defRPr>
      </a:lvl8pPr>
      <a:lvl9pPr marL="1828800" algn="l" rtl="0" fontAlgn="base">
        <a:lnSpc>
          <a:spcPct val="90000"/>
        </a:lnSpc>
        <a:spcBef>
          <a:spcPct val="0"/>
        </a:spcBef>
        <a:spcAft>
          <a:spcPct val="0"/>
        </a:spcAft>
        <a:defRPr sz="4400">
          <a:solidFill>
            <a:schemeClr val="tx1"/>
          </a:solidFill>
          <a:latin typeface="A3.OpenSansBold-San"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B23C08B1-7F35-2156-9C49-CF2026AB1C4D}"/>
              </a:ext>
            </a:extLst>
          </p:cNvPr>
          <p:cNvSpPr>
            <a:spLocks noGrp="1"/>
          </p:cNvSpPr>
          <p:nvPr>
            <p:ph type="title"/>
          </p:nvPr>
        </p:nvSpPr>
        <p:spPr bwMode="auto">
          <a:xfrm>
            <a:off x="769938" y="365125"/>
            <a:ext cx="9658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2B48C751-3035-4524-2353-939C1A012331}"/>
              </a:ext>
            </a:extLst>
          </p:cNvPr>
          <p:cNvSpPr>
            <a:spLocks noGrp="1"/>
          </p:cNvSpPr>
          <p:nvPr>
            <p:ph type="body" idx="1"/>
          </p:nvPr>
        </p:nvSpPr>
        <p:spPr bwMode="auto">
          <a:xfrm>
            <a:off x="769938" y="1825625"/>
            <a:ext cx="9658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86361F-4AE4-3574-75C5-F8976143EFA4}"/>
              </a:ext>
            </a:extLst>
          </p:cNvPr>
          <p:cNvSpPr>
            <a:spLocks noGrp="1"/>
          </p:cNvSpPr>
          <p:nvPr>
            <p:ph type="dt" sz="half" idx="2"/>
          </p:nvPr>
        </p:nvSpPr>
        <p:spPr>
          <a:xfrm>
            <a:off x="769938" y="6356350"/>
            <a:ext cx="25193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F3F3F">
                    <a:tint val="75000"/>
                  </a:srgbClr>
                </a:solidFill>
                <a:latin typeface="A3.OpenSans-San"/>
              </a:defRPr>
            </a:lvl1pPr>
          </a:lstStyle>
          <a:p>
            <a:pPr>
              <a:defRPr/>
            </a:pPr>
            <a:fld id="{264A3028-A3D4-4EF8-8BEC-74EA2CD773FC}" type="datetime1">
              <a:rPr lang="en-US"/>
              <a:pPr>
                <a:defRPr/>
              </a:pPr>
              <a:t>11/27/2022</a:t>
            </a:fld>
            <a:endParaRPr lang="en-US"/>
          </a:p>
        </p:txBody>
      </p:sp>
      <p:sp>
        <p:nvSpPr>
          <p:cNvPr id="5" name="Footer Placeholder 4">
            <a:extLst>
              <a:ext uri="{FF2B5EF4-FFF2-40B4-BE49-F238E27FC236}">
                <a16:creationId xmlns:a16="http://schemas.microsoft.com/office/drawing/2014/main" id="{42490687-0514-F123-3858-10BBFEE14B38}"/>
              </a:ext>
            </a:extLst>
          </p:cNvPr>
          <p:cNvSpPr>
            <a:spLocks noGrp="1"/>
          </p:cNvSpPr>
          <p:nvPr>
            <p:ph type="ftr" sz="quarter" idx="3"/>
          </p:nvPr>
        </p:nvSpPr>
        <p:spPr>
          <a:xfrm>
            <a:off x="3709988" y="6356350"/>
            <a:ext cx="37782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F3F3F">
                    <a:tint val="75000"/>
                  </a:srgbClr>
                </a:solidFill>
                <a:latin typeface="A3.OpenSans-San"/>
              </a:defRPr>
            </a:lvl1pPr>
          </a:lstStyle>
          <a:p>
            <a:pPr>
              <a:defRPr/>
            </a:pPr>
            <a:endParaRPr lang="en-US"/>
          </a:p>
        </p:txBody>
      </p:sp>
      <p:sp>
        <p:nvSpPr>
          <p:cNvPr id="6" name="Slide Number Placeholder 5">
            <a:extLst>
              <a:ext uri="{FF2B5EF4-FFF2-40B4-BE49-F238E27FC236}">
                <a16:creationId xmlns:a16="http://schemas.microsoft.com/office/drawing/2014/main" id="{5C23633C-6E49-9CFF-D38A-850AD2A77AF1}"/>
              </a:ext>
            </a:extLst>
          </p:cNvPr>
          <p:cNvSpPr>
            <a:spLocks noGrp="1"/>
          </p:cNvSpPr>
          <p:nvPr>
            <p:ph type="sldNum" sz="quarter" idx="4"/>
          </p:nvPr>
        </p:nvSpPr>
        <p:spPr>
          <a:xfrm>
            <a:off x="7908925" y="6356350"/>
            <a:ext cx="25193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latin typeface="A3.OpenSans-San" charset="0"/>
              </a:defRPr>
            </a:lvl1pPr>
          </a:lstStyle>
          <a:p>
            <a:fld id="{DCBCF417-9D18-498D-8961-40516964AB5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charset="0"/>
        </a:defRPr>
      </a:lvl2pPr>
      <a:lvl3pPr algn="l" rtl="0" eaLnBrk="0" fontAlgn="base" hangingPunct="0">
        <a:lnSpc>
          <a:spcPct val="90000"/>
        </a:lnSpc>
        <a:spcBef>
          <a:spcPct val="0"/>
        </a:spcBef>
        <a:spcAft>
          <a:spcPct val="0"/>
        </a:spcAft>
        <a:defRPr sz="4400">
          <a:solidFill>
            <a:schemeClr val="tx1"/>
          </a:solidFill>
          <a:latin typeface="A3.OpenSansBold-San" charset="0"/>
        </a:defRPr>
      </a:lvl3pPr>
      <a:lvl4pPr algn="l" rtl="0" eaLnBrk="0" fontAlgn="base" hangingPunct="0">
        <a:lnSpc>
          <a:spcPct val="90000"/>
        </a:lnSpc>
        <a:spcBef>
          <a:spcPct val="0"/>
        </a:spcBef>
        <a:spcAft>
          <a:spcPct val="0"/>
        </a:spcAft>
        <a:defRPr sz="4400">
          <a:solidFill>
            <a:schemeClr val="tx1"/>
          </a:solidFill>
          <a:latin typeface="A3.OpenSansBold-San" charset="0"/>
        </a:defRPr>
      </a:lvl4pPr>
      <a:lvl5pPr algn="l" rtl="0" eaLnBrk="0" fontAlgn="base" hangingPunct="0">
        <a:lnSpc>
          <a:spcPct val="90000"/>
        </a:lnSpc>
        <a:spcBef>
          <a:spcPct val="0"/>
        </a:spcBef>
        <a:spcAft>
          <a:spcPct val="0"/>
        </a:spcAft>
        <a:defRPr sz="4400">
          <a:solidFill>
            <a:schemeClr val="tx1"/>
          </a:solidFill>
          <a:latin typeface="A3.OpenSansBold-San" charset="0"/>
        </a:defRPr>
      </a:lvl5pPr>
      <a:lvl6pPr marL="457200" algn="l" rtl="0" fontAlgn="base">
        <a:lnSpc>
          <a:spcPct val="90000"/>
        </a:lnSpc>
        <a:spcBef>
          <a:spcPct val="0"/>
        </a:spcBef>
        <a:spcAft>
          <a:spcPct val="0"/>
        </a:spcAft>
        <a:defRPr sz="4400">
          <a:solidFill>
            <a:schemeClr val="tx1"/>
          </a:solidFill>
          <a:latin typeface="A3.OpenSansBold-San" charset="0"/>
        </a:defRPr>
      </a:lvl6pPr>
      <a:lvl7pPr marL="914400" algn="l" rtl="0" fontAlgn="base">
        <a:lnSpc>
          <a:spcPct val="90000"/>
        </a:lnSpc>
        <a:spcBef>
          <a:spcPct val="0"/>
        </a:spcBef>
        <a:spcAft>
          <a:spcPct val="0"/>
        </a:spcAft>
        <a:defRPr sz="4400">
          <a:solidFill>
            <a:schemeClr val="tx1"/>
          </a:solidFill>
          <a:latin typeface="A3.OpenSansBold-San" charset="0"/>
        </a:defRPr>
      </a:lvl7pPr>
      <a:lvl8pPr marL="1371600" algn="l" rtl="0" fontAlgn="base">
        <a:lnSpc>
          <a:spcPct val="90000"/>
        </a:lnSpc>
        <a:spcBef>
          <a:spcPct val="0"/>
        </a:spcBef>
        <a:spcAft>
          <a:spcPct val="0"/>
        </a:spcAft>
        <a:defRPr sz="4400">
          <a:solidFill>
            <a:schemeClr val="tx1"/>
          </a:solidFill>
          <a:latin typeface="A3.OpenSansBold-San" charset="0"/>
        </a:defRPr>
      </a:lvl8pPr>
      <a:lvl9pPr marL="1828800" algn="l" rtl="0" fontAlgn="base">
        <a:lnSpc>
          <a:spcPct val="90000"/>
        </a:lnSpc>
        <a:spcBef>
          <a:spcPct val="0"/>
        </a:spcBef>
        <a:spcAft>
          <a:spcPct val="0"/>
        </a:spcAft>
        <a:defRPr sz="4400">
          <a:solidFill>
            <a:schemeClr val="tx1"/>
          </a:solidFill>
          <a:latin typeface="A3.OpenSansBold-San"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58FAA656-5D22-A591-A5C8-14AD144E9B98}"/>
              </a:ext>
            </a:extLst>
          </p:cNvPr>
          <p:cNvSpPr>
            <a:spLocks noGrp="1"/>
          </p:cNvSpPr>
          <p:nvPr>
            <p:ph type="title"/>
          </p:nvPr>
        </p:nvSpPr>
        <p:spPr bwMode="auto">
          <a:xfrm>
            <a:off x="769938" y="365125"/>
            <a:ext cx="9658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6A843547-1CAF-8DE4-720B-E425DCEF98EE}"/>
              </a:ext>
            </a:extLst>
          </p:cNvPr>
          <p:cNvSpPr>
            <a:spLocks noGrp="1"/>
          </p:cNvSpPr>
          <p:nvPr>
            <p:ph type="body" idx="1"/>
          </p:nvPr>
        </p:nvSpPr>
        <p:spPr bwMode="auto">
          <a:xfrm>
            <a:off x="769938" y="1825625"/>
            <a:ext cx="9658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F4D6B-91E6-8066-7291-C65851685AB3}"/>
              </a:ext>
            </a:extLst>
          </p:cNvPr>
          <p:cNvSpPr>
            <a:spLocks noGrp="1"/>
          </p:cNvSpPr>
          <p:nvPr>
            <p:ph type="dt" sz="half" idx="2"/>
          </p:nvPr>
        </p:nvSpPr>
        <p:spPr>
          <a:xfrm>
            <a:off x="769938" y="6356350"/>
            <a:ext cx="25193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F3F3F">
                    <a:tint val="75000"/>
                  </a:srgbClr>
                </a:solidFill>
                <a:latin typeface="A3.OpenSans-San"/>
              </a:defRPr>
            </a:lvl1pPr>
          </a:lstStyle>
          <a:p>
            <a:pPr>
              <a:defRPr/>
            </a:pPr>
            <a:fld id="{141B5CB0-75DF-459C-9946-26E46313428A}" type="datetime1">
              <a:rPr lang="en-US"/>
              <a:pPr>
                <a:defRPr/>
              </a:pPr>
              <a:t>11/27/2022</a:t>
            </a:fld>
            <a:endParaRPr lang="en-US"/>
          </a:p>
        </p:txBody>
      </p:sp>
      <p:sp>
        <p:nvSpPr>
          <p:cNvPr id="5" name="Footer Placeholder 4">
            <a:extLst>
              <a:ext uri="{FF2B5EF4-FFF2-40B4-BE49-F238E27FC236}">
                <a16:creationId xmlns:a16="http://schemas.microsoft.com/office/drawing/2014/main" id="{8B1DF20D-AD66-4925-4A6A-09580D227EB6}"/>
              </a:ext>
            </a:extLst>
          </p:cNvPr>
          <p:cNvSpPr>
            <a:spLocks noGrp="1"/>
          </p:cNvSpPr>
          <p:nvPr>
            <p:ph type="ftr" sz="quarter" idx="3"/>
          </p:nvPr>
        </p:nvSpPr>
        <p:spPr>
          <a:xfrm>
            <a:off x="3709988" y="6356350"/>
            <a:ext cx="37782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F3F3F">
                    <a:tint val="75000"/>
                  </a:srgbClr>
                </a:solidFill>
                <a:latin typeface="A3.OpenSans-San"/>
              </a:defRPr>
            </a:lvl1pPr>
          </a:lstStyle>
          <a:p>
            <a:pPr>
              <a:defRPr/>
            </a:pPr>
            <a:endParaRPr lang="en-US"/>
          </a:p>
        </p:txBody>
      </p:sp>
      <p:sp>
        <p:nvSpPr>
          <p:cNvPr id="6" name="Slide Number Placeholder 5">
            <a:extLst>
              <a:ext uri="{FF2B5EF4-FFF2-40B4-BE49-F238E27FC236}">
                <a16:creationId xmlns:a16="http://schemas.microsoft.com/office/drawing/2014/main" id="{ADC6D22A-61D7-DB54-93A9-3E2AAC18EDDF}"/>
              </a:ext>
            </a:extLst>
          </p:cNvPr>
          <p:cNvSpPr>
            <a:spLocks noGrp="1"/>
          </p:cNvSpPr>
          <p:nvPr>
            <p:ph type="sldNum" sz="quarter" idx="4"/>
          </p:nvPr>
        </p:nvSpPr>
        <p:spPr>
          <a:xfrm>
            <a:off x="7908925" y="6356350"/>
            <a:ext cx="25193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latin typeface="A3.OpenSans-San" charset="0"/>
              </a:defRPr>
            </a:lvl1pPr>
          </a:lstStyle>
          <a:p>
            <a:fld id="{3B7E52B3-A800-47CD-99B0-668A429AF2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charset="0"/>
        </a:defRPr>
      </a:lvl2pPr>
      <a:lvl3pPr algn="l" rtl="0" eaLnBrk="0" fontAlgn="base" hangingPunct="0">
        <a:lnSpc>
          <a:spcPct val="90000"/>
        </a:lnSpc>
        <a:spcBef>
          <a:spcPct val="0"/>
        </a:spcBef>
        <a:spcAft>
          <a:spcPct val="0"/>
        </a:spcAft>
        <a:defRPr sz="4400">
          <a:solidFill>
            <a:schemeClr val="tx1"/>
          </a:solidFill>
          <a:latin typeface="A3.OpenSansBold-San" charset="0"/>
        </a:defRPr>
      </a:lvl3pPr>
      <a:lvl4pPr algn="l" rtl="0" eaLnBrk="0" fontAlgn="base" hangingPunct="0">
        <a:lnSpc>
          <a:spcPct val="90000"/>
        </a:lnSpc>
        <a:spcBef>
          <a:spcPct val="0"/>
        </a:spcBef>
        <a:spcAft>
          <a:spcPct val="0"/>
        </a:spcAft>
        <a:defRPr sz="4400">
          <a:solidFill>
            <a:schemeClr val="tx1"/>
          </a:solidFill>
          <a:latin typeface="A3.OpenSansBold-San" charset="0"/>
        </a:defRPr>
      </a:lvl4pPr>
      <a:lvl5pPr algn="l" rtl="0" eaLnBrk="0" fontAlgn="base" hangingPunct="0">
        <a:lnSpc>
          <a:spcPct val="90000"/>
        </a:lnSpc>
        <a:spcBef>
          <a:spcPct val="0"/>
        </a:spcBef>
        <a:spcAft>
          <a:spcPct val="0"/>
        </a:spcAft>
        <a:defRPr sz="4400">
          <a:solidFill>
            <a:schemeClr val="tx1"/>
          </a:solidFill>
          <a:latin typeface="A3.OpenSansBold-San" charset="0"/>
        </a:defRPr>
      </a:lvl5pPr>
      <a:lvl6pPr marL="457200" algn="l" rtl="0" fontAlgn="base">
        <a:lnSpc>
          <a:spcPct val="90000"/>
        </a:lnSpc>
        <a:spcBef>
          <a:spcPct val="0"/>
        </a:spcBef>
        <a:spcAft>
          <a:spcPct val="0"/>
        </a:spcAft>
        <a:defRPr sz="4400">
          <a:solidFill>
            <a:schemeClr val="tx1"/>
          </a:solidFill>
          <a:latin typeface="A3.OpenSansBold-San" charset="0"/>
        </a:defRPr>
      </a:lvl6pPr>
      <a:lvl7pPr marL="914400" algn="l" rtl="0" fontAlgn="base">
        <a:lnSpc>
          <a:spcPct val="90000"/>
        </a:lnSpc>
        <a:spcBef>
          <a:spcPct val="0"/>
        </a:spcBef>
        <a:spcAft>
          <a:spcPct val="0"/>
        </a:spcAft>
        <a:defRPr sz="4400">
          <a:solidFill>
            <a:schemeClr val="tx1"/>
          </a:solidFill>
          <a:latin typeface="A3.OpenSansBold-San" charset="0"/>
        </a:defRPr>
      </a:lvl7pPr>
      <a:lvl8pPr marL="1371600" algn="l" rtl="0" fontAlgn="base">
        <a:lnSpc>
          <a:spcPct val="90000"/>
        </a:lnSpc>
        <a:spcBef>
          <a:spcPct val="0"/>
        </a:spcBef>
        <a:spcAft>
          <a:spcPct val="0"/>
        </a:spcAft>
        <a:defRPr sz="4400">
          <a:solidFill>
            <a:schemeClr val="tx1"/>
          </a:solidFill>
          <a:latin typeface="A3.OpenSansBold-San" charset="0"/>
        </a:defRPr>
      </a:lvl8pPr>
      <a:lvl9pPr marL="1828800" algn="l" rtl="0" fontAlgn="base">
        <a:lnSpc>
          <a:spcPct val="90000"/>
        </a:lnSpc>
        <a:spcBef>
          <a:spcPct val="0"/>
        </a:spcBef>
        <a:spcAft>
          <a:spcPct val="0"/>
        </a:spcAft>
        <a:defRPr sz="4400">
          <a:solidFill>
            <a:schemeClr val="tx1"/>
          </a:solidFill>
          <a:latin typeface="A3.OpenSansBold-San"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a:extLst>
              <a:ext uri="{FF2B5EF4-FFF2-40B4-BE49-F238E27FC236}">
                <a16:creationId xmlns:a16="http://schemas.microsoft.com/office/drawing/2014/main" id="{5F97BE9B-C017-5570-A47A-77947B39371B}"/>
              </a:ext>
            </a:extLst>
          </p:cNvPr>
          <p:cNvSpPr>
            <a:spLocks noGrp="1"/>
          </p:cNvSpPr>
          <p:nvPr>
            <p:ph type="title"/>
          </p:nvPr>
        </p:nvSpPr>
        <p:spPr bwMode="auto">
          <a:xfrm>
            <a:off x="769938" y="365125"/>
            <a:ext cx="9658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a:extLst>
              <a:ext uri="{FF2B5EF4-FFF2-40B4-BE49-F238E27FC236}">
                <a16:creationId xmlns:a16="http://schemas.microsoft.com/office/drawing/2014/main" id="{5C931D5C-3E69-5BB8-91F5-1CC4367E39C9}"/>
              </a:ext>
            </a:extLst>
          </p:cNvPr>
          <p:cNvSpPr>
            <a:spLocks noGrp="1"/>
          </p:cNvSpPr>
          <p:nvPr>
            <p:ph type="body" idx="1"/>
          </p:nvPr>
        </p:nvSpPr>
        <p:spPr bwMode="auto">
          <a:xfrm>
            <a:off x="769938" y="1825625"/>
            <a:ext cx="96583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1A5601A-74FD-F729-01E0-5E0718088DF5}"/>
              </a:ext>
            </a:extLst>
          </p:cNvPr>
          <p:cNvSpPr>
            <a:spLocks noGrp="1"/>
          </p:cNvSpPr>
          <p:nvPr>
            <p:ph type="dt" sz="half" idx="2"/>
          </p:nvPr>
        </p:nvSpPr>
        <p:spPr>
          <a:xfrm>
            <a:off x="769938" y="6356350"/>
            <a:ext cx="25193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3F3F3F">
                    <a:tint val="75000"/>
                  </a:srgbClr>
                </a:solidFill>
                <a:latin typeface="A3.OpenSans-San"/>
              </a:defRPr>
            </a:lvl1pPr>
          </a:lstStyle>
          <a:p>
            <a:pPr>
              <a:defRPr/>
            </a:pPr>
            <a:fld id="{122EAFFE-775D-4936-B557-B27625C118EE}" type="datetime1">
              <a:rPr lang="en-US"/>
              <a:pPr>
                <a:defRPr/>
              </a:pPr>
              <a:t>11/27/2022</a:t>
            </a:fld>
            <a:endParaRPr lang="en-US"/>
          </a:p>
        </p:txBody>
      </p:sp>
      <p:sp>
        <p:nvSpPr>
          <p:cNvPr id="5" name="Footer Placeholder 4">
            <a:extLst>
              <a:ext uri="{FF2B5EF4-FFF2-40B4-BE49-F238E27FC236}">
                <a16:creationId xmlns:a16="http://schemas.microsoft.com/office/drawing/2014/main" id="{88241FA6-BCA4-7EAC-C296-0612A63E3CE0}"/>
              </a:ext>
            </a:extLst>
          </p:cNvPr>
          <p:cNvSpPr>
            <a:spLocks noGrp="1"/>
          </p:cNvSpPr>
          <p:nvPr>
            <p:ph type="ftr" sz="quarter" idx="3"/>
          </p:nvPr>
        </p:nvSpPr>
        <p:spPr>
          <a:xfrm>
            <a:off x="3709988" y="6356350"/>
            <a:ext cx="377825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3F3F3F">
                    <a:tint val="75000"/>
                  </a:srgbClr>
                </a:solidFill>
                <a:latin typeface="A3.OpenSans-San"/>
              </a:defRPr>
            </a:lvl1pPr>
          </a:lstStyle>
          <a:p>
            <a:pPr>
              <a:defRPr/>
            </a:pPr>
            <a:endParaRPr lang="en-US"/>
          </a:p>
        </p:txBody>
      </p:sp>
      <p:sp>
        <p:nvSpPr>
          <p:cNvPr id="6" name="Slide Number Placeholder 5">
            <a:extLst>
              <a:ext uri="{FF2B5EF4-FFF2-40B4-BE49-F238E27FC236}">
                <a16:creationId xmlns:a16="http://schemas.microsoft.com/office/drawing/2014/main" id="{6EB27EC3-A408-885D-40B4-118E76CD861C}"/>
              </a:ext>
            </a:extLst>
          </p:cNvPr>
          <p:cNvSpPr>
            <a:spLocks noGrp="1"/>
          </p:cNvSpPr>
          <p:nvPr>
            <p:ph type="sldNum" sz="quarter" idx="4"/>
          </p:nvPr>
        </p:nvSpPr>
        <p:spPr>
          <a:xfrm>
            <a:off x="7908925" y="6356350"/>
            <a:ext cx="2519363"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latin typeface="A3.OpenSans-San" charset="0"/>
              </a:defRPr>
            </a:lvl1pPr>
          </a:lstStyle>
          <a:p>
            <a:fld id="{31792E9F-FA42-4CF9-98CC-9C538EDCC5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charset="0"/>
        </a:defRPr>
      </a:lvl2pPr>
      <a:lvl3pPr algn="l" rtl="0" eaLnBrk="0" fontAlgn="base" hangingPunct="0">
        <a:lnSpc>
          <a:spcPct val="90000"/>
        </a:lnSpc>
        <a:spcBef>
          <a:spcPct val="0"/>
        </a:spcBef>
        <a:spcAft>
          <a:spcPct val="0"/>
        </a:spcAft>
        <a:defRPr sz="4400">
          <a:solidFill>
            <a:schemeClr val="tx1"/>
          </a:solidFill>
          <a:latin typeface="A3.OpenSansBold-San" charset="0"/>
        </a:defRPr>
      </a:lvl3pPr>
      <a:lvl4pPr algn="l" rtl="0" eaLnBrk="0" fontAlgn="base" hangingPunct="0">
        <a:lnSpc>
          <a:spcPct val="90000"/>
        </a:lnSpc>
        <a:spcBef>
          <a:spcPct val="0"/>
        </a:spcBef>
        <a:spcAft>
          <a:spcPct val="0"/>
        </a:spcAft>
        <a:defRPr sz="4400">
          <a:solidFill>
            <a:schemeClr val="tx1"/>
          </a:solidFill>
          <a:latin typeface="A3.OpenSansBold-San" charset="0"/>
        </a:defRPr>
      </a:lvl4pPr>
      <a:lvl5pPr algn="l" rtl="0" eaLnBrk="0" fontAlgn="base" hangingPunct="0">
        <a:lnSpc>
          <a:spcPct val="90000"/>
        </a:lnSpc>
        <a:spcBef>
          <a:spcPct val="0"/>
        </a:spcBef>
        <a:spcAft>
          <a:spcPct val="0"/>
        </a:spcAft>
        <a:defRPr sz="4400">
          <a:solidFill>
            <a:schemeClr val="tx1"/>
          </a:solidFill>
          <a:latin typeface="A3.OpenSansBold-San" charset="0"/>
        </a:defRPr>
      </a:lvl5pPr>
      <a:lvl6pPr marL="457200" algn="l" rtl="0" fontAlgn="base">
        <a:lnSpc>
          <a:spcPct val="90000"/>
        </a:lnSpc>
        <a:spcBef>
          <a:spcPct val="0"/>
        </a:spcBef>
        <a:spcAft>
          <a:spcPct val="0"/>
        </a:spcAft>
        <a:defRPr sz="4400">
          <a:solidFill>
            <a:schemeClr val="tx1"/>
          </a:solidFill>
          <a:latin typeface="A3.OpenSansBold-San" charset="0"/>
        </a:defRPr>
      </a:lvl6pPr>
      <a:lvl7pPr marL="914400" algn="l" rtl="0" fontAlgn="base">
        <a:lnSpc>
          <a:spcPct val="90000"/>
        </a:lnSpc>
        <a:spcBef>
          <a:spcPct val="0"/>
        </a:spcBef>
        <a:spcAft>
          <a:spcPct val="0"/>
        </a:spcAft>
        <a:defRPr sz="4400">
          <a:solidFill>
            <a:schemeClr val="tx1"/>
          </a:solidFill>
          <a:latin typeface="A3.OpenSansBold-San" charset="0"/>
        </a:defRPr>
      </a:lvl7pPr>
      <a:lvl8pPr marL="1371600" algn="l" rtl="0" fontAlgn="base">
        <a:lnSpc>
          <a:spcPct val="90000"/>
        </a:lnSpc>
        <a:spcBef>
          <a:spcPct val="0"/>
        </a:spcBef>
        <a:spcAft>
          <a:spcPct val="0"/>
        </a:spcAft>
        <a:defRPr sz="4400">
          <a:solidFill>
            <a:schemeClr val="tx1"/>
          </a:solidFill>
          <a:latin typeface="A3.OpenSansBold-San" charset="0"/>
        </a:defRPr>
      </a:lvl8pPr>
      <a:lvl9pPr marL="1828800" algn="l" rtl="0" fontAlgn="base">
        <a:lnSpc>
          <a:spcPct val="90000"/>
        </a:lnSpc>
        <a:spcBef>
          <a:spcPct val="0"/>
        </a:spcBef>
        <a:spcAft>
          <a:spcPct val="0"/>
        </a:spcAft>
        <a:defRPr sz="4400">
          <a:solidFill>
            <a:schemeClr val="tx1"/>
          </a:solidFill>
          <a:latin typeface="A3.OpenSansBold-San"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769878" y="365126"/>
            <a:ext cx="965846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769878" y="1825625"/>
            <a:ext cx="965846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769878" y="6356351"/>
            <a:ext cx="2519601" cy="365125"/>
          </a:xfrm>
          <a:prstGeom prst="rect">
            <a:avLst/>
          </a:prstGeom>
        </p:spPr>
        <p:txBody>
          <a:bodyPr vert="horz" lIns="91440" tIns="45720" rIns="91440" bIns="45720" rtlCol="0" anchor="ctr"/>
          <a:lstStyle>
            <a:lvl1pPr algn="l">
              <a:defRPr sz="1102">
                <a:solidFill>
                  <a:schemeClr val="tx1">
                    <a:tint val="75000"/>
                  </a:schemeClr>
                </a:solidFill>
              </a:defRPr>
            </a:lvl1pPr>
          </a:lstStyle>
          <a:p>
            <a:fld id="{A3C7057A-3CB6-4482-95B3-991E6705BD35}" type="datetimeFigureOut">
              <a:rPr lang="en-US" smtClean="0"/>
              <a:t>11/27/2022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709412" y="6356351"/>
            <a:ext cx="3779401" cy="365125"/>
          </a:xfrm>
          <a:prstGeom prst="rect">
            <a:avLst/>
          </a:prstGeom>
        </p:spPr>
        <p:txBody>
          <a:bodyPr vert="horz" lIns="91440" tIns="45720" rIns="91440" bIns="45720" rtlCol="0" anchor="ctr"/>
          <a:lstStyle>
            <a:lvl1pPr algn="ctr">
              <a:defRPr sz="1102">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7908746" y="6356351"/>
            <a:ext cx="2519601" cy="365125"/>
          </a:xfrm>
          <a:prstGeom prst="rect">
            <a:avLst/>
          </a:prstGeom>
        </p:spPr>
        <p:txBody>
          <a:bodyPr vert="horz" lIns="91440" tIns="45720" rIns="91440" bIns="45720" rtlCol="0" anchor="ctr"/>
          <a:lstStyle>
            <a:lvl1pPr algn="r">
              <a:defRPr sz="1102">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842486737"/>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l" defTabSz="839876" rtl="0" eaLnBrk="1" latinLnBrk="0" hangingPunct="1">
        <a:lnSpc>
          <a:spcPct val="90000"/>
        </a:lnSpc>
        <a:spcBef>
          <a:spcPct val="0"/>
        </a:spcBef>
        <a:buNone/>
        <a:defRPr sz="4041" kern="1200">
          <a:solidFill>
            <a:schemeClr val="tx1"/>
          </a:solidFill>
          <a:latin typeface="+mj-lt"/>
          <a:ea typeface="+mj-ea"/>
          <a:cs typeface="+mj-cs"/>
        </a:defRPr>
      </a:lvl1pPr>
    </p:titleStyle>
    <p:bodyStyle>
      <a:lvl1pPr marL="209969" indent="-209969" algn="l" defTabSz="839876" rtl="0" eaLnBrk="1" latinLnBrk="0" hangingPunct="1">
        <a:lnSpc>
          <a:spcPct val="90000"/>
        </a:lnSpc>
        <a:spcBef>
          <a:spcPts val="919"/>
        </a:spcBef>
        <a:buFont typeface="Arial" panose="020B0604020202020204" pitchFamily="34" charset="0"/>
        <a:buChar char="•"/>
        <a:defRPr sz="2572" kern="1200">
          <a:solidFill>
            <a:schemeClr val="tx1"/>
          </a:solidFill>
          <a:latin typeface="+mn-lt"/>
          <a:ea typeface="+mn-ea"/>
          <a:cs typeface="+mn-cs"/>
        </a:defRPr>
      </a:lvl1pPr>
      <a:lvl2pPr marL="629907" indent="-209969" algn="l" defTabSz="839876" rtl="0" eaLnBrk="1" latinLnBrk="0" hangingPunct="1">
        <a:lnSpc>
          <a:spcPct val="90000"/>
        </a:lnSpc>
        <a:spcBef>
          <a:spcPts val="459"/>
        </a:spcBef>
        <a:buFont typeface="Arial" panose="020B0604020202020204" pitchFamily="34" charset="0"/>
        <a:buChar char="•"/>
        <a:defRPr sz="2204" kern="1200">
          <a:solidFill>
            <a:schemeClr val="tx1"/>
          </a:solidFill>
          <a:latin typeface="+mn-lt"/>
          <a:ea typeface="+mn-ea"/>
          <a:cs typeface="+mn-cs"/>
        </a:defRPr>
      </a:lvl2pPr>
      <a:lvl3pPr marL="1049846" indent="-209969" algn="l" defTabSz="839876" rtl="0" eaLnBrk="1" latinLnBrk="0" hangingPunct="1">
        <a:lnSpc>
          <a:spcPct val="90000"/>
        </a:lnSpc>
        <a:spcBef>
          <a:spcPts val="459"/>
        </a:spcBef>
        <a:buFont typeface="Arial" panose="020B0604020202020204" pitchFamily="34" charset="0"/>
        <a:buChar char="•"/>
        <a:defRPr sz="1837" kern="1200">
          <a:solidFill>
            <a:schemeClr val="tx1"/>
          </a:solidFill>
          <a:latin typeface="+mn-lt"/>
          <a:ea typeface="+mn-ea"/>
          <a:cs typeface="+mn-cs"/>
        </a:defRPr>
      </a:lvl3pPr>
      <a:lvl4pPr marL="1469784"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4pPr>
      <a:lvl5pPr marL="1889722"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5pPr>
      <a:lvl6pPr marL="2309660"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6pPr>
      <a:lvl7pPr marL="2729598"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7pPr>
      <a:lvl8pPr marL="3149537"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8pPr>
      <a:lvl9pPr marL="3569475" indent="-209969" algn="l" defTabSz="839876" rtl="0" eaLnBrk="1" latinLnBrk="0" hangingPunct="1">
        <a:lnSpc>
          <a:spcPct val="90000"/>
        </a:lnSpc>
        <a:spcBef>
          <a:spcPts val="459"/>
        </a:spcBef>
        <a:buFont typeface="Arial" panose="020B0604020202020204" pitchFamily="34" charset="0"/>
        <a:buChar char="•"/>
        <a:defRPr sz="1653" kern="1200">
          <a:solidFill>
            <a:schemeClr val="tx1"/>
          </a:solidFill>
          <a:latin typeface="+mn-lt"/>
          <a:ea typeface="+mn-ea"/>
          <a:cs typeface="+mn-cs"/>
        </a:defRPr>
      </a:lvl9pPr>
    </p:bodyStyle>
    <p:otherStyle>
      <a:defPPr>
        <a:defRPr lang="en-US"/>
      </a:defPPr>
      <a:lvl1pPr marL="0" algn="l" defTabSz="839876" rtl="0" eaLnBrk="1" latinLnBrk="0" hangingPunct="1">
        <a:defRPr sz="1653" kern="1200">
          <a:solidFill>
            <a:schemeClr val="tx1"/>
          </a:solidFill>
          <a:latin typeface="+mn-lt"/>
          <a:ea typeface="+mn-ea"/>
          <a:cs typeface="+mn-cs"/>
        </a:defRPr>
      </a:lvl1pPr>
      <a:lvl2pPr marL="419938" algn="l" defTabSz="839876" rtl="0" eaLnBrk="1" latinLnBrk="0" hangingPunct="1">
        <a:defRPr sz="1653" kern="1200">
          <a:solidFill>
            <a:schemeClr val="tx1"/>
          </a:solidFill>
          <a:latin typeface="+mn-lt"/>
          <a:ea typeface="+mn-ea"/>
          <a:cs typeface="+mn-cs"/>
        </a:defRPr>
      </a:lvl2pPr>
      <a:lvl3pPr marL="839876" algn="l" defTabSz="839876" rtl="0" eaLnBrk="1" latinLnBrk="0" hangingPunct="1">
        <a:defRPr sz="1653" kern="1200">
          <a:solidFill>
            <a:schemeClr val="tx1"/>
          </a:solidFill>
          <a:latin typeface="+mn-lt"/>
          <a:ea typeface="+mn-ea"/>
          <a:cs typeface="+mn-cs"/>
        </a:defRPr>
      </a:lvl3pPr>
      <a:lvl4pPr marL="1259815" algn="l" defTabSz="839876" rtl="0" eaLnBrk="1" latinLnBrk="0" hangingPunct="1">
        <a:defRPr sz="1653" kern="1200">
          <a:solidFill>
            <a:schemeClr val="tx1"/>
          </a:solidFill>
          <a:latin typeface="+mn-lt"/>
          <a:ea typeface="+mn-ea"/>
          <a:cs typeface="+mn-cs"/>
        </a:defRPr>
      </a:lvl4pPr>
      <a:lvl5pPr marL="1679753" algn="l" defTabSz="839876" rtl="0" eaLnBrk="1" latinLnBrk="0" hangingPunct="1">
        <a:defRPr sz="1653" kern="1200">
          <a:solidFill>
            <a:schemeClr val="tx1"/>
          </a:solidFill>
          <a:latin typeface="+mn-lt"/>
          <a:ea typeface="+mn-ea"/>
          <a:cs typeface="+mn-cs"/>
        </a:defRPr>
      </a:lvl5pPr>
      <a:lvl6pPr marL="2099691" algn="l" defTabSz="839876" rtl="0" eaLnBrk="1" latinLnBrk="0" hangingPunct="1">
        <a:defRPr sz="1653" kern="1200">
          <a:solidFill>
            <a:schemeClr val="tx1"/>
          </a:solidFill>
          <a:latin typeface="+mn-lt"/>
          <a:ea typeface="+mn-ea"/>
          <a:cs typeface="+mn-cs"/>
        </a:defRPr>
      </a:lvl6pPr>
      <a:lvl7pPr marL="2519629" algn="l" defTabSz="839876" rtl="0" eaLnBrk="1" latinLnBrk="0" hangingPunct="1">
        <a:defRPr sz="1653" kern="1200">
          <a:solidFill>
            <a:schemeClr val="tx1"/>
          </a:solidFill>
          <a:latin typeface="+mn-lt"/>
          <a:ea typeface="+mn-ea"/>
          <a:cs typeface="+mn-cs"/>
        </a:defRPr>
      </a:lvl7pPr>
      <a:lvl8pPr marL="2939567" algn="l" defTabSz="839876" rtl="0" eaLnBrk="1" latinLnBrk="0" hangingPunct="1">
        <a:defRPr sz="1653" kern="1200">
          <a:solidFill>
            <a:schemeClr val="tx1"/>
          </a:solidFill>
          <a:latin typeface="+mn-lt"/>
          <a:ea typeface="+mn-ea"/>
          <a:cs typeface="+mn-cs"/>
        </a:defRPr>
      </a:lvl8pPr>
      <a:lvl9pPr marL="3359506" algn="l" defTabSz="839876" rtl="0" eaLnBrk="1" latinLnBrk="0" hangingPunct="1">
        <a:defRPr sz="16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3.xml"/><Relationship Id="rId5" Type="http://schemas.openxmlformats.org/officeDocument/2006/relationships/image" Target="../media/image25.png"/><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1.pn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5.xml"/><Relationship Id="rId1" Type="http://schemas.openxmlformats.org/officeDocument/2006/relationships/tags" Target="../tags/tag5.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5.xml"/><Relationship Id="rId3" Type="http://schemas.openxmlformats.org/officeDocument/2006/relationships/image" Target="../media/image8.png"/><Relationship Id="rId7" Type="http://schemas.openxmlformats.org/officeDocument/2006/relationships/image" Target="../media/image12.gif"/><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image" Target="../media/image7.png"/><Relationship Id="rId16" Type="http://schemas.openxmlformats.org/officeDocument/2006/relationships/slide" Target="slide9.xml"/><Relationship Id="rId1" Type="http://schemas.openxmlformats.org/officeDocument/2006/relationships/slideLayout" Target="../slideLayouts/slideLayout43.xml"/><Relationship Id="rId6" Type="http://schemas.openxmlformats.org/officeDocument/2006/relationships/image" Target="../media/image11.gif"/><Relationship Id="rId11" Type="http://schemas.openxmlformats.org/officeDocument/2006/relationships/slide" Target="slide4.xml"/><Relationship Id="rId5" Type="http://schemas.openxmlformats.org/officeDocument/2006/relationships/image" Target="../media/image10.gif"/><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9.gif"/><Relationship Id="rId9" Type="http://schemas.openxmlformats.org/officeDocument/2006/relationships/image" Target="../media/image13.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2086626-9698-226D-3372-33D752482D90}"/>
              </a:ext>
            </a:extLst>
          </p:cNvPr>
          <p:cNvSpPr>
            <a:spLocks noChangeArrowheads="1"/>
          </p:cNvSpPr>
          <p:nvPr/>
        </p:nvSpPr>
        <p:spPr bwMode="auto">
          <a:xfrm>
            <a:off x="5775325" y="6269038"/>
            <a:ext cx="3262313" cy="206375"/>
          </a:xfrm>
          <a:prstGeom prst="rect">
            <a:avLst/>
          </a:prstGeom>
          <a:solidFill>
            <a:srgbClr val="FFCC99"/>
          </a:solidFill>
          <a:ln>
            <a:noFill/>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FontTx/>
              <a:buNone/>
              <a:defRPr/>
            </a:pPr>
            <a:endParaRPr lang="vi-VN" altLang="vi-VN" sz="2692">
              <a:latin typeface="Arial" panose="020B0604020202020204" pitchFamily="34" charset="0"/>
            </a:endParaRPr>
          </a:p>
        </p:txBody>
      </p:sp>
      <p:pic>
        <p:nvPicPr>
          <p:cNvPr id="103428" name="Picture 5" descr="flowerba[1]">
            <a:extLst>
              <a:ext uri="{FF2B5EF4-FFF2-40B4-BE49-F238E27FC236}">
                <a16:creationId xmlns:a16="http://schemas.microsoft.com/office/drawing/2014/main" id="{A3852C36-10BA-9E8F-78D0-86620AF59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6342063"/>
            <a:ext cx="1085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3" name="WordArt 12">
            <a:extLst>
              <a:ext uri="{FF2B5EF4-FFF2-40B4-BE49-F238E27FC236}">
                <a16:creationId xmlns:a16="http://schemas.microsoft.com/office/drawing/2014/main" id="{594EFFB6-4432-0341-BD24-82545487D675}"/>
              </a:ext>
            </a:extLst>
          </p:cNvPr>
          <p:cNvSpPr>
            <a:spLocks noChangeArrowheads="1" noChangeShapeType="1" noTextEdit="1"/>
          </p:cNvSpPr>
          <p:nvPr/>
        </p:nvSpPr>
        <p:spPr bwMode="auto">
          <a:xfrm>
            <a:off x="1027112" y="2110094"/>
            <a:ext cx="8763000" cy="11906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462" kern="10">
                <a:solidFill>
                  <a:schemeClr val="bg1"/>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TẬP ĐỌC</a:t>
            </a:r>
          </a:p>
          <a:p>
            <a:pPr algn="ctr"/>
            <a:r>
              <a:rPr lang="en-US" sz="3462" kern="10">
                <a:solidFill>
                  <a:schemeClr val="bg1"/>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NGƯỜI TÌM ĐƯỜNG LÊN CÁC VÌ SAO.</a:t>
            </a:r>
            <a:endParaRPr lang="en-US" sz="3462" kern="10">
              <a:solidFill>
                <a:srgbClr val="7030A0"/>
              </a:solidFill>
              <a:effectLst>
                <a:outerShdw dist="45791" dir="2021404" algn="ctr" rotWithShape="0">
                  <a:srgbClr val="B2B2B2">
                    <a:alpha val="79999"/>
                  </a:srgbClr>
                </a:outerShdw>
              </a:effectLst>
              <a:cs typeface="Arial" panose="020B0604020202020204" pitchFamily="34" charset="0"/>
            </a:endParaRPr>
          </a:p>
        </p:txBody>
      </p:sp>
      <p:pic>
        <p:nvPicPr>
          <p:cNvPr id="103434" name="Picture 13" descr="Book-09">
            <a:extLst>
              <a:ext uri="{FF2B5EF4-FFF2-40B4-BE49-F238E27FC236}">
                <a16:creationId xmlns:a16="http://schemas.microsoft.com/office/drawing/2014/main" id="{686E57C3-22A5-8C21-5A64-88FA22183C8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8512" y="382587"/>
            <a:ext cx="15890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6" name="Google Shape;363;p22">
            <a:extLst>
              <a:ext uri="{FF2B5EF4-FFF2-40B4-BE49-F238E27FC236}">
                <a16:creationId xmlns:a16="http://schemas.microsoft.com/office/drawing/2014/main" id="{AE16A5FB-F563-1A73-A723-4DC33F8DC3D1}"/>
              </a:ext>
            </a:extLst>
          </p:cNvPr>
          <p:cNvGrpSpPr>
            <a:grpSpLocks/>
          </p:cNvGrpSpPr>
          <p:nvPr/>
        </p:nvGrpSpPr>
        <p:grpSpPr bwMode="auto">
          <a:xfrm>
            <a:off x="85725" y="4749800"/>
            <a:ext cx="3482975" cy="1847850"/>
            <a:chOff x="3764145" y="642192"/>
            <a:chExt cx="5251643" cy="5269067"/>
          </a:xfrm>
        </p:grpSpPr>
        <p:pic>
          <p:nvPicPr>
            <p:cNvPr id="103437" name="Google Shape;364;p22">
              <a:extLst>
                <a:ext uri="{FF2B5EF4-FFF2-40B4-BE49-F238E27FC236}">
                  <a16:creationId xmlns:a16="http://schemas.microsoft.com/office/drawing/2014/main" id="{5E924623-574C-87E9-AAD9-063E7A8D16B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421" y="1524257"/>
              <a:ext cx="4997367" cy="43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Google Shape;365;p22">
              <a:extLst>
                <a:ext uri="{FF2B5EF4-FFF2-40B4-BE49-F238E27FC236}">
                  <a16:creationId xmlns:a16="http://schemas.microsoft.com/office/drawing/2014/main" id="{5367A7D4-8927-49D2-72BD-48332EAB02D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764145" y="642192"/>
              <a:ext cx="1950370" cy="213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图片 1" descr="图片包含 雨, 自然, 室内&#10;&#10;描述已自动生成">
            <a:extLst>
              <a:ext uri="{FF2B5EF4-FFF2-40B4-BE49-F238E27FC236}">
                <a16:creationId xmlns:a16="http://schemas.microsoft.com/office/drawing/2014/main" id="{C1C25DD0-D458-E265-B622-960F627D1D81}"/>
              </a:ext>
            </a:extLst>
          </p:cNvPr>
          <p:cNvPicPr>
            <a:picLocks noChangeAspect="1"/>
          </p:cNvPicPr>
          <p:nvPr/>
        </p:nvPicPr>
        <p:blipFill>
          <a:blip r:embed="rId3">
            <a:extLst>
              <a:ext uri="{28A0092B-C50C-407E-A947-70E740481C1C}">
                <a14:useLocalDpi xmlns:a14="http://schemas.microsoft.com/office/drawing/2010/main" val="0"/>
              </a:ext>
            </a:extLst>
          </a:blip>
          <a:srcRect b="62453"/>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7" name="PA_库_图片 961">
            <a:extLst>
              <a:ext uri="{FF2B5EF4-FFF2-40B4-BE49-F238E27FC236}">
                <a16:creationId xmlns:a16="http://schemas.microsoft.com/office/drawing/2014/main" id="{DC817B42-DCF3-F014-A4AC-8DA43B7B8EE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4000" y="55563"/>
            <a:ext cx="89852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图片 3" descr="图片包含 餐桌, 室内&#10;&#10;描述已自动生成">
            <a:extLst>
              <a:ext uri="{FF2B5EF4-FFF2-40B4-BE49-F238E27FC236}">
                <a16:creationId xmlns:a16="http://schemas.microsoft.com/office/drawing/2014/main" id="{949780EA-0649-08B9-B6B9-9AC6103C99E0}"/>
              </a:ext>
            </a:extLst>
          </p:cNvPr>
          <p:cNvPicPr>
            <a:picLocks noChangeAspect="1"/>
          </p:cNvPicPr>
          <p:nvPr/>
        </p:nvPicPr>
        <p:blipFill>
          <a:blip r:embed="rId5">
            <a:extLst>
              <a:ext uri="{28A0092B-C50C-407E-A947-70E740481C1C}">
                <a14:useLocalDpi xmlns:a14="http://schemas.microsoft.com/office/drawing/2010/main" val="0"/>
              </a:ext>
            </a:extLst>
          </a:blip>
          <a:srcRect l="3156" r="31834" b="2"/>
          <a:stretch>
            <a:fillRect/>
          </a:stretch>
        </p:blipFill>
        <p:spPr bwMode="auto">
          <a:xfrm>
            <a:off x="9163053" y="0"/>
            <a:ext cx="2009773" cy="210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双波形 5">
            <a:extLst>
              <a:ext uri="{FF2B5EF4-FFF2-40B4-BE49-F238E27FC236}">
                <a16:creationId xmlns:a16="http://schemas.microsoft.com/office/drawing/2014/main" id="{0838710C-BEDE-0A79-8A04-4E606DE9EC6E}"/>
              </a:ext>
            </a:extLst>
          </p:cNvPr>
          <p:cNvSpPr/>
          <p:nvPr/>
        </p:nvSpPr>
        <p:spPr>
          <a:xfrm>
            <a:off x="458788" y="2033588"/>
            <a:ext cx="8267700" cy="117475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altLang="zh-CN" sz="4000" dirty="0">
                <a:solidFill>
                  <a:srgbClr val="00B0F0"/>
                </a:solidFill>
                <a:latin typeface="Times New Roman" pitchFamily="18" charset="0"/>
                <a:cs typeface="Times New Roman" pitchFamily="18" charset="0"/>
              </a:rPr>
              <a:t>   </a:t>
            </a:r>
            <a:endParaRPr lang="zh-CN" altLang="en-US" sz="4000" dirty="0">
              <a:solidFill>
                <a:srgbClr val="00B0F0"/>
              </a:solidFill>
              <a:latin typeface="Times New Roman" pitchFamily="18" charset="0"/>
              <a:cs typeface="Times New Roman" pitchFamily="18" charset="0"/>
            </a:endParaRPr>
          </a:p>
        </p:txBody>
      </p:sp>
      <p:sp>
        <p:nvSpPr>
          <p:cNvPr id="8" name="文本框 7">
            <a:extLst>
              <a:ext uri="{FF2B5EF4-FFF2-40B4-BE49-F238E27FC236}">
                <a16:creationId xmlns:a16="http://schemas.microsoft.com/office/drawing/2014/main" id="{185A8694-82DF-C847-73A0-494168D44FD1}"/>
              </a:ext>
            </a:extLst>
          </p:cNvPr>
          <p:cNvSpPr txBox="1">
            <a:spLocks noChangeArrowheads="1"/>
          </p:cNvSpPr>
          <p:nvPr/>
        </p:nvSpPr>
        <p:spPr bwMode="auto">
          <a:xfrm>
            <a:off x="530225" y="2219325"/>
            <a:ext cx="1900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vi-VN"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Ý</a:t>
            </a:r>
            <a:r>
              <a:rPr lang="en-US" altLang="zh-CN" sz="4000" b="1" dirty="0" smtClean="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1:</a:t>
            </a:r>
            <a:r>
              <a:rPr lang="vi-VN"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6" name="双波形 15">
            <a:extLst>
              <a:ext uri="{FF2B5EF4-FFF2-40B4-BE49-F238E27FC236}">
                <a16:creationId xmlns:a16="http://schemas.microsoft.com/office/drawing/2014/main" id="{830F35EE-F9AC-1335-9929-25491188BFBF}"/>
              </a:ext>
            </a:extLst>
          </p:cNvPr>
          <p:cNvSpPr/>
          <p:nvPr/>
        </p:nvSpPr>
        <p:spPr>
          <a:xfrm>
            <a:off x="404813" y="3700463"/>
            <a:ext cx="8926512" cy="1344612"/>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9" name="双波形 18">
            <a:extLst>
              <a:ext uri="{FF2B5EF4-FFF2-40B4-BE49-F238E27FC236}">
                <a16:creationId xmlns:a16="http://schemas.microsoft.com/office/drawing/2014/main" id="{F1FAFB3F-E911-B275-2710-2773ADBDAE0B}"/>
              </a:ext>
            </a:extLst>
          </p:cNvPr>
          <p:cNvSpPr/>
          <p:nvPr/>
        </p:nvSpPr>
        <p:spPr>
          <a:xfrm>
            <a:off x="254000" y="5257800"/>
            <a:ext cx="10696575" cy="160020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0843" name="Rectangle 13">
            <a:extLst>
              <a:ext uri="{FF2B5EF4-FFF2-40B4-BE49-F238E27FC236}">
                <a16:creationId xmlns:a16="http://schemas.microsoft.com/office/drawing/2014/main" id="{96F5D823-D12F-7A98-614C-F0D1BB64B84C}"/>
              </a:ext>
            </a:extLst>
          </p:cNvPr>
          <p:cNvSpPr>
            <a:spLocks noChangeArrowheads="1"/>
          </p:cNvSpPr>
          <p:nvPr/>
        </p:nvSpPr>
        <p:spPr bwMode="auto">
          <a:xfrm>
            <a:off x="1366838" y="3175000"/>
            <a:ext cx="62055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just" eaLnBrk="1" hangingPunct="1">
              <a:lnSpc>
                <a:spcPct val="133000"/>
              </a:lnSpc>
              <a:spcBef>
                <a:spcPct val="0"/>
              </a:spcBef>
              <a:buFontTx/>
              <a:buNone/>
            </a:pPr>
            <a:r>
              <a:rPr lang="vi-VN" altLang="en-US" sz="1000">
                <a:solidFill>
                  <a:srgbClr val="052740"/>
                </a:solidFill>
                <a:latin typeface="A3.SFUFutura03Book-San" charset="0"/>
                <a:ea typeface="#9Slide02 Noi dung rat dai"/>
                <a:cs typeface="#9Slide02 Noi dung rat dai"/>
              </a:rPr>
              <a:t>. u</a:t>
            </a:r>
            <a:endParaRPr lang="en-US" altLang="en-US" sz="1000">
              <a:solidFill>
                <a:srgbClr val="052740"/>
              </a:solidFill>
              <a:latin typeface="A3.SFUFutura03Book-San" charset="0"/>
              <a:ea typeface="#9Slide02 Noi dung rat dai"/>
              <a:cs typeface="#9Slide02 Noi dung rat dai"/>
            </a:endParaRPr>
          </a:p>
        </p:txBody>
      </p:sp>
      <p:sp>
        <p:nvSpPr>
          <p:cNvPr id="3" name="Rectangle 2">
            <a:extLst>
              <a:ext uri="{FF2B5EF4-FFF2-40B4-BE49-F238E27FC236}">
                <a16:creationId xmlns:a16="http://schemas.microsoft.com/office/drawing/2014/main" id="{C325C467-B251-0A6E-596E-FF0F795CBCED}"/>
              </a:ext>
            </a:extLst>
          </p:cNvPr>
          <p:cNvSpPr>
            <a:spLocks noChangeArrowheads="1"/>
          </p:cNvSpPr>
          <p:nvPr/>
        </p:nvSpPr>
        <p:spPr bwMode="auto">
          <a:xfrm>
            <a:off x="2433636" y="2305844"/>
            <a:ext cx="628967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vi-VN" altLang="zh-CN" sz="3600" b="1">
                <a:solidFill>
                  <a:srgbClr val="00B0F0"/>
                </a:solidFill>
                <a:latin typeface="Times New Roman" panose="02020603050405020304" pitchFamily="18" charset="0"/>
                <a:cs typeface="Times New Roman" panose="02020603050405020304" pitchFamily="18" charset="0"/>
              </a:rPr>
              <a:t>Ước mơ của Xi-ôn-cốp-xki</a:t>
            </a:r>
            <a:endParaRPr lang="zh-CN" altLang="en-US" sz="3600" b="1">
              <a:solidFill>
                <a:srgbClr val="00B0F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BEA4DC6-B978-4AA0-A79C-D740FE27D96E}"/>
              </a:ext>
            </a:extLst>
          </p:cNvPr>
          <p:cNvSpPr txBox="1"/>
          <p:nvPr/>
        </p:nvSpPr>
        <p:spPr>
          <a:xfrm>
            <a:off x="2068840" y="523151"/>
            <a:ext cx="5598458" cy="830997"/>
          </a:xfrm>
          <a:prstGeom prst="rect">
            <a:avLst/>
          </a:prstGeom>
          <a:noFill/>
        </p:spPr>
        <p:txBody>
          <a:bodyPr wrap="square">
            <a:spAutoFit/>
          </a:bodyPr>
          <a:lstStyle/>
          <a:p>
            <a:pPr algn="ctr"/>
            <a:r>
              <a:rPr lang="en-US" sz="48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Ý chính các đoạn</a:t>
            </a:r>
            <a:endParaRPr lang="en-US" sz="240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8912" y="457200"/>
            <a:ext cx="6705600" cy="707886"/>
          </a:xfrm>
          <a:prstGeom prst="rect">
            <a:avLst/>
          </a:prstGeom>
          <a:noFill/>
        </p:spPr>
        <p:txBody>
          <a:bodyPr wrap="square" rtlCol="0">
            <a:spAutoFit/>
          </a:bodyPr>
          <a:lstStyle/>
          <a:p>
            <a:pPr algn="l"/>
            <a:r>
              <a:rPr lang="vi-VN" sz="4000" smtClean="0">
                <a:solidFill>
                  <a:srgbClr val="FF0000"/>
                </a:solidFill>
                <a:latin typeface="Times New Roman" panose="02020603050405020304" pitchFamily="18" charset="0"/>
                <a:cs typeface="Times New Roman" panose="02020603050405020304" pitchFamily="18" charset="0"/>
              </a:rPr>
              <a:t>Tìm hiểu bài</a:t>
            </a:r>
            <a:endParaRPr lang="vi-VN" sz="4000" smtClean="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50912" y="1447800"/>
            <a:ext cx="9220200" cy="1077218"/>
          </a:xfrm>
          <a:prstGeom prst="rect">
            <a:avLst/>
          </a:prstGeom>
          <a:noFill/>
        </p:spPr>
        <p:txBody>
          <a:bodyPr wrap="square" rtlCol="0">
            <a:spAutoFit/>
          </a:bodyPr>
          <a:lstStyle/>
          <a:p>
            <a:pPr algn="l"/>
            <a:r>
              <a:rPr lang="vi-VN" sz="3200" dirty="0" smtClean="0">
                <a:latin typeface="Times New Roman" panose="02020603050405020304" pitchFamily="18" charset="0"/>
                <a:cs typeface="Times New Roman" panose="02020603050405020304" pitchFamily="18" charset="0"/>
              </a:rPr>
              <a:t>Để tìm hiểu điều bí mật đó, Xi – ôn – cốp – xki đã làm gì?</a:t>
            </a:r>
            <a:endParaRPr lang="vi-VN" sz="3200" dirty="0" smtClean="0">
              <a:latin typeface="Times New Roman" panose="02020603050405020304" pitchFamily="18" charset="0"/>
              <a:cs typeface="Times New Roman" panose="02020603050405020304" pitchFamily="18" charset="0"/>
            </a:endParaRPr>
          </a:p>
        </p:txBody>
      </p:sp>
      <p:sp>
        <p:nvSpPr>
          <p:cNvPr id="4" name="TextBox 3"/>
          <p:cNvSpPr txBox="1"/>
          <p:nvPr/>
        </p:nvSpPr>
        <p:spPr>
          <a:xfrm>
            <a:off x="1103312" y="3048000"/>
            <a:ext cx="9067800" cy="584775"/>
          </a:xfrm>
          <a:prstGeom prst="rect">
            <a:avLst/>
          </a:prstGeom>
          <a:noFill/>
        </p:spPr>
        <p:txBody>
          <a:bodyPr wrap="square" rtlCol="0">
            <a:spAutoFit/>
          </a:bodyPr>
          <a:lstStyle/>
          <a:p>
            <a:pPr algn="l"/>
            <a:r>
              <a:rPr lang="vi-VN" sz="3200" dirty="0" smtClean="0">
                <a:latin typeface="Times New Roman" panose="02020603050405020304" pitchFamily="18" charset="0"/>
                <a:cs typeface="Times New Roman" panose="02020603050405020304" pitchFamily="18" charset="0"/>
              </a:rPr>
              <a:t>Câu 3: Nguyên nhân chính giúp ông thành công là gì?</a:t>
            </a:r>
            <a:endParaRPr lang="vi-VN" sz="32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1587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图片 1" descr="图片包含 雨, 自然, 室内&#10;&#10;描述已自动生成">
            <a:extLst>
              <a:ext uri="{FF2B5EF4-FFF2-40B4-BE49-F238E27FC236}">
                <a16:creationId xmlns:a16="http://schemas.microsoft.com/office/drawing/2014/main" id="{C1C25DD0-D458-E265-B622-960F627D1D81}"/>
              </a:ext>
            </a:extLst>
          </p:cNvPr>
          <p:cNvPicPr>
            <a:picLocks noChangeAspect="1"/>
          </p:cNvPicPr>
          <p:nvPr/>
        </p:nvPicPr>
        <p:blipFill>
          <a:blip r:embed="rId3">
            <a:extLst>
              <a:ext uri="{28A0092B-C50C-407E-A947-70E740481C1C}">
                <a14:useLocalDpi xmlns:a14="http://schemas.microsoft.com/office/drawing/2010/main" val="0"/>
              </a:ext>
            </a:extLst>
          </a:blip>
          <a:srcRect b="62453"/>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7" name="PA_库_图片 961">
            <a:extLst>
              <a:ext uri="{FF2B5EF4-FFF2-40B4-BE49-F238E27FC236}">
                <a16:creationId xmlns:a16="http://schemas.microsoft.com/office/drawing/2014/main" id="{DC817B42-DCF3-F014-A4AC-8DA43B7B8EEE}"/>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54000" y="55563"/>
            <a:ext cx="89852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图片 3" descr="图片包含 餐桌, 室内&#10;&#10;描述已自动生成">
            <a:extLst>
              <a:ext uri="{FF2B5EF4-FFF2-40B4-BE49-F238E27FC236}">
                <a16:creationId xmlns:a16="http://schemas.microsoft.com/office/drawing/2014/main" id="{949780EA-0649-08B9-B6B9-9AC6103C99E0}"/>
              </a:ext>
            </a:extLst>
          </p:cNvPr>
          <p:cNvPicPr>
            <a:picLocks noChangeAspect="1"/>
          </p:cNvPicPr>
          <p:nvPr/>
        </p:nvPicPr>
        <p:blipFill>
          <a:blip r:embed="rId5">
            <a:extLst>
              <a:ext uri="{28A0092B-C50C-407E-A947-70E740481C1C}">
                <a14:useLocalDpi xmlns:a14="http://schemas.microsoft.com/office/drawing/2010/main" val="0"/>
              </a:ext>
            </a:extLst>
          </a:blip>
          <a:srcRect l="3156" r="31834" b="2"/>
          <a:stretch>
            <a:fillRect/>
          </a:stretch>
        </p:blipFill>
        <p:spPr bwMode="auto">
          <a:xfrm>
            <a:off x="9163053" y="0"/>
            <a:ext cx="2009773" cy="210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双波形 5">
            <a:extLst>
              <a:ext uri="{FF2B5EF4-FFF2-40B4-BE49-F238E27FC236}">
                <a16:creationId xmlns:a16="http://schemas.microsoft.com/office/drawing/2014/main" id="{0838710C-BEDE-0A79-8A04-4E606DE9EC6E}"/>
              </a:ext>
            </a:extLst>
          </p:cNvPr>
          <p:cNvSpPr/>
          <p:nvPr/>
        </p:nvSpPr>
        <p:spPr>
          <a:xfrm>
            <a:off x="458788" y="2033588"/>
            <a:ext cx="8267700" cy="117475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altLang="zh-CN" sz="4000" dirty="0">
                <a:solidFill>
                  <a:srgbClr val="00B0F0"/>
                </a:solidFill>
                <a:latin typeface="Times New Roman" pitchFamily="18" charset="0"/>
                <a:cs typeface="Times New Roman" pitchFamily="18" charset="0"/>
              </a:rPr>
              <a:t>   </a:t>
            </a:r>
            <a:endParaRPr lang="zh-CN" altLang="en-US" sz="4000" dirty="0">
              <a:solidFill>
                <a:srgbClr val="00B0F0"/>
              </a:solidFill>
              <a:latin typeface="Times New Roman" pitchFamily="18" charset="0"/>
              <a:cs typeface="Times New Roman" pitchFamily="18" charset="0"/>
            </a:endParaRPr>
          </a:p>
        </p:txBody>
      </p:sp>
      <p:sp>
        <p:nvSpPr>
          <p:cNvPr id="8" name="文本框 7">
            <a:extLst>
              <a:ext uri="{FF2B5EF4-FFF2-40B4-BE49-F238E27FC236}">
                <a16:creationId xmlns:a16="http://schemas.microsoft.com/office/drawing/2014/main" id="{185A8694-82DF-C847-73A0-494168D44FD1}"/>
              </a:ext>
            </a:extLst>
          </p:cNvPr>
          <p:cNvSpPr txBox="1">
            <a:spLocks noChangeArrowheads="1"/>
          </p:cNvSpPr>
          <p:nvPr/>
        </p:nvSpPr>
        <p:spPr bwMode="auto">
          <a:xfrm>
            <a:off x="530225" y="2219325"/>
            <a:ext cx="1900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vi-VN"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Ý</a:t>
            </a:r>
            <a:r>
              <a:rPr lang="en-US" altLang="zh-CN" sz="4000" b="1" dirty="0" smtClean="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1:</a:t>
            </a:r>
            <a:r>
              <a:rPr lang="vi-VN" altLang="zh-CN"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4000" b="1" dirty="0">
              <a:solidFill>
                <a:srgbClr val="05274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6" name="双波形 15">
            <a:extLst>
              <a:ext uri="{FF2B5EF4-FFF2-40B4-BE49-F238E27FC236}">
                <a16:creationId xmlns:a16="http://schemas.microsoft.com/office/drawing/2014/main" id="{830F35EE-F9AC-1335-9929-25491188BFBF}"/>
              </a:ext>
            </a:extLst>
          </p:cNvPr>
          <p:cNvSpPr/>
          <p:nvPr/>
        </p:nvSpPr>
        <p:spPr>
          <a:xfrm>
            <a:off x="404813" y="3642058"/>
            <a:ext cx="8926512" cy="1344612"/>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vi-VN" altLang="zh-CN" sz="3600" smtClean="0">
                <a:solidFill>
                  <a:prstClr val="white"/>
                </a:solidFill>
                <a:latin typeface="Times New Roman" panose="02020603050405020304" pitchFamily="18" charset="0"/>
                <a:cs typeface="Times New Roman" panose="02020603050405020304" pitchFamily="18" charset="0"/>
              </a:rPr>
              <a:t>Y</a:t>
            </a:r>
            <a:endParaRPr lang="zh-CN" altLang="en-US" sz="3600" dirty="0">
              <a:solidFill>
                <a:prstClr val="white"/>
              </a:solidFill>
              <a:latin typeface="Times New Roman" panose="02020603050405020304" pitchFamily="18" charset="0"/>
              <a:cs typeface="Times New Roman" panose="02020603050405020304" pitchFamily="18" charset="0"/>
            </a:endParaRPr>
          </a:p>
        </p:txBody>
      </p:sp>
      <p:sp>
        <p:nvSpPr>
          <p:cNvPr id="19" name="双波形 18">
            <a:extLst>
              <a:ext uri="{FF2B5EF4-FFF2-40B4-BE49-F238E27FC236}">
                <a16:creationId xmlns:a16="http://schemas.microsoft.com/office/drawing/2014/main" id="{F1FAFB3F-E911-B275-2710-2773ADBDAE0B}"/>
              </a:ext>
            </a:extLst>
          </p:cNvPr>
          <p:cNvSpPr/>
          <p:nvPr/>
        </p:nvSpPr>
        <p:spPr>
          <a:xfrm>
            <a:off x="254000" y="5257800"/>
            <a:ext cx="10696575" cy="1600200"/>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0843" name="Rectangle 13">
            <a:extLst>
              <a:ext uri="{FF2B5EF4-FFF2-40B4-BE49-F238E27FC236}">
                <a16:creationId xmlns:a16="http://schemas.microsoft.com/office/drawing/2014/main" id="{96F5D823-D12F-7A98-614C-F0D1BB64B84C}"/>
              </a:ext>
            </a:extLst>
          </p:cNvPr>
          <p:cNvSpPr>
            <a:spLocks noChangeArrowheads="1"/>
          </p:cNvSpPr>
          <p:nvPr/>
        </p:nvSpPr>
        <p:spPr bwMode="auto">
          <a:xfrm>
            <a:off x="1366838" y="3175000"/>
            <a:ext cx="62055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just" eaLnBrk="1" hangingPunct="1">
              <a:lnSpc>
                <a:spcPct val="133000"/>
              </a:lnSpc>
              <a:spcBef>
                <a:spcPct val="0"/>
              </a:spcBef>
              <a:buFontTx/>
              <a:buNone/>
            </a:pPr>
            <a:r>
              <a:rPr lang="vi-VN" altLang="en-US" sz="1000">
                <a:solidFill>
                  <a:srgbClr val="052740"/>
                </a:solidFill>
                <a:latin typeface="A3.SFUFutura03Book-San" charset="0"/>
                <a:ea typeface="#9Slide02 Noi dung rat dai"/>
                <a:cs typeface="#9Slide02 Noi dung rat dai"/>
              </a:rPr>
              <a:t>. u</a:t>
            </a:r>
            <a:endParaRPr lang="en-US" altLang="en-US" sz="1000">
              <a:solidFill>
                <a:srgbClr val="052740"/>
              </a:solidFill>
              <a:latin typeface="A3.SFUFutura03Book-San" charset="0"/>
              <a:ea typeface="#9Slide02 Noi dung rat dai"/>
              <a:cs typeface="#9Slide02 Noi dung rat dai"/>
            </a:endParaRPr>
          </a:p>
        </p:txBody>
      </p:sp>
      <p:sp>
        <p:nvSpPr>
          <p:cNvPr id="3" name="Rectangle 2">
            <a:extLst>
              <a:ext uri="{FF2B5EF4-FFF2-40B4-BE49-F238E27FC236}">
                <a16:creationId xmlns:a16="http://schemas.microsoft.com/office/drawing/2014/main" id="{C325C467-B251-0A6E-596E-FF0F795CBCED}"/>
              </a:ext>
            </a:extLst>
          </p:cNvPr>
          <p:cNvSpPr>
            <a:spLocks noChangeArrowheads="1"/>
          </p:cNvSpPr>
          <p:nvPr/>
        </p:nvSpPr>
        <p:spPr bwMode="auto">
          <a:xfrm>
            <a:off x="2433636" y="2305844"/>
            <a:ext cx="6289676"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vi-VN" altLang="zh-CN" sz="3600" b="1" dirty="0">
                <a:solidFill>
                  <a:srgbClr val="00B0F0"/>
                </a:solidFill>
                <a:latin typeface="Times New Roman" panose="02020603050405020304" pitchFamily="18" charset="0"/>
                <a:cs typeface="Times New Roman" panose="02020603050405020304" pitchFamily="18" charset="0"/>
              </a:rPr>
              <a:t>Ước mơ của Xi-ôn-cốp-xki</a:t>
            </a:r>
            <a:endParaRPr lang="zh-CN" altLang="en-US" sz="3600" b="1" dirty="0">
              <a:solidFill>
                <a:srgbClr val="00B0F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BEA4DC6-B978-4AA0-A79C-D740FE27D96E}"/>
              </a:ext>
            </a:extLst>
          </p:cNvPr>
          <p:cNvSpPr txBox="1"/>
          <p:nvPr/>
        </p:nvSpPr>
        <p:spPr>
          <a:xfrm>
            <a:off x="2068840" y="523151"/>
            <a:ext cx="5598458" cy="830997"/>
          </a:xfrm>
          <a:prstGeom prst="rect">
            <a:avLst/>
          </a:prstGeom>
          <a:noFill/>
        </p:spPr>
        <p:txBody>
          <a:bodyPr wrap="square">
            <a:spAutoFit/>
          </a:bodyPr>
          <a:lstStyle/>
          <a:p>
            <a:pPr algn="ctr"/>
            <a:r>
              <a:rPr lang="en-US" sz="48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Ý chính các đoạn</a:t>
            </a:r>
            <a:endParaRPr lang="en-US" sz="2400">
              <a:solidFill>
                <a:srgbClr val="FF0000"/>
              </a:solidFill>
            </a:endParaRPr>
          </a:p>
        </p:txBody>
      </p:sp>
      <p:sp>
        <p:nvSpPr>
          <p:cNvPr id="2" name="TextBox 1"/>
          <p:cNvSpPr txBox="1"/>
          <p:nvPr/>
        </p:nvSpPr>
        <p:spPr>
          <a:xfrm>
            <a:off x="458788" y="4038600"/>
            <a:ext cx="8493124" cy="646331"/>
          </a:xfrm>
          <a:prstGeom prst="rect">
            <a:avLst/>
          </a:prstGeom>
          <a:noFill/>
        </p:spPr>
        <p:txBody>
          <a:bodyPr wrap="square" rtlCol="0">
            <a:spAutoFit/>
          </a:bodyPr>
          <a:lstStyle/>
          <a:p>
            <a:pPr algn="l"/>
            <a:r>
              <a:rPr lang="vi-VN" sz="3600" b="1" dirty="0" smtClean="0">
                <a:latin typeface="Times New Roman" panose="02020603050405020304" pitchFamily="18" charset="0"/>
                <a:cs typeface="Times New Roman" panose="02020603050405020304" pitchFamily="18" charset="0"/>
              </a:rPr>
              <a:t>Ý 2: </a:t>
            </a:r>
            <a:r>
              <a:rPr lang="vi-VN" sz="3600" b="1" dirty="0" smtClean="0">
                <a:solidFill>
                  <a:schemeClr val="tx2">
                    <a:lumMod val="60000"/>
                    <a:lumOff val="40000"/>
                  </a:schemeClr>
                </a:solidFill>
                <a:latin typeface="Times New Roman" panose="02020603050405020304" pitchFamily="18" charset="0"/>
                <a:cs typeface="Times New Roman" panose="02020603050405020304" pitchFamily="18" charset="0"/>
              </a:rPr>
              <a:t>Sự thành công của Xi – ôn – cốp - xki</a:t>
            </a:r>
            <a:endParaRPr lang="vi-VN" sz="3600" b="1" dirty="0" smtClean="0">
              <a:solidFill>
                <a:schemeClr val="tx2">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6247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图片 1" descr="图片包含 雨, 自然, 室内&#10;&#10;描述已自动生成">
            <a:extLst>
              <a:ext uri="{FF2B5EF4-FFF2-40B4-BE49-F238E27FC236}">
                <a16:creationId xmlns:a16="http://schemas.microsoft.com/office/drawing/2014/main" id="{4F6194FE-814D-3847-41D7-75204F1F5F91}"/>
              </a:ext>
            </a:extLst>
          </p:cNvPr>
          <p:cNvPicPr>
            <a:picLocks noChangeAspect="1"/>
          </p:cNvPicPr>
          <p:nvPr/>
        </p:nvPicPr>
        <p:blipFill>
          <a:blip r:embed="rId3">
            <a:extLst>
              <a:ext uri="{28A0092B-C50C-407E-A947-70E740481C1C}">
                <a14:useLocalDpi xmlns:a14="http://schemas.microsoft.com/office/drawing/2010/main" val="0"/>
              </a:ext>
            </a:extLst>
          </a:blip>
          <a:srcRect t="13306" b="49147"/>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图片 3">
            <a:extLst>
              <a:ext uri="{FF2B5EF4-FFF2-40B4-BE49-F238E27FC236}">
                <a16:creationId xmlns:a16="http://schemas.microsoft.com/office/drawing/2014/main" id="{57194184-D8E2-E1AC-71C0-2F63A113E0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1223963"/>
            <a:ext cx="6880226" cy="749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双波形 5">
            <a:extLst>
              <a:ext uri="{FF2B5EF4-FFF2-40B4-BE49-F238E27FC236}">
                <a16:creationId xmlns:a16="http://schemas.microsoft.com/office/drawing/2014/main" id="{68B6AFEF-1F55-2631-58FC-2EAB72BC4ADE}"/>
              </a:ext>
            </a:extLst>
          </p:cNvPr>
          <p:cNvSpPr/>
          <p:nvPr/>
        </p:nvSpPr>
        <p:spPr>
          <a:xfrm>
            <a:off x="6178550" y="0"/>
            <a:ext cx="4852988" cy="1889125"/>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1077" name="文本框 7">
            <a:extLst>
              <a:ext uri="{FF2B5EF4-FFF2-40B4-BE49-F238E27FC236}">
                <a16:creationId xmlns:a16="http://schemas.microsoft.com/office/drawing/2014/main" id="{A0E251B9-A228-3D0E-E3F7-3A75447C7E76}"/>
              </a:ext>
            </a:extLst>
          </p:cNvPr>
          <p:cNvSpPr txBox="1">
            <a:spLocks noChangeArrowheads="1"/>
          </p:cNvSpPr>
          <p:nvPr/>
        </p:nvSpPr>
        <p:spPr bwMode="auto">
          <a:xfrm>
            <a:off x="6215063" y="515938"/>
            <a:ext cx="1250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en-US" altLang="zh-CN" sz="4000" b="1">
                <a:solidFill>
                  <a:srgbClr val="052740"/>
                </a:solidFill>
                <a:latin typeface="A3.BoosterNextFYBlackRegular-Sa" charset="0"/>
                <a:ea typeface="Microsoft YaHei" panose="020B0503020204020204" pitchFamily="34" charset="-122"/>
              </a:rPr>
              <a:t>01</a:t>
            </a:r>
            <a:endParaRPr lang="zh-CN" altLang="en-US" sz="4000" b="1">
              <a:solidFill>
                <a:srgbClr val="052740"/>
              </a:solidFill>
              <a:latin typeface="A3.BoosterNextFYBlackRegular-Sa" charset="0"/>
              <a:ea typeface="Microsoft YaHei" panose="020B0503020204020204" pitchFamily="34" charset="-122"/>
            </a:endParaRPr>
          </a:p>
        </p:txBody>
      </p:sp>
      <p:sp>
        <p:nvSpPr>
          <p:cNvPr id="16" name="双波形 15">
            <a:extLst>
              <a:ext uri="{FF2B5EF4-FFF2-40B4-BE49-F238E27FC236}">
                <a16:creationId xmlns:a16="http://schemas.microsoft.com/office/drawing/2014/main" id="{40C9B70F-734A-FC24-143E-1C40BA59CEAC}"/>
              </a:ext>
            </a:extLst>
          </p:cNvPr>
          <p:cNvSpPr/>
          <p:nvPr/>
        </p:nvSpPr>
        <p:spPr>
          <a:xfrm>
            <a:off x="4479925" y="2084388"/>
            <a:ext cx="6510338" cy="1344612"/>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1079" name="文本框 17">
            <a:extLst>
              <a:ext uri="{FF2B5EF4-FFF2-40B4-BE49-F238E27FC236}">
                <a16:creationId xmlns:a16="http://schemas.microsoft.com/office/drawing/2014/main" id="{3525BBAD-A8CF-EEE4-1BB9-E13ED593D617}"/>
              </a:ext>
            </a:extLst>
          </p:cNvPr>
          <p:cNvSpPr txBox="1">
            <a:spLocks noChangeArrowheads="1"/>
          </p:cNvSpPr>
          <p:nvPr/>
        </p:nvSpPr>
        <p:spPr bwMode="auto">
          <a:xfrm>
            <a:off x="4479925" y="2298700"/>
            <a:ext cx="1381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en-US" altLang="zh-CN" sz="4000" b="1">
                <a:solidFill>
                  <a:srgbClr val="052740"/>
                </a:solidFill>
                <a:latin typeface="A3.BoosterNextFYBlackRegular-Sa" charset="0"/>
                <a:ea typeface="Microsoft YaHei" panose="020B0503020204020204" pitchFamily="34" charset="-122"/>
              </a:rPr>
              <a:t>02</a:t>
            </a:r>
            <a:endParaRPr lang="zh-CN" altLang="en-US" sz="4000" b="1">
              <a:solidFill>
                <a:srgbClr val="052740"/>
              </a:solidFill>
              <a:latin typeface="A3.BoosterNextFYBlackRegular-Sa" charset="0"/>
              <a:ea typeface="Microsoft YaHei" panose="020B0503020204020204" pitchFamily="34" charset="-122"/>
            </a:endParaRPr>
          </a:p>
        </p:txBody>
      </p:sp>
      <p:sp>
        <p:nvSpPr>
          <p:cNvPr id="18" name="双波形 18">
            <a:extLst>
              <a:ext uri="{FF2B5EF4-FFF2-40B4-BE49-F238E27FC236}">
                <a16:creationId xmlns:a16="http://schemas.microsoft.com/office/drawing/2014/main" id="{622067AF-F48E-AFC2-01CF-A7C5BFD8C459}"/>
              </a:ext>
            </a:extLst>
          </p:cNvPr>
          <p:cNvSpPr/>
          <p:nvPr/>
        </p:nvSpPr>
        <p:spPr>
          <a:xfrm>
            <a:off x="3359150" y="3629025"/>
            <a:ext cx="7666038" cy="1343025"/>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31081" name="文本框 20">
            <a:extLst>
              <a:ext uri="{FF2B5EF4-FFF2-40B4-BE49-F238E27FC236}">
                <a16:creationId xmlns:a16="http://schemas.microsoft.com/office/drawing/2014/main" id="{E69F629A-B7A9-4C8A-7756-FA6648AE487A}"/>
              </a:ext>
            </a:extLst>
          </p:cNvPr>
          <p:cNvSpPr txBox="1">
            <a:spLocks noChangeArrowheads="1"/>
          </p:cNvSpPr>
          <p:nvPr/>
        </p:nvSpPr>
        <p:spPr bwMode="auto">
          <a:xfrm>
            <a:off x="3376613" y="3962400"/>
            <a:ext cx="1192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en-US" altLang="zh-CN" sz="4000" b="1">
                <a:solidFill>
                  <a:srgbClr val="052740"/>
                </a:solidFill>
                <a:latin typeface="A3.BoosterNextFYBlackRegular-Sa" charset="0"/>
                <a:ea typeface="Microsoft YaHei" panose="020B0503020204020204" pitchFamily="34" charset="-122"/>
              </a:rPr>
              <a:t>03</a:t>
            </a:r>
            <a:endParaRPr lang="zh-CN" altLang="en-US" sz="4000" b="1">
              <a:solidFill>
                <a:srgbClr val="052740"/>
              </a:solidFill>
              <a:latin typeface="A3.BoosterNextFYBlackRegular-Sa" charset="0"/>
              <a:ea typeface="Microsoft YaHei" panose="020B0503020204020204" pitchFamily="34" charset="-122"/>
            </a:endParaRPr>
          </a:p>
        </p:txBody>
      </p:sp>
      <p:sp>
        <p:nvSpPr>
          <p:cNvPr id="131082" name="Rectangle 21">
            <a:extLst>
              <a:ext uri="{FF2B5EF4-FFF2-40B4-BE49-F238E27FC236}">
                <a16:creationId xmlns:a16="http://schemas.microsoft.com/office/drawing/2014/main" id="{D85A513D-F735-30E6-12D5-388733DF8711}"/>
              </a:ext>
            </a:extLst>
          </p:cNvPr>
          <p:cNvSpPr>
            <a:spLocks noChangeArrowheads="1"/>
          </p:cNvSpPr>
          <p:nvPr/>
        </p:nvSpPr>
        <p:spPr bwMode="auto">
          <a:xfrm>
            <a:off x="7823200" y="4862513"/>
            <a:ext cx="23796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just" eaLnBrk="1" hangingPunct="1">
              <a:lnSpc>
                <a:spcPct val="133000"/>
              </a:lnSpc>
              <a:spcBef>
                <a:spcPct val="0"/>
              </a:spcBef>
              <a:buFontTx/>
              <a:buNone/>
            </a:pPr>
            <a:r>
              <a:rPr lang="vi-VN" altLang="en-US" sz="1000">
                <a:solidFill>
                  <a:srgbClr val="052740"/>
                </a:solidFill>
                <a:latin typeface="A3.SFUFutura03Book-San" charset="0"/>
                <a:ea typeface="#9Slide02 Noi dung rat dai"/>
                <a:cs typeface="#9Slide02 Noi dung rat dai"/>
              </a:rPr>
              <a:t>Sau khóa học học viên ứng dụng kiến thức vào công việc thực tế tại doanh nghiệp và có thể tự xây dựng cho mình kỹ năng làm việc chuyên nghiệp. </a:t>
            </a:r>
            <a:endParaRPr lang="en-US" altLang="en-US" sz="1000">
              <a:solidFill>
                <a:srgbClr val="052740"/>
              </a:solidFill>
              <a:latin typeface="A3.SFUFutura03Book-San" charset="0"/>
              <a:ea typeface="#9Slide02 Noi dung rat dai"/>
              <a:cs typeface="#9Slide02 Noi dung rat dai"/>
            </a:endParaRPr>
          </a:p>
        </p:txBody>
      </p:sp>
      <p:pic>
        <p:nvPicPr>
          <p:cNvPr id="131083" name="PA_库_图片 961">
            <a:extLst>
              <a:ext uri="{FF2B5EF4-FFF2-40B4-BE49-F238E27FC236}">
                <a16:creationId xmlns:a16="http://schemas.microsoft.com/office/drawing/2014/main" id="{1F2FAC8B-4B64-6A53-B94F-FFBC3FFF5C9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09550" y="190500"/>
            <a:ext cx="5859463"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4" name="文本框 19">
            <a:extLst>
              <a:ext uri="{FF2B5EF4-FFF2-40B4-BE49-F238E27FC236}">
                <a16:creationId xmlns:a16="http://schemas.microsoft.com/office/drawing/2014/main" id="{4D9EEFFB-8EF8-EBCE-40FE-9871776C8FC5}"/>
              </a:ext>
            </a:extLst>
          </p:cNvPr>
          <p:cNvSpPr txBox="1">
            <a:spLocks noChangeArrowheads="1"/>
          </p:cNvSpPr>
          <p:nvPr/>
        </p:nvSpPr>
        <p:spPr bwMode="auto">
          <a:xfrm>
            <a:off x="349250" y="515938"/>
            <a:ext cx="5249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ctr" eaLnBrk="1" hangingPunct="1">
              <a:lnSpc>
                <a:spcPct val="100000"/>
              </a:lnSpc>
              <a:spcBef>
                <a:spcPct val="0"/>
              </a:spcBef>
              <a:buFontTx/>
              <a:buNone/>
            </a:pPr>
            <a:r>
              <a:rPr lang="vi-VN" altLang="zh-CN" sz="4000" b="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Thử đặt tên khác cho truyện</a:t>
            </a:r>
            <a:r>
              <a:rPr lang="en-US" altLang="zh-CN" sz="4000" b="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rPr>
              <a:t> </a:t>
            </a:r>
            <a:endParaRPr lang="zh-CN" altLang="en-US" sz="4000" b="1">
              <a:solidFill>
                <a:srgbClr val="0070C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4" name="TextBox 23">
            <a:extLst>
              <a:ext uri="{FF2B5EF4-FFF2-40B4-BE49-F238E27FC236}">
                <a16:creationId xmlns:a16="http://schemas.microsoft.com/office/drawing/2014/main" id="{9ED823D0-4884-4115-A563-C9D306DD526A}"/>
              </a:ext>
            </a:extLst>
          </p:cNvPr>
          <p:cNvSpPr txBox="1">
            <a:spLocks noChangeArrowheads="1"/>
          </p:cNvSpPr>
          <p:nvPr/>
        </p:nvSpPr>
        <p:spPr bwMode="auto">
          <a:xfrm>
            <a:off x="5341938" y="2278063"/>
            <a:ext cx="5648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ctr">
              <a:lnSpc>
                <a:spcPct val="100000"/>
              </a:lnSpc>
              <a:spcBef>
                <a:spcPct val="0"/>
              </a:spcBef>
              <a:buFontTx/>
              <a:buNone/>
            </a:pPr>
            <a:r>
              <a:rPr lang="vi-VN" altLang="vi-VN" sz="3600" b="1">
                <a:latin typeface="Times New Roman" panose="02020603050405020304" pitchFamily="18" charset="0"/>
                <a:cs typeface="Times New Roman" panose="02020603050405020304" pitchFamily="18" charset="0"/>
              </a:rPr>
              <a:t>Người chinh phục các vì sao</a:t>
            </a:r>
          </a:p>
        </p:txBody>
      </p:sp>
      <p:sp>
        <p:nvSpPr>
          <p:cNvPr id="27" name="TextBox 3">
            <a:extLst>
              <a:ext uri="{FF2B5EF4-FFF2-40B4-BE49-F238E27FC236}">
                <a16:creationId xmlns:a16="http://schemas.microsoft.com/office/drawing/2014/main" id="{883916B6-BDA1-50EF-CBEB-0B8CA2334A4C}"/>
              </a:ext>
            </a:extLst>
          </p:cNvPr>
          <p:cNvSpPr txBox="1">
            <a:spLocks noChangeArrowheads="1"/>
          </p:cNvSpPr>
          <p:nvPr/>
        </p:nvSpPr>
        <p:spPr bwMode="auto">
          <a:xfrm>
            <a:off x="6904038" y="374650"/>
            <a:ext cx="4127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ctr">
              <a:lnSpc>
                <a:spcPct val="100000"/>
              </a:lnSpc>
              <a:spcBef>
                <a:spcPct val="0"/>
              </a:spcBef>
              <a:buFontTx/>
              <a:buNone/>
            </a:pPr>
            <a:r>
              <a:rPr lang="vi-VN" altLang="vi-VN" sz="3600" b="1">
                <a:solidFill>
                  <a:srgbClr val="0070C0"/>
                </a:solidFill>
                <a:latin typeface="Times New Roman" panose="02020603050405020304" pitchFamily="18" charset="0"/>
                <a:cs typeface="Times New Roman" panose="02020603050405020304" pitchFamily="18" charset="0"/>
              </a:rPr>
              <a:t>Ước mơ của Xi-ôn-cốp- xki.</a:t>
            </a:r>
          </a:p>
        </p:txBody>
      </p:sp>
      <p:sp>
        <p:nvSpPr>
          <p:cNvPr id="28" name="TextBox 27">
            <a:extLst>
              <a:ext uri="{FF2B5EF4-FFF2-40B4-BE49-F238E27FC236}">
                <a16:creationId xmlns:a16="http://schemas.microsoft.com/office/drawing/2014/main" id="{05ACD5A9-779B-AD81-5997-31D85126F718}"/>
              </a:ext>
            </a:extLst>
          </p:cNvPr>
          <p:cNvSpPr txBox="1">
            <a:spLocks noChangeArrowheads="1"/>
          </p:cNvSpPr>
          <p:nvPr/>
        </p:nvSpPr>
        <p:spPr bwMode="auto">
          <a:xfrm>
            <a:off x="4292600" y="3716338"/>
            <a:ext cx="6738938" cy="646112"/>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vi-VN" altLang="vi-VN" sz="3600" b="1" dirty="0">
                <a:solidFill>
                  <a:schemeClr val="accent2">
                    <a:lumMod val="75000"/>
                  </a:schemeClr>
                </a:solidFill>
                <a:latin typeface="Times New Roman" pitchFamily="18" charset="0"/>
                <a:cs typeface="Times New Roman" pitchFamily="18" charset="0"/>
              </a:rPr>
              <a:t>Ông tổ của ngành du hành vũ trụ</a:t>
            </a:r>
          </a:p>
        </p:txBody>
      </p:sp>
      <p:sp>
        <p:nvSpPr>
          <p:cNvPr id="30" name="双波形 18">
            <a:extLst>
              <a:ext uri="{FF2B5EF4-FFF2-40B4-BE49-F238E27FC236}">
                <a16:creationId xmlns:a16="http://schemas.microsoft.com/office/drawing/2014/main" id="{52738F7F-50B0-A754-56C0-CDAE37DACFBF}"/>
              </a:ext>
            </a:extLst>
          </p:cNvPr>
          <p:cNvSpPr/>
          <p:nvPr/>
        </p:nvSpPr>
        <p:spPr>
          <a:xfrm>
            <a:off x="2266950" y="5130800"/>
            <a:ext cx="8680450" cy="1343025"/>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1" name="TextBox 30">
            <a:extLst>
              <a:ext uri="{FF2B5EF4-FFF2-40B4-BE49-F238E27FC236}">
                <a16:creationId xmlns:a16="http://schemas.microsoft.com/office/drawing/2014/main" id="{CD071A85-95C3-6013-365B-E04D7E6018F8}"/>
              </a:ext>
            </a:extLst>
          </p:cNvPr>
          <p:cNvSpPr txBox="1">
            <a:spLocks noChangeArrowheads="1"/>
          </p:cNvSpPr>
          <p:nvPr/>
        </p:nvSpPr>
        <p:spPr bwMode="auto">
          <a:xfrm>
            <a:off x="3678238" y="5273675"/>
            <a:ext cx="7312025" cy="646113"/>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vi-VN" altLang="vi-VN" sz="3600" b="1" dirty="0">
                <a:solidFill>
                  <a:schemeClr val="accent4">
                    <a:lumMod val="50000"/>
                  </a:schemeClr>
                </a:solidFill>
                <a:latin typeface="Times New Roman" pitchFamily="18" charset="0"/>
                <a:cs typeface="Times New Roman" pitchFamily="18" charset="0"/>
              </a:rPr>
              <a:t>Quyết tâm chinh phục bầu trời</a:t>
            </a:r>
          </a:p>
        </p:txBody>
      </p:sp>
      <p:sp>
        <p:nvSpPr>
          <p:cNvPr id="131090" name="文本框 20">
            <a:extLst>
              <a:ext uri="{FF2B5EF4-FFF2-40B4-BE49-F238E27FC236}">
                <a16:creationId xmlns:a16="http://schemas.microsoft.com/office/drawing/2014/main" id="{E3E5F984-5E11-C4EA-D24B-0F3EA8C8B209}"/>
              </a:ext>
            </a:extLst>
          </p:cNvPr>
          <p:cNvSpPr txBox="1">
            <a:spLocks noChangeArrowheads="1"/>
          </p:cNvSpPr>
          <p:nvPr/>
        </p:nvSpPr>
        <p:spPr bwMode="auto">
          <a:xfrm>
            <a:off x="2371725" y="5421313"/>
            <a:ext cx="1192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eaLnBrk="1" hangingPunct="1">
              <a:lnSpc>
                <a:spcPct val="100000"/>
              </a:lnSpc>
              <a:spcBef>
                <a:spcPct val="0"/>
              </a:spcBef>
              <a:buFontTx/>
              <a:buNone/>
            </a:pPr>
            <a:r>
              <a:rPr lang="en-US" altLang="zh-CN" sz="4000" b="1">
                <a:solidFill>
                  <a:srgbClr val="052740"/>
                </a:solidFill>
                <a:latin typeface="A3.BoosterNextFYBlackRegular-Sa" charset="0"/>
                <a:ea typeface="Microsoft YaHei" panose="020B0503020204020204" pitchFamily="34" charset="-122"/>
              </a:rPr>
              <a:t>0</a:t>
            </a:r>
            <a:r>
              <a:rPr lang="vi-VN" altLang="zh-CN" sz="4000" b="1">
                <a:solidFill>
                  <a:srgbClr val="052740"/>
                </a:solidFill>
                <a:latin typeface="A3.BoosterNextFYBlackRegular-Sa" charset="0"/>
                <a:ea typeface="Microsoft YaHei" panose="020B0503020204020204" pitchFamily="34" charset="-122"/>
              </a:rPr>
              <a:t>4</a:t>
            </a:r>
            <a:endParaRPr lang="zh-CN" altLang="en-US" sz="4000" b="1">
              <a:solidFill>
                <a:srgbClr val="052740"/>
              </a:solidFill>
              <a:latin typeface="A3.BoosterNextFYBlackRegular-Sa" charset="0"/>
              <a:ea typeface="Microsoft YaHei"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8"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图片 1" descr="图片包含 雨, 自然, 室内&#10;&#10;描述已自动生成">
            <a:extLst>
              <a:ext uri="{FF2B5EF4-FFF2-40B4-BE49-F238E27FC236}">
                <a16:creationId xmlns:a16="http://schemas.microsoft.com/office/drawing/2014/main" id="{943902B3-0A08-E3A1-FFB4-63D0AA298862}"/>
              </a:ext>
            </a:extLst>
          </p:cNvPr>
          <p:cNvPicPr>
            <a:picLocks noChangeAspect="1"/>
          </p:cNvPicPr>
          <p:nvPr/>
        </p:nvPicPr>
        <p:blipFill>
          <a:blip r:embed="rId3">
            <a:extLst>
              <a:ext uri="{28A0092B-C50C-407E-A947-70E740481C1C}">
                <a14:useLocalDpi xmlns:a14="http://schemas.microsoft.com/office/drawing/2010/main" val="0"/>
              </a:ext>
            </a:extLst>
          </a:blip>
          <a:srcRect t="13306" b="49147"/>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13" descr="图片包含 餐桌, 室内, 就坐&#10;&#10;描述已自动生成">
            <a:extLst>
              <a:ext uri="{FF2B5EF4-FFF2-40B4-BE49-F238E27FC236}">
                <a16:creationId xmlns:a16="http://schemas.microsoft.com/office/drawing/2014/main" id="{6D2A8D48-5BF7-F302-CE14-83CB52929A5C}"/>
              </a:ext>
            </a:extLst>
          </p:cNvPr>
          <p:cNvPicPr>
            <a:picLocks noChangeAspect="1"/>
          </p:cNvPicPr>
          <p:nvPr/>
        </p:nvPicPr>
        <p:blipFill>
          <a:blip r:embed="rId4">
            <a:extLst>
              <a:ext uri="{28A0092B-C50C-407E-A947-70E740481C1C}">
                <a14:useLocalDpi xmlns:a14="http://schemas.microsoft.com/office/drawing/2010/main" val="0"/>
              </a:ext>
            </a:extLst>
          </a:blip>
          <a:srcRect l="9634" t="31760" r="84546" b="52048"/>
          <a:stretch>
            <a:fillRect/>
          </a:stretch>
        </p:blipFill>
        <p:spPr bwMode="auto">
          <a:xfrm>
            <a:off x="10037763" y="6126163"/>
            <a:ext cx="5603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2" descr="图片包含 餐桌, 室内, 就坐&#10;&#10;描述已自动生成">
            <a:extLst>
              <a:ext uri="{FF2B5EF4-FFF2-40B4-BE49-F238E27FC236}">
                <a16:creationId xmlns:a16="http://schemas.microsoft.com/office/drawing/2014/main" id="{C3B7737E-F683-E6B0-E674-964F36FDD0D3}"/>
              </a:ext>
            </a:extLst>
          </p:cNvPr>
          <p:cNvPicPr>
            <a:picLocks noChangeAspect="1"/>
          </p:cNvPicPr>
          <p:nvPr/>
        </p:nvPicPr>
        <p:blipFill>
          <a:blip r:embed="rId5">
            <a:extLst>
              <a:ext uri="{28A0092B-C50C-407E-A947-70E740481C1C}">
                <a14:useLocalDpi xmlns:a14="http://schemas.microsoft.com/office/drawing/2010/main" val="0"/>
              </a:ext>
            </a:extLst>
          </a:blip>
          <a:srcRect l="9634" t="1212" r="-883" b="52048"/>
          <a:stretch>
            <a:fillRect/>
          </a:stretch>
        </p:blipFill>
        <p:spPr bwMode="auto">
          <a:xfrm>
            <a:off x="11944350" y="136525"/>
            <a:ext cx="286067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6" descr="图片包含 餐桌, 室内, 就坐&#10;&#10;描述已自动生成">
            <a:extLst>
              <a:ext uri="{FF2B5EF4-FFF2-40B4-BE49-F238E27FC236}">
                <a16:creationId xmlns:a16="http://schemas.microsoft.com/office/drawing/2014/main" id="{26B2F757-F3BE-9331-6A76-1D40BA6E1EF9}"/>
              </a:ext>
            </a:extLst>
          </p:cNvPr>
          <p:cNvPicPr>
            <a:picLocks noChangeAspect="1"/>
          </p:cNvPicPr>
          <p:nvPr/>
        </p:nvPicPr>
        <p:blipFill>
          <a:blip r:embed="rId4">
            <a:extLst>
              <a:ext uri="{28A0092B-C50C-407E-A947-70E740481C1C}">
                <a14:useLocalDpi xmlns:a14="http://schemas.microsoft.com/office/drawing/2010/main" val="0"/>
              </a:ext>
            </a:extLst>
          </a:blip>
          <a:srcRect l="35312" t="55325" r="63319" b="44341"/>
          <a:stretch>
            <a:fillRect/>
          </a:stretch>
        </p:blipFill>
        <p:spPr bwMode="auto">
          <a:xfrm>
            <a:off x="-5419725" y="6313488"/>
            <a:ext cx="131762" cy="4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图片 3">
            <a:extLst>
              <a:ext uri="{FF2B5EF4-FFF2-40B4-BE49-F238E27FC236}">
                <a16:creationId xmlns:a16="http://schemas.microsoft.com/office/drawing/2014/main" id="{29B60B8F-52C1-420A-AADE-BAFF35DE009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7325" y="136525"/>
            <a:ext cx="1138555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5A34A03-C0B5-3F44-EEFA-4451D67AAEE6}"/>
              </a:ext>
            </a:extLst>
          </p:cNvPr>
          <p:cNvSpPr/>
          <p:nvPr/>
        </p:nvSpPr>
        <p:spPr>
          <a:xfrm>
            <a:off x="1408112" y="1238250"/>
            <a:ext cx="8077200" cy="4524315"/>
          </a:xfrm>
          <a:prstGeom prst="rect">
            <a:avLst/>
          </a:prstGeom>
          <a:noFill/>
        </p:spPr>
        <p:txBody>
          <a:bodyPr wrap="square">
            <a:spAutoFit/>
          </a:bodyPr>
          <a:lstStyle/>
          <a:p>
            <a:pPr algn="ctr" eaLnBrk="1" fontAlgn="auto" hangingPunct="1">
              <a:spcBef>
                <a:spcPts val="0"/>
              </a:spcBef>
              <a:spcAft>
                <a:spcPts val="0"/>
              </a:spcAft>
              <a:defRPr/>
            </a:pPr>
            <a:r>
              <a:rPr lang="vi-VN" sz="4800" b="1" dirty="0">
                <a:solidFill>
                  <a:srgbClr val="0000FF"/>
                </a:solidFill>
                <a:latin typeface="Times New Roman" pitchFamily="18" charset="0"/>
                <a:ea typeface="#9Slide02 Noi dung rat dai" panose="02000000000000000000" pitchFamily="2" charset="0"/>
                <a:cs typeface="Times New Roman" pitchFamily="18" charset="0"/>
              </a:rPr>
              <a:t>Ca ngợi nhà khoa học vĩ </a:t>
            </a:r>
            <a:r>
              <a:rPr lang="vi-VN" sz="4800" b="1">
                <a:solidFill>
                  <a:srgbClr val="0000FF"/>
                </a:solidFill>
                <a:latin typeface="Times New Roman" pitchFamily="18" charset="0"/>
                <a:ea typeface="#9Slide02 Noi dung rat dai" panose="02000000000000000000" pitchFamily="2" charset="0"/>
                <a:cs typeface="Times New Roman" pitchFamily="18" charset="0"/>
              </a:rPr>
              <a:t>đại </a:t>
            </a:r>
            <a:endParaRPr lang="en-US" sz="4800" b="1">
              <a:solidFill>
                <a:srgbClr val="0000FF"/>
              </a:solidFill>
              <a:latin typeface="Times New Roman" pitchFamily="18" charset="0"/>
              <a:ea typeface="#9Slide02 Noi dung rat dai" panose="02000000000000000000" pitchFamily="2" charset="0"/>
              <a:cs typeface="Times New Roman" pitchFamily="18" charset="0"/>
            </a:endParaRPr>
          </a:p>
          <a:p>
            <a:pPr algn="ctr" eaLnBrk="1" fontAlgn="auto" hangingPunct="1">
              <a:spcBef>
                <a:spcPts val="0"/>
              </a:spcBef>
              <a:spcAft>
                <a:spcPts val="0"/>
              </a:spcAft>
              <a:defRPr/>
            </a:pPr>
            <a:r>
              <a:rPr lang="en-US" sz="4800" b="1">
                <a:solidFill>
                  <a:srgbClr val="0000FF"/>
                </a:solidFill>
                <a:latin typeface="Times New Roman" pitchFamily="18" charset="0"/>
                <a:ea typeface="#9Slide02 Noi dung rat dai" panose="02000000000000000000" pitchFamily="2" charset="0"/>
                <a:cs typeface="Times New Roman" pitchFamily="18" charset="0"/>
              </a:rPr>
              <a:t>Xi-ôn-cốp-xki </a:t>
            </a:r>
            <a:r>
              <a:rPr lang="vi-VN" sz="4800" b="1">
                <a:solidFill>
                  <a:srgbClr val="0000FF"/>
                </a:solidFill>
                <a:latin typeface="Times New Roman" pitchFamily="18" charset="0"/>
                <a:ea typeface="#9Slide02 Noi dung rat dai" panose="02000000000000000000" pitchFamily="2" charset="0"/>
                <a:cs typeface="Times New Roman" pitchFamily="18" charset="0"/>
              </a:rPr>
              <a:t>nhờ </a:t>
            </a:r>
            <a:r>
              <a:rPr lang="vi-VN" sz="4800" b="1" dirty="0">
                <a:solidFill>
                  <a:srgbClr val="0000FF"/>
                </a:solidFill>
                <a:latin typeface="Times New Roman" pitchFamily="18" charset="0"/>
                <a:ea typeface="#9Slide02 Noi dung rat dai" panose="02000000000000000000" pitchFamily="2" charset="0"/>
                <a:cs typeface="Times New Roman" pitchFamily="18" charset="0"/>
              </a:rPr>
              <a:t>khổ công nghiên cứu kiên trì, bền bỉ suốt 40 năm đã thực hiện thành công mơ ước tìm đường lên các </a:t>
            </a:r>
            <a:r>
              <a:rPr lang="vi-VN" sz="4800" b="1">
                <a:solidFill>
                  <a:srgbClr val="0000FF"/>
                </a:solidFill>
                <a:latin typeface="Times New Roman" pitchFamily="18" charset="0"/>
                <a:ea typeface="#9Slide02 Noi dung rat dai" panose="02000000000000000000" pitchFamily="2" charset="0"/>
                <a:cs typeface="Times New Roman" pitchFamily="18" charset="0"/>
              </a:rPr>
              <a:t>vì sao</a:t>
            </a:r>
            <a:r>
              <a:rPr lang="en-US" sz="4800" b="1">
                <a:solidFill>
                  <a:srgbClr val="0000FF"/>
                </a:solidFill>
                <a:latin typeface="Times New Roman" pitchFamily="18" charset="0"/>
                <a:ea typeface="#9Slide02 Noi dung rat dai" panose="02000000000000000000" pitchFamily="2" charset="0"/>
                <a:cs typeface="Times New Roman" pitchFamily="18" charset="0"/>
              </a:rPr>
              <a:t>.</a:t>
            </a:r>
            <a:endParaRPr lang="en-US" sz="4800" b="1" dirty="0">
              <a:solidFill>
                <a:srgbClr val="0000FF"/>
              </a:solidFill>
              <a:latin typeface="Times New Roman" pitchFamily="18" charset="0"/>
              <a:ea typeface="#9Slide02 Noi dung rat dai" panose="02000000000000000000" pitchFamily="2" charset="0"/>
              <a:cs typeface="Times New Roman" pitchFamily="18" charset="0"/>
            </a:endParaRPr>
          </a:p>
        </p:txBody>
      </p:sp>
      <p:pic>
        <p:nvPicPr>
          <p:cNvPr id="132104" name="PA_库_图片 961">
            <a:extLst>
              <a:ext uri="{FF2B5EF4-FFF2-40B4-BE49-F238E27FC236}">
                <a16:creationId xmlns:a16="http://schemas.microsoft.com/office/drawing/2014/main" id="{65D5C39F-992B-8AB1-B1C0-9AB68819ADDE}"/>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3546475" y="3303588"/>
            <a:ext cx="244792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8D9AF48-F246-EF4E-364E-59E2EF8BA802}"/>
              </a:ext>
            </a:extLst>
          </p:cNvPr>
          <p:cNvSpPr txBox="1"/>
          <p:nvPr/>
        </p:nvSpPr>
        <p:spPr>
          <a:xfrm>
            <a:off x="3219449" y="638175"/>
            <a:ext cx="4572001" cy="708025"/>
          </a:xfrm>
          <a:prstGeom prst="rect">
            <a:avLst/>
          </a:prstGeom>
          <a:noFill/>
        </p:spPr>
        <p:txBody>
          <a:bodyPr>
            <a:spAutoFit/>
          </a:bodyPr>
          <a:lstStyle/>
          <a:p>
            <a:pPr algn="ctr">
              <a:defRPr/>
            </a:pPr>
            <a:r>
              <a:rPr lang="vi-VN" sz="4000" b="1" dirty="0">
                <a:solidFill>
                  <a:srgbClr val="FF0000"/>
                </a:solidFill>
                <a:latin typeface="Times New Roman" pitchFamily="18" charset="0"/>
                <a:cs typeface="Times New Roman" pitchFamily="18" charset="0"/>
              </a:rPr>
              <a:t>NỘI DUNG</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图片 1" descr="图片包含 雨, 自然, 室内&#10;&#10;描述已自动生成">
            <a:extLst>
              <a:ext uri="{FF2B5EF4-FFF2-40B4-BE49-F238E27FC236}">
                <a16:creationId xmlns:a16="http://schemas.microsoft.com/office/drawing/2014/main" id="{F710C8AE-9E37-A0A4-B4F6-98C09DB4597B}"/>
              </a:ext>
            </a:extLst>
          </p:cNvPr>
          <p:cNvPicPr>
            <a:picLocks noChangeAspect="1"/>
          </p:cNvPicPr>
          <p:nvPr/>
        </p:nvPicPr>
        <p:blipFill>
          <a:blip r:embed="rId3">
            <a:extLst>
              <a:ext uri="{28A0092B-C50C-407E-A947-70E740481C1C}">
                <a14:useLocalDpi xmlns:a14="http://schemas.microsoft.com/office/drawing/2010/main" val="0"/>
              </a:ext>
            </a:extLst>
          </a:blip>
          <a:srcRect t="13306" b="49147"/>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图片 3">
            <a:extLst>
              <a:ext uri="{FF2B5EF4-FFF2-40B4-BE49-F238E27FC236}">
                <a16:creationId xmlns:a16="http://schemas.microsoft.com/office/drawing/2014/main" id="{902A20BB-F412-3FFC-3F48-F4F073BE7041}"/>
              </a:ext>
            </a:extLst>
          </p:cNvPr>
          <p:cNvPicPr>
            <a:picLocks noChangeAspect="1"/>
          </p:cNvPicPr>
          <p:nvPr/>
        </p:nvPicPr>
        <p:blipFill>
          <a:blip r:embed="rId4">
            <a:extLst>
              <a:ext uri="{28A0092B-C50C-407E-A947-70E740481C1C}">
                <a14:useLocalDpi xmlns:a14="http://schemas.microsoft.com/office/drawing/2010/main" val="0"/>
              </a:ext>
            </a:extLst>
          </a:blip>
          <a:srcRect l="7433" t="50000"/>
          <a:stretch>
            <a:fillRect/>
          </a:stretch>
        </p:blipFill>
        <p:spPr bwMode="auto">
          <a:xfrm>
            <a:off x="6596063" y="2776538"/>
            <a:ext cx="4602162"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A_库_图片 961">
            <a:extLst>
              <a:ext uri="{FF2B5EF4-FFF2-40B4-BE49-F238E27FC236}">
                <a16:creationId xmlns:a16="http://schemas.microsoft.com/office/drawing/2014/main" id="{75388E23-B001-BAE2-1B95-21432A8D18C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457200"/>
            <a:ext cx="83058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文本框 5">
            <a:extLst>
              <a:ext uri="{FF2B5EF4-FFF2-40B4-BE49-F238E27FC236}">
                <a16:creationId xmlns:a16="http://schemas.microsoft.com/office/drawing/2014/main" id="{860CF907-62F7-63F0-7D44-91BD08F44B9C}"/>
              </a:ext>
            </a:extLst>
          </p:cNvPr>
          <p:cNvSpPr txBox="1">
            <a:spLocks noChangeArrowheads="1"/>
          </p:cNvSpPr>
          <p:nvPr/>
        </p:nvSpPr>
        <p:spPr bwMode="auto">
          <a:xfrm>
            <a:off x="1046163" y="1524000"/>
            <a:ext cx="62134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3.OpenSans-San" charset="0"/>
              </a:defRPr>
            </a:lvl1pPr>
            <a:lvl2pPr marL="742950" indent="-285750">
              <a:lnSpc>
                <a:spcPct val="90000"/>
              </a:lnSpc>
              <a:spcBef>
                <a:spcPts val="500"/>
              </a:spcBef>
              <a:buFont typeface="Arial" panose="020B0604020202020204" pitchFamily="34" charset="0"/>
              <a:buChar char="•"/>
              <a:defRPr sz="2400">
                <a:solidFill>
                  <a:schemeClr val="tx1"/>
                </a:solidFill>
                <a:latin typeface="A3.OpenSans-San" charset="0"/>
              </a:defRPr>
            </a:lvl2pPr>
            <a:lvl3pPr marL="1143000" indent="-228600">
              <a:lnSpc>
                <a:spcPct val="90000"/>
              </a:lnSpc>
              <a:spcBef>
                <a:spcPts val="500"/>
              </a:spcBef>
              <a:buFont typeface="Arial" panose="020B0604020202020204" pitchFamily="34" charset="0"/>
              <a:buChar char="•"/>
              <a:defRPr sz="2000">
                <a:solidFill>
                  <a:schemeClr val="tx1"/>
                </a:solidFill>
                <a:latin typeface="A3.OpenSans-San" charset="0"/>
              </a:defRPr>
            </a:lvl3pPr>
            <a:lvl4pPr marL="1600200" indent="-228600">
              <a:lnSpc>
                <a:spcPct val="90000"/>
              </a:lnSpc>
              <a:spcBef>
                <a:spcPts val="500"/>
              </a:spcBef>
              <a:buFont typeface="Arial" panose="020B0604020202020204" pitchFamily="34" charset="0"/>
              <a:buChar char="•"/>
              <a:defRPr sz="2000">
                <a:solidFill>
                  <a:schemeClr val="tx1"/>
                </a:solidFill>
                <a:latin typeface="A3.OpenSans-San" charset="0"/>
              </a:defRPr>
            </a:lvl4pPr>
            <a:lvl5pPr marL="2057400" indent="-228600">
              <a:lnSpc>
                <a:spcPct val="90000"/>
              </a:lnSpc>
              <a:spcBef>
                <a:spcPts val="500"/>
              </a:spcBef>
              <a:buFont typeface="Arial" panose="020B0604020202020204" pitchFamily="34" charset="0"/>
              <a:buChar char="•"/>
              <a:defRPr sz="2000">
                <a:solidFill>
                  <a:schemeClr val="tx1"/>
                </a:solidFill>
                <a:latin typeface="A3.OpenSans-San"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3.OpenSans-San" charset="0"/>
              </a:defRPr>
            </a:lvl9pPr>
          </a:lstStyle>
          <a:p>
            <a:pPr algn="ctr" eaLnBrk="1" hangingPunct="1">
              <a:lnSpc>
                <a:spcPct val="100000"/>
              </a:lnSpc>
              <a:spcBef>
                <a:spcPct val="0"/>
              </a:spcBef>
              <a:buFontTx/>
              <a:buNone/>
            </a:pPr>
            <a:r>
              <a:rPr lang="vi-VN" altLang="zh-CN" sz="6000" b="1">
                <a:solidFill>
                  <a:srgbClr val="082640"/>
                </a:solidFill>
                <a:latin typeface="A3.BoosterNextFYBlackRegular-Sa" charset="0"/>
                <a:ea typeface="Microsoft YaHei" panose="020B0503020204020204" pitchFamily="34" charset="-122"/>
              </a:rPr>
              <a:t>LUYỆN ĐỌC DIỄN CẢM</a:t>
            </a:r>
            <a:endParaRPr lang="zh-CN" altLang="en-US" sz="6000" b="1">
              <a:solidFill>
                <a:srgbClr val="082640"/>
              </a:solidFill>
              <a:latin typeface="A3.BoosterNextFYBlackRegular-Sa" charset="0"/>
              <a:ea typeface="Microsoft YaHei" panose="020B0503020204020204" pitchFamily="34" charset="-122"/>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8">
            <a:extLst>
              <a:ext uri="{FF2B5EF4-FFF2-40B4-BE49-F238E27FC236}">
                <a16:creationId xmlns:a16="http://schemas.microsoft.com/office/drawing/2014/main" id="{B07F1FBD-03C1-EEC6-8321-7D5BC20DAF03}"/>
              </a:ext>
            </a:extLst>
          </p:cNvPr>
          <p:cNvSpPr txBox="1">
            <a:spLocks noChangeArrowheads="1"/>
          </p:cNvSpPr>
          <p:nvPr/>
        </p:nvSpPr>
        <p:spPr bwMode="auto">
          <a:xfrm>
            <a:off x="569911" y="838200"/>
            <a:ext cx="10134601" cy="4770537"/>
          </a:xfrm>
          <a:prstGeom prst="rect">
            <a:avLst/>
          </a:prstGeom>
          <a:solidFill>
            <a:schemeClr val="bg1"/>
          </a:solidFill>
          <a:ln w="2857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solidFill>
                  <a:srgbClr val="0000FF"/>
                </a:solidFill>
                <a:latin typeface="Times New Roman" panose="02020603050405020304" pitchFamily="18" charset="0"/>
              </a:rPr>
              <a:t>   </a:t>
            </a:r>
            <a:r>
              <a:rPr lang="en-US" altLang="en-US" b="1">
                <a:solidFill>
                  <a:srgbClr val="0000FF"/>
                </a:solidFill>
                <a:latin typeface="Times New Roman" panose="02020603050405020304" pitchFamily="18"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 ?”</a:t>
            </a:r>
          </a:p>
          <a:p>
            <a:pPr algn="just" eaLnBrk="1" hangingPunct="1">
              <a:spcBef>
                <a:spcPct val="50000"/>
              </a:spcBef>
              <a:buFontTx/>
              <a:buNone/>
            </a:pPr>
            <a:r>
              <a:rPr lang="en-US" altLang="en-US" b="1">
                <a:solidFill>
                  <a:srgbClr val="0000FF"/>
                </a:solidFill>
                <a:latin typeface="Times New Roman" panose="02020603050405020304" pitchFamily="18" charset="0"/>
              </a:rPr>
              <a:t>   Để tìm điều bí mật đó, Xi- ôn-cốp-xki đọc không biết bao nhiêu là sách, nghĩ ra điều gì, ông lại hì hục làm thí nghiệm, có khi đến hàng trăm lần</a:t>
            </a:r>
            <a:r>
              <a:rPr lang="en-US" altLang="en-US" b="1" i="1">
                <a:solidFill>
                  <a:srgbClr val="0000FF"/>
                </a:solidFill>
                <a:latin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Text Box 8">
            <a:extLst>
              <a:ext uri="{FF2B5EF4-FFF2-40B4-BE49-F238E27FC236}">
                <a16:creationId xmlns:a16="http://schemas.microsoft.com/office/drawing/2014/main" id="{C2AE362E-1DAB-C566-E7F7-BAF0493A7393}"/>
              </a:ext>
            </a:extLst>
          </p:cNvPr>
          <p:cNvSpPr txBox="1">
            <a:spLocks noChangeArrowheads="1"/>
          </p:cNvSpPr>
          <p:nvPr/>
        </p:nvSpPr>
        <p:spPr bwMode="auto">
          <a:xfrm>
            <a:off x="798512" y="766972"/>
            <a:ext cx="9829800" cy="4770537"/>
          </a:xfrm>
          <a:prstGeom prst="rect">
            <a:avLst/>
          </a:prstGeom>
          <a:solidFill>
            <a:schemeClr val="bg1"/>
          </a:solidFill>
          <a:ln w="28575">
            <a:solidFill>
              <a:schemeClr val="bg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400" b="1">
                <a:solidFill>
                  <a:srgbClr val="0000FF"/>
                </a:solidFill>
                <a:latin typeface="Times New Roman" panose="02020603050405020304" pitchFamily="18" charset="0"/>
              </a:rPr>
              <a:t>   </a:t>
            </a:r>
            <a:r>
              <a:rPr lang="en-US" altLang="en-US" b="1">
                <a:latin typeface="Times New Roman" panose="02020603050405020304" pitchFamily="18" charset="0"/>
              </a:rPr>
              <a:t>Từ nhỏ, Xi-ôn-cốp-xki đã mơ ước được bay lên bầu trời. Có lần, ông dại dột </a:t>
            </a:r>
            <a:r>
              <a:rPr lang="en-US" altLang="en-US" b="1">
                <a:solidFill>
                  <a:srgbClr val="FF0000"/>
                </a:solidFill>
                <a:latin typeface="Times New Roman" panose="02020603050405020304" pitchFamily="18" charset="0"/>
              </a:rPr>
              <a:t>nhảy qua</a:t>
            </a:r>
            <a:r>
              <a:rPr lang="en-US" altLang="en-US" b="1">
                <a:solidFill>
                  <a:srgbClr val="0000FF"/>
                </a:solidFill>
                <a:latin typeface="Times New Roman" panose="02020603050405020304" pitchFamily="18" charset="0"/>
              </a:rPr>
              <a:t> </a:t>
            </a:r>
            <a:r>
              <a:rPr lang="en-US" altLang="en-US" b="1">
                <a:latin typeface="Times New Roman" panose="02020603050405020304" pitchFamily="18" charset="0"/>
              </a:rPr>
              <a:t>cửa sổ để bay theo những cánh chim. Kết quả, ông bị ngã </a:t>
            </a:r>
            <a:r>
              <a:rPr lang="en-US" altLang="en-US" b="1">
                <a:solidFill>
                  <a:srgbClr val="FF0000"/>
                </a:solidFill>
                <a:latin typeface="Times New Roman" panose="02020603050405020304" pitchFamily="18" charset="0"/>
              </a:rPr>
              <a:t>gãy chân</a:t>
            </a:r>
            <a:r>
              <a:rPr lang="en-US" altLang="en-US" b="1">
                <a:latin typeface="Times New Roman" panose="02020603050405020304" pitchFamily="18" charset="0"/>
              </a:rPr>
              <a:t>. Nhưng rủi ro lại làm nảy ra trong đầu óc non nớt của ông lúc bấy giờ một câu hỏi: “Vì sao quả bóng không có cánh mà vẫn bay được ?”</a:t>
            </a:r>
          </a:p>
          <a:p>
            <a:pPr algn="just" eaLnBrk="1" hangingPunct="1">
              <a:spcBef>
                <a:spcPct val="50000"/>
              </a:spcBef>
              <a:buFontTx/>
              <a:buNone/>
            </a:pPr>
            <a:r>
              <a:rPr lang="en-US" altLang="en-US" b="1">
                <a:latin typeface="Times New Roman" panose="02020603050405020304" pitchFamily="18" charset="0"/>
              </a:rPr>
              <a:t>   Để tìm điều bí mật đó, Xi- ôn-cốp-xki đọc</a:t>
            </a:r>
            <a:r>
              <a:rPr lang="en-US" altLang="en-US" b="1">
                <a:solidFill>
                  <a:srgbClr val="0000FF"/>
                </a:solidFill>
                <a:latin typeface="Times New Roman" panose="02020603050405020304" pitchFamily="18" charset="0"/>
              </a:rPr>
              <a:t> </a:t>
            </a:r>
            <a:r>
              <a:rPr lang="en-US" altLang="en-US" b="1">
                <a:solidFill>
                  <a:srgbClr val="FF0000"/>
                </a:solidFill>
                <a:latin typeface="Times New Roman" panose="02020603050405020304" pitchFamily="18" charset="0"/>
              </a:rPr>
              <a:t>không biết bao nhiêu </a:t>
            </a:r>
            <a:r>
              <a:rPr lang="en-US" altLang="en-US" b="1">
                <a:latin typeface="Times New Roman" panose="02020603050405020304" pitchFamily="18" charset="0"/>
              </a:rPr>
              <a:t>là sách, nghĩ ra điều gì, ông lại </a:t>
            </a:r>
            <a:r>
              <a:rPr lang="en-US" altLang="en-US" b="1">
                <a:solidFill>
                  <a:srgbClr val="FF0000"/>
                </a:solidFill>
                <a:latin typeface="Times New Roman" panose="02020603050405020304" pitchFamily="18" charset="0"/>
              </a:rPr>
              <a:t>hì hục </a:t>
            </a:r>
            <a:r>
              <a:rPr lang="en-US" altLang="en-US" b="1">
                <a:latin typeface="Times New Roman" panose="02020603050405020304" pitchFamily="18" charset="0"/>
              </a:rPr>
              <a:t>làm thí nghiệm, có khi đến </a:t>
            </a:r>
            <a:r>
              <a:rPr lang="en-US" altLang="en-US" b="1">
                <a:solidFill>
                  <a:srgbClr val="FF0000"/>
                </a:solidFill>
                <a:latin typeface="Times New Roman" panose="02020603050405020304" pitchFamily="18" charset="0"/>
              </a:rPr>
              <a:t>hàng trăm </a:t>
            </a:r>
            <a:r>
              <a:rPr lang="en-US" altLang="en-US" b="1">
                <a:latin typeface="Times New Roman" panose="02020603050405020304" pitchFamily="18" charset="0"/>
              </a:rPr>
              <a:t>lần</a:t>
            </a:r>
            <a:r>
              <a:rPr lang="en-US" altLang="en-US" b="1" i="1">
                <a:latin typeface="Times New Roman" panose="02020603050405020304" pitchFamily="18" charset="0"/>
              </a:rPr>
              <a:t>.</a:t>
            </a:r>
          </a:p>
        </p:txBody>
      </p:sp>
      <p:cxnSp>
        <p:nvCxnSpPr>
          <p:cNvPr id="3" name="Straight Connector 2">
            <a:extLst>
              <a:ext uri="{FF2B5EF4-FFF2-40B4-BE49-F238E27FC236}">
                <a16:creationId xmlns:a16="http://schemas.microsoft.com/office/drawing/2014/main" id="{AD201846-412C-4172-A01E-FA22AA64E00D}"/>
              </a:ext>
            </a:extLst>
          </p:cNvPr>
          <p:cNvCxnSpPr/>
          <p:nvPr/>
        </p:nvCxnSpPr>
        <p:spPr>
          <a:xfrm flipH="1">
            <a:off x="8342312" y="1320491"/>
            <a:ext cx="155575" cy="439738"/>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59D54BDA-275A-453F-BD3B-E6E8204B7691}"/>
              </a:ext>
            </a:extLst>
          </p:cNvPr>
          <p:cNvCxnSpPr/>
          <p:nvPr/>
        </p:nvCxnSpPr>
        <p:spPr>
          <a:xfrm flipH="1">
            <a:off x="5827712" y="2286000"/>
            <a:ext cx="185737" cy="45720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F8F2512E-5890-D286-FAAD-5C4B0807E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11293475"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a:extLst>
              <a:ext uri="{FF2B5EF4-FFF2-40B4-BE49-F238E27FC236}">
                <a16:creationId xmlns:a16="http://schemas.microsoft.com/office/drawing/2014/main" id="{07FED86D-2BA7-9ED9-BF1C-AEE54A0CBD45}"/>
              </a:ext>
            </a:extLst>
          </p:cNvPr>
          <p:cNvSpPr>
            <a:spLocks noChangeArrowheads="1" noChangeShapeType="1" noTextEdit="1"/>
          </p:cNvSpPr>
          <p:nvPr/>
        </p:nvSpPr>
        <p:spPr bwMode="auto">
          <a:xfrm>
            <a:off x="3919538" y="2895600"/>
            <a:ext cx="6159500" cy="1390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5400" b="1" kern="10">
                <a:solidFill>
                  <a:srgbClr val="0000FF"/>
                </a:solidFill>
                <a:effectLst>
                  <a:outerShdw dist="35921" dir="2700000" algn="ctr" rotWithShape="0">
                    <a:srgbClr val="C0C0C0">
                      <a:alpha val="79999"/>
                    </a:srgbClr>
                  </a:outerShdw>
                </a:effectLst>
                <a:cs typeface="Arial" panose="020B0604020202020204" pitchFamily="34"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5197"/>
            <a:ext cx="11198220" cy="62978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59008">
            <a:off x="10635956" y="2903756"/>
            <a:ext cx="222132" cy="180204"/>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770510">
            <a:off x="1685778" y="2569777"/>
            <a:ext cx="885346" cy="84816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17620" y="4812177"/>
            <a:ext cx="465022" cy="465022"/>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803" y="412327"/>
            <a:ext cx="797840" cy="591730"/>
          </a:xfrm>
          <a:prstGeom prst="rect">
            <a:avLst/>
          </a:prstGeom>
        </p:spPr>
      </p:pic>
      <p:pic>
        <p:nvPicPr>
          <p:cNvPr id="4" name="Picture 3">
            <a:hlinkClick r:id="rId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9">
            <a:extLst>
              <a:ext uri="{28A0092B-C50C-407E-A947-70E740481C1C}">
                <a14:useLocalDpi xmlns:a14="http://schemas.microsoft.com/office/drawing/2010/main" val="0"/>
              </a:ext>
            </a:extLst>
          </a:blip>
          <a:srcRect t="10052" b="11202"/>
          <a:stretch/>
        </p:blipFill>
        <p:spPr>
          <a:xfrm>
            <a:off x="6839666" y="5992344"/>
            <a:ext cx="1383472" cy="512669"/>
          </a:xfrm>
          <a:prstGeom prst="rect">
            <a:avLst/>
          </a:prstGeom>
        </p:spPr>
      </p:pic>
      <p:pic>
        <p:nvPicPr>
          <p:cNvPr id="2" name="Picture 1">
            <a:extLst>
              <a:ext uri="{FF2B5EF4-FFF2-40B4-BE49-F238E27FC236}">
                <a16:creationId xmlns:a16="http://schemas.microsoft.com/office/drawing/2014/main" id="{9BB555A6-7A48-D8A8-E148-2F42185F6326}"/>
              </a:ext>
            </a:extLst>
          </p:cNvPr>
          <p:cNvPicPr>
            <a:picLocks noChangeAspect="1"/>
          </p:cNvPicPr>
          <p:nvPr/>
        </p:nvPicPr>
        <p:blipFill>
          <a:blip r:embed="rId10"/>
          <a:stretch>
            <a:fillRect/>
          </a:stretch>
        </p:blipFill>
        <p:spPr>
          <a:xfrm>
            <a:off x="3633624" y="1334751"/>
            <a:ext cx="6104400" cy="4127253"/>
          </a:xfrm>
          <a:prstGeom prst="rect">
            <a:avLst/>
          </a:prstGeom>
        </p:spPr>
      </p:pic>
      <p:pic>
        <p:nvPicPr>
          <p:cNvPr id="40" name="1a">
            <a:hlinkClick r:id="rId11"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4888" y="1186068"/>
            <a:ext cx="3160626" cy="2265193"/>
          </a:xfrm>
          <a:prstGeom prst="rect">
            <a:avLst/>
          </a:prstGeom>
        </p:spPr>
      </p:pic>
      <p:pic>
        <p:nvPicPr>
          <p:cNvPr id="41" name="2a">
            <a:hlinkClick r:id="rId13"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1726" y="1193227"/>
            <a:ext cx="3065677" cy="2206355"/>
          </a:xfrm>
          <a:prstGeom prst="rect">
            <a:avLst/>
          </a:prstGeom>
        </p:spPr>
      </p:pic>
      <p:pic>
        <p:nvPicPr>
          <p:cNvPr id="42" name="3a">
            <a:hlinkClick r:id="rId8"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0481" y="3327107"/>
            <a:ext cx="3160626" cy="2179483"/>
          </a:xfrm>
          <a:prstGeom prst="rect">
            <a:avLst/>
          </a:prstGeom>
        </p:spPr>
      </p:pic>
      <p:pic>
        <p:nvPicPr>
          <p:cNvPr id="8" name="4a">
            <a:hlinkClick r:id="rId16" action="ppaction://hlinksldjump"/>
            <a:extLst>
              <a:ext uri="{FF2B5EF4-FFF2-40B4-BE49-F238E27FC236}">
                <a16:creationId xmlns:a16="http://schemas.microsoft.com/office/drawing/2014/main" id="{6CDD0938-CB05-6174-CEBB-F6AC939800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1726" y="3240386"/>
            <a:ext cx="3108819" cy="2310790"/>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4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 restart="whenNotActive" fill="hold" evtFilter="cancelBubble" nodeType="interactiveSeq">
                <p:stCondLst>
                  <p:cond evt="onClick" delay="0">
                    <p:tgtEl>
                      <p:spTgt spid="4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2"/>
                                        </p:tgtEl>
                                      </p:cBhvr>
                                    </p:animEffect>
                                    <p:set>
                                      <p:cBhvr>
                                        <p:cTn id="1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5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4"/>
                                        </p:tgtEl>
                                        <p:attrNameLst>
                                          <p:attrName>r</p:attrName>
                                        </p:attrNameLst>
                                      </p:cBhvr>
                                    </p:animRot>
                                    <p:animRot by="-240000">
                                      <p:cBhvr>
                                        <p:cTn id="28" dur="200" fill="hold">
                                          <p:stCondLst>
                                            <p:cond delay="200"/>
                                          </p:stCondLst>
                                        </p:cTn>
                                        <p:tgtEl>
                                          <p:spTgt spid="4"/>
                                        </p:tgtEl>
                                        <p:attrNameLst>
                                          <p:attrName>r</p:attrName>
                                        </p:attrNameLst>
                                      </p:cBhvr>
                                    </p:animRot>
                                    <p:animRot by="240000">
                                      <p:cBhvr>
                                        <p:cTn id="29" dur="200" fill="hold">
                                          <p:stCondLst>
                                            <p:cond delay="400"/>
                                          </p:stCondLst>
                                        </p:cTn>
                                        <p:tgtEl>
                                          <p:spTgt spid="4"/>
                                        </p:tgtEl>
                                        <p:attrNameLst>
                                          <p:attrName>r</p:attrName>
                                        </p:attrNameLst>
                                      </p:cBhvr>
                                    </p:animRot>
                                    <p:animRot by="-240000">
                                      <p:cBhvr>
                                        <p:cTn id="30" dur="200" fill="hold">
                                          <p:stCondLst>
                                            <p:cond delay="600"/>
                                          </p:stCondLst>
                                        </p:cTn>
                                        <p:tgtEl>
                                          <p:spTgt spid="4"/>
                                        </p:tgtEl>
                                        <p:attrNameLst>
                                          <p:attrName>r</p:attrName>
                                        </p:attrNameLst>
                                      </p:cBhvr>
                                    </p:animRot>
                                    <p:animRot by="120000">
                                      <p:cBhvr>
                                        <p:cTn id="31"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410983" y="5836618"/>
            <a:ext cx="1987685" cy="587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9876" eaLnBrk="1" fontAlgn="auto" hangingPunct="1">
              <a:spcBef>
                <a:spcPts val="0"/>
              </a:spcBef>
              <a:spcAft>
                <a:spcPts val="0"/>
              </a:spcAft>
            </a:pPr>
            <a:endParaRPr lang="en-US" sz="2939">
              <a:solidFill>
                <a:prstClr val="white"/>
              </a:solidFill>
              <a:latin typeface="Calibri" panose="020F0502020204030204"/>
            </a:endParaRPr>
          </a:p>
        </p:txBody>
      </p:sp>
      <p:sp>
        <p:nvSpPr>
          <p:cNvPr id="2" name="TextBox 1">
            <a:extLst>
              <a:ext uri="{FF2B5EF4-FFF2-40B4-BE49-F238E27FC236}">
                <a16:creationId xmlns:a16="http://schemas.microsoft.com/office/drawing/2014/main" id="{D255C9C6-F0A1-5817-0F06-E4546285D067}"/>
              </a:ext>
            </a:extLst>
          </p:cNvPr>
          <p:cNvSpPr txBox="1"/>
          <p:nvPr/>
        </p:nvSpPr>
        <p:spPr>
          <a:xfrm>
            <a:off x="1075059" y="963440"/>
            <a:ext cx="9048106" cy="1223155"/>
          </a:xfrm>
          <a:prstGeom prst="rect">
            <a:avLst/>
          </a:prstGeom>
          <a:noFill/>
        </p:spPr>
        <p:txBody>
          <a:bodyPr wrap="square" rtlCol="0">
            <a:spAutoFit/>
          </a:bodyPr>
          <a:lstStyle/>
          <a:p>
            <a:pPr defTabSz="839876" eaLnBrk="1" fontAlgn="auto" hangingPunct="1">
              <a:spcBef>
                <a:spcPts val="0"/>
              </a:spcBef>
              <a:spcAft>
                <a:spcPts val="0"/>
              </a:spcAft>
            </a:pPr>
            <a:r>
              <a:rPr lang="en-US" sz="3674">
                <a:solidFill>
                  <a:prstClr val="white"/>
                </a:solidFill>
                <a:latin typeface="Times New Roman" panose="02020603050405020304" pitchFamily="18" charset="0"/>
                <a:cs typeface="Times New Roman" panose="02020603050405020304" pitchFamily="18" charset="0"/>
              </a:rPr>
              <a:t>     </a:t>
            </a:r>
            <a:r>
              <a:rPr lang="en-US" sz="3674" b="1">
                <a:solidFill>
                  <a:prstClr val="white"/>
                </a:solidFill>
                <a:latin typeface="Times New Roman" panose="02020603050405020304" pitchFamily="18" charset="0"/>
                <a:cs typeface="Times New Roman" panose="02020603050405020304" pitchFamily="18" charset="0"/>
              </a:rPr>
              <a:t>Vì sao trong những ngày đầu học vẽ, cậu bé Lê-ô-nác-đô cảm thấy chán ngán?</a:t>
            </a:r>
          </a:p>
        </p:txBody>
      </p:sp>
      <p:sp>
        <p:nvSpPr>
          <p:cNvPr id="3" name="TextBox 2">
            <a:extLst>
              <a:ext uri="{FF2B5EF4-FFF2-40B4-BE49-F238E27FC236}">
                <a16:creationId xmlns:a16="http://schemas.microsoft.com/office/drawing/2014/main" id="{5A17865A-256E-4648-0D1D-A9E738F559FE}"/>
              </a:ext>
            </a:extLst>
          </p:cNvPr>
          <p:cNvSpPr txBox="1"/>
          <p:nvPr/>
        </p:nvSpPr>
        <p:spPr>
          <a:xfrm>
            <a:off x="839867" y="2274812"/>
            <a:ext cx="9283297" cy="1110176"/>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A. Vì suốt mấy ngày cậu chỉ vẽ trứng, vẽ hết quả này đến quả khác.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2D2508-657B-BFBF-D4B9-661A713E90C6}"/>
              </a:ext>
            </a:extLst>
          </p:cNvPr>
          <p:cNvSpPr txBox="1"/>
          <p:nvPr/>
        </p:nvSpPr>
        <p:spPr>
          <a:xfrm>
            <a:off x="957743" y="3638270"/>
            <a:ext cx="9533785" cy="601255"/>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B. Vì cậu không thích học vẽ.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77E6BC6-160A-4C1F-E34B-379C9A74B450}"/>
              </a:ext>
            </a:extLst>
          </p:cNvPr>
          <p:cNvSpPr txBox="1"/>
          <p:nvPr/>
        </p:nvSpPr>
        <p:spPr>
          <a:xfrm>
            <a:off x="957744" y="4485774"/>
            <a:ext cx="9533785" cy="601255"/>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C. Vì thầy giáo giao cho quá nhiều bài vẽ.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AA17326E-3D03-6986-6F72-43E2EA5FD23D}"/>
              </a:ext>
            </a:extLst>
          </p:cNvPr>
          <p:cNvSpPr/>
          <p:nvPr/>
        </p:nvSpPr>
        <p:spPr>
          <a:xfrm>
            <a:off x="839868" y="2364932"/>
            <a:ext cx="533812" cy="462639"/>
          </a:xfrm>
          <a:prstGeom prst="ellipse">
            <a:avLst/>
          </a:pr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9876" eaLnBrk="1" fontAlgn="auto" hangingPunct="1">
              <a:spcBef>
                <a:spcPts val="0"/>
              </a:spcBef>
              <a:spcAft>
                <a:spcPts val="0"/>
              </a:spcAft>
            </a:pPr>
            <a:endParaRPr lang="en-US" sz="1653">
              <a:solidFill>
                <a:prstClr val="white"/>
              </a:solidFill>
              <a:latin typeface="Calibri" panose="020F0502020204030204"/>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3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410983" y="5836618"/>
            <a:ext cx="1987685" cy="587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9876" eaLnBrk="1" fontAlgn="auto" hangingPunct="1">
              <a:spcBef>
                <a:spcPts val="0"/>
              </a:spcBef>
              <a:spcAft>
                <a:spcPts val="0"/>
              </a:spcAft>
            </a:pPr>
            <a:endParaRPr lang="en-US" sz="2939">
              <a:solidFill>
                <a:prstClr val="white"/>
              </a:solidFill>
              <a:latin typeface="Calibri" panose="020F0502020204030204"/>
            </a:endParaRPr>
          </a:p>
        </p:txBody>
      </p:sp>
      <p:sp>
        <p:nvSpPr>
          <p:cNvPr id="8" name="TextBox 7">
            <a:extLst>
              <a:ext uri="{FF2B5EF4-FFF2-40B4-BE49-F238E27FC236}">
                <a16:creationId xmlns:a16="http://schemas.microsoft.com/office/drawing/2014/main" id="{8934097C-D3A8-A892-AC85-74EF87047799}"/>
              </a:ext>
            </a:extLst>
          </p:cNvPr>
          <p:cNvSpPr txBox="1"/>
          <p:nvPr/>
        </p:nvSpPr>
        <p:spPr>
          <a:xfrm>
            <a:off x="1075059" y="963440"/>
            <a:ext cx="9048106" cy="1223155"/>
          </a:xfrm>
          <a:prstGeom prst="rect">
            <a:avLst/>
          </a:prstGeom>
          <a:noFill/>
        </p:spPr>
        <p:txBody>
          <a:bodyPr wrap="square" rtlCol="0">
            <a:spAutoFit/>
          </a:bodyPr>
          <a:lstStyle/>
          <a:p>
            <a:pPr defTabSz="839876" eaLnBrk="1" fontAlgn="auto" hangingPunct="1">
              <a:spcBef>
                <a:spcPts val="0"/>
              </a:spcBef>
              <a:spcAft>
                <a:spcPts val="0"/>
              </a:spcAft>
            </a:pPr>
            <a:r>
              <a:rPr lang="en-US" sz="3674">
                <a:solidFill>
                  <a:prstClr val="white"/>
                </a:solidFill>
                <a:latin typeface="Times New Roman" panose="02020603050405020304" pitchFamily="18" charset="0"/>
                <a:cs typeface="Times New Roman" panose="02020603050405020304" pitchFamily="18" charset="0"/>
              </a:rPr>
              <a:t>     </a:t>
            </a:r>
            <a:r>
              <a:rPr lang="vi-VN" sz="3674" b="1">
                <a:solidFill>
                  <a:prstClr val="white"/>
                </a:solidFill>
                <a:latin typeface="Times New Roman" panose="02020603050405020304" pitchFamily="18" charset="0"/>
                <a:cs typeface="Times New Roman" panose="02020603050405020304" pitchFamily="18" charset="0"/>
              </a:rPr>
              <a:t>Lê- ô- nác- đô đa Vin- xi</a:t>
            </a:r>
            <a:r>
              <a:rPr lang="en-US" sz="3674" b="1">
                <a:solidFill>
                  <a:prstClr val="white"/>
                </a:solidFill>
                <a:latin typeface="Times New Roman" panose="02020603050405020304" pitchFamily="18" charset="0"/>
                <a:cs typeface="Times New Roman" panose="02020603050405020304" pitchFamily="18" charset="0"/>
              </a:rPr>
              <a:t> </a:t>
            </a:r>
            <a:r>
              <a:rPr lang="vi-VN" sz="3674" b="1">
                <a:solidFill>
                  <a:prstClr val="white"/>
                </a:solidFill>
                <a:latin typeface="Times New Roman" panose="02020603050405020304" pitchFamily="18" charset="0"/>
                <a:cs typeface="Times New Roman" panose="02020603050405020304" pitchFamily="18" charset="0"/>
              </a:rPr>
              <a:t>thành đạt như thế nào?</a:t>
            </a:r>
            <a:endParaRPr lang="en-US" sz="3674" b="1">
              <a:solidFill>
                <a:prstClr val="white"/>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5065D4E-95D0-0C8B-DA77-9E8174732810}"/>
              </a:ext>
            </a:extLst>
          </p:cNvPr>
          <p:cNvSpPr txBox="1"/>
          <p:nvPr/>
        </p:nvSpPr>
        <p:spPr>
          <a:xfrm>
            <a:off x="839867" y="2274812"/>
            <a:ext cx="9283297" cy="1110176"/>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A. Lê- ô- nác- đô đa Vin- xi trở thành danh hoạ sĩ kiệt xuất.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F613C79-1A2C-709C-921C-E56D09205526}"/>
              </a:ext>
            </a:extLst>
          </p:cNvPr>
          <p:cNvSpPr txBox="1"/>
          <p:nvPr/>
        </p:nvSpPr>
        <p:spPr>
          <a:xfrm>
            <a:off x="839868" y="3424153"/>
            <a:ext cx="9533785" cy="601255"/>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B. Lê- ô- nác- đô đa Vin- xi trở thành </a:t>
            </a:r>
            <a:r>
              <a:rPr lang="vi-VN" altLang="en-US" sz="3307" b="1">
                <a:solidFill>
                  <a:srgbClr val="FFC000">
                    <a:lumMod val="40000"/>
                    <a:lumOff val="60000"/>
                  </a:srgbClr>
                </a:solidFill>
                <a:latin typeface="Times New Roman" panose="02020603050405020304" pitchFamily="18" charset="0"/>
              </a:rPr>
              <a:t>kiến trúc sư</a:t>
            </a:r>
            <a:r>
              <a:rPr lang="en-US" altLang="en-US" sz="3307" b="1">
                <a:solidFill>
                  <a:srgbClr val="FFC000">
                    <a:lumMod val="40000"/>
                    <a:lumOff val="60000"/>
                  </a:srgbClr>
                </a:solidFill>
                <a:latin typeface="Times New Roman" panose="02020603050405020304" pitchFamily="18" charset="0"/>
              </a:rPr>
              <a:t>.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956FA06-9CD0-DB43-5DDC-2B0B817CE8DE}"/>
              </a:ext>
            </a:extLst>
          </p:cNvPr>
          <p:cNvSpPr txBox="1"/>
          <p:nvPr/>
        </p:nvSpPr>
        <p:spPr>
          <a:xfrm>
            <a:off x="839868" y="4121544"/>
            <a:ext cx="9533785" cy="1619098"/>
          </a:xfrm>
          <a:prstGeom prst="rect">
            <a:avLst/>
          </a:prstGeom>
          <a:noFill/>
        </p:spPr>
        <p:txBody>
          <a:bodyPr wrap="square" rtlCol="0">
            <a:spAutoFit/>
          </a:bodyPr>
          <a:lstStyle/>
          <a:p>
            <a:pPr defTabSz="839876" eaLnBrk="1" fontAlgn="auto" hangingPunct="1">
              <a:spcBef>
                <a:spcPts val="0"/>
              </a:spcBef>
              <a:spcAft>
                <a:spcPts val="0"/>
              </a:spcAft>
            </a:pPr>
            <a:r>
              <a:rPr lang="en-US" altLang="en-US" sz="3307" b="1">
                <a:solidFill>
                  <a:srgbClr val="FFC000">
                    <a:lumMod val="40000"/>
                    <a:lumOff val="60000"/>
                  </a:srgbClr>
                </a:solidFill>
                <a:latin typeface="Times New Roman" panose="02020603050405020304" pitchFamily="18" charset="0"/>
              </a:rPr>
              <a:t>C. Lê- ô- nác- đô đa Vin- xi trở thành danh hoạ sĩ kiệt xuất </a:t>
            </a:r>
            <a:r>
              <a:rPr lang="vi-VN" altLang="en-US" sz="3307" b="1">
                <a:solidFill>
                  <a:srgbClr val="FFC000">
                    <a:lumMod val="40000"/>
                    <a:lumOff val="60000"/>
                  </a:srgbClr>
                </a:solidFill>
                <a:latin typeface="Times New Roman" panose="02020603050405020304" pitchFamily="18" charset="0"/>
              </a:rPr>
              <a:t>nhà điêu khắc, kiến trúc sư, kĩ sư, nhà bác học lớn. </a:t>
            </a:r>
            <a:r>
              <a:rPr lang="en-US" altLang="en-US" sz="3307" b="1">
                <a:solidFill>
                  <a:srgbClr val="FFC000">
                    <a:lumMod val="40000"/>
                    <a:lumOff val="60000"/>
                  </a:srgbClr>
                </a:solidFill>
                <a:latin typeface="Times New Roman" panose="02020603050405020304" pitchFamily="18" charset="0"/>
              </a:rPr>
              <a:t>. </a:t>
            </a:r>
            <a:endParaRPr lang="en-US" sz="2939">
              <a:solidFill>
                <a:srgbClr val="FFC000">
                  <a:lumMod val="40000"/>
                  <a:lumOff val="60000"/>
                </a:srgbClr>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CA595504-4545-5811-2CEB-B47CE50B87E8}"/>
              </a:ext>
            </a:extLst>
          </p:cNvPr>
          <p:cNvSpPr/>
          <p:nvPr/>
        </p:nvSpPr>
        <p:spPr>
          <a:xfrm>
            <a:off x="874712" y="4182319"/>
            <a:ext cx="533812" cy="462639"/>
          </a:xfrm>
          <a:prstGeom prst="ellipse">
            <a:avLst/>
          </a:pr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9876" eaLnBrk="1" fontAlgn="auto" hangingPunct="1">
              <a:spcBef>
                <a:spcPts val="0"/>
              </a:spcBef>
              <a:spcAft>
                <a:spcPts val="0"/>
              </a:spcAft>
            </a:pPr>
            <a:endParaRPr lang="en-US" sz="1653">
              <a:solidFill>
                <a:prstClr val="white"/>
              </a:solidFill>
              <a:latin typeface="Calibri" panose="020F0502020204030204"/>
            </a:endParaRP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3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1">
            <a:extLst>
              <a:ext uri="{FF2B5EF4-FFF2-40B4-BE49-F238E27FC236}">
                <a16:creationId xmlns:a16="http://schemas.microsoft.com/office/drawing/2014/main" id="{B654B8CF-EBBD-6121-E3B8-0EB7B0E8C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7" t="2089" r="3419" b="1828"/>
          <a:stretch>
            <a:fillRect/>
          </a:stretch>
        </p:blipFill>
        <p:spPr bwMode="auto">
          <a:xfrm>
            <a:off x="-373063" y="0"/>
            <a:ext cx="12131676" cy="68580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E1FED5-14F3-AAEC-26D9-6E29B3E5936B}"/>
              </a:ext>
            </a:extLst>
          </p:cNvPr>
          <p:cNvSpPr txBox="1"/>
          <p:nvPr/>
        </p:nvSpPr>
        <p:spPr>
          <a:xfrm>
            <a:off x="5132388" y="152400"/>
            <a:ext cx="6626225" cy="40322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Chân</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Xi-ôn-cốp-xki</a:t>
            </a:r>
            <a:r>
              <a:rPr lang="en-US" sz="3200" b="1" dirty="0">
                <a:latin typeface="Times New Roman" panose="02020603050405020304" pitchFamily="18" charset="0"/>
                <a:cs typeface="Times New Roman" panose="02020603050405020304" pitchFamily="18" charset="0"/>
              </a:rPr>
              <a:t>: </a:t>
            </a:r>
            <a:r>
              <a:rPr lang="en-US" sz="3200" b="1" i="1" dirty="0">
                <a:latin typeface="Times New Roman" panose="02020603050405020304" pitchFamily="18" charset="0"/>
                <a:cs typeface="Times New Roman" panose="02020603050405020304" pitchFamily="18" charset="0"/>
              </a:rPr>
              <a:t>(</a:t>
            </a:r>
            <a:r>
              <a:rPr lang="en-US" sz="3200" b="1" i="1" dirty="0">
                <a:solidFill>
                  <a:schemeClr val="tx1"/>
                </a:solidFill>
                <a:latin typeface="Times New Roman" panose="02020603050405020304" pitchFamily="18" charset="0"/>
                <a:cs typeface="Times New Roman" panose="02020603050405020304" pitchFamily="18" charset="0"/>
              </a:rPr>
              <a:t>1857-1935</a:t>
            </a:r>
            <a:r>
              <a:rPr lang="vi-VN" sz="3200" b="1" i="1" dirty="0">
                <a:solidFill>
                  <a:schemeClr val="tx1"/>
                </a:solidFill>
                <a:latin typeface="Times New Roman" panose="02020603050405020304" pitchFamily="18" charset="0"/>
                <a:cs typeface="Times New Roman" panose="02020603050405020304" pitchFamily="18" charset="0"/>
              </a:rPr>
              <a:t>) là một nhà nghiên cứu, người đặt nền móng cho ngành du hành vũ trụ hiện đại, nhà sư phạm, nhà văn N</a:t>
            </a:r>
            <a:r>
              <a:rPr lang="en-US" sz="3200" b="1" i="1" dirty="0" err="1">
                <a:solidFill>
                  <a:schemeClr val="tx1"/>
                </a:solidFill>
                <a:latin typeface="Times New Roman" panose="02020603050405020304" pitchFamily="18" charset="0"/>
                <a:cs typeface="Times New Roman" panose="02020603050405020304" pitchFamily="18" charset="0"/>
              </a:rPr>
              <a:t>ga</a:t>
            </a:r>
            <a:r>
              <a:rPr lang="vi-VN" sz="3200" b="1" i="1" dirty="0">
                <a:solidFill>
                  <a:schemeClr val="tx1"/>
                </a:solidFill>
                <a:latin typeface="Times New Roman" panose="02020603050405020304" pitchFamily="18" charset="0"/>
                <a:cs typeface="Times New Roman" panose="02020603050405020304" pitchFamily="18" charset="0"/>
              </a:rPr>
              <a:t> . Ngoài ra ông được biết đến với vai trò là nhà sáng chế tên lửa Xô Viết, ông là người tiên phong trong lí‎ thuyết du hành vũ trụ</a:t>
            </a:r>
            <a:r>
              <a:rPr lang="en-US" sz="3200" b="1" i="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图片 1" descr="图片包含 雨, 自然, 室内&#10;&#10;描述已自动生成">
            <a:extLst>
              <a:ext uri="{FF2B5EF4-FFF2-40B4-BE49-F238E27FC236}">
                <a16:creationId xmlns:a16="http://schemas.microsoft.com/office/drawing/2014/main" id="{D7348B18-023C-D8EB-2904-836ACD3388DA}"/>
              </a:ext>
            </a:extLst>
          </p:cNvPr>
          <p:cNvPicPr>
            <a:picLocks noChangeAspect="1"/>
          </p:cNvPicPr>
          <p:nvPr/>
        </p:nvPicPr>
        <p:blipFill>
          <a:blip r:embed="rId2">
            <a:extLst>
              <a:ext uri="{28A0092B-C50C-407E-A947-70E740481C1C}">
                <a14:useLocalDpi xmlns:a14="http://schemas.microsoft.com/office/drawing/2010/main" val="0"/>
              </a:ext>
            </a:extLst>
          </a:blip>
          <a:srcRect t="13306" b="49147"/>
          <a:stretch>
            <a:fillRect/>
          </a:stretch>
        </p:blipFill>
        <p:spPr bwMode="auto">
          <a:xfrm>
            <a:off x="0" y="0"/>
            <a:ext cx="1119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图片 3" descr="图片包含 餐桌, 室内&#10;&#10;描述已自动生成">
            <a:extLst>
              <a:ext uri="{FF2B5EF4-FFF2-40B4-BE49-F238E27FC236}">
                <a16:creationId xmlns:a16="http://schemas.microsoft.com/office/drawing/2014/main" id="{5A030FF0-F42C-1EAE-E21A-68F9A2D93608}"/>
              </a:ext>
            </a:extLst>
          </p:cNvPr>
          <p:cNvPicPr>
            <a:picLocks noChangeAspect="1"/>
          </p:cNvPicPr>
          <p:nvPr/>
        </p:nvPicPr>
        <p:blipFill>
          <a:blip r:embed="rId3">
            <a:extLst>
              <a:ext uri="{28A0092B-C50C-407E-A947-70E740481C1C}">
                <a14:useLocalDpi xmlns:a14="http://schemas.microsoft.com/office/drawing/2010/main" val="0"/>
              </a:ext>
            </a:extLst>
          </a:blip>
          <a:srcRect b="9821"/>
          <a:stretch>
            <a:fillRect/>
          </a:stretch>
        </p:blipFill>
        <p:spPr bwMode="auto">
          <a:xfrm>
            <a:off x="0" y="0"/>
            <a:ext cx="1117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图片 4">
            <a:extLst>
              <a:ext uri="{FF2B5EF4-FFF2-40B4-BE49-F238E27FC236}">
                <a16:creationId xmlns:a16="http://schemas.microsoft.com/office/drawing/2014/main" id="{1DD4B26C-597E-114B-3230-60BE79089E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8975" y="736600"/>
            <a:ext cx="8959850"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5" name="Group 1261">
            <a:extLst>
              <a:ext uri="{FF2B5EF4-FFF2-40B4-BE49-F238E27FC236}">
                <a16:creationId xmlns:a16="http://schemas.microsoft.com/office/drawing/2014/main" id="{E908D2F6-F912-5DFE-E2D4-F9912CF1B63C}"/>
              </a:ext>
            </a:extLst>
          </p:cNvPr>
          <p:cNvGrpSpPr>
            <a:grpSpLocks/>
          </p:cNvGrpSpPr>
          <p:nvPr/>
        </p:nvGrpSpPr>
        <p:grpSpPr bwMode="auto">
          <a:xfrm>
            <a:off x="7929563" y="2266950"/>
            <a:ext cx="430212" cy="422275"/>
            <a:chOff x="0" y="0"/>
            <a:chExt cx="935237" cy="845748"/>
          </a:xfrm>
        </p:grpSpPr>
        <p:sp>
          <p:nvSpPr>
            <p:cNvPr id="8" name="Shape 1259">
              <a:extLst>
                <a:ext uri="{FF2B5EF4-FFF2-40B4-BE49-F238E27FC236}">
                  <a16:creationId xmlns:a16="http://schemas.microsoft.com/office/drawing/2014/main" id="{2630DE58-413D-8A9C-0893-660A336BA42E}"/>
                </a:ext>
              </a:extLst>
            </p:cNvPr>
            <p:cNvSpPr/>
            <p:nvPr/>
          </p:nvSpPr>
          <p:spPr>
            <a:xfrm>
              <a:off x="0" y="0"/>
              <a:ext cx="935237" cy="845748"/>
            </a:xfrm>
            <a:custGeom>
              <a:avLst/>
              <a:gdLst/>
              <a:ahLst/>
              <a:cxnLst>
                <a:cxn ang="0">
                  <a:pos x="wd2" y="hd2"/>
                </a:cxn>
                <a:cxn ang="5400000">
                  <a:pos x="wd2" y="hd2"/>
                </a:cxn>
                <a:cxn ang="10800000">
                  <a:pos x="wd2" y="hd2"/>
                </a:cxn>
                <a:cxn ang="16200000">
                  <a:pos x="wd2" y="hd2"/>
                </a:cxn>
              </a:cxnLst>
              <a:rect l="0" t="0"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w="12700" cap="flat">
              <a:noFill/>
              <a:miter lim="400000"/>
            </a:ln>
            <a:effectLst/>
          </p:spPr>
          <p:txBody>
            <a:bodyPr lIns="22860" tIns="22860" rIns="22860" bIns="22860" anchor="ctr"/>
            <a:lstStyle/>
            <a:p>
              <a:pPr defTabSz="228600" eaLnBrk="1" fontAlgn="auto">
                <a:lnSpc>
                  <a:spcPct val="93000"/>
                </a:lnSpc>
                <a:spcBef>
                  <a:spcPts val="0"/>
                </a:spcBef>
                <a:spcAft>
                  <a:spcPts val="0"/>
                </a:spcAft>
                <a:defRPr sz="1800">
                  <a:latin typeface="Arial"/>
                  <a:ea typeface="Arial"/>
                  <a:cs typeface="Arial"/>
                  <a:sym typeface="Arial"/>
                </a:defRPr>
              </a:pPr>
              <a:endParaRPr sz="900" kern="0">
                <a:solidFill>
                  <a:srgbClr val="000000"/>
                </a:solidFill>
                <a:latin typeface="Arial"/>
                <a:ea typeface="Arial"/>
                <a:cs typeface="Arial"/>
                <a:sym typeface="Arial"/>
              </a:endParaRPr>
            </a:p>
          </p:txBody>
        </p:sp>
        <p:sp>
          <p:nvSpPr>
            <p:cNvPr id="9" name="Shape 1260">
              <a:extLst>
                <a:ext uri="{FF2B5EF4-FFF2-40B4-BE49-F238E27FC236}">
                  <a16:creationId xmlns:a16="http://schemas.microsoft.com/office/drawing/2014/main" id="{8E9FA4D9-CF7C-AC69-B471-CA3BAD82AF69}"/>
                </a:ext>
              </a:extLst>
            </p:cNvPr>
            <p:cNvSpPr/>
            <p:nvPr/>
          </p:nvSpPr>
          <p:spPr>
            <a:xfrm>
              <a:off x="113884" y="120821"/>
              <a:ext cx="617741" cy="534157"/>
            </a:xfrm>
            <a:custGeom>
              <a:avLst/>
              <a:gdLst/>
              <a:ahLst/>
              <a:cxnLst>
                <a:cxn ang="0">
                  <a:pos x="wd2" y="hd2"/>
                </a:cxn>
                <a:cxn ang="5400000">
                  <a:pos x="wd2" y="hd2"/>
                </a:cxn>
                <a:cxn ang="10800000">
                  <a:pos x="wd2" y="hd2"/>
                </a:cxn>
                <a:cxn ang="16200000">
                  <a:pos x="wd2" y="hd2"/>
                </a:cxn>
              </a:cxnLst>
              <a:rect l="0" t="0"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w="12700" cap="flat">
              <a:noFill/>
              <a:miter lim="400000"/>
            </a:ln>
            <a:effectLst/>
          </p:spPr>
          <p:txBody>
            <a:bodyPr lIns="22860" tIns="22860" rIns="22860" bIns="22860" anchor="ctr"/>
            <a:lstStyle/>
            <a:p>
              <a:pPr defTabSz="228600" eaLnBrk="1" fontAlgn="auto">
                <a:lnSpc>
                  <a:spcPct val="93000"/>
                </a:lnSpc>
                <a:spcBef>
                  <a:spcPts val="0"/>
                </a:spcBef>
                <a:spcAft>
                  <a:spcPts val="0"/>
                </a:spcAft>
                <a:defRPr sz="1800">
                  <a:latin typeface="Arial"/>
                  <a:ea typeface="Arial"/>
                  <a:cs typeface="Arial"/>
                  <a:sym typeface="Arial"/>
                </a:defRPr>
              </a:pPr>
              <a:endParaRPr sz="900" kern="0">
                <a:solidFill>
                  <a:srgbClr val="000000"/>
                </a:solidFill>
                <a:latin typeface="Arial"/>
                <a:ea typeface="Arial"/>
                <a:cs typeface="Arial"/>
                <a:sym typeface="Arial"/>
              </a:endParaRPr>
            </a:p>
          </p:txBody>
        </p:sp>
      </p:grpSp>
      <p:sp>
        <p:nvSpPr>
          <p:cNvPr id="11" name="TextBox 10">
            <a:extLst>
              <a:ext uri="{FF2B5EF4-FFF2-40B4-BE49-F238E27FC236}">
                <a16:creationId xmlns:a16="http://schemas.microsoft.com/office/drawing/2014/main" id="{1ECFC5DB-76AB-A759-8D64-6A6019C2E205}"/>
              </a:ext>
            </a:extLst>
          </p:cNvPr>
          <p:cNvSpPr txBox="1">
            <a:spLocks noChangeArrowheads="1"/>
          </p:cNvSpPr>
          <p:nvPr/>
        </p:nvSpPr>
        <p:spPr bwMode="auto">
          <a:xfrm>
            <a:off x="3173413" y="2659063"/>
            <a:ext cx="6530975" cy="830997"/>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vi-VN" sz="4800" b="1">
                <a:solidFill>
                  <a:schemeClr val="accent2">
                    <a:lumMod val="75000"/>
                  </a:schemeClr>
                </a:solidFill>
                <a:latin typeface="Times New Roman" pitchFamily="18" charset="0"/>
                <a:cs typeface="Times New Roman" pitchFamily="18" charset="0"/>
              </a:rPr>
              <a:t>KHÁM PHÁ</a:t>
            </a:r>
            <a:endParaRPr lang="vi-VN" altLang="vi-VN" sz="4800" b="1" dirty="0">
              <a:solidFill>
                <a:schemeClr val="accent2">
                  <a:lumMod val="75000"/>
                </a:schemeClr>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7">
            <a:extLst>
              <a:ext uri="{FF2B5EF4-FFF2-40B4-BE49-F238E27FC236}">
                <a16:creationId xmlns:a16="http://schemas.microsoft.com/office/drawing/2014/main" id="{4BD581A0-B610-7B57-439E-9A3E95E4BC01}"/>
              </a:ext>
            </a:extLst>
          </p:cNvPr>
          <p:cNvSpPr txBox="1">
            <a:spLocks noChangeArrowheads="1"/>
          </p:cNvSpPr>
          <p:nvPr/>
        </p:nvSpPr>
        <p:spPr bwMode="auto">
          <a:xfrm>
            <a:off x="2986088" y="209550"/>
            <a:ext cx="63452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vi-VN" sz="4400" b="1" dirty="0" smtClean="0">
                <a:solidFill>
                  <a:srgbClr val="FF0000"/>
                </a:solidFill>
                <a:latin typeface="Times New Roman" panose="02020603050405020304" pitchFamily="18" charset="0"/>
                <a:cs typeface="Times New Roman" panose="02020603050405020304" pitchFamily="18" charset="0"/>
              </a:rPr>
              <a:t>Luyện </a:t>
            </a:r>
            <a:r>
              <a:rPr lang="en-US" altLang="vi-VN" sz="4400" b="1" dirty="0" err="1" smtClean="0">
                <a:solidFill>
                  <a:srgbClr val="FF0000"/>
                </a:solidFill>
                <a:latin typeface="Times New Roman" panose="02020603050405020304" pitchFamily="18" charset="0"/>
                <a:cs typeface="Times New Roman" panose="02020603050405020304" pitchFamily="18" charset="0"/>
              </a:rPr>
              <a:t>đọc</a:t>
            </a:r>
            <a:r>
              <a:rPr lang="en-US" altLang="vi-VN" sz="4400" b="1" dirty="0">
                <a:solidFill>
                  <a:srgbClr val="FF0000"/>
                </a:solidFill>
                <a:latin typeface="Times New Roman" panose="02020603050405020304" pitchFamily="18" charset="0"/>
                <a:cs typeface="Times New Roman" panose="02020603050405020304" pitchFamily="18" charset="0"/>
              </a:rPr>
              <a:t>:</a:t>
            </a:r>
          </a:p>
        </p:txBody>
      </p:sp>
      <p:pic>
        <p:nvPicPr>
          <p:cNvPr id="119812" name="Picture 8" descr="BLULINE">
            <a:extLst>
              <a:ext uri="{FF2B5EF4-FFF2-40B4-BE49-F238E27FC236}">
                <a16:creationId xmlns:a16="http://schemas.microsoft.com/office/drawing/2014/main" id="{8DB0B46E-6C42-8092-9224-D0BFAF615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355181" y="3355181"/>
            <a:ext cx="685800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8" descr="BLULINE">
            <a:extLst>
              <a:ext uri="{FF2B5EF4-FFF2-40B4-BE49-F238E27FC236}">
                <a16:creationId xmlns:a16="http://schemas.microsoft.com/office/drawing/2014/main" id="{BFEA0B50-67BA-16E8-A6C8-5607DD399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95407" y="3355181"/>
            <a:ext cx="685800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8" descr="BLULINE">
            <a:extLst>
              <a:ext uri="{FF2B5EF4-FFF2-40B4-BE49-F238E27FC236}">
                <a16:creationId xmlns:a16="http://schemas.microsoft.com/office/drawing/2014/main" id="{112E3060-87A4-39E5-CE4E-B46D03049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0" y="0"/>
            <a:ext cx="1119822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5" name="Picture 8" descr="BLULINE">
            <a:extLst>
              <a:ext uri="{FF2B5EF4-FFF2-40B4-BE49-F238E27FC236}">
                <a16:creationId xmlns:a16="http://schemas.microsoft.com/office/drawing/2014/main" id="{C6D37D3C-B9DF-C86E-E5C9-F33F8D16A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0" y="6697663"/>
            <a:ext cx="11198225"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latin typeface="Times New Roman" panose="02020603050405020304" pitchFamily="18" charset="0"/>
                <a:cs typeface="Times New Roman" panose="02020603050405020304" pitchFamily="18" charset="0"/>
              </a:rPr>
              <a:t>Tìm hiểu bài</a:t>
            </a:r>
            <a:endParaRPr lang="vi-VN"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0388" y="1600201"/>
            <a:ext cx="10077450" cy="914400"/>
          </a:xfrm>
        </p:spPr>
        <p:txBody>
          <a:bodyPr/>
          <a:lstStyle/>
          <a:p>
            <a:r>
              <a:rPr lang="vi-VN" dirty="0" smtClean="0">
                <a:latin typeface="Times New Roman" panose="02020603050405020304" pitchFamily="18" charset="0"/>
                <a:cs typeface="Times New Roman" panose="02020603050405020304" pitchFamily="18" charset="0"/>
              </a:rPr>
              <a:t>Câu 1: Xi – ôn - cốp – xki mơ ước điều gì?</a:t>
            </a:r>
            <a:endParaRPr lang="vi-VN"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98512" y="2743200"/>
            <a:ext cx="8610600" cy="1569660"/>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Câu 2: Theo em hình ảnh nào đã gợi ước muốn tìm cách bay trong không trung của Xi – ôn – cốp – xki?</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74712" y="4800600"/>
            <a:ext cx="8153400" cy="584775"/>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Đoạn 1 cho em biết điều gì?</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91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3.xml><?xml version="1.0" encoding="utf-8"?>
<a:theme xmlns:a="http://schemas.openxmlformats.org/drawingml/2006/main" name="10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4.xml><?xml version="1.0" encoding="utf-8"?>
<a:theme xmlns:a="http://schemas.openxmlformats.org/drawingml/2006/main" name="1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5.xml><?xml version="1.0" encoding="utf-8"?>
<a:theme xmlns:a="http://schemas.openxmlformats.org/drawingml/2006/main" name="1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6.xml><?xml version="1.0" encoding="utf-8"?>
<a:theme xmlns:a="http://schemas.openxmlformats.org/drawingml/2006/main" name="13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652</Words>
  <Application>Microsoft Office PowerPoint</Application>
  <PresentationFormat>Custom</PresentationFormat>
  <Paragraphs>51</Paragraphs>
  <Slides>17</Slides>
  <Notes>0</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17</vt:i4>
      </vt:variant>
    </vt:vector>
  </HeadingPairs>
  <TitlesOfParts>
    <vt:vector size="35" baseType="lpstr">
      <vt:lpstr>Microsoft YaHei</vt:lpstr>
      <vt:lpstr>SimSun</vt:lpstr>
      <vt:lpstr>#9Slide02 Noi dung rat dai</vt:lpstr>
      <vt:lpstr>A3.BoosterNextFYBlackRegular-Sa</vt:lpstr>
      <vt:lpstr>A3.OpenSansBold-San</vt:lpstr>
      <vt:lpstr>A3.OpenSans-San</vt:lpstr>
      <vt:lpstr>A3.SFUFutura03Book-San</vt:lpstr>
      <vt:lpstr>Arial</vt:lpstr>
      <vt:lpstr>Calibri</vt:lpstr>
      <vt:lpstr>Calibri Light</vt:lpstr>
      <vt:lpstr>Times New Roman</vt:lpstr>
      <vt:lpstr>Default Design</vt:lpstr>
      <vt:lpstr>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Vjt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dc:creator>
  <cp:lastModifiedBy>Dell</cp:lastModifiedBy>
  <cp:revision>350</cp:revision>
  <dcterms:created xsi:type="dcterms:W3CDTF">2012-09-23T14:33:55Z</dcterms:created>
  <dcterms:modified xsi:type="dcterms:W3CDTF">2022-11-27T16:12:49Z</dcterms:modified>
</cp:coreProperties>
</file>