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mf" ContentType="image/x-wmf"/>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 id="2147483720" r:id="rId8"/>
    <p:sldMasterId id="2147483730" r:id="rId9"/>
    <p:sldMasterId id="2147483742" r:id="rId10"/>
    <p:sldMasterId id="2147483755" r:id="rId11"/>
  </p:sldMasterIdLst>
  <p:notesMasterIdLst>
    <p:notesMasterId r:id="rId14"/>
  </p:notesMasterIdLst>
  <p:sldIdLst>
    <p:sldId id="741" r:id="rId12"/>
    <p:sldId id="718" r:id="rId13"/>
    <p:sldId id="721" r:id="rId15"/>
    <p:sldId id="725" r:id="rId16"/>
    <p:sldId id="737" r:id="rId17"/>
    <p:sldId id="294" r:id="rId18"/>
    <p:sldId id="316" r:id="rId19"/>
    <p:sldId id="736" r:id="rId20"/>
    <p:sldId id="454" r:id="rId21"/>
    <p:sldId id="738" r:id="rId22"/>
    <p:sldId id="682" r:id="rId23"/>
    <p:sldId id="306" r:id="rId24"/>
    <p:sldId id="292" r:id="rId25"/>
    <p:sldId id="767" r:id="rId26"/>
    <p:sldId id="663" r:id="rId27"/>
    <p:sldId id="281" r:id="rId28"/>
    <p:sldId id="774" r:id="rId29"/>
    <p:sldId id="776" r:id="rId30"/>
    <p:sldId id="782" r:id="rId31"/>
    <p:sldId id="372" r:id="rId32"/>
    <p:sldId id="7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66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88" autoAdjust="0"/>
  </p:normalViewPr>
  <p:slideViewPr>
    <p:cSldViewPr snapToGrid="0">
      <p:cViewPr varScale="1">
        <p:scale>
          <a:sx n="70" d="100"/>
          <a:sy n="70" d="100"/>
        </p:scale>
        <p:origin x="8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notesMaster" Target="notesMasters/notesMaster1.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D9DF9-F81D-4817-8B20-57C40881CC0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9EE4A-3CB6-43DF-843D-836D505793F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p:nvPr>
        </p:nvSpPr>
        <p:spPr/>
      </p:sp>
      <p:sp>
        <p:nvSpPr>
          <p:cNvPr id="5632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Trước khi vào bài mới, chúng ta cùng khởi động qua bài tập  sau nhé</a:t>
            </a:r>
            <a:endParaRPr lang="en-US" altLang="en-US">
              <a:solidFill>
                <a:srgbClr val="000000"/>
              </a:solidFill>
              <a:latin typeface="Arial" panose="020B0604020202020204" pitchFamily="34" charset="0"/>
              <a:cs typeface="Arial" panose="020B0604020202020204" pitchFamily="34" charset="0"/>
            </a:endParaRPr>
          </a:p>
        </p:txBody>
      </p:sp>
      <p:sp>
        <p:nvSpPr>
          <p:cNvPr id="5632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05B87612-E5EA-4B48-96B2-8C898480A0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ChangeArrowheads="1" noTextEdit="1"/>
          </p:cNvSpPr>
          <p:nvPr>
            <p:ph type="sldImg"/>
          </p:nvPr>
        </p:nvSpPr>
        <p:spPr/>
      </p:sp>
      <p:sp>
        <p:nvSpPr>
          <p:cNvPr id="84995"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solidFill>
                  <a:srgbClr val="000000"/>
                </a:solidFill>
                <a:latin typeface="Arial" panose="020B0604020202020204" pitchFamily="34" charset="0"/>
                <a:cs typeface="Arial" panose="020B0604020202020204" pitchFamily="34" charset="0"/>
              </a:rPr>
              <a:t>Quá</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dễ</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dàng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tìm</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đáp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đúng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phải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không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các</a:t>
            </a:r>
            <a:r>
              <a:rPr lang="en-US" altLang="en-US" dirty="0">
                <a:solidFill>
                  <a:srgbClr val="000000"/>
                </a:solidFill>
                <a:latin typeface="Arial" panose="020B0604020202020204" pitchFamily="34" charset="0"/>
                <a:cs typeface="Arial" panose="020B0604020202020204" pitchFamily="34" charset="0"/>
              </a:rPr>
              <a:t> con, </a:t>
            </a:r>
            <a:r>
              <a:rPr lang="en-US" altLang="en-US" dirty="0" err="1">
                <a:solidFill>
                  <a:srgbClr val="000000"/>
                </a:solidFill>
                <a:latin typeface="Arial" panose="020B0604020202020204" pitchFamily="34" charset="0"/>
                <a:cs typeface="Arial" panose="020B0604020202020204" pitchFamily="34" charset="0"/>
              </a:rPr>
              <a:t>chỉ</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cần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vận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dụng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giáo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cuẩ</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có</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hoàn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thành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rồi</a:t>
            </a:r>
            <a:r>
              <a:rPr lang="en-US" altLang="en-US" dirty="0">
                <a:solidFill>
                  <a:srgbClr val="000000"/>
                </a:solidFill>
                <a:latin typeface="Arial" panose="020B0604020202020204" pitchFamily="34" charset="0"/>
                <a:cs typeface="Arial" panose="020B0604020202020204" pitchFamily="34" charset="0"/>
              </a:rPr>
              <a:t>.</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Con </a:t>
            </a:r>
            <a:r>
              <a:rPr lang="en-US" altLang="en-US" dirty="0" err="1">
                <a:solidFill>
                  <a:srgbClr val="000000"/>
                </a:solidFill>
                <a:latin typeface="Arial" panose="020B0604020202020204" pitchFamily="34" charset="0"/>
                <a:cs typeface="Arial" panose="020B0604020202020204" pitchFamily="34" charset="0"/>
              </a:rPr>
              <a:t>hãy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nhắc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lại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cô</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tcgh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của</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nào</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err="1">
                <a:solidFill>
                  <a:srgbClr val="000000"/>
                </a:solidFill>
                <a:latin typeface="Arial" panose="020B0604020202020204" pitchFamily="34" charset="0"/>
                <a:cs typeface="Arial" panose="020B0604020202020204" pitchFamily="34" charset="0"/>
              </a:rPr>
              <a:t>Rất</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tốt</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bây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giờ</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cùng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chuyển</a:t>
            </a:r>
            <a:r>
              <a:rPr lang="en-US" altLang="en-US" dirty="0">
                <a:solidFill>
                  <a:srgbClr val="000000"/>
                </a:solidFill>
                <a:latin typeface="Arial" panose="020B0604020202020204" pitchFamily="34" charset="0"/>
                <a:cs typeface="Arial" panose="020B0604020202020204" pitchFamily="34" charset="0"/>
              </a:rPr>
              <a:t> sang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tập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số</a:t>
            </a:r>
            <a:r>
              <a:rPr lang="en-US" altLang="en-US" dirty="0">
                <a:solidFill>
                  <a:srgbClr val="000000"/>
                </a:solidFill>
                <a:latin typeface="Arial" panose="020B0604020202020204" pitchFamily="34" charset="0"/>
                <a:cs typeface="Arial" panose="020B0604020202020204" pitchFamily="34" charset="0"/>
              </a:rPr>
              <a:t> 2 </a:t>
            </a:r>
            <a:r>
              <a:rPr lang="en-US" altLang="en-US" dirty="0" err="1">
                <a:solidFill>
                  <a:srgbClr val="000000"/>
                </a:solidFill>
                <a:latin typeface="Arial" panose="020B0604020202020204" pitchFamily="34" charset="0"/>
                <a:cs typeface="Arial" panose="020B0604020202020204" pitchFamily="34" charset="0"/>
              </a:rPr>
              <a:t>nhé</a:t>
            </a:r>
            <a:r>
              <a:rPr lang="en-US" altLang="en-US" dirty="0">
                <a:solidFill>
                  <a:srgbClr val="000000"/>
                </a:solidFill>
                <a:latin typeface="Arial" panose="020B0604020202020204" pitchFamily="34" charset="0"/>
                <a:cs typeface="Arial" panose="020B0604020202020204" pitchFamily="34" charset="0"/>
              </a:rPr>
              <a:t>!</a:t>
            </a:r>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p:txBody>
      </p:sp>
      <p:sp>
        <p:nvSpPr>
          <p:cNvPr id="84996"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96580C50-AB32-4166-8636-FB9C6CF506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ChangeArrowheads="1" noTextEdit="1"/>
          </p:cNvSpPr>
          <p:nvPr>
            <p:ph type="sldImg"/>
          </p:nvPr>
        </p:nvSpPr>
        <p:spPr/>
      </p:sp>
      <p:sp>
        <p:nvSpPr>
          <p:cNvPr id="9728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2680970" algn="l"/>
              </a:tabLst>
            </a:pPr>
            <a:r>
              <a:rPr lang="vi-VN" altLang="en-US" dirty="0">
                <a:solidFill>
                  <a:srgbClr val="000000"/>
                </a:solidFill>
                <a:latin typeface="Arial" panose="020B0604020202020204" pitchFamily="34" charset="0"/>
                <a:cs typeface="Arial" panose="020B0604020202020204" pitchFamily="34" charset="0"/>
              </a:rPr>
              <a:t>Và để thay đổi không khí, ở cuối phần luyện tập cô có chuẩn bị cho các con một trò chơi vô cùng hấp dẫn. Chúng mình cùng xem đó là trò chơi gì nhé! </a:t>
            </a:r>
            <a:endParaRPr lang="vi-VN" altLang="en-US" dirty="0">
              <a:solidFill>
                <a:srgbClr val="000000"/>
              </a:solidFill>
              <a:latin typeface="Arial" panose="020B0604020202020204" pitchFamily="34" charset="0"/>
              <a:cs typeface="Arial" panose="020B0604020202020204" pitchFamily="34" charset="0"/>
            </a:endParaRPr>
          </a:p>
          <a:p>
            <a:pPr>
              <a:tabLst>
                <a:tab pos="2680970" algn="l"/>
              </a:tabLst>
            </a:pPr>
            <a:endParaRPr lang="en-US" altLang="en-US" dirty="0">
              <a:solidFill>
                <a:srgbClr val="000000"/>
              </a:solidFill>
              <a:latin typeface="Arial" panose="020B0604020202020204" pitchFamily="34" charset="0"/>
              <a:cs typeface="Arial" panose="020B0604020202020204" pitchFamily="34" charset="0"/>
            </a:endParaRPr>
          </a:p>
        </p:txBody>
      </p:sp>
      <p:sp>
        <p:nvSpPr>
          <p:cNvPr id="9728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D1159FC6-766A-4E34-BA1E-74C37409B6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ChangeArrowheads="1" noTextEdit="1"/>
          </p:cNvSpPr>
          <p:nvPr>
            <p:ph type="sldImg"/>
          </p:nvPr>
        </p:nvSpPr>
        <p:spPr/>
      </p:sp>
      <p:sp>
        <p:nvSpPr>
          <p:cNvPr id="105475"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dirty="0">
                <a:solidFill>
                  <a:srgbClr val="000000"/>
                </a:solidFill>
                <a:latin typeface="Arial" panose="020B0604020202020204" pitchFamily="34" charset="0"/>
                <a:cs typeface="Arial" panose="020B0604020202020204" pitchFamily="34" charset="0"/>
              </a:rPr>
              <a:t>Qua trò chơi vừa rồi các con đã vận dụng rất tốt tính chất giao hoán của phép nhân để  hoàn thành các thử thách của trò chơi. </a:t>
            </a:r>
            <a:endParaRPr lang="vi-VN" altLang="en-US" dirty="0">
              <a:solidFill>
                <a:srgbClr val="000000"/>
              </a:solidFill>
              <a:latin typeface="Arial" panose="020B0604020202020204" pitchFamily="34" charset="0"/>
              <a:cs typeface="Arial" panose="020B0604020202020204" pitchFamily="34" charset="0"/>
            </a:endParaRPr>
          </a:p>
          <a:p>
            <a:r>
              <a:rPr lang="vi-VN" altLang="en-US" dirty="0">
                <a:solidFill>
                  <a:srgbClr val="000000"/>
                </a:solidFill>
                <a:latin typeface="Arial" panose="020B0604020202020204" pitchFamily="34" charset="0"/>
                <a:cs typeface="Arial" panose="020B0604020202020204" pitchFamily="34" charset="0"/>
              </a:rPr>
              <a:t>Ngoài ra, chúng mình còn biết thêm một số tính chất của phép nhân, đó là:</a:t>
            </a:r>
            <a:endParaRPr lang="vi-VN" altLang="en-US" dirty="0">
              <a:solidFill>
                <a:srgbClr val="000000"/>
              </a:solidFill>
              <a:latin typeface="Arial" panose="020B0604020202020204" pitchFamily="34" charset="0"/>
              <a:cs typeface="Arial" panose="020B0604020202020204" pitchFamily="34" charset="0"/>
            </a:endParaRPr>
          </a:p>
          <a:p>
            <a:r>
              <a:rPr lang="vi-VN" altLang="en-US" dirty="0">
                <a:solidFill>
                  <a:srgbClr val="000000"/>
                </a:solidFill>
                <a:latin typeface="Arial" panose="020B0604020202020204" pitchFamily="34" charset="0"/>
                <a:cs typeface="Arial" panose="020B0604020202020204" pitchFamily="34" charset="0"/>
              </a:rPr>
              <a:t>Bất cứ số nào nhân với 1 hoặc 1 nhân với bất cứ số nào vẫn bằng chính số đó.</a:t>
            </a:r>
            <a:endParaRPr lang="vi-VN" altLang="en-US" dirty="0">
              <a:solidFill>
                <a:srgbClr val="000000"/>
              </a:solidFill>
              <a:latin typeface="Arial" panose="020B0604020202020204" pitchFamily="34" charset="0"/>
              <a:cs typeface="Arial" panose="020B0604020202020204" pitchFamily="34" charset="0"/>
            </a:endParaRPr>
          </a:p>
          <a:p>
            <a:r>
              <a:rPr lang="vi-VN" altLang="en-US" dirty="0">
                <a:solidFill>
                  <a:srgbClr val="000000"/>
                </a:solidFill>
                <a:latin typeface="Arial" panose="020B0604020202020204" pitchFamily="34" charset="0"/>
                <a:cs typeface="Arial" panose="020B0604020202020204" pitchFamily="34" charset="0"/>
              </a:rPr>
              <a:t>Bất cứ số nào nhân với 0 hoặc 0  nhân với bất cứ số nào cũng bằng 0</a:t>
            </a:r>
            <a:endParaRPr lang="vi-VN"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p:txBody>
      </p:sp>
      <p:sp>
        <p:nvSpPr>
          <p:cNvPr id="105476"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0D3CD0A-6905-451A-B1E5-8F6E6AF600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89EE4A-3CB6-43DF-843D-836D50579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en-US" altLang="en-US" sz="3200" dirty="0">
                <a:solidFill>
                  <a:srgbClr val="0000FF"/>
                </a:solidFill>
                <a:cs typeface="Times New Roman" panose="02020603050405020304" pitchFamily="18" charset="0"/>
              </a:rPr>
              <a:t>321475 + 423507 x 2 =</a:t>
            </a:r>
            <a:r>
              <a:rPr lang="en-US" altLang="en-US" sz="3200" baseline="0" dirty="0">
                <a:solidFill>
                  <a:srgbClr val="0000FF"/>
                </a:solidFill>
                <a:cs typeface="Times New Roman" panose="02020603050405020304" pitchFamily="18" charset="0"/>
              </a:rPr>
              <a:t> 321475 + 847014 = 1168489</a:t>
            </a:r>
            <a:endParaRPr lang="en-US" alt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1518B396-F615-4680-BA54-461C3839D2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ChangeArrowheads="1" noTextEdit="1"/>
          </p:cNvSpPr>
          <p:nvPr>
            <p:ph type="sldImg"/>
          </p:nvPr>
        </p:nvSpPr>
        <p:spPr/>
      </p:sp>
      <p:sp>
        <p:nvSpPr>
          <p:cNvPr id="7680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tabLst>
                <a:tab pos="179070" algn="l"/>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tabLst>
                <a:tab pos="2680970" algn="l"/>
              </a:tabLst>
            </a:pPr>
            <a:endParaRPr lang="en-US" alt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7680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FDA3ADA-03A1-4AD4-B18F-9ECFC7F679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ChangeArrowheads="1" noTextEdit="1"/>
          </p:cNvSpPr>
          <p:nvPr>
            <p:ph type="sldImg"/>
          </p:nvPr>
        </p:nvSpPr>
        <p:spPr/>
      </p:sp>
      <p:sp>
        <p:nvSpPr>
          <p:cNvPr id="7885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Để năm rõ hơn về tính chất giao hoán của pmh cũng như vận dụng nó vào giải bài tập như thế nào. Cô mời các con cùng chuyển sang phần luyện tập.</a:t>
            </a:r>
            <a:endParaRPr lang="en-US" altLang="en-US">
              <a:solidFill>
                <a:srgbClr val="000000"/>
              </a:solidFill>
              <a:latin typeface="Arial" panose="020B0604020202020204" pitchFamily="34" charset="0"/>
              <a:cs typeface="Arial" panose="020B0604020202020204" pitchFamily="34" charset="0"/>
            </a:endParaRPr>
          </a:p>
        </p:txBody>
      </p:sp>
      <p:sp>
        <p:nvSpPr>
          <p:cNvPr id="78852"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C0931E8E-2959-478E-8153-BD4E78D581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 algn="just">
              <a:lnSpc>
                <a:spcPct val="115000"/>
              </a:lnSpc>
            </a:pP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-Nhận xét các phép tính đầu của hai phần a và b?</a:t>
            </a: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Để tìm được kết quả của hai phép tính này, ta làm như thế nào?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Với  phép tính 7 x 853. Đây</a:t>
            </a:r>
            <a:r>
              <a:rPr lang="vi-VN"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phép nhân với số có 3 chữ số chúng ta chưa học. Vậy bây giờ chúng ta phải làm ntn để tính được kết quả</a:t>
            </a: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5000"/>
              </a:lnSpc>
            </a:pPr>
            <a:r>
              <a:rPr lang="en-US" sz="1800" kern="1200" dirty="0">
                <a:solidFill>
                  <a:srgbClr val="000000"/>
                </a:solidFill>
                <a:effectLst/>
                <a:latin typeface="Times New Roman" panose="02020603050405020304" pitchFamily="18" charset="0"/>
                <a:ea typeface="Times New Roman" panose="02020603050405020304" pitchFamily="18" charset="0"/>
              </a:rPr>
              <a:t> </a:t>
            </a:r>
            <a:r>
              <a:rPr lang="vi-VN" sz="1800" kern="1200" dirty="0">
                <a:solidFill>
                  <a:srgbClr val="000000"/>
                </a:solidFill>
                <a:effectLst/>
                <a:latin typeface="Times New Roman" panose="02020603050405020304" pitchFamily="18" charset="0"/>
                <a:ea typeface="Times New Roman" panose="02020603050405020304" pitchFamily="18" charset="0"/>
              </a:rPr>
              <a:t> - </a:t>
            </a:r>
            <a:r>
              <a:rPr lang="en-US" sz="1800" kern="1200" dirty="0" err="1">
                <a:solidFill>
                  <a:srgbClr val="000000"/>
                </a:solidFill>
                <a:effectLst/>
                <a:latin typeface="Times New Roman" panose="02020603050405020304" pitchFamily="18" charset="0"/>
                <a:ea typeface="Times New Roman" panose="02020603050405020304" pitchFamily="18" charset="0"/>
              </a:rPr>
              <a:t>Rất</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chính</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xác</a:t>
            </a:r>
            <a:r>
              <a:rPr lang="en-US" sz="1800" kern="1200" dirty="0">
                <a:solidFill>
                  <a:srgbClr val="000000"/>
                </a:solidFill>
                <a:effectLst/>
                <a:latin typeface="Times New Roman" panose="02020603050405020304" pitchFamily="18" charset="0"/>
                <a:ea typeface="Times New Roman" panose="02020603050405020304" pitchFamily="18" charset="0"/>
              </a:rPr>
              <a:t>!</a:t>
            </a:r>
            <a:r>
              <a:rPr lang="vi-VN" sz="1800" kern="1200" dirty="0">
                <a:solidFill>
                  <a:srgbClr val="000000"/>
                </a:solidFill>
                <a:effectLst/>
                <a:latin typeface="Times New Roman" panose="02020603050405020304" pitchFamily="18" charset="0"/>
                <a:ea typeface="Times New Roman" panose="02020603050405020304" pitchFamily="18" charset="0"/>
              </a:rPr>
              <a:t> Các con hãy vận dung tc giao hoán của phép nhân để chuyển đổi phép tính nhân số có 3 chữ số thành phép tính nhân với số có 1 chữ số.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ChangeArrowheads="1" noTextEdit="1"/>
          </p:cNvSpPr>
          <p:nvPr>
            <p:ph type="sldImg"/>
          </p:nvPr>
        </p:nvSpPr>
        <p:spPr/>
      </p:sp>
      <p:sp>
        <p:nvSpPr>
          <p:cNvPr id="10752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QUa bài hôm nay, cô đã giới thiệu với các con tcgh của phép nhân. </a:t>
            </a:r>
            <a:endParaRPr lang="vi-VN" altLang="en-US">
              <a:solidFill>
                <a:srgbClr val="000000"/>
              </a:solidFill>
              <a:latin typeface="Arial" panose="020B0604020202020204" pitchFamily="34" charset="0"/>
              <a:cs typeface="Arial" panose="020B0604020202020204" pitchFamily="34" charset="0"/>
            </a:endParaRPr>
          </a:p>
          <a:p>
            <a:endParaRPr lang="vi-VN" altLang="en-US">
              <a:solidFill>
                <a:srgbClr val="000000"/>
              </a:solidFill>
              <a:latin typeface="Arial" panose="020B0604020202020204" pitchFamily="34" charset="0"/>
              <a:cs typeface="Arial" panose="020B0604020202020204" pitchFamily="34" charset="0"/>
            </a:endParaRPr>
          </a:p>
          <a:p>
            <a:r>
              <a:rPr lang="vi-VN" altLang="en-US">
                <a:solidFill>
                  <a:srgbClr val="000000"/>
                </a:solidFill>
                <a:latin typeface="Arial" panose="020B0604020202020204" pitchFamily="34" charset="0"/>
                <a:cs typeface="Arial" panose="020B0604020202020204" pitchFamily="34" charset="0"/>
              </a:rPr>
              <a:t>Với tc này, các con hãy vận dung một cách sáng tạo để tính nhanh hơn trong các bài toán nhé!</a:t>
            </a:r>
            <a:endParaRPr lang="en-US" altLang="en-US">
              <a:solidFill>
                <a:srgbClr val="000000"/>
              </a:solidFill>
              <a:latin typeface="Arial" panose="020B0604020202020204" pitchFamily="34" charset="0"/>
              <a:cs typeface="Arial" panose="020B0604020202020204" pitchFamily="34" charset="0"/>
            </a:endParaRPr>
          </a:p>
        </p:txBody>
      </p:sp>
      <p:sp>
        <p:nvSpPr>
          <p:cNvPr id="10752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B2CA15DE-FB08-48BE-837C-AC3B6936A3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A1E01D-8514-432E-9E46-58C4881093F4}"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0EC796-E12B-4287-B5E5-2C4B42036DE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C81C85-F4C8-4F06-9A8C-333BE47FA942}"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CB3AC56-A4AB-4969-A796-09114F0B4350}"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58A0A64-74E6-4CE8-A934-B93137E316FA}"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FEF79F0-C86C-41A7-BDB6-E8BB671F2F88}"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6C18B52-12F4-4963-9788-4F660F93ECAB}"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69DB76E-657E-4428-BEEE-D1574BC76F6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A97FD39-EC08-4AB9-96E5-80A0243E8316}"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541421F-84C5-4142-A4D1-EB56E79412E8}"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6F47E7D-815D-436F-BE38-9336AB54FE00}"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BD8FDA-55BA-4B25-AA93-771DB533A1E4}"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DB89B6-D3BE-4168-A0B4-7471A88F768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193040" indent="0" algn="ctr">
              <a:buNone/>
              <a:defRPr>
                <a:solidFill>
                  <a:schemeClr val="tx1">
                    <a:tint val="75000"/>
                  </a:schemeClr>
                </a:solidFill>
              </a:defRPr>
            </a:lvl2pPr>
            <a:lvl3pPr marL="386080" indent="0" algn="ctr">
              <a:buNone/>
              <a:defRPr>
                <a:solidFill>
                  <a:schemeClr val="tx1">
                    <a:tint val="75000"/>
                  </a:schemeClr>
                </a:solidFill>
              </a:defRPr>
            </a:lvl3pPr>
            <a:lvl4pPr marL="578485" indent="0" algn="ctr">
              <a:buNone/>
              <a:defRPr>
                <a:solidFill>
                  <a:schemeClr val="tx1">
                    <a:tint val="75000"/>
                  </a:schemeClr>
                </a:solidFill>
              </a:defRPr>
            </a:lvl4pPr>
            <a:lvl5pPr marL="771525" indent="0" algn="ctr">
              <a:buNone/>
              <a:defRPr>
                <a:solidFill>
                  <a:schemeClr val="tx1">
                    <a:tint val="75000"/>
                  </a:schemeClr>
                </a:solidFill>
              </a:defRPr>
            </a:lvl5pPr>
            <a:lvl6pPr marL="964565" indent="0" algn="ctr">
              <a:buNone/>
              <a:defRPr>
                <a:solidFill>
                  <a:schemeClr val="tx1">
                    <a:tint val="75000"/>
                  </a:schemeClr>
                </a:solidFill>
              </a:defRPr>
            </a:lvl6pPr>
            <a:lvl7pPr marL="1157605" indent="0" algn="ctr">
              <a:buNone/>
              <a:defRPr>
                <a:solidFill>
                  <a:schemeClr val="tx1">
                    <a:tint val="75000"/>
                  </a:schemeClr>
                </a:solidFill>
              </a:defRPr>
            </a:lvl7pPr>
            <a:lvl8pPr marL="1350010"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8A8ED9-4A98-4DDE-9CC4-88E01F267C87}"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0FBCCA-1549-4216-9E85-55417B9F1726}"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776D2EF2-7CDA-4236-9172-5CF8EA3E9527}"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A90DA-E8A7-449C-A63F-752263F20CB8}"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169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845">
                <a:solidFill>
                  <a:schemeClr val="tx1">
                    <a:tint val="75000"/>
                  </a:schemeClr>
                </a:solidFill>
              </a:defRPr>
            </a:lvl1pPr>
            <a:lvl2pPr marL="193040" indent="0">
              <a:buNone/>
              <a:defRPr sz="760">
                <a:solidFill>
                  <a:schemeClr val="tx1">
                    <a:tint val="75000"/>
                  </a:schemeClr>
                </a:solidFill>
              </a:defRPr>
            </a:lvl2pPr>
            <a:lvl3pPr marL="386080" indent="0">
              <a:buNone/>
              <a:defRPr sz="675">
                <a:solidFill>
                  <a:schemeClr val="tx1">
                    <a:tint val="75000"/>
                  </a:schemeClr>
                </a:solidFill>
              </a:defRPr>
            </a:lvl3pPr>
            <a:lvl4pPr marL="578485" indent="0">
              <a:buNone/>
              <a:defRPr sz="595">
                <a:solidFill>
                  <a:schemeClr val="tx1">
                    <a:tint val="75000"/>
                  </a:schemeClr>
                </a:solidFill>
              </a:defRPr>
            </a:lvl4pPr>
            <a:lvl5pPr marL="771525" indent="0">
              <a:buNone/>
              <a:defRPr sz="595">
                <a:solidFill>
                  <a:schemeClr val="tx1">
                    <a:tint val="75000"/>
                  </a:schemeClr>
                </a:solidFill>
              </a:defRPr>
            </a:lvl5pPr>
            <a:lvl6pPr marL="964565" indent="0">
              <a:buNone/>
              <a:defRPr sz="595">
                <a:solidFill>
                  <a:schemeClr val="tx1">
                    <a:tint val="75000"/>
                  </a:schemeClr>
                </a:solidFill>
              </a:defRPr>
            </a:lvl6pPr>
            <a:lvl7pPr marL="1157605" indent="0">
              <a:buNone/>
              <a:defRPr sz="595">
                <a:solidFill>
                  <a:schemeClr val="tx1">
                    <a:tint val="75000"/>
                  </a:schemeClr>
                </a:solidFill>
              </a:defRPr>
            </a:lvl7pPr>
            <a:lvl8pPr marL="1350010" indent="0">
              <a:buNone/>
              <a:defRPr sz="595">
                <a:solidFill>
                  <a:schemeClr val="tx1">
                    <a:tint val="75000"/>
                  </a:schemeClr>
                </a:solidFill>
              </a:defRPr>
            </a:lvl8pPr>
            <a:lvl9pPr marL="1543050" indent="0">
              <a:buNone/>
              <a:defRPr sz="59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54E455AC-EDDB-4EB1-A112-72A0BCFF22DE}"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FF9249-F248-4753-8AD8-F3CC17F62AE8}"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1180"/>
            </a:lvl1pPr>
            <a:lvl2pPr>
              <a:defRPr sz="1015"/>
            </a:lvl2pPr>
            <a:lvl3pPr>
              <a:defRPr sz="845"/>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1180"/>
            </a:lvl1pPr>
            <a:lvl2pPr>
              <a:defRPr sz="1015"/>
            </a:lvl2pPr>
            <a:lvl3pPr>
              <a:defRPr sz="845"/>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C6CE6EE4-D17C-495D-8311-EFEC6D78FC7E}"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A3F1E8-D7F9-4814-BA23-1A5BCD9A54F8}"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015" b="1"/>
            </a:lvl1pPr>
            <a:lvl2pPr marL="193040" indent="0">
              <a:buNone/>
              <a:defRPr sz="845" b="1"/>
            </a:lvl2pPr>
            <a:lvl3pPr marL="386080" indent="0">
              <a:buNone/>
              <a:defRPr sz="760" b="1"/>
            </a:lvl3pPr>
            <a:lvl4pPr marL="578485" indent="0">
              <a:buNone/>
              <a:defRPr sz="675" b="1"/>
            </a:lvl4pPr>
            <a:lvl5pPr marL="771525" indent="0">
              <a:buNone/>
              <a:defRPr sz="675" b="1"/>
            </a:lvl5pPr>
            <a:lvl6pPr marL="964565" indent="0">
              <a:buNone/>
              <a:defRPr sz="675" b="1"/>
            </a:lvl6pPr>
            <a:lvl7pPr marL="1157605" indent="0">
              <a:buNone/>
              <a:defRPr sz="675" b="1"/>
            </a:lvl7pPr>
            <a:lvl8pPr marL="1350010" indent="0">
              <a:buNone/>
              <a:defRPr sz="675" b="1"/>
            </a:lvl8pPr>
            <a:lvl9pPr marL="1543050" indent="0">
              <a:buNone/>
              <a:defRPr sz="67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1015"/>
            </a:lvl1pPr>
            <a:lvl2pPr>
              <a:defRPr sz="845"/>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1015" b="1"/>
            </a:lvl1pPr>
            <a:lvl2pPr marL="193040" indent="0">
              <a:buNone/>
              <a:defRPr sz="845" b="1"/>
            </a:lvl2pPr>
            <a:lvl3pPr marL="386080" indent="0">
              <a:buNone/>
              <a:defRPr sz="760" b="1"/>
            </a:lvl3pPr>
            <a:lvl4pPr marL="578485" indent="0">
              <a:buNone/>
              <a:defRPr sz="675" b="1"/>
            </a:lvl4pPr>
            <a:lvl5pPr marL="771525" indent="0">
              <a:buNone/>
              <a:defRPr sz="675" b="1"/>
            </a:lvl5pPr>
            <a:lvl6pPr marL="964565" indent="0">
              <a:buNone/>
              <a:defRPr sz="675" b="1"/>
            </a:lvl6pPr>
            <a:lvl7pPr marL="1157605" indent="0">
              <a:buNone/>
              <a:defRPr sz="675" b="1"/>
            </a:lvl7pPr>
            <a:lvl8pPr marL="1350010" indent="0">
              <a:buNone/>
              <a:defRPr sz="675" b="1"/>
            </a:lvl8pPr>
            <a:lvl9pPr marL="1543050" indent="0">
              <a:buNone/>
              <a:defRPr sz="675" b="1"/>
            </a:lvl9pPr>
          </a:lstStyle>
          <a:p>
            <a:pPr lvl="0"/>
            <a:r>
              <a:rPr lang="en-US"/>
              <a:t>Click to edit Master text styles</a:t>
            </a:r>
            <a:endParaRPr lang="en-US"/>
          </a:p>
        </p:txBody>
      </p:sp>
      <p:sp>
        <p:nvSpPr>
          <p:cNvPr id="6" name="Content Placeholder 5"/>
          <p:cNvSpPr>
            <a:spLocks noGrp="1"/>
          </p:cNvSpPr>
          <p:nvPr>
            <p:ph sz="quarter" idx="4"/>
          </p:nvPr>
        </p:nvSpPr>
        <p:spPr>
          <a:xfrm>
            <a:off x="6193380" y="2174875"/>
            <a:ext cx="5389033" cy="3951288"/>
          </a:xfrm>
        </p:spPr>
        <p:txBody>
          <a:bodyPr/>
          <a:lstStyle>
            <a:lvl1pPr>
              <a:defRPr sz="1015"/>
            </a:lvl1pPr>
            <a:lvl2pPr>
              <a:defRPr sz="845"/>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BB8F9974-3CE6-438B-A428-4EEC1765C9C3}" type="datetimeFigureOut">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C4E356-31D7-42D5-858A-1EBCF724D0CA}"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F24A9A-CE9B-4797-82EE-6790DEAF96CB}"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684DD78-BAB8-4521-9F64-CBF5A8713F97}"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AD31994-4E7A-400C-8BC6-448324685A3A}"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886B4CE-F9E4-4B4F-980C-BFB7364A6FF0}"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845" b="1"/>
            </a:lvl1pPr>
          </a:lstStyle>
          <a:p>
            <a:r>
              <a:rPr lang="en-US"/>
              <a:t>Click to edit Master title style</a:t>
            </a:r>
            <a:endParaRPr lang="en-US"/>
          </a:p>
        </p:txBody>
      </p:sp>
      <p:sp>
        <p:nvSpPr>
          <p:cNvPr id="3" name="Content Placeholder 2"/>
          <p:cNvSpPr>
            <a:spLocks noGrp="1"/>
          </p:cNvSpPr>
          <p:nvPr>
            <p:ph idx="1"/>
          </p:nvPr>
        </p:nvSpPr>
        <p:spPr>
          <a:xfrm>
            <a:off x="4766733" y="273069"/>
            <a:ext cx="6815667" cy="5853113"/>
          </a:xfrm>
        </p:spPr>
        <p:txBody>
          <a:bodyPr/>
          <a:lstStyle>
            <a:lvl1pPr>
              <a:defRPr sz="1350"/>
            </a:lvl1pPr>
            <a:lvl2pPr>
              <a:defRPr sz="1180"/>
            </a:lvl2pPr>
            <a:lvl3pPr>
              <a:defRPr sz="1015"/>
            </a:lvl3pPr>
            <a:lvl4pPr>
              <a:defRPr sz="845"/>
            </a:lvl4pPr>
            <a:lvl5pPr>
              <a:defRPr sz="845"/>
            </a:lvl5pPr>
            <a:lvl6pPr>
              <a:defRPr sz="845"/>
            </a:lvl6pPr>
            <a:lvl7pPr>
              <a:defRPr sz="845"/>
            </a:lvl7pPr>
            <a:lvl8pPr>
              <a:defRPr sz="845"/>
            </a:lvl8pPr>
            <a:lvl9pPr>
              <a:defRPr sz="84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595"/>
            </a:lvl1pPr>
            <a:lvl2pPr marL="193040" indent="0">
              <a:buNone/>
              <a:defRPr sz="505"/>
            </a:lvl2pPr>
            <a:lvl3pPr marL="386080" indent="0">
              <a:buNone/>
              <a:defRPr sz="425"/>
            </a:lvl3pPr>
            <a:lvl4pPr marL="578485" indent="0">
              <a:buNone/>
              <a:defRPr sz="380"/>
            </a:lvl4pPr>
            <a:lvl5pPr marL="771525" indent="0">
              <a:buNone/>
              <a:defRPr sz="380"/>
            </a:lvl5pPr>
            <a:lvl6pPr marL="964565" indent="0">
              <a:buNone/>
              <a:defRPr sz="380"/>
            </a:lvl6pPr>
            <a:lvl7pPr marL="1157605" indent="0">
              <a:buNone/>
              <a:defRPr sz="380"/>
            </a:lvl7pPr>
            <a:lvl8pPr marL="1350010" indent="0">
              <a:buNone/>
              <a:defRPr sz="380"/>
            </a:lvl8pPr>
            <a:lvl9pPr marL="1543050" indent="0">
              <a:buNone/>
              <a:defRPr sz="38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52BE98A6-EEE1-4841-992D-441E33CDC665}"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950F95-5CB9-4663-9F12-2F2472987DE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B38C82-3D82-4DF9-A7C7-14FC5E0DAB24}"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84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350"/>
            </a:lvl1pPr>
            <a:lvl2pPr marL="193040" indent="0">
              <a:buNone/>
              <a:defRPr sz="1180"/>
            </a:lvl2pPr>
            <a:lvl3pPr marL="386080" indent="0">
              <a:buNone/>
              <a:defRPr sz="1015"/>
            </a:lvl3pPr>
            <a:lvl4pPr marL="578485" indent="0">
              <a:buNone/>
              <a:defRPr sz="845"/>
            </a:lvl4pPr>
            <a:lvl5pPr marL="771525" indent="0">
              <a:buNone/>
              <a:defRPr sz="845"/>
            </a:lvl5pPr>
            <a:lvl6pPr marL="964565" indent="0">
              <a:buNone/>
              <a:defRPr sz="845"/>
            </a:lvl6pPr>
            <a:lvl7pPr marL="1157605" indent="0">
              <a:buNone/>
              <a:defRPr sz="845"/>
            </a:lvl7pPr>
            <a:lvl8pPr marL="1350010" indent="0">
              <a:buNone/>
              <a:defRPr sz="845"/>
            </a:lvl8pPr>
            <a:lvl9pPr marL="1543050" indent="0">
              <a:buNone/>
              <a:defRPr sz="84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595"/>
            </a:lvl1pPr>
            <a:lvl2pPr marL="193040" indent="0">
              <a:buNone/>
              <a:defRPr sz="505"/>
            </a:lvl2pPr>
            <a:lvl3pPr marL="386080" indent="0">
              <a:buNone/>
              <a:defRPr sz="425"/>
            </a:lvl3pPr>
            <a:lvl4pPr marL="578485" indent="0">
              <a:buNone/>
              <a:defRPr sz="380"/>
            </a:lvl4pPr>
            <a:lvl5pPr marL="771525" indent="0">
              <a:buNone/>
              <a:defRPr sz="380"/>
            </a:lvl5pPr>
            <a:lvl6pPr marL="964565" indent="0">
              <a:buNone/>
              <a:defRPr sz="380"/>
            </a:lvl6pPr>
            <a:lvl7pPr marL="1157605" indent="0">
              <a:buNone/>
              <a:defRPr sz="380"/>
            </a:lvl7pPr>
            <a:lvl8pPr marL="1350010" indent="0">
              <a:buNone/>
              <a:defRPr sz="380"/>
            </a:lvl8pPr>
            <a:lvl9pPr marL="1543050" indent="0">
              <a:buNone/>
              <a:defRPr sz="38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65760025-FA0B-4F02-8317-72419A486CBC}"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FC4BE9-6BBC-4F24-9B77-49981496C836}"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9E4F8059-A79F-4CC9-9AD7-F43AFE1E846F}"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CE296D-5067-4CCE-9689-C3E21728729C}"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0CE87321-96FE-44FA-B381-3E2B259125B4}"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8D4C88-C3F8-42D4-95E8-47A81AF8BBD2}"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9"/>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B460F892-96ED-4128-BDE8-8B8E0FDC47DD}"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5537D07A-4981-4528-80E3-D15863DBC2A5}"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4"/>
            <a:ext cx="10363200" cy="1362075"/>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425"/>
            </a:lvl2pPr>
            <a:lvl3pPr marL="685800" indent="0">
              <a:buNone/>
              <a:defRPr sz="1200"/>
            </a:lvl3pPr>
            <a:lvl4pPr marL="1028700" indent="0">
              <a:buNone/>
              <a:defRPr sz="1125"/>
            </a:lvl4pPr>
            <a:lvl5pPr marL="1371600" indent="0">
              <a:buNone/>
              <a:defRPr sz="1125"/>
            </a:lvl5pPr>
            <a:lvl6pPr marL="1714500" indent="0">
              <a:buNone/>
              <a:defRPr sz="1125"/>
            </a:lvl6pPr>
            <a:lvl7pPr marL="2057400" indent="0">
              <a:buNone/>
              <a:defRPr sz="1125"/>
            </a:lvl7pPr>
            <a:lvl8pPr marL="2400300" indent="0">
              <a:buNone/>
              <a:defRPr sz="1125"/>
            </a:lvl8pPr>
            <a:lvl9pPr marL="2743200" indent="0">
              <a:buNone/>
              <a:defRPr sz="1125"/>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A070AAB9-88CC-4B5A-B9F7-2B9C096E14D0}"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6"/>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914400">
              <a:defRPr/>
            </a:lvl1pPr>
          </a:lstStyle>
          <a:p>
            <a:pPr>
              <a:defRPr/>
            </a:pPr>
            <a:fld id="{56872C23-7177-4119-9563-A0F8688B45CD}"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900" indent="0">
              <a:buNone/>
              <a:defRPr sz="1500" b="1"/>
            </a:lvl2pPr>
            <a:lvl3pPr marL="685800" indent="0">
              <a:buNone/>
              <a:defRPr sz="1425"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90" y="1535117"/>
            <a:ext cx="5389033" cy="639763"/>
          </a:xfrm>
        </p:spPr>
        <p:txBody>
          <a:bodyPr anchor="b"/>
          <a:lstStyle>
            <a:lvl1pPr marL="0" indent="0">
              <a:buNone/>
              <a:defRPr sz="1800" b="1"/>
            </a:lvl1pPr>
            <a:lvl2pPr marL="342900" indent="0">
              <a:buNone/>
              <a:defRPr sz="1500" b="1"/>
            </a:lvl2pPr>
            <a:lvl3pPr marL="685800" indent="0">
              <a:buNone/>
              <a:defRPr sz="1425"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93390" y="2174875"/>
            <a:ext cx="5389033"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defTabSz="91440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a:defRPr/>
            </a:lvl1pPr>
          </a:lstStyle>
          <a:p>
            <a:pPr>
              <a:defRPr/>
            </a:pPr>
            <a:fld id="{99D67797-8B24-4219-A03A-D9801348F100}"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defTabSz="91440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a:lvl1pPr>
          </a:lstStyle>
          <a:p>
            <a:pPr>
              <a:defRPr/>
            </a:pPr>
            <a:fld id="{78224F83-B7E7-4235-8ADD-8278EC802E15}"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vl1pPr>
          </a:lstStyle>
          <a:p>
            <a:pPr>
              <a:defRPr/>
            </a:pPr>
            <a:fld id="{12A0B6D4-91E5-4FE0-B060-7020E618545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33C72-0F9D-48CE-92D3-D0A4E1CBDE46}"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5"/>
            <a:ext cx="4011084" cy="1162051"/>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4766733" y="27308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125"/>
            </a:lvl1pPr>
            <a:lvl2pPr marL="342900" indent="0">
              <a:buNone/>
              <a:defRPr sz="900"/>
            </a:lvl2pPr>
            <a:lvl3pPr marL="685800" indent="0">
              <a:buNone/>
              <a:defRPr sz="825"/>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6"/>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914400">
              <a:defRPr/>
            </a:lvl1pPr>
          </a:lstStyle>
          <a:p>
            <a:pPr>
              <a:defRPr/>
            </a:pPr>
            <a:fld id="{87737DA1-6250-4F20-A2FD-8F272E9D8385}"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125"/>
            </a:lvl1pPr>
            <a:lvl2pPr marL="342900" indent="0">
              <a:buNone/>
              <a:defRPr sz="900"/>
            </a:lvl2pPr>
            <a:lvl3pPr marL="685800" indent="0">
              <a:buNone/>
              <a:defRPr sz="825"/>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6"/>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defTabSz="914400">
              <a:defRPr/>
            </a:lvl1pPr>
          </a:lstStyle>
          <a:p>
            <a:pPr>
              <a:defRPr/>
            </a:pPr>
            <a:fld id="{723D7A8D-23B9-4BA9-9358-6606A00C3730}"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EA8AD776-C455-40EC-94C8-C699458E1DD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2"/>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72"/>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defTabSz="91440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vl1pPr>
          </a:lstStyle>
          <a:p>
            <a:pPr>
              <a:defRPr/>
            </a:pPr>
            <a:fld id="{34A15E03-90FF-4EEB-B92F-9055F292E4E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C74AB5EB-8385-4BDB-985B-D2732B12B831}" type="datetimeFigureOut">
              <a:rPr lang="vi-VN"/>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C21503D8-361C-4C6C-8488-F4CAAB062C3E}"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E67E43BB-E786-495D-84C1-8A45536585F2}" type="datetimeFigureOut">
              <a:rPr lang="vi-VN"/>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5063F669-CF30-49AD-8F41-B1C61BC8CA6E}"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148BEB8F-5197-4F4B-8184-39BC46FC248D}" type="datetimeFigureOut">
              <a:rPr lang="vi-VN"/>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6ED52062-09AD-4D89-9578-F78A88D97406}"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6A97833A-A09D-4C66-B914-EA96D23C79CF}" type="datetimeFigureOut">
              <a:rPr lang="vi-VN"/>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4EFA0135-2630-4402-B03D-B1CCEE214ABD}"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6"/>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7908F3FE-C529-43E6-8D42-DE2AFC0645DC}" type="datetimeFigureOut">
              <a:rPr lang="vi-VN"/>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3DA2956B-95AC-491B-82B4-A16D7A2E692F}"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01004B24-BA37-4E73-A5DF-94AB93D7B6EC}" type="datetimeFigureOut">
              <a:rPr lang="vi-VN"/>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71B5FA6C-1EE2-4E3D-990C-FE8628D6B08A}"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B7E27A-8864-451C-AB03-0450D62A6B9A}"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F0C061-61DE-4BEA-96F3-28AA490B0D00}" type="datetimeFigureOut">
              <a:rPr lang="vi-VN"/>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BAB1A3E2-33F5-4E67-9253-6BDCA49464A5}"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DD677395-766B-4514-BD7D-A3E1908AC89E}" type="datetimeFigureOut">
              <a:rPr lang="vi-VN"/>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515633F2-B823-479E-ADC4-246C2940EF3E}"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7F3DE148-CC5F-49A4-8A42-81D23E1677DC}" type="datetimeFigureOut">
              <a:rPr lang="vi-VN"/>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B24F2D17-D765-440A-BA4E-6E0EDE3641EC}"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795726A0-88FC-4EDB-8657-3598AF016B1E}" type="datetimeFigureOut">
              <a:rPr lang="vi-VN"/>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8429E3C8-0534-4B6F-B524-0E2720BAFAC6}"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CFB36CE2-71CA-4A8E-827E-80D7C76D87A6}" type="datetimeFigureOut">
              <a:rPr lang="vi-VN"/>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BA8EEBAC-6A0D-401C-82ED-A74CB0C5B25D}"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Oval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1" name="Oval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8" name="Title 7"/>
          <p:cNvSpPr>
            <a:spLocks noGrp="1"/>
          </p:cNvSpPr>
          <p:nvPr>
            <p:ph type="ctrTitle"/>
          </p:nvPr>
        </p:nvSpPr>
        <p:spPr>
          <a:xfrm>
            <a:off x="3048000" y="3124206"/>
            <a:ext cx="8229600" cy="1894363"/>
          </a:xfrm>
        </p:spPr>
        <p:txBody>
          <a:bodyPr/>
          <a:lstStyle>
            <a:lvl1pPr>
              <a:defRPr b="1"/>
            </a:lvl1pPr>
          </a:lstStyle>
          <a:p>
            <a:r>
              <a:rPr lang="en-US"/>
              <a:t>Click to edit Master title style</a:t>
            </a:r>
            <a:endParaRPr lang="en-US"/>
          </a:p>
        </p:txBody>
      </p:sp>
      <p:sp>
        <p:nvSpPr>
          <p:cNvPr id="9" name="Subtitle 8"/>
          <p:cNvSpPr>
            <a:spLocks noGrp="1"/>
          </p:cNvSpPr>
          <p:nvPr>
            <p:ph type="subTitle" idx="1"/>
          </p:nvPr>
        </p:nvSpPr>
        <p:spPr>
          <a:xfrm>
            <a:off x="3048000" y="5003323"/>
            <a:ext cx="8229600" cy="1371600"/>
          </a:xfrm>
        </p:spPr>
        <p:txBody>
          <a:bodyPr/>
          <a:lstStyle>
            <a:lvl1pPr marL="0" indent="0" algn="l">
              <a:buNone/>
              <a:defRPr sz="1425"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solidFill>
                  <a:prstClr val="black">
                    <a:tint val="75000"/>
                  </a:prstClr>
                </a:solidFill>
              </a:defRPr>
            </a:lvl1pPr>
          </a:lstStyle>
          <a:p>
            <a:pPr>
              <a:defRPr/>
            </a:pPr>
            <a:fld id="{02CAB47B-1436-4717-95DC-D0A8ABEA7AEC}" type="datetimeFigureOut">
              <a:rPr lang="en-US"/>
            </a:fld>
            <a:endParaRPr lang="en-US" dirty="0"/>
          </a:p>
        </p:txBody>
      </p:sp>
      <p:sp>
        <p:nvSpPr>
          <p:cNvPr id="23" name="Footer Placeholder 16"/>
          <p:cNvSpPr>
            <a:spLocks noGrp="1"/>
          </p:cNvSpPr>
          <p:nvPr>
            <p:ph type="ftr" sz="quarter" idx="11"/>
          </p:nvPr>
        </p:nvSpPr>
        <p:spPr bwMode="auto">
          <a:xfrm rot="5400000">
            <a:off x="10045701" y="4117447"/>
            <a:ext cx="3657600" cy="512233"/>
          </a:xfrm>
        </p:spPr>
        <p:txBody>
          <a:bodyPr/>
          <a:lstStyle>
            <a:lvl1pPr>
              <a:defRPr>
                <a:solidFill>
                  <a:prstClr val="black">
                    <a:tint val="75000"/>
                  </a:prstClr>
                </a:solidFill>
              </a:defRPr>
            </a:lvl1pPr>
          </a:lstStyle>
          <a:p>
            <a:pPr>
              <a:defRPr/>
            </a:pPr>
            <a:endParaRPr lang="en-US"/>
          </a:p>
        </p:txBody>
      </p:sp>
      <p:sp>
        <p:nvSpPr>
          <p:cNvPr id="24" name="Slide Number Placeholder 28"/>
          <p:cNvSpPr>
            <a:spLocks noGrp="1"/>
          </p:cNvSpPr>
          <p:nvPr>
            <p:ph type="sldNum" sz="quarter" idx="12"/>
          </p:nvPr>
        </p:nvSpPr>
        <p:spPr bwMode="auto">
          <a:xfrm>
            <a:off x="1767417" y="4929189"/>
            <a:ext cx="812800" cy="517525"/>
          </a:xfrm>
        </p:spPr>
        <p:txBody>
          <a:bodyPr/>
          <a:lstStyle>
            <a:lvl1pPr>
              <a:defRPr>
                <a:solidFill>
                  <a:prstClr val="black">
                    <a:tint val="75000"/>
                  </a:prstClr>
                </a:solidFill>
              </a:defRPr>
            </a:lvl1pPr>
          </a:lstStyle>
          <a:p>
            <a:pPr>
              <a:defRPr/>
            </a:pPr>
            <a:fld id="{F406B5BD-F741-4A2F-AAE6-D28DCFABF4D4}" type="slidenum">
              <a:rPr lang="en-US"/>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6"/>
          <p:cNvSpPr>
            <a:spLocks noGrp="1"/>
          </p:cNvSpPr>
          <p:nvPr>
            <p:ph type="dt" sz="half" idx="10"/>
          </p:nvPr>
        </p:nvSpPr>
        <p:spPr/>
        <p:txBody>
          <a:bodyPr rtlCol="0"/>
          <a:lstStyle>
            <a:lvl1pPr>
              <a:defRPr>
                <a:solidFill>
                  <a:prstClr val="black">
                    <a:tint val="75000"/>
                  </a:prstClr>
                </a:solidFill>
              </a:defRPr>
            </a:lvl1pPr>
          </a:lstStyle>
          <a:p>
            <a:pPr>
              <a:defRPr/>
            </a:pPr>
            <a:fld id="{3048B64C-C71E-44AD-AE21-8F818A04A181}" type="datetimeFigureOut">
              <a:rPr lang="en-US"/>
            </a:fld>
            <a:endParaRPr lang="en-US" dirty="0"/>
          </a:p>
        </p:txBody>
      </p:sp>
      <p:sp>
        <p:nvSpPr>
          <p:cNvPr id="5" name="Slide Number Placeholder 8"/>
          <p:cNvSpPr>
            <a:spLocks noGrp="1"/>
          </p:cNvSpPr>
          <p:nvPr>
            <p:ph type="sldNum" sz="quarter" idx="11"/>
          </p:nvPr>
        </p:nvSpPr>
        <p:spPr/>
        <p:txBody>
          <a:bodyPr rtlCol="0"/>
          <a:lstStyle>
            <a:lvl1pPr>
              <a:defRPr>
                <a:solidFill>
                  <a:prstClr val="black">
                    <a:tint val="75000"/>
                  </a:prstClr>
                </a:solidFill>
              </a:defRPr>
            </a:lvl1pPr>
          </a:lstStyle>
          <a:p>
            <a:pPr>
              <a:defRPr/>
            </a:pPr>
            <a:fld id="{89F3B7B1-C8FC-472E-BF22-9442EEF1F2F1}" type="slidenum">
              <a:rPr lang="en-US"/>
            </a:fld>
            <a:endParaRPr lang="en-US" dirty="0"/>
          </a:p>
        </p:txBody>
      </p:sp>
      <p:sp>
        <p:nvSpPr>
          <p:cNvPr id="6" name="Footer Placeholder 9"/>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5" name="Oval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6" name="Oval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2" name="Title 1"/>
          <p:cNvSpPr>
            <a:spLocks noGrp="1"/>
          </p:cNvSpPr>
          <p:nvPr>
            <p:ph type="title"/>
          </p:nvPr>
        </p:nvSpPr>
        <p:spPr>
          <a:xfrm>
            <a:off x="3048000" y="2895605"/>
            <a:ext cx="8229600" cy="2053591"/>
          </a:xfrm>
        </p:spPr>
        <p:txBody>
          <a:bodyPr/>
          <a:lstStyle>
            <a:lvl1pPr algn="l">
              <a:buNone/>
              <a:defRPr sz="2325" b="1" cap="small" baseline="0"/>
            </a:lvl1pPr>
          </a:lstStyle>
          <a:p>
            <a:r>
              <a:rPr lang="en-US"/>
              <a:t>Click to edit Master title style</a:t>
            </a:r>
            <a:endParaRPr lang="en-US"/>
          </a:p>
        </p:txBody>
      </p:sp>
      <p:sp>
        <p:nvSpPr>
          <p:cNvPr id="3" name="Text Placeholder 2"/>
          <p:cNvSpPr>
            <a:spLocks noGrp="1"/>
          </p:cNvSpPr>
          <p:nvPr>
            <p:ph type="body" idx="1"/>
          </p:nvPr>
        </p:nvSpPr>
        <p:spPr>
          <a:xfrm>
            <a:off x="3048000" y="5010151"/>
            <a:ext cx="8229600" cy="1371600"/>
          </a:xfrm>
        </p:spPr>
        <p:txBody>
          <a:bodyPr/>
          <a:lstStyle>
            <a:lvl1pPr marL="0" indent="0">
              <a:buNone/>
              <a:defRPr sz="1425" b="1">
                <a:solidFill>
                  <a:schemeClr val="tx2"/>
                </a:solidFill>
              </a:defRPr>
            </a:lvl1pPr>
            <a:lvl2pPr>
              <a:buNone/>
              <a:defRPr sz="1425">
                <a:solidFill>
                  <a:schemeClr val="tx1">
                    <a:tint val="75000"/>
                  </a:schemeClr>
                </a:solidFill>
              </a:defRPr>
            </a:lvl2pPr>
            <a:lvl3pPr>
              <a:buNone/>
              <a:defRPr sz="1200">
                <a:solidFill>
                  <a:schemeClr val="tx1">
                    <a:tint val="75000"/>
                  </a:schemeClr>
                </a:solidFill>
              </a:defRPr>
            </a:lvl3pPr>
            <a:lvl4pPr>
              <a:buNone/>
              <a:defRPr sz="1125">
                <a:solidFill>
                  <a:schemeClr val="tx1">
                    <a:tint val="75000"/>
                  </a:schemeClr>
                </a:solidFill>
              </a:defRPr>
            </a:lvl4pPr>
            <a:lvl5pPr>
              <a:buNone/>
              <a:defRPr sz="1125">
                <a:solidFill>
                  <a:schemeClr val="tx1">
                    <a:tint val="75000"/>
                  </a:schemeClr>
                </a:solidFill>
              </a:defRPr>
            </a:lvl5pPr>
          </a:lstStyle>
          <a:p>
            <a:pPr lvl="0"/>
            <a:r>
              <a:rPr lang="en-US"/>
              <a:t>Click to edit Master text styles</a:t>
            </a:r>
            <a:endParaRPr lang="en-US"/>
          </a:p>
        </p:txBody>
      </p:sp>
      <p:sp>
        <p:nvSpPr>
          <p:cNvPr id="20" name="Date Placeholder 3"/>
          <p:cNvSpPr>
            <a:spLocks noGrp="1"/>
          </p:cNvSpPr>
          <p:nvPr>
            <p:ph type="dt" sz="half" idx="10"/>
          </p:nvPr>
        </p:nvSpPr>
        <p:spPr bwMode="auto">
          <a:xfrm rot="5400000">
            <a:off x="10731500" y="1106488"/>
            <a:ext cx="2286000" cy="508000"/>
          </a:xfrm>
        </p:spPr>
        <p:txBody>
          <a:bodyPr/>
          <a:lstStyle>
            <a:lvl1pPr>
              <a:defRPr>
                <a:solidFill>
                  <a:prstClr val="black">
                    <a:tint val="75000"/>
                  </a:prstClr>
                </a:solidFill>
              </a:defRPr>
            </a:lvl1pPr>
          </a:lstStyle>
          <a:p>
            <a:pPr>
              <a:defRPr/>
            </a:pPr>
            <a:fld id="{3829549B-4348-469A-9EEC-1A4F533B1B21}" type="datetimeFigureOut">
              <a:rPr lang="en-US"/>
            </a:fld>
            <a:endParaRPr lang="en-US" dirty="0"/>
          </a:p>
        </p:txBody>
      </p:sp>
      <p:sp>
        <p:nvSpPr>
          <p:cNvPr id="21" name="Footer Placeholder 4"/>
          <p:cNvSpPr>
            <a:spLocks noGrp="1"/>
          </p:cNvSpPr>
          <p:nvPr>
            <p:ph type="ftr" sz="quarter" idx="11"/>
          </p:nvPr>
        </p:nvSpPr>
        <p:spPr bwMode="auto">
          <a:xfrm rot="5400000">
            <a:off x="10045701" y="4114272"/>
            <a:ext cx="3657600" cy="512233"/>
          </a:xfrm>
        </p:spPr>
        <p:txBody>
          <a:bodyPr/>
          <a:lstStyle>
            <a:lvl1pPr>
              <a:defRPr>
                <a:solidFill>
                  <a:prstClr val="black">
                    <a:tint val="75000"/>
                  </a:prstClr>
                </a:solidFill>
              </a:defRPr>
            </a:lvl1pPr>
          </a:lstStyle>
          <a:p>
            <a:pPr>
              <a:defRPr/>
            </a:pPr>
            <a:endParaRPr lang="en-US"/>
          </a:p>
        </p:txBody>
      </p:sp>
      <p:sp>
        <p:nvSpPr>
          <p:cNvPr id="22" name="Slide Number Placeholder 5"/>
          <p:cNvSpPr>
            <a:spLocks noGrp="1"/>
          </p:cNvSpPr>
          <p:nvPr>
            <p:ph type="sldNum" sz="quarter" idx="12"/>
          </p:nvPr>
        </p:nvSpPr>
        <p:spPr bwMode="auto">
          <a:xfrm>
            <a:off x="1786467" y="4929189"/>
            <a:ext cx="812800" cy="517525"/>
          </a:xfrm>
        </p:spPr>
        <p:txBody>
          <a:bodyPr/>
          <a:lstStyle>
            <a:lvl1pPr>
              <a:defRPr>
                <a:solidFill>
                  <a:prstClr val="black">
                    <a:tint val="75000"/>
                  </a:prstClr>
                </a:solidFill>
              </a:defRPr>
            </a:lvl1pPr>
          </a:lstStyle>
          <a:p>
            <a:pPr>
              <a:defRPr/>
            </a:pPr>
            <a:fld id="{B34014FB-1245-4445-B3B0-AF2001835B43}" type="slidenum">
              <a:rPr lang="en-US"/>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solidFill>
                  <a:prstClr val="black">
                    <a:tint val="75000"/>
                  </a:prstClr>
                </a:solidFill>
              </a:defRPr>
            </a:lvl1pPr>
          </a:lstStyle>
          <a:p>
            <a:pPr>
              <a:defRPr/>
            </a:pPr>
            <a:fld id="{F9DEB0D2-0FEC-4180-AB57-7A3CCD33FE21}" type="datetimeFigureOut">
              <a:rPr lang="en-US"/>
            </a:fld>
            <a:endParaRPr lang="en-US" dirty="0"/>
          </a:p>
        </p:txBody>
      </p:sp>
      <p:sp>
        <p:nvSpPr>
          <p:cNvPr id="6" name="Footer Placeholder 5"/>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prstClr val="black">
                    <a:tint val="75000"/>
                  </a:prstClr>
                </a:solidFill>
              </a:defRPr>
            </a:lvl1pPr>
          </a:lstStyle>
          <a:p>
            <a:pPr>
              <a:defRPr/>
            </a:pPr>
            <a:fld id="{5FB21CAF-1E5D-4777-9696-8CF19633EBA6}" type="slidenum">
              <a:rPr lang="en-US"/>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lstStyle>
            <a:lvl1pPr>
              <a:defRPr/>
            </a:lvl1pPr>
          </a:lstStyle>
          <a:p>
            <a:r>
              <a:rPr lang="en-US"/>
              <a:t>Click to edit Master title style</a:t>
            </a:r>
            <a:endParaRPr lang="en-US"/>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endParaRPr lang="en-US"/>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endParaRPr lang="en-US"/>
          </a:p>
        </p:txBody>
      </p:sp>
      <p:sp>
        <p:nvSpPr>
          <p:cNvPr id="7" name="Date Placeholder 6"/>
          <p:cNvSpPr>
            <a:spLocks noGrp="1"/>
          </p:cNvSpPr>
          <p:nvPr>
            <p:ph type="dt" sz="half" idx="10"/>
          </p:nvPr>
        </p:nvSpPr>
        <p:spPr/>
        <p:txBody>
          <a:bodyPr/>
          <a:lstStyle>
            <a:lvl1pPr>
              <a:defRPr>
                <a:solidFill>
                  <a:prstClr val="black">
                    <a:tint val="75000"/>
                  </a:prstClr>
                </a:solidFill>
              </a:defRPr>
            </a:lvl1pPr>
          </a:lstStyle>
          <a:p>
            <a:pPr>
              <a:defRPr/>
            </a:pPr>
            <a:fld id="{EED96CE5-6730-4B28-99AD-82BFE3D24C1F}" type="datetimeFigureOut">
              <a:rPr lang="en-US"/>
            </a:fld>
            <a:endParaRPr lang="en-US" dirty="0"/>
          </a:p>
        </p:txBody>
      </p:sp>
      <p:sp>
        <p:nvSpPr>
          <p:cNvPr id="8" name="Footer Placeholder 7"/>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solidFill>
                  <a:prstClr val="black">
                    <a:tint val="75000"/>
                  </a:prstClr>
                </a:solidFill>
              </a:defRPr>
            </a:lvl1pPr>
          </a:lstStyle>
          <a:p>
            <a:pPr>
              <a:defRPr/>
            </a:pPr>
            <a:fld id="{AA39AE41-1976-43AE-8B93-15AE7D95B39C}" type="slidenum">
              <a:rPr lang="en-US"/>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6626A78-AF8B-4AE1-ACCB-7429581D9B79}"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5"/>
          <p:cNvSpPr>
            <a:spLocks noGrp="1"/>
          </p:cNvSpPr>
          <p:nvPr>
            <p:ph type="dt" sz="half" idx="10"/>
          </p:nvPr>
        </p:nvSpPr>
        <p:spPr/>
        <p:txBody>
          <a:bodyPr rtlCol="0"/>
          <a:lstStyle>
            <a:lvl1pPr>
              <a:defRPr>
                <a:solidFill>
                  <a:prstClr val="black">
                    <a:tint val="75000"/>
                  </a:prstClr>
                </a:solidFill>
              </a:defRPr>
            </a:lvl1pPr>
          </a:lstStyle>
          <a:p>
            <a:pPr>
              <a:defRPr/>
            </a:pPr>
            <a:fld id="{5ED8AC6B-FF03-48F1-9708-EF485FF1726E}" type="datetimeFigureOut">
              <a:rPr lang="en-US"/>
            </a:fld>
            <a:endParaRPr lang="en-US" dirty="0"/>
          </a:p>
        </p:txBody>
      </p:sp>
      <p:sp>
        <p:nvSpPr>
          <p:cNvPr id="4" name="Slide Number Placeholder 6"/>
          <p:cNvSpPr>
            <a:spLocks noGrp="1"/>
          </p:cNvSpPr>
          <p:nvPr>
            <p:ph type="sldNum" sz="quarter" idx="11"/>
          </p:nvPr>
        </p:nvSpPr>
        <p:spPr/>
        <p:txBody>
          <a:bodyPr rtlCol="0"/>
          <a:lstStyle>
            <a:lvl1pPr>
              <a:defRPr>
                <a:solidFill>
                  <a:prstClr val="black">
                    <a:tint val="75000"/>
                  </a:prstClr>
                </a:solidFill>
              </a:defRPr>
            </a:lvl1pPr>
          </a:lstStyle>
          <a:p>
            <a:pPr>
              <a:defRPr/>
            </a:pPr>
            <a:fld id="{02F8EBB6-F0E1-485C-8DF3-F94C0A7EA649}" type="slidenum">
              <a:rPr lang="en-US"/>
            </a:fld>
            <a:endParaRPr lang="en-US" dirty="0"/>
          </a:p>
        </p:txBody>
      </p:sp>
      <p:sp>
        <p:nvSpPr>
          <p:cNvPr id="5" name="Footer Placeholder 7"/>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prstClr val="black">
                    <a:tint val="75000"/>
                  </a:prstClr>
                </a:solidFill>
              </a:defRPr>
            </a:lvl1pPr>
          </a:lstStyle>
          <a:p>
            <a:pPr>
              <a:defRPr/>
            </a:pPr>
            <a:fld id="{DA012B52-8A61-472C-A3BD-0728C97221EB}" type="datetimeFigureOut">
              <a:rPr lang="en-US"/>
            </a:fld>
            <a:endParaRPr lang="en-US" dirty="0"/>
          </a:p>
        </p:txBody>
      </p:sp>
      <p:sp>
        <p:nvSpPr>
          <p:cNvPr id="3" name="Footer Placeholder 2"/>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solidFill>
                  <a:prstClr val="black">
                    <a:tint val="75000"/>
                  </a:prstClr>
                </a:solidFill>
              </a:defRPr>
            </a:lvl1pPr>
          </a:lstStyle>
          <a:p>
            <a:pPr>
              <a:defRPr/>
            </a:pPr>
            <a:fld id="{69FE2FAE-E600-448E-9F2A-B67399F576D6}" type="slidenum">
              <a:rPr lang="en-US"/>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7" name="Straight Connector 17"/>
          <p:cNvSpPr>
            <a:spLocks noChangeShapeType="1"/>
          </p:cNvSpPr>
          <p:nvPr/>
        </p:nvSpPr>
        <p:spPr bwMode="auto">
          <a:xfrm>
            <a:off x="8257117" y="0"/>
            <a:ext cx="0" cy="6858000"/>
          </a:xfrm>
          <a:prstGeom prst="line">
            <a:avLst/>
          </a:prstGeom>
          <a:noFill/>
          <a:ln w="12700" algn="ctr">
            <a:solidFill>
              <a:schemeClr val="accent1"/>
            </a:solidFill>
            <a:rou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Straight Connector 18"/>
          <p:cNvSpPr>
            <a:spLocks noChangeShapeType="1"/>
          </p:cNvSpPr>
          <p:nvPr/>
        </p:nvSpPr>
        <p:spPr bwMode="auto">
          <a:xfrm>
            <a:off x="11988800" y="0"/>
            <a:ext cx="0" cy="6858000"/>
          </a:xfrm>
          <a:prstGeom prst="line">
            <a:avLst/>
          </a:prstGeom>
          <a:noFill/>
          <a:ln w="19050" algn="ctr">
            <a:solidFill>
              <a:schemeClr val="accent1"/>
            </a:solidFill>
            <a:rou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20"/>
          <p:cNvSpPr>
            <a:spLocks noChangeShapeType="1"/>
          </p:cNvSpPr>
          <p:nvPr/>
        </p:nvSpPr>
        <p:spPr bwMode="auto">
          <a:xfrm>
            <a:off x="11887200" y="0"/>
            <a:ext cx="0" cy="68580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1" name="Oval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 name="Title 1"/>
          <p:cNvSpPr>
            <a:spLocks noGrp="1"/>
          </p:cNvSpPr>
          <p:nvPr>
            <p:ph type="title"/>
          </p:nvPr>
        </p:nvSpPr>
        <p:spPr>
          <a:xfrm rot="5400000">
            <a:off x="5547360" y="3124200"/>
            <a:ext cx="6309360" cy="609600"/>
          </a:xfrm>
        </p:spPr>
        <p:txBody>
          <a:bodyPr/>
          <a:lstStyle>
            <a:lvl1pPr algn="l">
              <a:buNone/>
              <a:defRPr sz="1500" b="1" cap="small" baseline="0"/>
            </a:lvl1pPr>
          </a:lstStyle>
          <a:p>
            <a:r>
              <a:rPr lang="en-US"/>
              <a:t>Click to edit Master title style</a:t>
            </a:r>
            <a:endParaRPr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300"/>
              </a:spcBef>
              <a:spcAft>
                <a:spcPts val="750"/>
              </a:spcAft>
              <a:buNone/>
              <a:defRPr sz="900"/>
            </a:lvl1pPr>
            <a:lvl2pPr>
              <a:buNone/>
              <a:defRPr sz="900"/>
            </a:lvl2pPr>
            <a:lvl3pPr>
              <a:buNone/>
              <a:defRPr sz="825"/>
            </a:lvl3pPr>
            <a:lvl4pPr>
              <a:buNone/>
              <a:defRPr sz="675"/>
            </a:lvl4pPr>
            <a:lvl5pPr>
              <a:buNone/>
              <a:defRPr sz="675"/>
            </a:lvl5pPr>
          </a:lstStyle>
          <a:p>
            <a:pPr lvl="0"/>
            <a:r>
              <a:rPr lang="en-US"/>
              <a:t>Click to edit Master text styles</a:t>
            </a:r>
            <a:endParaRPr lang="en-US"/>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2" name="Date Placeholder 20"/>
          <p:cNvSpPr>
            <a:spLocks noGrp="1"/>
          </p:cNvSpPr>
          <p:nvPr>
            <p:ph type="dt" sz="half" idx="10"/>
          </p:nvPr>
        </p:nvSpPr>
        <p:spPr/>
        <p:txBody>
          <a:bodyPr rtlCol="0"/>
          <a:lstStyle>
            <a:lvl1pPr>
              <a:defRPr>
                <a:solidFill>
                  <a:prstClr val="black">
                    <a:tint val="75000"/>
                  </a:prstClr>
                </a:solidFill>
              </a:defRPr>
            </a:lvl1pPr>
          </a:lstStyle>
          <a:p>
            <a:pPr>
              <a:defRPr/>
            </a:pPr>
            <a:fld id="{CC9507F4-6933-4B21-B998-570EF88C5C1E}" type="datetimeFigureOut">
              <a:rPr lang="en-US"/>
            </a:fld>
            <a:endParaRPr lang="en-US" dirty="0"/>
          </a:p>
        </p:txBody>
      </p:sp>
      <p:sp>
        <p:nvSpPr>
          <p:cNvPr id="13" name="Slide Number Placeholder 21"/>
          <p:cNvSpPr>
            <a:spLocks noGrp="1"/>
          </p:cNvSpPr>
          <p:nvPr>
            <p:ph type="sldNum" sz="quarter" idx="11"/>
          </p:nvPr>
        </p:nvSpPr>
        <p:spPr/>
        <p:txBody>
          <a:bodyPr rtlCol="0"/>
          <a:lstStyle>
            <a:lvl1pPr>
              <a:defRPr>
                <a:solidFill>
                  <a:prstClr val="black">
                    <a:tint val="75000"/>
                  </a:prstClr>
                </a:solidFill>
              </a:defRPr>
            </a:lvl1pPr>
          </a:lstStyle>
          <a:p>
            <a:pPr>
              <a:defRPr/>
            </a:pPr>
            <a:fld id="{D34CB1EE-9D50-4A2C-A173-11188B6550C0}" type="slidenum">
              <a:rPr lang="en-US"/>
            </a:fld>
            <a:endParaRPr lang="en-US" dirty="0"/>
          </a:p>
        </p:txBody>
      </p:sp>
      <p:sp>
        <p:nvSpPr>
          <p:cNvPr id="14" name="Footer Placeholder 22"/>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6" name="Oval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7" name="Straight Connector 17"/>
          <p:cNvSpPr>
            <a:spLocks noChangeShapeType="1"/>
          </p:cNvSpPr>
          <p:nvPr/>
        </p:nvSpPr>
        <p:spPr bwMode="auto">
          <a:xfrm>
            <a:off x="11988800" y="0"/>
            <a:ext cx="0" cy="6858000"/>
          </a:xfrm>
          <a:prstGeom prst="line">
            <a:avLst/>
          </a:prstGeom>
          <a:noFill/>
          <a:ln w="9525" algn="ctr">
            <a:solidFill>
              <a:schemeClr val="tx1"/>
            </a:solidFill>
            <a:rou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9" name="Straight Connector 19"/>
          <p:cNvSpPr>
            <a:spLocks noChangeShapeType="1"/>
          </p:cNvSpPr>
          <p:nvPr/>
        </p:nvSpPr>
        <p:spPr bwMode="auto">
          <a:xfrm>
            <a:off x="11887200" y="0"/>
            <a:ext cx="0" cy="68580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11" name="Straight Connector 23"/>
          <p:cNvSpPr>
            <a:spLocks noChangeShapeType="1"/>
          </p:cNvSpPr>
          <p:nvPr/>
        </p:nvSpPr>
        <p:spPr bwMode="auto">
          <a:xfrm>
            <a:off x="8257117" y="0"/>
            <a:ext cx="0" cy="6858000"/>
          </a:xfrm>
          <a:prstGeom prst="line">
            <a:avLst/>
          </a:prstGeom>
          <a:noFill/>
          <a:ln w="12700" algn="ctr">
            <a:solidFill>
              <a:schemeClr val="accent1"/>
            </a:solidFill>
            <a:rou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2" name="Title 1"/>
          <p:cNvSpPr>
            <a:spLocks noGrp="1"/>
          </p:cNvSpPr>
          <p:nvPr>
            <p:ph type="title"/>
          </p:nvPr>
        </p:nvSpPr>
        <p:spPr>
          <a:xfrm rot="5400000">
            <a:off x="5518404" y="3124200"/>
            <a:ext cx="6309360" cy="609600"/>
          </a:xfrm>
        </p:spPr>
        <p:txBody>
          <a:bodyPr/>
          <a:lstStyle>
            <a:lvl1pPr algn="l">
              <a:buNone/>
              <a:defRPr sz="1500" b="1"/>
            </a:lvl1pPr>
          </a:lstStyle>
          <a:p>
            <a:r>
              <a:rPr lang="en-US"/>
              <a:t>Click to edit Master title style</a:t>
            </a:r>
            <a:endParaRPr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13" rtlCol="0" fromWordArt="0" forceAA="0"/>
          <a:lstStyle>
            <a:lvl1pPr marL="0" indent="0">
              <a:spcBef>
                <a:spcPts val="75"/>
              </a:spcBef>
              <a:spcAft>
                <a:spcPts val="300"/>
              </a:spcAft>
              <a:buFontTx/>
              <a:buNone/>
              <a:defRPr sz="900"/>
            </a:lvl1pPr>
            <a:lvl2pPr>
              <a:defRPr sz="900"/>
            </a:lvl2pPr>
            <a:lvl3pPr>
              <a:defRPr sz="825"/>
            </a:lvl3pPr>
            <a:lvl4pPr>
              <a:defRPr sz="675"/>
            </a:lvl4pPr>
            <a:lvl5pPr>
              <a:defRPr sz="675"/>
            </a:lvl5pPr>
          </a:lstStyle>
          <a:p>
            <a:pPr lvl="0"/>
            <a:r>
              <a:rPr lang="en-US"/>
              <a:t>Click to edit Master text styles</a:t>
            </a:r>
            <a:endParaRPr lang="en-US"/>
          </a:p>
        </p:txBody>
      </p:sp>
      <p:sp>
        <p:nvSpPr>
          <p:cNvPr id="12" name="Date Placeholder 16"/>
          <p:cNvSpPr>
            <a:spLocks noGrp="1"/>
          </p:cNvSpPr>
          <p:nvPr>
            <p:ph type="dt" sz="half" idx="10"/>
          </p:nvPr>
        </p:nvSpPr>
        <p:spPr/>
        <p:txBody>
          <a:bodyPr rtlCol="0"/>
          <a:lstStyle>
            <a:lvl1pPr>
              <a:defRPr>
                <a:solidFill>
                  <a:prstClr val="black">
                    <a:tint val="75000"/>
                  </a:prstClr>
                </a:solidFill>
              </a:defRPr>
            </a:lvl1pPr>
          </a:lstStyle>
          <a:p>
            <a:pPr>
              <a:defRPr/>
            </a:pPr>
            <a:fld id="{34ABF96F-160E-4EC2-9FB1-171CEB246F32}" type="datetimeFigureOut">
              <a:rPr lang="en-US"/>
            </a:fld>
            <a:endParaRPr lang="en-US" dirty="0"/>
          </a:p>
        </p:txBody>
      </p:sp>
      <p:sp>
        <p:nvSpPr>
          <p:cNvPr id="13" name="Slide Number Placeholder 17"/>
          <p:cNvSpPr>
            <a:spLocks noGrp="1"/>
          </p:cNvSpPr>
          <p:nvPr>
            <p:ph type="sldNum" sz="quarter" idx="11"/>
          </p:nvPr>
        </p:nvSpPr>
        <p:spPr/>
        <p:txBody>
          <a:bodyPr rtlCol="0"/>
          <a:lstStyle>
            <a:lvl1pPr>
              <a:defRPr>
                <a:solidFill>
                  <a:prstClr val="black">
                    <a:tint val="75000"/>
                  </a:prstClr>
                </a:solidFill>
              </a:defRPr>
            </a:lvl1pPr>
          </a:lstStyle>
          <a:p>
            <a:pPr>
              <a:defRPr/>
            </a:pPr>
            <a:fld id="{017332A1-E835-4B82-BC99-94F7769C4C49}" type="slidenum">
              <a:rPr lang="en-US"/>
            </a:fld>
            <a:endParaRPr lang="en-US" dirty="0"/>
          </a:p>
        </p:txBody>
      </p:sp>
      <p:sp>
        <p:nvSpPr>
          <p:cNvPr id="14" name="Footer Placeholder 20"/>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defRPr>
            </a:lvl1pPr>
          </a:lstStyle>
          <a:p>
            <a:pPr>
              <a:defRPr/>
            </a:pPr>
            <a:fld id="{1F1EBC6C-B45A-4904-98E6-DC900CEC5F67}" type="datetimeFigureOut">
              <a:rPr lang="en-US"/>
            </a:fld>
            <a:endParaRPr lang="en-US" dirty="0"/>
          </a:p>
        </p:txBody>
      </p:sp>
      <p:sp>
        <p:nvSpPr>
          <p:cNvPr id="5"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defRPr>
            </a:lvl1pPr>
          </a:lstStyle>
          <a:p>
            <a:pPr>
              <a:defRPr/>
            </a:pPr>
            <a:fld id="{3806B0FC-F2C8-40A9-9A59-0206232EF89B}" type="slidenum">
              <a:rPr lang="en-US"/>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4"/>
            <a:ext cx="2235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74"/>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defRPr>
            </a:lvl1pPr>
          </a:lstStyle>
          <a:p>
            <a:pPr>
              <a:defRPr/>
            </a:pPr>
            <a:fld id="{C50D94C2-BF68-4F8E-9960-C3B4980203E3}" type="datetimeFigureOut">
              <a:rPr lang="en-US"/>
            </a:fld>
            <a:endParaRPr lang="en-US" dirty="0"/>
          </a:p>
        </p:txBody>
      </p:sp>
      <p:sp>
        <p:nvSpPr>
          <p:cNvPr id="5"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defRPr>
            </a:lvl1pPr>
          </a:lstStyle>
          <a:p>
            <a:pPr>
              <a:defRPr/>
            </a:pPr>
            <a:fld id="{2B79D71B-8034-467F-ACF9-6C8D867C6F05}" type="slidenum">
              <a:rPr lang="en-US"/>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72B5690-7519-419B-8E30-1F054B12AF1A}"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28593A9-40E4-4715-BB88-DD783705E2B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28593A9-40E4-4715-BB88-DD783705E2B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593A9-40E4-4715-BB88-DD783705E2B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455" algn="l">
              <a:spcBef>
                <a:spcPts val="745"/>
              </a:spcBef>
              <a:spcAft>
                <a:spcPts val="0"/>
              </a:spcAft>
              <a:buClr>
                <a:schemeClr val="dk1"/>
              </a:buClr>
              <a:buSzPts val="3735"/>
              <a:buChar char="•"/>
              <a:defRPr sz="3735"/>
            </a:lvl1pPr>
            <a:lvl2pPr marL="914400" lvl="1" indent="-431800" algn="l">
              <a:spcBef>
                <a:spcPts val="640"/>
              </a:spcBef>
              <a:spcAft>
                <a:spcPts val="0"/>
              </a:spcAft>
              <a:buClr>
                <a:schemeClr val="dk1"/>
              </a:buClr>
              <a:buSzPts val="3200"/>
              <a:buChar char="–"/>
              <a:defRPr sz="3200"/>
            </a:lvl2pPr>
            <a:lvl3pPr marL="1371600" lvl="2" indent="-397510" algn="l">
              <a:spcBef>
                <a:spcPts val="535"/>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455" algn="l">
              <a:spcBef>
                <a:spcPts val="745"/>
              </a:spcBef>
              <a:spcAft>
                <a:spcPts val="0"/>
              </a:spcAft>
              <a:buClr>
                <a:schemeClr val="dk1"/>
              </a:buClr>
              <a:buSzPts val="3735"/>
              <a:buChar char="•"/>
              <a:defRPr sz="3735"/>
            </a:lvl1pPr>
            <a:lvl2pPr marL="914400" lvl="1" indent="-431800" algn="l">
              <a:spcBef>
                <a:spcPts val="640"/>
              </a:spcBef>
              <a:spcAft>
                <a:spcPts val="0"/>
              </a:spcAft>
              <a:buClr>
                <a:schemeClr val="dk1"/>
              </a:buClr>
              <a:buSzPts val="3200"/>
              <a:buChar char="–"/>
              <a:defRPr sz="3200"/>
            </a:lvl2pPr>
            <a:lvl3pPr marL="1371600" lvl="2" indent="-397510" algn="l">
              <a:spcBef>
                <a:spcPts val="535"/>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rPr>
            </a:fld>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5"/>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5"/>
              </a:spcBef>
              <a:spcAft>
                <a:spcPts val="0"/>
              </a:spcAft>
              <a:buClr>
                <a:schemeClr val="dk1"/>
              </a:buClr>
              <a:buSzPts val="2135"/>
              <a:buNone/>
              <a:defRPr sz="2135" b="1"/>
            </a:lvl4pPr>
            <a:lvl5pPr marL="2286000" lvl="4" indent="-228600" algn="l">
              <a:spcBef>
                <a:spcPts val="425"/>
              </a:spcBef>
              <a:spcAft>
                <a:spcPts val="0"/>
              </a:spcAft>
              <a:buClr>
                <a:schemeClr val="dk1"/>
              </a:buClr>
              <a:buSzPts val="2135"/>
              <a:buNone/>
              <a:defRPr sz="2135" b="1"/>
            </a:lvl5pPr>
            <a:lvl6pPr marL="2743200" lvl="5" indent="-228600" algn="l">
              <a:spcBef>
                <a:spcPts val="425"/>
              </a:spcBef>
              <a:spcAft>
                <a:spcPts val="0"/>
              </a:spcAft>
              <a:buClr>
                <a:schemeClr val="dk1"/>
              </a:buClr>
              <a:buSzPts val="2135"/>
              <a:buNone/>
              <a:defRPr sz="2135" b="1"/>
            </a:lvl6pPr>
            <a:lvl7pPr marL="3200400" lvl="6" indent="-228600" algn="l">
              <a:spcBef>
                <a:spcPts val="425"/>
              </a:spcBef>
              <a:spcAft>
                <a:spcPts val="0"/>
              </a:spcAft>
              <a:buClr>
                <a:schemeClr val="dk1"/>
              </a:buClr>
              <a:buSzPts val="2135"/>
              <a:buNone/>
              <a:defRPr sz="2135" b="1"/>
            </a:lvl7pPr>
            <a:lvl8pPr marL="3657600" lvl="7" indent="-228600" algn="l">
              <a:spcBef>
                <a:spcPts val="425"/>
              </a:spcBef>
              <a:spcAft>
                <a:spcPts val="0"/>
              </a:spcAft>
              <a:buClr>
                <a:schemeClr val="dk1"/>
              </a:buClr>
              <a:buSzPts val="2135"/>
              <a:buNone/>
              <a:defRPr sz="2135" b="1"/>
            </a:lvl8pPr>
            <a:lvl9pPr marL="4114800" lvl="8" indent="-228600" algn="l">
              <a:spcBef>
                <a:spcPts val="425"/>
              </a:spcBef>
              <a:spcAft>
                <a:spcPts val="0"/>
              </a:spcAft>
              <a:buClr>
                <a:schemeClr val="dk1"/>
              </a:buClr>
              <a:buSzPts val="2135"/>
              <a:buNone/>
              <a:defRPr sz="2135" b="1"/>
            </a:lvl9pPr>
          </a:lstStyle>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510" algn="l">
              <a:spcBef>
                <a:spcPts val="535"/>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3855" algn="l">
              <a:spcBef>
                <a:spcPts val="425"/>
              </a:spcBef>
              <a:spcAft>
                <a:spcPts val="0"/>
              </a:spcAft>
              <a:buClr>
                <a:schemeClr val="dk1"/>
              </a:buClr>
              <a:buSzPts val="2135"/>
              <a:buChar char="–"/>
              <a:defRPr sz="2135"/>
            </a:lvl4pPr>
            <a:lvl5pPr marL="2286000" lvl="4" indent="-363855" algn="l">
              <a:spcBef>
                <a:spcPts val="425"/>
              </a:spcBef>
              <a:spcAft>
                <a:spcPts val="0"/>
              </a:spcAft>
              <a:buClr>
                <a:schemeClr val="dk1"/>
              </a:buClr>
              <a:buSzPts val="2135"/>
              <a:buChar char="»"/>
              <a:defRPr sz="2135"/>
            </a:lvl5pPr>
            <a:lvl6pPr marL="2743200" lvl="5" indent="-363855" algn="l">
              <a:spcBef>
                <a:spcPts val="425"/>
              </a:spcBef>
              <a:spcAft>
                <a:spcPts val="0"/>
              </a:spcAft>
              <a:buClr>
                <a:schemeClr val="dk1"/>
              </a:buClr>
              <a:buSzPts val="2135"/>
              <a:buChar char="•"/>
              <a:defRPr sz="2135"/>
            </a:lvl6pPr>
            <a:lvl7pPr marL="3200400" lvl="6" indent="-363855" algn="l">
              <a:spcBef>
                <a:spcPts val="425"/>
              </a:spcBef>
              <a:spcAft>
                <a:spcPts val="0"/>
              </a:spcAft>
              <a:buClr>
                <a:schemeClr val="dk1"/>
              </a:buClr>
              <a:buSzPts val="2135"/>
              <a:buChar char="•"/>
              <a:defRPr sz="2135"/>
            </a:lvl7pPr>
            <a:lvl8pPr marL="3657600" lvl="7" indent="-363855" algn="l">
              <a:spcBef>
                <a:spcPts val="425"/>
              </a:spcBef>
              <a:spcAft>
                <a:spcPts val="0"/>
              </a:spcAft>
              <a:buClr>
                <a:schemeClr val="dk1"/>
              </a:buClr>
              <a:buSzPts val="2135"/>
              <a:buChar char="•"/>
              <a:defRPr sz="2135"/>
            </a:lvl8pPr>
            <a:lvl9pPr marL="4114800" lvl="8" indent="-363855" algn="l">
              <a:spcBef>
                <a:spcPts val="425"/>
              </a:spcBef>
              <a:spcAft>
                <a:spcPts val="0"/>
              </a:spcAft>
              <a:buClr>
                <a:schemeClr val="dk1"/>
              </a:buClr>
              <a:buSzPts val="2135"/>
              <a:buChar char="•"/>
              <a:defRPr sz="2135"/>
            </a:lvl9pPr>
          </a:lstStyle>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5"/>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5"/>
              </a:spcBef>
              <a:spcAft>
                <a:spcPts val="0"/>
              </a:spcAft>
              <a:buClr>
                <a:schemeClr val="dk1"/>
              </a:buClr>
              <a:buSzPts val="2135"/>
              <a:buNone/>
              <a:defRPr sz="2135" b="1"/>
            </a:lvl4pPr>
            <a:lvl5pPr marL="2286000" lvl="4" indent="-228600" algn="l">
              <a:spcBef>
                <a:spcPts val="425"/>
              </a:spcBef>
              <a:spcAft>
                <a:spcPts val="0"/>
              </a:spcAft>
              <a:buClr>
                <a:schemeClr val="dk1"/>
              </a:buClr>
              <a:buSzPts val="2135"/>
              <a:buNone/>
              <a:defRPr sz="2135" b="1"/>
            </a:lvl5pPr>
            <a:lvl6pPr marL="2743200" lvl="5" indent="-228600" algn="l">
              <a:spcBef>
                <a:spcPts val="425"/>
              </a:spcBef>
              <a:spcAft>
                <a:spcPts val="0"/>
              </a:spcAft>
              <a:buClr>
                <a:schemeClr val="dk1"/>
              </a:buClr>
              <a:buSzPts val="2135"/>
              <a:buNone/>
              <a:defRPr sz="2135" b="1"/>
            </a:lvl6pPr>
            <a:lvl7pPr marL="3200400" lvl="6" indent="-228600" algn="l">
              <a:spcBef>
                <a:spcPts val="425"/>
              </a:spcBef>
              <a:spcAft>
                <a:spcPts val="0"/>
              </a:spcAft>
              <a:buClr>
                <a:schemeClr val="dk1"/>
              </a:buClr>
              <a:buSzPts val="2135"/>
              <a:buNone/>
              <a:defRPr sz="2135" b="1"/>
            </a:lvl7pPr>
            <a:lvl8pPr marL="3657600" lvl="7" indent="-228600" algn="l">
              <a:spcBef>
                <a:spcPts val="425"/>
              </a:spcBef>
              <a:spcAft>
                <a:spcPts val="0"/>
              </a:spcAft>
              <a:buClr>
                <a:schemeClr val="dk1"/>
              </a:buClr>
              <a:buSzPts val="2135"/>
              <a:buNone/>
              <a:defRPr sz="2135" b="1"/>
            </a:lvl8pPr>
            <a:lvl9pPr marL="4114800" lvl="8" indent="-228600" algn="l">
              <a:spcBef>
                <a:spcPts val="425"/>
              </a:spcBef>
              <a:spcAft>
                <a:spcPts val="0"/>
              </a:spcAft>
              <a:buClr>
                <a:schemeClr val="dk1"/>
              </a:buClr>
              <a:buSzPts val="2135"/>
              <a:buNone/>
              <a:defRPr sz="2135" b="1"/>
            </a:lvl9pPr>
          </a:lstStyle>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510" algn="l">
              <a:spcBef>
                <a:spcPts val="535"/>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3855" algn="l">
              <a:spcBef>
                <a:spcPts val="425"/>
              </a:spcBef>
              <a:spcAft>
                <a:spcPts val="0"/>
              </a:spcAft>
              <a:buClr>
                <a:schemeClr val="dk1"/>
              </a:buClr>
              <a:buSzPts val="2135"/>
              <a:buChar char="–"/>
              <a:defRPr sz="2135"/>
            </a:lvl4pPr>
            <a:lvl5pPr marL="2286000" lvl="4" indent="-363855" algn="l">
              <a:spcBef>
                <a:spcPts val="425"/>
              </a:spcBef>
              <a:spcAft>
                <a:spcPts val="0"/>
              </a:spcAft>
              <a:buClr>
                <a:schemeClr val="dk1"/>
              </a:buClr>
              <a:buSzPts val="2135"/>
              <a:buChar char="»"/>
              <a:defRPr sz="2135"/>
            </a:lvl5pPr>
            <a:lvl6pPr marL="2743200" lvl="5" indent="-363855" algn="l">
              <a:spcBef>
                <a:spcPts val="425"/>
              </a:spcBef>
              <a:spcAft>
                <a:spcPts val="0"/>
              </a:spcAft>
              <a:buClr>
                <a:schemeClr val="dk1"/>
              </a:buClr>
              <a:buSzPts val="2135"/>
              <a:buChar char="•"/>
              <a:defRPr sz="2135"/>
            </a:lvl6pPr>
            <a:lvl7pPr marL="3200400" lvl="6" indent="-363855" algn="l">
              <a:spcBef>
                <a:spcPts val="425"/>
              </a:spcBef>
              <a:spcAft>
                <a:spcPts val="0"/>
              </a:spcAft>
              <a:buClr>
                <a:schemeClr val="dk1"/>
              </a:buClr>
              <a:buSzPts val="2135"/>
              <a:buChar char="•"/>
              <a:defRPr sz="2135"/>
            </a:lvl7pPr>
            <a:lvl8pPr marL="3657600" lvl="7" indent="-363855" algn="l">
              <a:spcBef>
                <a:spcPts val="425"/>
              </a:spcBef>
              <a:spcAft>
                <a:spcPts val="0"/>
              </a:spcAft>
              <a:buClr>
                <a:schemeClr val="dk1"/>
              </a:buClr>
              <a:buSzPts val="2135"/>
              <a:buChar char="•"/>
              <a:defRPr sz="2135"/>
            </a:lvl8pPr>
            <a:lvl9pPr marL="4114800" lvl="8" indent="-363855" algn="l">
              <a:spcBef>
                <a:spcPts val="425"/>
              </a:spcBef>
              <a:spcAft>
                <a:spcPts val="0"/>
              </a:spcAft>
              <a:buClr>
                <a:schemeClr val="dk1"/>
              </a:buClr>
              <a:buSzPts val="2135"/>
              <a:buChar char="•"/>
              <a:defRPr sz="2135"/>
            </a:lvl9pPr>
          </a:lstStyle>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rPr>
            </a:fld>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rPr>
            </a:fld>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F3E321E-D88F-4BED-950D-E88BD1E3FB93}"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panose="020F0502020204030204"/>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110" algn="l">
              <a:spcBef>
                <a:spcPts val="855"/>
              </a:spcBef>
              <a:spcAft>
                <a:spcPts val="0"/>
              </a:spcAft>
              <a:buClr>
                <a:schemeClr val="dk1"/>
              </a:buClr>
              <a:buSzPts val="4265"/>
              <a:buChar char="•"/>
              <a:defRPr sz="4265"/>
            </a:lvl1pPr>
            <a:lvl2pPr marL="914400" lvl="1" indent="-465455" algn="l">
              <a:spcBef>
                <a:spcPts val="745"/>
              </a:spcBef>
              <a:spcAft>
                <a:spcPts val="0"/>
              </a:spcAft>
              <a:buClr>
                <a:schemeClr val="dk1"/>
              </a:buClr>
              <a:buSzPts val="3735"/>
              <a:buChar char="–"/>
              <a:defRPr sz="3735"/>
            </a:lvl2pPr>
            <a:lvl3pPr marL="1371600" lvl="2" indent="-431800" algn="l">
              <a:spcBef>
                <a:spcPts val="640"/>
              </a:spcBef>
              <a:spcAft>
                <a:spcPts val="0"/>
              </a:spcAft>
              <a:buClr>
                <a:schemeClr val="dk1"/>
              </a:buClr>
              <a:buSzPts val="3200"/>
              <a:buChar char="•"/>
              <a:defRPr sz="3200"/>
            </a:lvl3pPr>
            <a:lvl4pPr marL="1828800" lvl="3" indent="-397510" algn="l">
              <a:spcBef>
                <a:spcPts val="535"/>
              </a:spcBef>
              <a:spcAft>
                <a:spcPts val="0"/>
              </a:spcAft>
              <a:buClr>
                <a:schemeClr val="dk1"/>
              </a:buClr>
              <a:buSzPts val="2665"/>
              <a:buChar char="–"/>
              <a:defRPr sz="2665"/>
            </a:lvl4pPr>
            <a:lvl5pPr marL="2286000" lvl="4" indent="-397510" algn="l">
              <a:spcBef>
                <a:spcPts val="535"/>
              </a:spcBef>
              <a:spcAft>
                <a:spcPts val="0"/>
              </a:spcAft>
              <a:buClr>
                <a:schemeClr val="dk1"/>
              </a:buClr>
              <a:buSzPts val="2665"/>
              <a:buChar char="»"/>
              <a:defRPr sz="2665"/>
            </a:lvl5pPr>
            <a:lvl6pPr marL="2743200" lvl="5" indent="-397510" algn="l">
              <a:spcBef>
                <a:spcPts val="535"/>
              </a:spcBef>
              <a:spcAft>
                <a:spcPts val="0"/>
              </a:spcAft>
              <a:buClr>
                <a:schemeClr val="dk1"/>
              </a:buClr>
              <a:buSzPts val="2665"/>
              <a:buChar char="•"/>
              <a:defRPr sz="2665"/>
            </a:lvl6pPr>
            <a:lvl7pPr marL="3200400" lvl="6" indent="-397510" algn="l">
              <a:spcBef>
                <a:spcPts val="535"/>
              </a:spcBef>
              <a:spcAft>
                <a:spcPts val="0"/>
              </a:spcAft>
              <a:buClr>
                <a:schemeClr val="dk1"/>
              </a:buClr>
              <a:buSzPts val="2665"/>
              <a:buChar char="•"/>
              <a:defRPr sz="2665"/>
            </a:lvl7pPr>
            <a:lvl8pPr marL="3657600" lvl="7" indent="-397510" algn="l">
              <a:spcBef>
                <a:spcPts val="535"/>
              </a:spcBef>
              <a:spcAft>
                <a:spcPts val="0"/>
              </a:spcAft>
              <a:buClr>
                <a:schemeClr val="dk1"/>
              </a:buClr>
              <a:buSzPts val="2665"/>
              <a:buChar char="•"/>
              <a:defRPr sz="2665"/>
            </a:lvl8pPr>
            <a:lvl9pPr marL="4114800" lvl="8" indent="-397510" algn="l">
              <a:spcBef>
                <a:spcPts val="535"/>
              </a:spcBef>
              <a:spcAft>
                <a:spcPts val="0"/>
              </a:spcAft>
              <a:buClr>
                <a:schemeClr val="dk1"/>
              </a:buClr>
              <a:buSzPts val="2665"/>
              <a:buChar char="•"/>
              <a:defRPr sz="2665"/>
            </a:lvl9pPr>
          </a:lstStyle>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5"/>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5"/>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rPr>
            </a:fld>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panose="020F0502020204030204"/>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5"/>
              </a:spcBef>
              <a:spcAft>
                <a:spcPts val="0"/>
              </a:spcAft>
              <a:buClr>
                <a:schemeClr val="dk1"/>
              </a:buClr>
              <a:buSzPts val="4265"/>
              <a:buFont typeface="Arial" panose="020B0604020202020204"/>
              <a:buNone/>
              <a:defRPr sz="42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745"/>
              </a:spcBef>
              <a:spcAft>
                <a:spcPts val="0"/>
              </a:spcAft>
              <a:buClr>
                <a:schemeClr val="dk1"/>
              </a:buClr>
              <a:buSzPts val="3735"/>
              <a:buFont typeface="Arial" panose="020B0604020202020204"/>
              <a:buNone/>
              <a:defRPr sz="37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535"/>
              </a:spcBef>
              <a:spcAft>
                <a:spcPts val="0"/>
              </a:spcAft>
              <a:buClr>
                <a:schemeClr val="dk1"/>
              </a:buClr>
              <a:buSzPts val="2665"/>
              <a:buFont typeface="Arial" panose="020B0604020202020204"/>
              <a:buNone/>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535"/>
              </a:spcBef>
              <a:spcAft>
                <a:spcPts val="0"/>
              </a:spcAft>
              <a:buClr>
                <a:schemeClr val="dk1"/>
              </a:buClr>
              <a:buSzPts val="2665"/>
              <a:buFont typeface="Arial" panose="020B0604020202020204"/>
              <a:buNone/>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535"/>
              </a:spcBef>
              <a:spcAft>
                <a:spcPts val="0"/>
              </a:spcAft>
              <a:buClr>
                <a:schemeClr val="dk1"/>
              </a:buClr>
              <a:buSzPts val="2665"/>
              <a:buFont typeface="Arial" panose="020B0604020202020204"/>
              <a:buNone/>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535"/>
              </a:spcBef>
              <a:spcAft>
                <a:spcPts val="0"/>
              </a:spcAft>
              <a:buClr>
                <a:schemeClr val="dk1"/>
              </a:buClr>
              <a:buSzPts val="2665"/>
              <a:buFont typeface="Arial" panose="020B0604020202020204"/>
              <a:buNone/>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535"/>
              </a:spcBef>
              <a:spcAft>
                <a:spcPts val="0"/>
              </a:spcAft>
              <a:buClr>
                <a:schemeClr val="dk1"/>
              </a:buClr>
              <a:buSzPts val="2665"/>
              <a:buFont typeface="Arial" panose="020B0604020202020204"/>
              <a:buNone/>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535"/>
              </a:spcBef>
              <a:spcAft>
                <a:spcPts val="0"/>
              </a:spcAft>
              <a:buClr>
                <a:schemeClr val="dk1"/>
              </a:buClr>
              <a:buSzPts val="2665"/>
              <a:buFont typeface="Arial" panose="020B0604020202020204"/>
              <a:buNone/>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5"/>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5"/>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rPr>
            </a:fld>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rPr>
            </a:fld>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rPr>
            </a:fld>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fld id="{1D8BD707-D9CF-40AE-B4C6-C98DA3205C09}" type="datetimeFigureOut">
              <a:rPr kumimoji="0" lang="en-US" sz="1600" b="0" i="0" u="none" strike="noStrike" kern="0" cap="none" spc="0" normalizeH="0" baseline="0" noProof="0" smtClean="0">
                <a:ln>
                  <a:noFill/>
                </a:ln>
                <a:solidFill>
                  <a:srgbClr val="888888"/>
                </a:solidFill>
                <a:effectLst/>
                <a:uLnTx/>
                <a:uFillTx/>
                <a:latin typeface="Calibri" panose="020F0502020204030204"/>
                <a:sym typeface="Calibri" panose="020F0502020204030204"/>
              </a:rPr>
            </a:fld>
            <a:endPar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B6F15528-21DE-4FAA-801E-634DDDAF4B2B}" type="slidenum">
              <a:rPr kumimoji="0" lang="en-US" sz="1600" b="0" i="0" u="none" strike="noStrike" kern="0" cap="none" spc="0" normalizeH="0" baseline="0" noProof="0" smtClean="0">
                <a:ln>
                  <a:noFill/>
                </a:ln>
                <a:solidFill>
                  <a:srgbClr val="888888"/>
                </a:solidFill>
                <a:effectLst/>
                <a:uLnTx/>
                <a:uFillTx/>
                <a:latin typeface="Calibri" panose="020F0502020204030204"/>
                <a:sym typeface="Calibri" panose="020F0502020204030204"/>
              </a:rPr>
            </a:fld>
            <a:endPar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fld id="{B1F85BC1-FC50-4AAE-9783-E500C4BF1451}" type="datetimeFigureOut">
              <a:rPr kumimoji="0" lang="en-US" sz="1600" b="0" i="0" u="none" strike="noStrike" kern="0" cap="none" spc="0" normalizeH="0" baseline="0" noProof="0" smtClean="0">
                <a:ln>
                  <a:noFill/>
                </a:ln>
                <a:solidFill>
                  <a:srgbClr val="888888"/>
                </a:solidFill>
                <a:effectLst/>
                <a:uLnTx/>
                <a:uFillTx/>
                <a:latin typeface="Calibri" panose="020F0502020204030204"/>
                <a:sym typeface="Calibri" panose="020F0502020204030204"/>
              </a:rPr>
            </a:fld>
            <a:endPar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A1F82960-F871-4481-87DA-F79CF1C9BB0C}" type="slidenum">
              <a:rPr kumimoji="0" lang="en-US" sz="1600" b="0" i="0" u="none" strike="noStrike" kern="0" cap="none" spc="0" normalizeH="0" baseline="0" noProof="0" smtClean="0">
                <a:ln>
                  <a:noFill/>
                </a:ln>
                <a:solidFill>
                  <a:srgbClr val="888888"/>
                </a:solidFill>
                <a:effectLst/>
                <a:uLnTx/>
                <a:uFillTx/>
                <a:latin typeface="Calibri" panose="020F0502020204030204"/>
                <a:sym typeface="Calibri" panose="020F0502020204030204"/>
              </a:rPr>
            </a:fld>
            <a:endPar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579BAF-CF44-494A-9DF4-F94B93598B4B}"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8" name="Footer Placeholder 7"/>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9" name="Slide Number Placeholder 8"/>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4" name="Footer Placeholder 3"/>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5" name="Slide Number Placeholder 4"/>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3" name="Footer Placeholder 2"/>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4" name="Slide Number Placeholder 3"/>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26E6A3EB-3962-3847-BDA9-C2BFBB0FBFA7}"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26E6A3EB-3962-3847-BDA9-C2BFBB0FBFA7}"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6E6A3EB-3962-3847-BDA9-C2BFBB0FBFA7}"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18CBBD-920B-44BE-82B5-D049C174C31B}"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Date Placeholder 4"/>
          <p:cNvSpPr>
            <a:spLocks noGrp="1"/>
          </p:cNvSpPr>
          <p:nvPr>
            <p:ph type="dt" sz="half" idx="10"/>
          </p:nvPr>
        </p:nvSpPr>
        <p:spPr/>
        <p:txBody>
          <a:bodyPr/>
          <a:lstStyle/>
          <a:p>
            <a:fld id="{26E6A3EB-3962-3847-BDA9-C2BFBB0FBFA7}"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7" name="Date Placeholder 6"/>
          <p:cNvSpPr>
            <a:spLocks noGrp="1"/>
          </p:cNvSpPr>
          <p:nvPr>
            <p:ph type="dt" sz="half" idx="10"/>
          </p:nvPr>
        </p:nvSpPr>
        <p:spPr/>
        <p:txBody>
          <a:bodyPr/>
          <a:lstStyle/>
          <a:p>
            <a:fld id="{26E6A3EB-3962-3847-BDA9-C2BFBB0FBFA7}" type="datetimeFigureOut">
              <a:rPr lang="x-none" smtClean="0"/>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26E6A3EB-3962-3847-BDA9-C2BFBB0FBFA7}" type="datetimeFigureOut">
              <a:rPr lang="x-none" smtClean="0"/>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6A3EB-3962-3847-BDA9-C2BFBB0FBFA7}" type="datetimeFigureOut">
              <a:rPr lang="x-none" smtClean="0"/>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6E6A3EB-3962-3847-BDA9-C2BFBB0FBFA7}"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6E6A3EB-3962-3847-BDA9-C2BFBB0FBFA7}"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26E6A3EB-3962-3847-BDA9-C2BFBB0FBFA7}"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26E6A3EB-3962-3847-BDA9-C2BFBB0FBFA7}"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624C3B7-7500-DE4E-8011-0F44E100E9C7}" type="slidenum">
              <a:rPr lang="x-none" smtClean="0"/>
            </a:fld>
            <a:endParaRPr lang="x-none"/>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1EB93DB-BD20-43DE-A45C-6C1F1BC1E308}"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7.xml"/><Relationship Id="rId8" Type="http://schemas.openxmlformats.org/officeDocument/2006/relationships/slideLayout" Target="../slideLayouts/slideLayout106.xml"/><Relationship Id="rId7" Type="http://schemas.openxmlformats.org/officeDocument/2006/relationships/slideLayout" Target="../slideLayouts/slideLayout105.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3" Type="http://schemas.openxmlformats.org/officeDocument/2006/relationships/slideLayout" Target="../slideLayouts/slideLayout101.xml"/><Relationship Id="rId2" Type="http://schemas.openxmlformats.org/officeDocument/2006/relationships/slideLayout" Target="../slideLayouts/slideLayout100.xml"/><Relationship Id="rId13" Type="http://schemas.openxmlformats.org/officeDocument/2006/relationships/theme" Target="../theme/theme10.xml"/><Relationship Id="rId12" Type="http://schemas.openxmlformats.org/officeDocument/2006/relationships/image" Target="../media/image2.jpeg"/><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0"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3" Type="http://schemas.openxmlformats.org/officeDocument/2006/relationships/slideLayout" Target="../slideLayouts/slideLayout78.xml"/><Relationship Id="rId2" Type="http://schemas.openxmlformats.org/officeDocument/2006/relationships/slideLayout" Target="../slideLayouts/slideLayout77.xml"/><Relationship Id="rId12" Type="http://schemas.openxmlformats.org/officeDocument/2006/relationships/theme" Target="../theme/theme8.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5.xml"/><Relationship Id="rId8" Type="http://schemas.openxmlformats.org/officeDocument/2006/relationships/slideLayout" Target="../slideLayouts/slideLayout94.xml"/><Relationship Id="rId7" Type="http://schemas.openxmlformats.org/officeDocument/2006/relationships/slideLayout" Target="../slideLayouts/slideLayout93.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3" Type="http://schemas.openxmlformats.org/officeDocument/2006/relationships/slideLayout" Target="../slideLayouts/slideLayout89.xml"/><Relationship Id="rId2" Type="http://schemas.openxmlformats.org/officeDocument/2006/relationships/slideLayout" Target="../slideLayouts/slideLayout88.xml"/><Relationship Id="rId13" Type="http://schemas.openxmlformats.org/officeDocument/2006/relationships/theme" Target="../theme/theme9.xml"/><Relationship Id="rId12" Type="http://schemas.openxmlformats.org/officeDocument/2006/relationships/slideLayout" Target="../slideLayouts/slideLayout98.xml"/><Relationship Id="rId11" Type="http://schemas.openxmlformats.org/officeDocument/2006/relationships/slideLayout" Target="../slideLayouts/slideLayout97.xml"/><Relationship Id="rId10" Type="http://schemas.openxmlformats.org/officeDocument/2006/relationships/slideLayout" Target="../slideLayouts/slideLayout96.xml"/><Relationship Id="rId1"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Arial" panose="020B0604020202020204" pitchFamily="34" charset="0"/>
              </a:defRPr>
            </a:lvl1pPr>
          </a:lstStyle>
          <a:p>
            <a:pPr>
              <a:defRPr/>
            </a:pPr>
            <a:fld id="{962AD0CD-ECC7-42A1-B0AF-6CFF66AE232C}"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anose="020B0604030504040204" pitchFamily="34" charset="0"/>
        </a:defRPr>
      </a:lvl2pPr>
      <a:lvl3pPr algn="ctr" rtl="0" eaLnBrk="0" fontAlgn="base" hangingPunct="0">
        <a:spcBef>
          <a:spcPct val="0"/>
        </a:spcBef>
        <a:spcAft>
          <a:spcPct val="0"/>
        </a:spcAft>
        <a:defRPr sz="4400">
          <a:solidFill>
            <a:schemeClr val="tx1"/>
          </a:solidFill>
          <a:latin typeface="Verdana" panose="020B0604030504040204" pitchFamily="34" charset="0"/>
        </a:defRPr>
      </a:lvl3pPr>
      <a:lvl4pPr algn="ctr" rtl="0" eaLnBrk="0" fontAlgn="base" hangingPunct="0">
        <a:spcBef>
          <a:spcPct val="0"/>
        </a:spcBef>
        <a:spcAft>
          <a:spcPct val="0"/>
        </a:spcAft>
        <a:defRPr sz="4400">
          <a:solidFill>
            <a:schemeClr val="tx1"/>
          </a:solidFill>
          <a:latin typeface="Verdana" panose="020B0604030504040204" pitchFamily="34" charset="0"/>
        </a:defRPr>
      </a:lvl4pPr>
      <a:lvl5pPr algn="ctr" rtl="0" eaLnBrk="0" fontAlgn="base" hangingPunct="0">
        <a:spcBef>
          <a:spcPct val="0"/>
        </a:spcBef>
        <a:spcAft>
          <a:spcPct val="0"/>
        </a:spcAft>
        <a:defRPr sz="4400">
          <a:solidFill>
            <a:schemeClr val="tx1"/>
          </a:solidFill>
          <a:latin typeface="Verdana" panose="020B060403050404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latin typeface="Arial" panose="020B0604020202020204" pitchFamily="34" charset="0"/>
              </a:defRPr>
            </a:lvl1pPr>
          </a:lstStyle>
          <a:p>
            <a:fld id="{2AC79ED0-1E9F-4FED-BA92-DAC758C56474}"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anose="020B0604030504040204" pitchFamily="34" charset="0"/>
        </a:defRPr>
      </a:lvl2pPr>
      <a:lvl3pPr algn="ctr" rtl="0" eaLnBrk="0" fontAlgn="base" hangingPunct="0">
        <a:spcBef>
          <a:spcPct val="0"/>
        </a:spcBef>
        <a:spcAft>
          <a:spcPct val="0"/>
        </a:spcAft>
        <a:defRPr sz="4400">
          <a:solidFill>
            <a:schemeClr val="tx1"/>
          </a:solidFill>
          <a:latin typeface="Verdana" panose="020B0604030504040204" pitchFamily="34" charset="0"/>
        </a:defRPr>
      </a:lvl3pPr>
      <a:lvl4pPr algn="ctr" rtl="0" eaLnBrk="0" fontAlgn="base" hangingPunct="0">
        <a:spcBef>
          <a:spcPct val="0"/>
        </a:spcBef>
        <a:spcAft>
          <a:spcPct val="0"/>
        </a:spcAft>
        <a:defRPr sz="4400">
          <a:solidFill>
            <a:schemeClr val="tx1"/>
          </a:solidFill>
          <a:latin typeface="Verdana" panose="020B0604030504040204" pitchFamily="34" charset="0"/>
        </a:defRPr>
      </a:lvl4pPr>
      <a:lvl5pPr algn="ctr" rtl="0" eaLnBrk="0" fontAlgn="base" hangingPunct="0">
        <a:spcBef>
          <a:spcPct val="0"/>
        </a:spcBef>
        <a:spcAft>
          <a:spcPct val="0"/>
        </a:spcAft>
        <a:defRPr sz="4400">
          <a:solidFill>
            <a:schemeClr val="tx1"/>
          </a:solidFill>
          <a:latin typeface="Verdana" panose="020B060403050404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4099" name="Text Placeholder 2"/>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505">
                <a:solidFill>
                  <a:schemeClr val="tx1">
                    <a:tint val="75000"/>
                  </a:schemeClr>
                </a:solidFill>
              </a:defRPr>
            </a:lvl1pPr>
          </a:lstStyle>
          <a:p>
            <a:pPr>
              <a:defRPr/>
            </a:pPr>
            <a:fld id="{2CF41DC4-F155-4679-8C86-DFD07741C8F3}" type="datetimeFigureOut">
              <a:rPr lang="en-US"/>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505">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505">
                <a:solidFill>
                  <a:schemeClr val="tx1">
                    <a:tint val="75000"/>
                  </a:schemeClr>
                </a:solidFill>
              </a:defRPr>
            </a:lvl1pPr>
          </a:lstStyle>
          <a:p>
            <a:pPr>
              <a:defRPr/>
            </a:pPr>
            <a:fld id="{A875CC13-70C8-4F9C-A255-0F6E5E7F914D}" type="slidenum">
              <a:rPr lang="en-US"/>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ctr" rtl="0" eaLnBrk="0" fontAlgn="base" hangingPunct="0">
        <a:spcBef>
          <a:spcPct val="0"/>
        </a:spcBef>
        <a:spcAft>
          <a:spcPct val="0"/>
        </a:spcAft>
        <a:defRPr kern="1200">
          <a:solidFill>
            <a:schemeClr val="tx1"/>
          </a:solidFill>
          <a:latin typeface="+mj-lt"/>
          <a:ea typeface="+mj-ea"/>
          <a:cs typeface="+mj-cs"/>
        </a:defRPr>
      </a:lvl1pPr>
      <a:lvl2pPr algn="ctr" rtl="0" eaLnBrk="0" fontAlgn="base" hangingPunct="0">
        <a:spcBef>
          <a:spcPct val="0"/>
        </a:spcBef>
        <a:spcAft>
          <a:spcPct val="0"/>
        </a:spcAft>
        <a:defRPr>
          <a:solidFill>
            <a:schemeClr val="tx1"/>
          </a:solidFill>
          <a:latin typeface="Calibri" panose="020F0502020204030204" pitchFamily="34" charset="0"/>
        </a:defRPr>
      </a:lvl2pPr>
      <a:lvl3pPr algn="ctr" rtl="0" eaLnBrk="0" fontAlgn="base" hangingPunct="0">
        <a:spcBef>
          <a:spcPct val="0"/>
        </a:spcBef>
        <a:spcAft>
          <a:spcPct val="0"/>
        </a:spcAft>
        <a:defRPr>
          <a:solidFill>
            <a:schemeClr val="tx1"/>
          </a:solidFill>
          <a:latin typeface="Calibri" panose="020F0502020204030204" pitchFamily="34" charset="0"/>
        </a:defRPr>
      </a:lvl3pPr>
      <a:lvl4pPr algn="ctr" rtl="0" eaLnBrk="0" fontAlgn="base" hangingPunct="0">
        <a:spcBef>
          <a:spcPct val="0"/>
        </a:spcBef>
        <a:spcAft>
          <a:spcPct val="0"/>
        </a:spcAft>
        <a:defRPr>
          <a:solidFill>
            <a:schemeClr val="tx1"/>
          </a:solidFill>
          <a:latin typeface="Calibri" panose="020F0502020204030204" pitchFamily="34" charset="0"/>
        </a:defRPr>
      </a:lvl4pPr>
      <a:lvl5pPr algn="ctr" rtl="0" eaLnBrk="0" fontAlgn="base" hangingPunct="0">
        <a:spcBef>
          <a:spcPct val="0"/>
        </a:spcBef>
        <a:spcAft>
          <a:spcPct val="0"/>
        </a:spcAft>
        <a:defRPr>
          <a:solidFill>
            <a:schemeClr val="tx1"/>
          </a:solidFill>
          <a:latin typeface="Calibri" panose="020F0502020204030204" pitchFamily="34" charset="0"/>
        </a:defRPr>
      </a:lvl5pPr>
      <a:lvl6pPr marL="193040" algn="ctr" rtl="0" fontAlgn="base">
        <a:spcBef>
          <a:spcPct val="0"/>
        </a:spcBef>
        <a:spcAft>
          <a:spcPct val="0"/>
        </a:spcAft>
        <a:defRPr sz="1855">
          <a:solidFill>
            <a:schemeClr val="tx1"/>
          </a:solidFill>
          <a:latin typeface="Calibri" panose="020F0502020204030204" pitchFamily="34" charset="0"/>
        </a:defRPr>
      </a:lvl6pPr>
      <a:lvl7pPr marL="386080" algn="ctr" rtl="0" fontAlgn="base">
        <a:spcBef>
          <a:spcPct val="0"/>
        </a:spcBef>
        <a:spcAft>
          <a:spcPct val="0"/>
        </a:spcAft>
        <a:defRPr sz="1855">
          <a:solidFill>
            <a:schemeClr val="tx1"/>
          </a:solidFill>
          <a:latin typeface="Calibri" panose="020F0502020204030204" pitchFamily="34" charset="0"/>
        </a:defRPr>
      </a:lvl7pPr>
      <a:lvl8pPr marL="578485" algn="ctr" rtl="0" fontAlgn="base">
        <a:spcBef>
          <a:spcPct val="0"/>
        </a:spcBef>
        <a:spcAft>
          <a:spcPct val="0"/>
        </a:spcAft>
        <a:defRPr sz="1855">
          <a:solidFill>
            <a:schemeClr val="tx1"/>
          </a:solidFill>
          <a:latin typeface="Calibri" panose="020F0502020204030204" pitchFamily="34" charset="0"/>
        </a:defRPr>
      </a:lvl8pPr>
      <a:lvl9pPr marL="771525" algn="ctr" rtl="0" fontAlgn="base">
        <a:spcBef>
          <a:spcPct val="0"/>
        </a:spcBef>
        <a:spcAft>
          <a:spcPct val="0"/>
        </a:spcAft>
        <a:defRPr sz="1855">
          <a:solidFill>
            <a:schemeClr val="tx1"/>
          </a:solidFill>
          <a:latin typeface="Calibri" panose="020F0502020204030204" pitchFamily="34" charset="0"/>
        </a:defRPr>
      </a:lvl9pPr>
    </p:titleStyle>
    <p:bodyStyle>
      <a:lvl1pPr marL="144780" indent="-144780" algn="l"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1pPr>
      <a:lvl2pPr marL="313055" indent="-119380"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2pPr>
      <a:lvl3pPr marL="481330" indent="-952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675005" indent="-95250" algn="l"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4pPr>
      <a:lvl5pPr marL="866775" indent="-95250" algn="l"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5pPr>
      <a:lvl6pPr marL="1061085" indent="-96520" algn="l" defTabSz="386080" rtl="0" eaLnBrk="1" latinLnBrk="0" hangingPunct="1">
        <a:spcBef>
          <a:spcPct val="20000"/>
        </a:spcBef>
        <a:buFont typeface="Arial" panose="020B0604020202020204" pitchFamily="34" charset="0"/>
        <a:buChar char="•"/>
        <a:defRPr sz="845" kern="1200">
          <a:solidFill>
            <a:schemeClr val="tx1"/>
          </a:solidFill>
          <a:latin typeface="+mn-lt"/>
          <a:ea typeface="+mn-ea"/>
          <a:cs typeface="+mn-cs"/>
        </a:defRPr>
      </a:lvl6pPr>
      <a:lvl7pPr marL="1254125" indent="-96520" algn="l" defTabSz="386080" rtl="0" eaLnBrk="1" latinLnBrk="0" hangingPunct="1">
        <a:spcBef>
          <a:spcPct val="20000"/>
        </a:spcBef>
        <a:buFont typeface="Arial" panose="020B0604020202020204" pitchFamily="34" charset="0"/>
        <a:buChar char="•"/>
        <a:defRPr sz="845" kern="1200">
          <a:solidFill>
            <a:schemeClr val="tx1"/>
          </a:solidFill>
          <a:latin typeface="+mn-lt"/>
          <a:ea typeface="+mn-ea"/>
          <a:cs typeface="+mn-cs"/>
        </a:defRPr>
      </a:lvl7pPr>
      <a:lvl8pPr marL="1447165" indent="-96520" algn="l" defTabSz="386080" rtl="0" eaLnBrk="1" latinLnBrk="0" hangingPunct="1">
        <a:spcBef>
          <a:spcPct val="20000"/>
        </a:spcBef>
        <a:buFont typeface="Arial" panose="020B0604020202020204" pitchFamily="34" charset="0"/>
        <a:buChar char="•"/>
        <a:defRPr sz="845" kern="1200">
          <a:solidFill>
            <a:schemeClr val="tx1"/>
          </a:solidFill>
          <a:latin typeface="+mn-lt"/>
          <a:ea typeface="+mn-ea"/>
          <a:cs typeface="+mn-cs"/>
        </a:defRPr>
      </a:lvl8pPr>
      <a:lvl9pPr marL="1639570" indent="-96520" algn="l" defTabSz="386080" rtl="0" eaLnBrk="1" latinLnBrk="0" hangingPunct="1">
        <a:spcBef>
          <a:spcPct val="20000"/>
        </a:spcBef>
        <a:buFont typeface="Arial" panose="020B0604020202020204" pitchFamily="34" charset="0"/>
        <a:buChar char="•"/>
        <a:defRPr sz="845" kern="1200">
          <a:solidFill>
            <a:schemeClr val="tx1"/>
          </a:solidFill>
          <a:latin typeface="+mn-lt"/>
          <a:ea typeface="+mn-ea"/>
          <a:cs typeface="+mn-cs"/>
        </a:defRPr>
      </a:lvl9pPr>
    </p:bodyStyle>
    <p:otherStyle>
      <a:defPPr>
        <a:defRPr lang="en-US"/>
      </a:defPPr>
      <a:lvl1pPr marL="0" algn="l" defTabSz="386080" rtl="0" eaLnBrk="1" latinLnBrk="0" hangingPunct="1">
        <a:defRPr sz="760" kern="1200">
          <a:solidFill>
            <a:schemeClr val="tx1"/>
          </a:solidFill>
          <a:latin typeface="+mn-lt"/>
          <a:ea typeface="+mn-ea"/>
          <a:cs typeface="+mn-cs"/>
        </a:defRPr>
      </a:lvl1pPr>
      <a:lvl2pPr marL="193040" algn="l" defTabSz="386080" rtl="0" eaLnBrk="1" latinLnBrk="0" hangingPunct="1">
        <a:defRPr sz="760" kern="1200">
          <a:solidFill>
            <a:schemeClr val="tx1"/>
          </a:solidFill>
          <a:latin typeface="+mn-lt"/>
          <a:ea typeface="+mn-ea"/>
          <a:cs typeface="+mn-cs"/>
        </a:defRPr>
      </a:lvl2pPr>
      <a:lvl3pPr marL="386080" algn="l" defTabSz="386080" rtl="0" eaLnBrk="1" latinLnBrk="0" hangingPunct="1">
        <a:defRPr sz="760" kern="1200">
          <a:solidFill>
            <a:schemeClr val="tx1"/>
          </a:solidFill>
          <a:latin typeface="+mn-lt"/>
          <a:ea typeface="+mn-ea"/>
          <a:cs typeface="+mn-cs"/>
        </a:defRPr>
      </a:lvl3pPr>
      <a:lvl4pPr marL="578485" algn="l" defTabSz="386080" rtl="0" eaLnBrk="1" latinLnBrk="0" hangingPunct="1">
        <a:defRPr sz="760" kern="1200">
          <a:solidFill>
            <a:schemeClr val="tx1"/>
          </a:solidFill>
          <a:latin typeface="+mn-lt"/>
          <a:ea typeface="+mn-ea"/>
          <a:cs typeface="+mn-cs"/>
        </a:defRPr>
      </a:lvl4pPr>
      <a:lvl5pPr marL="771525" algn="l" defTabSz="386080" rtl="0" eaLnBrk="1" latinLnBrk="0" hangingPunct="1">
        <a:defRPr sz="760" kern="1200">
          <a:solidFill>
            <a:schemeClr val="tx1"/>
          </a:solidFill>
          <a:latin typeface="+mn-lt"/>
          <a:ea typeface="+mn-ea"/>
          <a:cs typeface="+mn-cs"/>
        </a:defRPr>
      </a:lvl5pPr>
      <a:lvl6pPr marL="964565" algn="l" defTabSz="386080" rtl="0" eaLnBrk="1" latinLnBrk="0" hangingPunct="1">
        <a:defRPr sz="760" kern="1200">
          <a:solidFill>
            <a:schemeClr val="tx1"/>
          </a:solidFill>
          <a:latin typeface="+mn-lt"/>
          <a:ea typeface="+mn-ea"/>
          <a:cs typeface="+mn-cs"/>
        </a:defRPr>
      </a:lvl6pPr>
      <a:lvl7pPr marL="1157605" algn="l" defTabSz="386080" rtl="0" eaLnBrk="1" latinLnBrk="0" hangingPunct="1">
        <a:defRPr sz="760" kern="1200">
          <a:solidFill>
            <a:schemeClr val="tx1"/>
          </a:solidFill>
          <a:latin typeface="+mn-lt"/>
          <a:ea typeface="+mn-ea"/>
          <a:cs typeface="+mn-cs"/>
        </a:defRPr>
      </a:lvl7pPr>
      <a:lvl8pPr marL="1350010" algn="l" defTabSz="386080" rtl="0" eaLnBrk="1" latinLnBrk="0" hangingPunct="1">
        <a:defRPr sz="760" kern="1200">
          <a:solidFill>
            <a:schemeClr val="tx1"/>
          </a:solidFill>
          <a:latin typeface="+mn-lt"/>
          <a:ea typeface="+mn-ea"/>
          <a:cs typeface="+mn-cs"/>
        </a:defRPr>
      </a:lvl8pPr>
      <a:lvl9pPr marL="1543050" algn="l" defTabSz="386080"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lstStyle/>
          <a:p>
            <a:pPr lvl="0"/>
            <a:r>
              <a:rPr lang="en-US" altLang="en-US"/>
              <a:t>Click to edit Master title style</a:t>
            </a:r>
            <a:endParaRPr lang="en-US" altLang="en-US"/>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38" tIns="45719" rIns="91438" bIns="45719" numCol="1" anchor="t" anchorCtr="0" compatLnSpc="1"/>
          <a:lstStyle>
            <a:lvl1pPr defTabSz="685800">
              <a:defRPr sz="1125">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38" tIns="45719" rIns="91438" bIns="45719" numCol="1" anchor="t" anchorCtr="0" compatLnSpc="1"/>
          <a:lstStyle>
            <a:lvl1pPr algn="ctr" defTabSz="685800">
              <a:defRPr sz="1125">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38" tIns="45719" rIns="91438" bIns="45719" numCol="1" anchor="t" anchorCtr="0" compatLnSpc="1"/>
          <a:lstStyle>
            <a:lvl1pPr algn="r" defTabSz="685800">
              <a:defRPr sz="1125">
                <a:solidFill>
                  <a:srgbClr val="000000"/>
                </a:solidFill>
                <a:latin typeface="+mn-lt"/>
              </a:defRPr>
            </a:lvl1pPr>
          </a:lstStyle>
          <a:p>
            <a:pPr>
              <a:defRPr/>
            </a:pPr>
            <a:fld id="{EDDC46D3-3D99-4758-8A93-88A6B83548F4}" type="slidenum">
              <a:rPr lang="en-US"/>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5905" indent="-255905" algn="l" rtl="0" eaLnBrk="0" fontAlgn="base" hangingPunct="0">
        <a:spcBef>
          <a:spcPct val="20000"/>
        </a:spcBef>
        <a:spcAft>
          <a:spcPct val="0"/>
        </a:spcAft>
        <a:buChar char="•"/>
        <a:defRPr sz="2400">
          <a:solidFill>
            <a:schemeClr val="tx1"/>
          </a:solidFill>
          <a:latin typeface="+mn-lt"/>
          <a:ea typeface="+mn-ea"/>
          <a:cs typeface="+mn-cs"/>
        </a:defRPr>
      </a:lvl1pPr>
      <a:lvl2pPr marL="555625" indent="-212725" algn="l" rtl="0" eaLnBrk="0" fontAlgn="base" hangingPunct="0">
        <a:spcBef>
          <a:spcPct val="20000"/>
        </a:spcBef>
        <a:spcAft>
          <a:spcPct val="0"/>
        </a:spcAft>
        <a:buChar char="–"/>
        <a:defRPr sz="2100">
          <a:solidFill>
            <a:schemeClr val="tx1"/>
          </a:solidFill>
          <a:latin typeface="+mn-lt"/>
        </a:defRPr>
      </a:lvl2pPr>
      <a:lvl3pPr marL="855980" indent="-170180" algn="l" rtl="0" eaLnBrk="0" fontAlgn="base" hangingPunct="0">
        <a:spcBef>
          <a:spcPct val="20000"/>
        </a:spcBef>
        <a:spcAft>
          <a:spcPct val="0"/>
        </a:spcAft>
        <a:buChar char="•"/>
        <a:defRPr>
          <a:solidFill>
            <a:schemeClr val="tx1"/>
          </a:solidFill>
          <a:latin typeface="+mn-lt"/>
        </a:defRPr>
      </a:lvl3pPr>
      <a:lvl4pPr marL="1198880" indent="-170180" algn="l" rtl="0" eaLnBrk="0" fontAlgn="base" hangingPunct="0">
        <a:spcBef>
          <a:spcPct val="20000"/>
        </a:spcBef>
        <a:spcAft>
          <a:spcPct val="0"/>
        </a:spcAft>
        <a:buChar char="–"/>
        <a:defRPr sz="1500">
          <a:solidFill>
            <a:schemeClr val="tx1"/>
          </a:solidFill>
          <a:latin typeface="+mn-lt"/>
        </a:defRPr>
      </a:lvl4pPr>
      <a:lvl5pPr marL="1541780" indent="-17018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425" kern="1200">
          <a:solidFill>
            <a:schemeClr val="tx1"/>
          </a:solidFill>
          <a:latin typeface="+mn-lt"/>
          <a:ea typeface="+mn-ea"/>
          <a:cs typeface="+mn-cs"/>
        </a:defRPr>
      </a:lvl1pPr>
      <a:lvl2pPr marL="342900" algn="l" defTabSz="685800" rtl="0" eaLnBrk="1" latinLnBrk="0" hangingPunct="1">
        <a:defRPr sz="1425" kern="1200">
          <a:solidFill>
            <a:schemeClr val="tx1"/>
          </a:solidFill>
          <a:latin typeface="+mn-lt"/>
          <a:ea typeface="+mn-ea"/>
          <a:cs typeface="+mn-cs"/>
        </a:defRPr>
      </a:lvl2pPr>
      <a:lvl3pPr marL="685800" algn="l" defTabSz="685800" rtl="0" eaLnBrk="1" latinLnBrk="0" hangingPunct="1">
        <a:defRPr sz="1425" kern="1200">
          <a:solidFill>
            <a:schemeClr val="tx1"/>
          </a:solidFill>
          <a:latin typeface="+mn-lt"/>
          <a:ea typeface="+mn-ea"/>
          <a:cs typeface="+mn-cs"/>
        </a:defRPr>
      </a:lvl3pPr>
      <a:lvl4pPr marL="1028700" algn="l" defTabSz="685800" rtl="0" eaLnBrk="1" latinLnBrk="0" hangingPunct="1">
        <a:defRPr sz="1425" kern="1200">
          <a:solidFill>
            <a:schemeClr val="tx1"/>
          </a:solidFill>
          <a:latin typeface="+mn-lt"/>
          <a:ea typeface="+mn-ea"/>
          <a:cs typeface="+mn-cs"/>
        </a:defRPr>
      </a:lvl4pPr>
      <a:lvl5pPr marL="1371600" algn="l" defTabSz="685800" rtl="0" eaLnBrk="1" latinLnBrk="0" hangingPunct="1">
        <a:defRPr sz="1425" kern="1200">
          <a:solidFill>
            <a:schemeClr val="tx1"/>
          </a:solidFill>
          <a:latin typeface="+mn-lt"/>
          <a:ea typeface="+mn-ea"/>
          <a:cs typeface="+mn-cs"/>
        </a:defRPr>
      </a:lvl5pPr>
      <a:lvl6pPr marL="1714500" algn="l" defTabSz="685800" rtl="0" eaLnBrk="1" latinLnBrk="0" hangingPunct="1">
        <a:defRPr sz="1425" kern="1200">
          <a:solidFill>
            <a:schemeClr val="tx1"/>
          </a:solidFill>
          <a:latin typeface="+mn-lt"/>
          <a:ea typeface="+mn-ea"/>
          <a:cs typeface="+mn-cs"/>
        </a:defRPr>
      </a:lvl6pPr>
      <a:lvl7pPr marL="2057400" algn="l" defTabSz="685800" rtl="0" eaLnBrk="1" latinLnBrk="0" hangingPunct="1">
        <a:defRPr sz="1425" kern="1200">
          <a:solidFill>
            <a:schemeClr val="tx1"/>
          </a:solidFill>
          <a:latin typeface="+mn-lt"/>
          <a:ea typeface="+mn-ea"/>
          <a:cs typeface="+mn-cs"/>
        </a:defRPr>
      </a:lvl7pPr>
      <a:lvl8pPr marL="2400300" algn="l" defTabSz="685800" rtl="0" eaLnBrk="1" latinLnBrk="0" hangingPunct="1">
        <a:defRPr sz="1425" kern="1200">
          <a:solidFill>
            <a:schemeClr val="tx1"/>
          </a:solidFill>
          <a:latin typeface="+mn-lt"/>
          <a:ea typeface="+mn-ea"/>
          <a:cs typeface="+mn-cs"/>
        </a:defRPr>
      </a:lvl8pPr>
      <a:lvl9pPr marL="2743200" algn="l" defTabSz="685800" rtl="0" eaLnBrk="1" latinLnBrk="0" hangingPunct="1">
        <a:defRPr sz="14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vi-VN" altLang="en-US"/>
          </a:p>
        </p:txBody>
      </p:sp>
      <p:sp>
        <p:nvSpPr>
          <p:cNvPr id="3075" name="Text Placeholder 2"/>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vi-VN"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FF28B28-AE45-4A10-8779-E05FC50CF8C3}" type="datetimeFigureOut">
              <a:rPr lang="vi-VN"/>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E027E86-F372-470E-AB5A-E2FF303C7BF3}" type="slidenum">
              <a:rPr lang="vi-VN"/>
            </a:fld>
            <a:endParaRPr lang="vi-V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22" name="Title Placeholder 21"/>
          <p:cNvSpPr>
            <a:spLocks noGrp="1"/>
          </p:cNvSpPr>
          <p:nvPr>
            <p:ph type="title"/>
          </p:nvPr>
        </p:nvSpPr>
        <p:spPr>
          <a:xfrm>
            <a:off x="609600" y="274638"/>
            <a:ext cx="9956800" cy="1143000"/>
          </a:xfrm>
          <a:prstGeom prst="rect">
            <a:avLst/>
          </a:prstGeom>
        </p:spPr>
        <p:txBody>
          <a:bodyPr vert="horz" lIns="91438" tIns="45719" rIns="91438" bIns="45719" anchor="b">
            <a:normAutofit/>
          </a:bodyPr>
          <a:lstStyle/>
          <a:p>
            <a:r>
              <a:rPr lang="en-US"/>
              <a:t>Click to edit Master title style</a:t>
            </a:r>
            <a:endParaRPr lang="en-US"/>
          </a:p>
        </p:txBody>
      </p:sp>
      <p:sp>
        <p:nvSpPr>
          <p:cNvPr id="5124" name="Text Placeholder 12"/>
          <p:cNvSpPr>
            <a:spLocks noGrp="1" noChangeArrowheads="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4" name="Date Placeholder 13"/>
          <p:cNvSpPr>
            <a:spLocks noGrp="1"/>
          </p:cNvSpPr>
          <p:nvPr>
            <p:ph type="dt" sz="half" idx="2"/>
          </p:nvPr>
        </p:nvSpPr>
        <p:spPr>
          <a:xfrm rot="5400000">
            <a:off x="10453954" y="1017853"/>
            <a:ext cx="2011362" cy="512233"/>
          </a:xfrm>
          <a:prstGeom prst="rect">
            <a:avLst/>
          </a:prstGeom>
        </p:spPr>
        <p:txBody>
          <a:bodyPr vert="horz" lIns="91438" tIns="45719" rIns="91438" bIns="45719" anchor="ctr" anchorCtr="0"/>
          <a:lstStyle>
            <a:lvl1pPr algn="r" eaLnBrk="1" latinLnBrk="0" hangingPunct="1">
              <a:defRPr kumimoji="0" sz="900">
                <a:solidFill>
                  <a:schemeClr val="tx2"/>
                </a:solidFill>
              </a:defRPr>
            </a:lvl1pPr>
          </a:lstStyle>
          <a:p>
            <a:pPr>
              <a:defRPr/>
            </a:pPr>
            <a:fld id="{0DAF6826-E695-4DEC-A66D-FF79333F7387}" type="datetimeFigureOut">
              <a:rPr lang="zh-CN" altLang="en-US"/>
            </a:fld>
            <a:endParaRPr lang="zh-CN" altLang="en-US" dirty="0"/>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lIns="91438" tIns="45719" rIns="91438" bIns="45719" anchor="ctr" anchorCtr="0"/>
          <a:lstStyle>
            <a:lvl1pPr algn="l" eaLnBrk="1" latinLnBrk="0" hangingPunct="1">
              <a:defRPr kumimoji="0" sz="900">
                <a:solidFill>
                  <a:schemeClr val="tx2"/>
                </a:solidFill>
              </a:defRPr>
            </a:lvl1pPr>
          </a:lstStyle>
          <a:p>
            <a:pPr>
              <a:defRPr/>
            </a:pPr>
            <a:endParaRPr lang="zh-CN" alt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5128" name="Straight Connector 8"/>
          <p:cNvSpPr>
            <a:spLocks noChangeShapeType="1"/>
          </p:cNvSpPr>
          <p:nvPr/>
        </p:nvSpPr>
        <p:spPr bwMode="auto">
          <a:xfrm>
            <a:off x="11988800" y="0"/>
            <a:ext cx="0" cy="6858000"/>
          </a:xfrm>
          <a:prstGeom prst="line">
            <a:avLst/>
          </a:prstGeom>
          <a:noFill/>
          <a:ln w="19050" algn="ctr">
            <a:solidFill>
              <a:schemeClr val="accent1"/>
            </a:solidFill>
            <a:rou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130" name="Straight Connector 10"/>
          <p:cNvSpPr>
            <a:spLocks noChangeShapeType="1"/>
          </p:cNvSpPr>
          <p:nvPr/>
        </p:nvSpPr>
        <p:spPr bwMode="auto">
          <a:xfrm>
            <a:off x="11887200" y="0"/>
            <a:ext cx="0" cy="6858000"/>
          </a:xfrm>
          <a:prstGeom prst="line">
            <a:avLst/>
          </a:prstGeom>
          <a:noFill/>
          <a:ln w="9525" algn="ctr">
            <a:solidFill>
              <a:schemeClr val="accent1"/>
            </a:solidFill>
            <a:rou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2" name="Oval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lIns="91438" tIns="45719" rIns="91438" bIns="45719" anchor="ctr"/>
          <a:lstStyle>
            <a:lvl1pPr algn="ctr" eaLnBrk="1" latinLnBrk="0" hangingPunct="1">
              <a:defRPr kumimoji="0" sz="1125" b="1">
                <a:solidFill>
                  <a:srgbClr val="FFFFFF"/>
                </a:solidFill>
              </a:defRPr>
            </a:lvl1pPr>
          </a:lstStyle>
          <a:p>
            <a:pPr>
              <a:defRPr/>
            </a:pPr>
            <a:fld id="{71F98E98-BEB9-48A5-B12B-A6493396109D}" type="slidenum">
              <a:rPr lang="zh-CN" altLang="en-US"/>
            </a:fld>
            <a:endParaRPr lang="zh-CN" alt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rtl="0" eaLnBrk="0" fontAlgn="base" hangingPunct="0">
        <a:spcBef>
          <a:spcPct val="0"/>
        </a:spcBef>
        <a:spcAft>
          <a:spcPct val="0"/>
        </a:spcAft>
        <a:defRPr sz="2300" kern="1200" cap="small">
          <a:solidFill>
            <a:schemeClr val="tx2"/>
          </a:solidFill>
          <a:latin typeface="+mj-lt"/>
          <a:ea typeface="+mj-ea"/>
          <a:cs typeface="+mj-cs"/>
        </a:defRPr>
      </a:lvl1pPr>
      <a:lvl2pPr algn="l" rtl="0" eaLnBrk="0" fontAlgn="base" hangingPunct="0">
        <a:spcBef>
          <a:spcPct val="0"/>
        </a:spcBef>
        <a:spcAft>
          <a:spcPct val="0"/>
        </a:spcAft>
        <a:defRPr sz="2300">
          <a:solidFill>
            <a:schemeClr val="tx2"/>
          </a:solidFill>
          <a:latin typeface="Century Schoolbook" panose="02040604050505020304" pitchFamily="18" charset="0"/>
        </a:defRPr>
      </a:lvl2pPr>
      <a:lvl3pPr algn="l" rtl="0" eaLnBrk="0" fontAlgn="base" hangingPunct="0">
        <a:spcBef>
          <a:spcPct val="0"/>
        </a:spcBef>
        <a:spcAft>
          <a:spcPct val="0"/>
        </a:spcAft>
        <a:defRPr sz="2300">
          <a:solidFill>
            <a:schemeClr val="tx2"/>
          </a:solidFill>
          <a:latin typeface="Century Schoolbook" panose="02040604050505020304" pitchFamily="18" charset="0"/>
        </a:defRPr>
      </a:lvl3pPr>
      <a:lvl4pPr algn="l" rtl="0" eaLnBrk="0" fontAlgn="base" hangingPunct="0">
        <a:spcBef>
          <a:spcPct val="0"/>
        </a:spcBef>
        <a:spcAft>
          <a:spcPct val="0"/>
        </a:spcAft>
        <a:defRPr sz="2300">
          <a:solidFill>
            <a:schemeClr val="tx2"/>
          </a:solidFill>
          <a:latin typeface="Century Schoolbook" panose="02040604050505020304" pitchFamily="18" charset="0"/>
        </a:defRPr>
      </a:lvl4pPr>
      <a:lvl5pPr algn="l" rtl="0" eaLnBrk="0" fontAlgn="base" hangingPunct="0">
        <a:spcBef>
          <a:spcPct val="0"/>
        </a:spcBef>
        <a:spcAft>
          <a:spcPct val="0"/>
        </a:spcAft>
        <a:defRPr sz="2300">
          <a:solidFill>
            <a:schemeClr val="tx2"/>
          </a:solidFill>
          <a:latin typeface="Century Schoolbook" panose="02040604050505020304" pitchFamily="18" charset="0"/>
        </a:defRPr>
      </a:lvl5pPr>
      <a:lvl6pPr marL="457200" algn="l" rtl="0" fontAlgn="base">
        <a:spcBef>
          <a:spcPct val="0"/>
        </a:spcBef>
        <a:spcAft>
          <a:spcPct val="0"/>
        </a:spcAft>
        <a:defRPr sz="2300">
          <a:solidFill>
            <a:schemeClr val="tx2"/>
          </a:solidFill>
          <a:latin typeface="Century Schoolbook" panose="02040604050505020304" pitchFamily="18" charset="0"/>
        </a:defRPr>
      </a:lvl6pPr>
      <a:lvl7pPr marL="914400" algn="l" rtl="0" fontAlgn="base">
        <a:spcBef>
          <a:spcPct val="0"/>
        </a:spcBef>
        <a:spcAft>
          <a:spcPct val="0"/>
        </a:spcAft>
        <a:defRPr sz="2300">
          <a:solidFill>
            <a:schemeClr val="tx2"/>
          </a:solidFill>
          <a:latin typeface="Century Schoolbook" panose="02040604050505020304" pitchFamily="18" charset="0"/>
        </a:defRPr>
      </a:lvl7pPr>
      <a:lvl8pPr marL="1371600" algn="l" rtl="0" fontAlgn="base">
        <a:spcBef>
          <a:spcPct val="0"/>
        </a:spcBef>
        <a:spcAft>
          <a:spcPct val="0"/>
        </a:spcAft>
        <a:defRPr sz="2300">
          <a:solidFill>
            <a:schemeClr val="tx2"/>
          </a:solidFill>
          <a:latin typeface="Century Schoolbook" panose="02040604050505020304" pitchFamily="18" charset="0"/>
        </a:defRPr>
      </a:lvl8pPr>
      <a:lvl9pPr marL="1828800" algn="l" rtl="0" fontAlgn="base">
        <a:spcBef>
          <a:spcPct val="0"/>
        </a:spcBef>
        <a:spcAft>
          <a:spcPct val="0"/>
        </a:spcAft>
        <a:defRPr sz="2300">
          <a:solidFill>
            <a:schemeClr val="tx2"/>
          </a:solidFill>
          <a:latin typeface="Century Schoolbook" panose="02040604050505020304" pitchFamily="18" charset="0"/>
        </a:defRPr>
      </a:lvl9pPr>
    </p:titleStyle>
    <p:bodyStyle>
      <a:lvl1pPr marL="205105" indent="-205105" algn="l" rtl="0" eaLnBrk="0" fontAlgn="base" hangingPunct="0">
        <a:spcBef>
          <a:spcPts val="450"/>
        </a:spcBef>
        <a:spcAft>
          <a:spcPct val="0"/>
        </a:spcAft>
        <a:buClr>
          <a:schemeClr val="accent1"/>
        </a:buClr>
        <a:buSzPct val="70000"/>
        <a:buFont typeface="Wingdings" panose="05000000000000000000" pitchFamily="2" charset="2"/>
        <a:buChar char=""/>
        <a:defRPr kern="1200">
          <a:solidFill>
            <a:schemeClr val="tx1"/>
          </a:solidFill>
          <a:latin typeface="+mn-lt"/>
          <a:ea typeface="+mn-ea"/>
          <a:cs typeface="+mn-cs"/>
        </a:defRPr>
      </a:lvl1pPr>
      <a:lvl2pPr marL="479425" indent="-205105" algn="l" rtl="0" eaLnBrk="0" fontAlgn="base" hangingPunct="0">
        <a:spcBef>
          <a:spcPct val="20000"/>
        </a:spcBef>
        <a:spcAft>
          <a:spcPct val="0"/>
        </a:spcAft>
        <a:buClr>
          <a:schemeClr val="accent1"/>
        </a:buClr>
        <a:buSzPct val="80000"/>
        <a:buFont typeface="Wingdings 2" panose="05020102010507070707" pitchFamily="18" charset="2"/>
        <a:buChar char=""/>
        <a:defRPr sz="1500" kern="1200">
          <a:solidFill>
            <a:schemeClr val="tx1"/>
          </a:solidFill>
          <a:latin typeface="+mn-lt"/>
          <a:ea typeface="+mn-ea"/>
          <a:cs typeface="+mn-cs"/>
        </a:defRPr>
      </a:lvl2pPr>
      <a:lvl3pPr marL="684530" indent="-136525" algn="l" rtl="0" eaLnBrk="0" fontAlgn="base" hangingPunct="0">
        <a:spcBef>
          <a:spcPct val="20000"/>
        </a:spcBef>
        <a:spcAft>
          <a:spcPct val="0"/>
        </a:spcAft>
        <a:buClr>
          <a:srgbClr val="E0752F"/>
        </a:buClr>
        <a:buSzPct val="60000"/>
        <a:buFont typeface="Wingdings" panose="05000000000000000000" pitchFamily="2" charset="2"/>
        <a:buChar char=""/>
        <a:defRPr sz="1400" kern="1200">
          <a:solidFill>
            <a:schemeClr val="tx1"/>
          </a:solidFill>
          <a:latin typeface="+mn-lt"/>
          <a:ea typeface="+mn-ea"/>
          <a:cs typeface="+mn-cs"/>
        </a:defRPr>
      </a:lvl3pPr>
      <a:lvl4pPr marL="890905" indent="-136525" algn="l" rtl="0" eaLnBrk="0" fontAlgn="base" hangingPunct="0">
        <a:spcBef>
          <a:spcPct val="20000"/>
        </a:spcBef>
        <a:spcAft>
          <a:spcPct val="0"/>
        </a:spcAft>
        <a:buClr>
          <a:srgbClr val="FEC3AE"/>
        </a:buClr>
        <a:buSzPct val="60000"/>
        <a:buFont typeface="Wingdings" panose="05000000000000000000" pitchFamily="2" charset="2"/>
        <a:buChar char=""/>
        <a:defRPr sz="1400" kern="1200">
          <a:solidFill>
            <a:schemeClr val="tx1"/>
          </a:solidFill>
          <a:latin typeface="+mn-lt"/>
          <a:ea typeface="+mn-ea"/>
          <a:cs typeface="+mn-cs"/>
        </a:defRPr>
      </a:lvl4pPr>
      <a:lvl5pPr marL="1097280" indent="-136525"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panose="05000000000000000000"/>
        <a:buChar char=""/>
        <a:defRPr kumimoji="0" sz="1125"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125"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125"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panose="020F0502020204030204"/>
              <a:buNone/>
              <a:defRPr sz="58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110" algn="l" rtl="0">
              <a:spcBef>
                <a:spcPts val="855"/>
              </a:spcBef>
              <a:spcAft>
                <a:spcPts val="0"/>
              </a:spcAft>
              <a:buClr>
                <a:schemeClr val="dk1"/>
              </a:buClr>
              <a:buSzPts val="4265"/>
              <a:buFont typeface="Arial" panose="020B0604020202020204"/>
              <a:buChar char="•"/>
              <a:defRPr sz="42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65455" algn="l" rtl="0">
              <a:spcBef>
                <a:spcPts val="745"/>
              </a:spcBef>
              <a:spcAft>
                <a:spcPts val="0"/>
              </a:spcAft>
              <a:buClr>
                <a:schemeClr val="dk1"/>
              </a:buClr>
              <a:buSzPts val="3735"/>
              <a:buFont typeface="Arial" panose="020B0604020202020204"/>
              <a:buChar char="–"/>
              <a:defRPr sz="37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97510" algn="l" rtl="0">
              <a:spcBef>
                <a:spcPts val="535"/>
              </a:spcBef>
              <a:spcAft>
                <a:spcPts val="0"/>
              </a:spcAft>
              <a:buClr>
                <a:schemeClr val="dk1"/>
              </a:buClr>
              <a:buSzPts val="2665"/>
              <a:buFont typeface="Arial" panose="020B0604020202020204"/>
              <a:buChar char="–"/>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97510" algn="l" rtl="0">
              <a:spcBef>
                <a:spcPts val="535"/>
              </a:spcBef>
              <a:spcAft>
                <a:spcPts val="0"/>
              </a:spcAft>
              <a:buClr>
                <a:schemeClr val="dk1"/>
              </a:buClr>
              <a:buSzPts val="2665"/>
              <a:buFont typeface="Arial" panose="020B0604020202020204"/>
              <a:buChar char="»"/>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97510" algn="l" rtl="0">
              <a:spcBef>
                <a:spcPts val="535"/>
              </a:spcBef>
              <a:spcAft>
                <a:spcPts val="0"/>
              </a:spcAft>
              <a:buClr>
                <a:schemeClr val="dk1"/>
              </a:buClr>
              <a:buSzPts val="2665"/>
              <a:buFont typeface="Arial" panose="020B0604020202020204"/>
              <a:buChar char="•"/>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97510" algn="l" rtl="0">
              <a:spcBef>
                <a:spcPts val="535"/>
              </a:spcBef>
              <a:spcAft>
                <a:spcPts val="0"/>
              </a:spcAft>
              <a:buClr>
                <a:schemeClr val="dk1"/>
              </a:buClr>
              <a:buSzPts val="2665"/>
              <a:buFont typeface="Arial" panose="020B0604020202020204"/>
              <a:buChar char="•"/>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97510" algn="l" rtl="0">
              <a:spcBef>
                <a:spcPts val="535"/>
              </a:spcBef>
              <a:spcAft>
                <a:spcPts val="0"/>
              </a:spcAft>
              <a:buClr>
                <a:schemeClr val="dk1"/>
              </a:buClr>
              <a:buSzPts val="2665"/>
              <a:buFont typeface="Arial" panose="020B0604020202020204"/>
              <a:buChar char="•"/>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97510" algn="l" rtl="0">
              <a:spcBef>
                <a:spcPts val="535"/>
              </a:spcBef>
              <a:spcAft>
                <a:spcPts val="0"/>
              </a:spcAft>
              <a:buClr>
                <a:schemeClr val="dk1"/>
              </a:buClr>
              <a:buSzPts val="2665"/>
              <a:buFont typeface="Arial" panose="020B0604020202020204"/>
              <a:buChar char="•"/>
              <a:defRPr sz="266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6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panose="020F0502020204030204"/>
                <a:sym typeface="Calibri" panose="020F0502020204030204"/>
              </a:rPr>
            </a:fld>
            <a:endParaRPr kumimoji="0" sz="1600" b="0" i="0" u="none" strike="noStrike" kern="0" cap="none" spc="0" normalizeH="0" baseline="0" noProof="0">
              <a:ln>
                <a:noFill/>
              </a:ln>
              <a:solidFill>
                <a:srgbClr val="888888"/>
              </a:solidFill>
              <a:effectLst/>
              <a:uLnTx/>
              <a:uFillTx/>
              <a:latin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mc:Choice xmlns:p14="http://schemas.microsoft.com/office/powerpoint/2010/main" Requires="p14">
      <p:transition p14:dur="500"/>
    </mc:Choice>
    <mc:Fallback>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00" fontAlgn="auto">
              <a:spcBef>
                <a:spcPts val="0"/>
              </a:spcBef>
              <a:spcAft>
                <a:spcPts val="0"/>
              </a:spcAft>
            </a:pPr>
            <a:fld id="{67CAB675-0451-46BA-B838-2996E7357EA3}" type="datetimeFigureOut">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00" fontAlgn="auto">
              <a:spcBef>
                <a:spcPts val="0"/>
              </a:spcBef>
              <a:spcAft>
                <a:spcPts val="0"/>
              </a:spcAft>
            </a:pPr>
            <a:fld id="{2A664AD2-069D-416A-AF7A-E600FA375D8A}" type="slidenum">
              <a:rPr lang="en-US" smtClean="0">
                <a:solidFill>
                  <a:prstClr val="black">
                    <a:tint val="75000"/>
                  </a:prstClr>
                </a:solidFill>
                <a:latin typeface="Calibri" panose="020F0502020204030204"/>
                <a:cs typeface="+mn-cs"/>
              </a:rPr>
            </a:fld>
            <a:endParaRPr lang="en-US">
              <a:solidFill>
                <a:prstClr val="black">
                  <a:tint val="75000"/>
                </a:prstClr>
              </a:solidFill>
              <a:latin typeface="Calibri" panose="020F0502020204030204"/>
              <a:cs typeface="+mn-cs"/>
            </a:endParaRP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6A3EB-3962-3847-BDA9-C2BFBB0FBFA7}" type="datetimeFigureOut">
              <a:rPr lang="x-none" smtClean="0"/>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4C3B7-7500-DE4E-8011-0F44E100E9C7}" type="slidenum">
              <a:rPr lang="x-none" smtClean="0"/>
            </a:fld>
            <a:endParaRPr lang="x-none"/>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image" Target="../media/image28.jpeg"/><Relationship Id="rId1" Type="http://schemas.openxmlformats.org/officeDocument/2006/relationships/image" Target="../media/image47.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4.xml"/><Relationship Id="rId2" Type="http://schemas.openxmlformats.org/officeDocument/2006/relationships/tags" Target="../tags/tag5.xml"/><Relationship Id="rId1" Type="http://schemas.openxmlformats.org/officeDocument/2006/relationships/image" Target="../media/image4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5.xml"/><Relationship Id="rId1"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0.xml"/><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50.png"/><Relationship Id="rId1" Type="http://schemas.openxmlformats.org/officeDocument/2006/relationships/image" Target="../media/image49.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1.xml"/><Relationship Id="rId2" Type="http://schemas.openxmlformats.org/officeDocument/2006/relationships/tags" Target="../tags/tag7.xml"/><Relationship Id="rId1" Type="http://schemas.openxmlformats.org/officeDocument/2006/relationships/image" Target="../media/image5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0.xml"/><Relationship Id="rId2" Type="http://schemas.openxmlformats.org/officeDocument/2006/relationships/tags" Target="../tags/tag8.xml"/><Relationship Id="rId1" Type="http://schemas.openxmlformats.org/officeDocument/2006/relationships/image" Target="../media/image52.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audio" Target="../media/audio2.wav"/><Relationship Id="rId3" Type="http://schemas.openxmlformats.org/officeDocument/2006/relationships/audio" Target="../media/audio3.wav"/><Relationship Id="rId2" Type="http://schemas.openxmlformats.org/officeDocument/2006/relationships/image" Target="../media/image54.GIF"/><Relationship Id="rId1" Type="http://schemas.openxmlformats.org/officeDocument/2006/relationships/image" Target="../media/image53.GIF"/></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image" Target="../media/image53.GIF"/></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5.xml"/><Relationship Id="rId2" Type="http://schemas.openxmlformats.org/officeDocument/2006/relationships/tags" Target="../tags/tag9.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93.xml"/><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image" Target="../media/image55.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98.xml"/><Relationship Id="rId8" Type="http://schemas.openxmlformats.org/officeDocument/2006/relationships/image" Target="../media/image62.png"/><Relationship Id="rId7" Type="http://schemas.microsoft.com/office/2007/relationships/hdphoto" Target="../media/image61.wdp"/><Relationship Id="rId6" Type="http://schemas.openxmlformats.org/officeDocument/2006/relationships/image" Target="../media/image60.png"/><Relationship Id="rId5" Type="http://schemas.openxmlformats.org/officeDocument/2006/relationships/image" Target="../media/image12.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59.png"/><Relationship Id="rId10" Type="http://schemas.openxmlformats.org/officeDocument/2006/relationships/notesSlide" Target="../notesSlides/notesSlide14.xml"/><Relationship Id="rId1" Type="http://schemas.openxmlformats.org/officeDocument/2006/relationships/image" Target="../media/image58.png"/></Relationships>
</file>

<file path=ppt/slides/_rels/slide3.xml.rels><?xml version="1.0" encoding="UTF-8" standalone="yes"?>
<Relationships xmlns="http://schemas.openxmlformats.org/package/2006/relationships"><Relationship Id="rId9" Type="http://schemas.openxmlformats.org/officeDocument/2006/relationships/image" Target="../media/image12.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3" Type="http://schemas.openxmlformats.org/officeDocument/2006/relationships/notesSlide" Target="../notesSlides/notesSlide2.xml"/><Relationship Id="rId12" Type="http://schemas.openxmlformats.org/officeDocument/2006/relationships/slideLayout" Target="../slideLayouts/slideLayout56.xml"/><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image" Target="../media/image22.emf"/><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6.png"/><Relationship Id="rId25" Type="http://schemas.openxmlformats.org/officeDocument/2006/relationships/slideLayout" Target="../slideLayouts/slideLayout57.xml"/><Relationship Id="rId24" Type="http://schemas.openxmlformats.org/officeDocument/2006/relationships/audio" Target="../media/audio5.wav"/><Relationship Id="rId23" Type="http://schemas.openxmlformats.org/officeDocument/2006/relationships/audio" Target="../media/audio4.wav"/><Relationship Id="rId22" Type="http://schemas.openxmlformats.org/officeDocument/2006/relationships/audio" Target="../media/audio3.wav"/><Relationship Id="rId21" Type="http://schemas.openxmlformats.org/officeDocument/2006/relationships/audio" Target="../media/audio2.wav"/><Relationship Id="rId20" Type="http://schemas.openxmlformats.org/officeDocument/2006/relationships/tags" Target="../tags/tag2.xml"/><Relationship Id="rId2" Type="http://schemas.openxmlformats.org/officeDocument/2006/relationships/image" Target="../media/image16.png"/><Relationship Id="rId19" Type="http://schemas.openxmlformats.org/officeDocument/2006/relationships/image" Target="../media/image26.wmf"/><Relationship Id="rId18" Type="http://schemas.openxmlformats.org/officeDocument/2006/relationships/slide" Target="slide5.xml"/><Relationship Id="rId17" Type="http://schemas.microsoft.com/office/2007/relationships/media" Target="../media/media2.mp3"/><Relationship Id="rId16" Type="http://schemas.openxmlformats.org/officeDocument/2006/relationships/audio" Target="../media/media2.mp3"/><Relationship Id="rId15" Type="http://schemas.openxmlformats.org/officeDocument/2006/relationships/image" Target="../media/image12.png"/><Relationship Id="rId14" Type="http://schemas.microsoft.com/office/2007/relationships/media" Target="../media/audio1.wav"/><Relationship Id="rId13" Type="http://schemas.openxmlformats.org/officeDocument/2006/relationships/audio" Target="../media/audio1.wav"/><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23.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tags" Target="../tags/tag3.xml"/><Relationship Id="rId7" Type="http://schemas.openxmlformats.org/officeDocument/2006/relationships/image" Target="../media/image27.png"/><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emf"/><Relationship Id="rId3" Type="http://schemas.openxmlformats.org/officeDocument/2006/relationships/image" Target="../media/image21.png"/><Relationship Id="rId2" Type="http://schemas.openxmlformats.org/officeDocument/2006/relationships/image" Target="../media/image24.png"/><Relationship Id="rId10" Type="http://schemas.openxmlformats.org/officeDocument/2006/relationships/notesSlide" Target="../notesSlides/notesSlide3.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image" Target="../media/image28.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7.xml"/><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8.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2" Type="http://schemas.openxmlformats.org/officeDocument/2006/relationships/notesSlide" Target="../notesSlides/notesSlide5.xml"/><Relationship Id="rId11" Type="http://schemas.openxmlformats.org/officeDocument/2006/relationships/slideLayout" Target="../slideLayouts/slideLayout87.xml"/><Relationship Id="rId10" Type="http://schemas.openxmlformats.org/officeDocument/2006/relationships/image" Target="../media/image45.png"/><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tags" Target="../tags/tag4.xml"/><Relationship Id="rId1"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507832" y="1331494"/>
            <a:ext cx="2630905" cy="1015663"/>
          </a:xfrm>
          <a:prstGeom prst="rect">
            <a:avLst/>
          </a:prstGeom>
          <a:solidFill>
            <a:srgbClr val="FFCCCC"/>
          </a:solidFill>
        </p:spPr>
        <p:txBody>
          <a:bodyPr wrap="square" rtlCol="0">
            <a:spAutoFit/>
          </a:bodyPr>
          <a:lstStyle/>
          <a:p>
            <a:r>
              <a:rPr lang="en-US" sz="6000" u="sng" dirty="0" err="1">
                <a:latin typeface="Times New Roman" panose="02020603050405020304" pitchFamily="18" charset="0"/>
                <a:cs typeface="Times New Roman" panose="02020603050405020304" pitchFamily="18" charset="0"/>
              </a:rPr>
              <a:t>TOÁN</a:t>
            </a:r>
            <a:r>
              <a:rPr lang="en-US" sz="6000" dirty="0">
                <a:latin typeface="Times New Roman" panose="02020603050405020304" pitchFamily="18" charset="0"/>
                <a:cs typeface="Times New Roman" panose="02020603050405020304" pitchFamily="18" charset="0"/>
              </a:rPr>
              <a:t> </a:t>
            </a:r>
            <a:endParaRPr lang="en-US" sz="6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799"/>
            <a:ext cx="12192000" cy="6908799"/>
          </a:xfrm>
          <a:prstGeom prst="rect">
            <a:avLst/>
          </a:prstGeom>
        </p:spPr>
      </p:pic>
      <p:sp>
        <p:nvSpPr>
          <p:cNvPr id="9" name="TextBox 8"/>
          <p:cNvSpPr txBox="1"/>
          <p:nvPr/>
        </p:nvSpPr>
        <p:spPr>
          <a:xfrm>
            <a:off x="1651878" y="762295"/>
            <a:ext cx="8416850" cy="738660"/>
          </a:xfrm>
          <a:prstGeom prst="rect">
            <a:avLst/>
          </a:prstGeom>
          <a:noFill/>
        </p:spPr>
        <p:txBody>
          <a:bodyPr wrap="square" lIns="121917" tIns="60958" rIns="121917" bIns="60958" rtlCol="0">
            <a:spAutoFit/>
          </a:bodyPr>
          <a:lstStyle/>
          <a:p>
            <a:pPr marL="0" marR="0" lvl="0" indent="0" algn="ctr" defTabSz="1625600" rtl="0" eaLnBrk="1" fontAlgn="auto" latinLnBrk="0" hangingPunct="1">
              <a:lnSpc>
                <a:spcPct val="100000"/>
              </a:lnSpc>
              <a:spcBef>
                <a:spcPts val="1600"/>
              </a:spcBef>
              <a:spcAft>
                <a:spcPts val="0"/>
              </a:spcAft>
              <a:buClrTx/>
              <a:buSzTx/>
              <a:buFont typeface="Arial" panose="020B0604020202020204"/>
              <a:buNone/>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Thứ</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sáu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ngày</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11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tháng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11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năm</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2022</a:t>
            </a:r>
            <a:endParaRPr kumimoji="0" lang="en-US" sz="40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0" name="TextBox 9"/>
          <p:cNvSpPr txBox="1"/>
          <p:nvPr/>
        </p:nvSpPr>
        <p:spPr>
          <a:xfrm>
            <a:off x="3849797" y="1452061"/>
            <a:ext cx="3333304" cy="738660"/>
          </a:xfrm>
          <a:prstGeom prst="rect">
            <a:avLst/>
          </a:prstGeom>
          <a:noFill/>
        </p:spPr>
        <p:txBody>
          <a:bodyPr wrap="square" lIns="121917" tIns="60958" rIns="121917" bIns="60958" rtlCol="0">
            <a:spAutoFit/>
          </a:bodyPr>
          <a:lstStyle/>
          <a:p>
            <a:pPr marL="0" marR="0" lvl="0" indent="0" algn="ctr" defTabSz="1625600" rtl="0" eaLnBrk="1" fontAlgn="auto" latinLnBrk="0" hangingPunct="1">
              <a:lnSpc>
                <a:spcPct val="100000"/>
              </a:lnSpc>
              <a:spcBef>
                <a:spcPts val="1600"/>
              </a:spcBef>
              <a:spcAft>
                <a:spcPts val="0"/>
              </a:spcAft>
              <a:buClrTx/>
              <a:buSzTx/>
              <a:buFont typeface="Arial" panose="020B0604020202020204"/>
              <a:buNone/>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Toán</a:t>
            </a:r>
            <a:endParaRPr kumimoji="0" lang="en-US" sz="40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2" name="TextBox 11"/>
          <p:cNvSpPr txBox="1"/>
          <p:nvPr/>
        </p:nvSpPr>
        <p:spPr>
          <a:xfrm>
            <a:off x="850398" y="2122176"/>
            <a:ext cx="10019809" cy="738660"/>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4000" b="1" i="0" u="none" strike="noStrike" kern="0" cap="none" spc="0" normalizeH="0" baseline="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Tính</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chất</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giao</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hoán</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của</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phép</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nhân</a:t>
            </a:r>
            <a:endParaRPr kumimoji="0" lang="en-US" altLang="zh-CN" sz="4000" b="1" i="0" u="none" strike="noStrike" kern="0" cap="none" spc="0" normalizeH="0" baseline="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endParaRPr>
          </a:p>
        </p:txBody>
      </p:sp>
      <p:sp>
        <p:nvSpPr>
          <p:cNvPr id="6" name="TextBox 5"/>
          <p:cNvSpPr txBox="1"/>
          <p:nvPr/>
        </p:nvSpPr>
        <p:spPr>
          <a:xfrm>
            <a:off x="272716" y="3482057"/>
            <a:ext cx="3096126" cy="738660"/>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altLang="zh-CN" sz="4000" b="1" kern="0" dirty="0">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1. </a:t>
            </a:r>
            <a:r>
              <a:rPr lang="en-US" altLang="zh-CN" sz="4000" b="1" kern="0" dirty="0" err="1">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Ghi</a:t>
            </a:r>
            <a:r>
              <a:rPr lang="en-US" altLang="zh-CN" sz="4000" b="1" kern="0" dirty="0">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000" b="1" kern="0" dirty="0" err="1">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nhớ</a:t>
            </a:r>
            <a:r>
              <a:rPr lang="en-US" altLang="zh-CN" sz="4000" b="1" kern="0" dirty="0">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a:t>
            </a:r>
            <a:endParaRPr kumimoji="0" lang="en-US" altLang="zh-CN" sz="4000" b="1" i="0" u="none" strike="noStrike" kern="0" cap="none" spc="0" normalizeH="0" baseline="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endParaRPr>
          </a:p>
        </p:txBody>
      </p:sp>
      <p:sp>
        <p:nvSpPr>
          <p:cNvPr id="11" name="TextBox 10"/>
          <p:cNvSpPr txBox="1"/>
          <p:nvPr/>
        </p:nvSpPr>
        <p:spPr>
          <a:xfrm>
            <a:off x="485148" y="4093262"/>
            <a:ext cx="11221704" cy="1477323"/>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Khi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đổi</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chỗ</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các</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thừa</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số</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trong</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một</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tích</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thì</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tích</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không</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thay</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đổi</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a:rPr>
              <a:t>.</a:t>
            </a:r>
            <a:endParaRPr kumimoji="0" lang="en-US" altLang="zh-CN" sz="4400" b="1" i="0" u="none" strike="noStrike" kern="0" cap="none" spc="0" normalizeH="0" baseline="0" noProof="0" dirty="0">
              <a:ln>
                <a:noFill/>
              </a:ln>
              <a:solidFill>
                <a:schemeClr val="bg1"/>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4167"/>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lassroom Cartoon - SUBPNG / PNGFLY"/>
          <p:cNvPicPr>
            <a:picLocks noChangeAspect="1" noChangeArrowheads="1"/>
          </p:cNvPicPr>
          <p:nvPr/>
        </p:nvPicPr>
        <p:blipFill>
          <a:blip r:embed="rId1">
            <a:clrChange>
              <a:clrFrom>
                <a:srgbClr val="EEEEEE"/>
              </a:clrFrom>
              <a:clrTo>
                <a:srgbClr val="EEEEEE">
                  <a:alpha val="0"/>
                </a:srgbClr>
              </a:clrTo>
            </a:clrChange>
            <a:extLst>
              <a:ext uri="{28A0092B-C50C-407E-A947-70E740481C1C}">
                <a14:useLocalDpi xmlns:a14="http://schemas.microsoft.com/office/drawing/2010/main" val="0"/>
              </a:ext>
            </a:extLst>
          </a:blip>
          <a:srcRect l="2" t="1286" r="-1015" b="-2"/>
          <a:stretch>
            <a:fillRect/>
          </a:stretch>
        </p:blipFill>
        <p:spPr bwMode="auto">
          <a:xfrm>
            <a:off x="1676400" y="25400"/>
            <a:ext cx="8763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p:cNvSpPr txBox="1">
            <a:spLocks noChangeArrowheads="1"/>
          </p:cNvSpPr>
          <p:nvPr/>
        </p:nvSpPr>
        <p:spPr bwMode="auto">
          <a:xfrm>
            <a:off x="4590221" y="1693651"/>
            <a:ext cx="3687546" cy="750203"/>
          </a:xfrm>
          <a:prstGeom prst="rect">
            <a:avLst/>
          </a:prstGeom>
          <a:noFill/>
          <a:ln>
            <a:noFill/>
          </a:ln>
        </p:spPr>
        <p:txBody>
          <a:bodyPr wrap="none" lIns="68579" tIns="34289" rIns="68579" bIns="34289">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685800" eaLnBrk="1" fontAlgn="base" hangingPunct="1">
              <a:spcBef>
                <a:spcPct val="0"/>
              </a:spcBef>
              <a:spcAft>
                <a:spcPct val="0"/>
              </a:spcAft>
              <a:defRPr/>
            </a:pPr>
            <a:r>
              <a:rPr lang="vi-VN"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2. </a:t>
            </a:r>
            <a:r>
              <a:rPr lang="en-US"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LUYỆN TẬP</a:t>
            </a:r>
            <a:endParaRPr lang="en-US"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endParaRPr>
          </a:p>
        </p:txBody>
      </p:sp>
      <p:sp>
        <p:nvSpPr>
          <p:cNvPr id="2" name="TextBox 1"/>
          <p:cNvSpPr txBox="1"/>
          <p:nvPr/>
        </p:nvSpPr>
        <p:spPr>
          <a:xfrm>
            <a:off x="1924050" y="4103689"/>
            <a:ext cx="1485900" cy="288925"/>
          </a:xfrm>
          <a:prstGeom prst="rect">
            <a:avLst/>
          </a:prstGeom>
          <a:noFill/>
        </p:spPr>
        <p:txBody>
          <a:bodyPr lIns="68579" tIns="34289" rIns="68579" bIns="34289">
            <a:spAutoFit/>
          </a:bodyPr>
          <a:lstStyle/>
          <a:p>
            <a:pPr defTabSz="685800" fontAlgn="base">
              <a:spcBef>
                <a:spcPct val="0"/>
              </a:spcBef>
              <a:spcAft>
                <a:spcPct val="0"/>
              </a:spcAft>
              <a:defRPr/>
            </a:pPr>
            <a:endParaRPr lang="en-GB" sz="1425" dirty="0">
              <a:solidFill>
                <a:srgbClr val="000000"/>
              </a:solidFill>
              <a:latin typeface="Times New Roman" panose="02020603050405020304" pitchFamily="18" charset="0"/>
              <a:cs typeface="Arial" panose="020B060402020202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l="-1000" t="-2000" r="-1000" b="-6000"/>
          </a:stretch>
        </a:blipFill>
        <a:effectLst/>
      </p:bgPr>
    </p:bg>
    <p:spTree>
      <p:nvGrpSpPr>
        <p:cNvPr id="1" name=""/>
        <p:cNvGrpSpPr/>
        <p:nvPr/>
      </p:nvGrpSpPr>
      <p:grpSpPr>
        <a:xfrm>
          <a:off x="0" y="0"/>
          <a:ext cx="0" cy="0"/>
          <a:chOff x="0" y="0"/>
          <a:chExt cx="0" cy="0"/>
        </a:xfrm>
      </p:grpSpPr>
      <p:sp>
        <p:nvSpPr>
          <p:cNvPr id="9218" name="Text Box 20"/>
          <p:cNvSpPr txBox="1">
            <a:spLocks noChangeArrowheads="1"/>
          </p:cNvSpPr>
          <p:nvPr/>
        </p:nvSpPr>
        <p:spPr bwMode="auto">
          <a:xfrm>
            <a:off x="1016779" y="758960"/>
            <a:ext cx="6546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solidFill>
                  <a:srgbClr val="002060"/>
                </a:solidFill>
              </a:rPr>
              <a:t>Bài</a:t>
            </a:r>
            <a:r>
              <a:rPr lang="en-US" altLang="en-US" sz="3200" b="1" dirty="0">
                <a:solidFill>
                  <a:srgbClr val="002060"/>
                </a:solidFill>
              </a:rPr>
              <a:t> 1. </a:t>
            </a:r>
            <a:r>
              <a:rPr lang="en-US" altLang="en-US" sz="3200" b="1" dirty="0" err="1">
                <a:solidFill>
                  <a:srgbClr val="002060"/>
                </a:solidFill>
              </a:rPr>
              <a:t>Viết</a:t>
            </a:r>
            <a:r>
              <a:rPr lang="en-US" altLang="en-US" sz="3200" b="1" dirty="0">
                <a:solidFill>
                  <a:srgbClr val="002060"/>
                </a:solidFill>
              </a:rPr>
              <a:t> </a:t>
            </a:r>
            <a:r>
              <a:rPr lang="en-US" altLang="en-US" sz="3200" b="1" dirty="0" err="1">
                <a:solidFill>
                  <a:srgbClr val="002060"/>
                </a:solidFill>
              </a:rPr>
              <a:t>sô</a:t>
            </a:r>
            <a:r>
              <a:rPr lang="en-US" altLang="en-US" sz="3200" b="1" dirty="0">
                <a:solidFill>
                  <a:srgbClr val="002060"/>
                </a:solidFill>
              </a:rPr>
              <a:t>́ </a:t>
            </a:r>
            <a:r>
              <a:rPr lang="en-US" altLang="en-US" sz="3200" b="1" dirty="0" err="1">
                <a:solidFill>
                  <a:srgbClr val="002060"/>
                </a:solidFill>
              </a:rPr>
              <a:t>thích</a:t>
            </a:r>
            <a:r>
              <a:rPr lang="en-US" altLang="en-US" sz="3200" b="1" dirty="0">
                <a:solidFill>
                  <a:srgbClr val="002060"/>
                </a:solidFill>
              </a:rPr>
              <a:t> </a:t>
            </a:r>
            <a:r>
              <a:rPr lang="en-US" altLang="en-US" sz="3200" b="1" dirty="0" err="1">
                <a:solidFill>
                  <a:srgbClr val="002060"/>
                </a:solidFill>
              </a:rPr>
              <a:t>hợp</a:t>
            </a:r>
            <a:r>
              <a:rPr lang="en-US" altLang="en-US" sz="3200" b="1" dirty="0">
                <a:solidFill>
                  <a:srgbClr val="002060"/>
                </a:solidFill>
              </a:rPr>
              <a:t> </a:t>
            </a:r>
            <a:r>
              <a:rPr lang="en-US" altLang="en-US" sz="3200" b="1" dirty="0" err="1">
                <a:solidFill>
                  <a:srgbClr val="002060"/>
                </a:solidFill>
              </a:rPr>
              <a:t>vào</a:t>
            </a:r>
            <a:r>
              <a:rPr lang="en-US" altLang="en-US" sz="3200" b="1" dirty="0">
                <a:solidFill>
                  <a:srgbClr val="002060"/>
                </a:solidFill>
              </a:rPr>
              <a:t> ô </a:t>
            </a:r>
            <a:r>
              <a:rPr lang="en-US" altLang="en-US" sz="3200" b="1" dirty="0" err="1">
                <a:solidFill>
                  <a:srgbClr val="002060"/>
                </a:solidFill>
              </a:rPr>
              <a:t>trống</a:t>
            </a:r>
            <a:r>
              <a:rPr lang="en-US" altLang="en-US" sz="3200" b="1" dirty="0">
                <a:solidFill>
                  <a:srgbClr val="002060"/>
                </a:solidFill>
              </a:rPr>
              <a:t>:</a:t>
            </a:r>
            <a:r>
              <a:rPr lang="en-US" altLang="en-US" sz="2000" dirty="0">
                <a:solidFill>
                  <a:srgbClr val="002060"/>
                </a:solidFill>
              </a:rPr>
              <a:t> </a:t>
            </a:r>
            <a:endParaRPr lang="en-US" altLang="en-US" sz="2000" dirty="0">
              <a:solidFill>
                <a:srgbClr val="002060"/>
              </a:solidFill>
            </a:endParaRPr>
          </a:p>
        </p:txBody>
      </p:sp>
      <p:sp>
        <p:nvSpPr>
          <p:cNvPr id="9219" name="Text Box 21"/>
          <p:cNvSpPr txBox="1">
            <a:spLocks noChangeArrowheads="1"/>
          </p:cNvSpPr>
          <p:nvPr/>
        </p:nvSpPr>
        <p:spPr bwMode="auto">
          <a:xfrm>
            <a:off x="652171" y="1786774"/>
            <a:ext cx="5040287"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 a.  4 </a:t>
            </a:r>
            <a:r>
              <a:rPr lang="en-US" sz="3200" dirty="0">
                <a:solidFill>
                  <a:srgbClr val="000000"/>
                </a:solidFill>
                <a:effectLst/>
                <a:cs typeface="Times New Roman" panose="02020603050405020304" pitchFamily="18" charset="0"/>
                <a:sym typeface="+mn-ea"/>
              </a:rPr>
              <a:t>×</a:t>
            </a:r>
            <a:r>
              <a:rPr lang="en-US" altLang="en-US" sz="3200" b="1" dirty="0">
                <a:solidFill>
                  <a:schemeClr val="tx1">
                    <a:lumMod val="95000"/>
                    <a:lumOff val="5000"/>
                  </a:schemeClr>
                </a:solidFill>
                <a:cs typeface="Times New Roman" panose="02020603050405020304" pitchFamily="18" charset="0"/>
              </a:rPr>
              <a:t> 6 = 6 </a:t>
            </a:r>
            <a:r>
              <a:rPr lang="en-US" sz="3200" dirty="0">
                <a:solidFill>
                  <a:srgbClr val="000000"/>
                </a:solidFill>
                <a:effectLst/>
                <a:cs typeface="Times New Roman" panose="02020603050405020304" pitchFamily="18" charset="0"/>
                <a:sym typeface="+mn-ea"/>
              </a:rPr>
              <a:t>×</a:t>
            </a:r>
            <a:r>
              <a:rPr lang="en-US" altLang="en-US" sz="3200" b="1" dirty="0">
                <a:solidFill>
                  <a:schemeClr val="tx1">
                    <a:lumMod val="95000"/>
                    <a:lumOff val="5000"/>
                  </a:schemeClr>
                </a:solidFill>
                <a:cs typeface="Times New Roman" panose="02020603050405020304" pitchFamily="18" charset="0"/>
              </a:rPr>
              <a:t> </a:t>
            </a:r>
            <a:endParaRPr lang="en-US" altLang="en-US" sz="3200" b="1" dirty="0">
              <a:solidFill>
                <a:schemeClr val="tx1">
                  <a:lumMod val="95000"/>
                  <a:lumOff val="5000"/>
                </a:schemeClr>
              </a:solidFill>
              <a:cs typeface="Times New Roman" panose="02020603050405020304" pitchFamily="18" charset="0"/>
            </a:endParaRPr>
          </a:p>
        </p:txBody>
      </p:sp>
      <p:sp>
        <p:nvSpPr>
          <p:cNvPr id="9220" name="Rectangle 29"/>
          <p:cNvSpPr>
            <a:spLocks noChangeArrowheads="1"/>
          </p:cNvSpPr>
          <p:nvPr/>
        </p:nvSpPr>
        <p:spPr bwMode="auto">
          <a:xfrm>
            <a:off x="775014" y="2698602"/>
            <a:ext cx="4793673"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c. 207 </a:t>
            </a:r>
            <a:r>
              <a:rPr lang="en-US" sz="3200" dirty="0">
                <a:solidFill>
                  <a:srgbClr val="000000"/>
                </a:solidFill>
                <a:effectLst/>
                <a:cs typeface="Times New Roman" panose="02020603050405020304" pitchFamily="18" charset="0"/>
                <a:sym typeface="+mn-ea"/>
              </a:rPr>
              <a:t>×</a:t>
            </a:r>
            <a:r>
              <a:rPr lang="en-US" altLang="en-US" sz="3200" b="1" dirty="0">
                <a:solidFill>
                  <a:schemeClr val="tx1">
                    <a:lumMod val="95000"/>
                    <a:lumOff val="5000"/>
                  </a:schemeClr>
                </a:solidFill>
                <a:cs typeface="Times New Roman" panose="02020603050405020304" pitchFamily="18" charset="0"/>
              </a:rPr>
              <a:t> 7 =          </a:t>
            </a:r>
            <a:r>
              <a:rPr lang="en-US" sz="3200" dirty="0">
                <a:solidFill>
                  <a:srgbClr val="000000"/>
                </a:solidFill>
                <a:effectLst/>
                <a:cs typeface="Times New Roman" panose="02020603050405020304" pitchFamily="18" charset="0"/>
                <a:sym typeface="+mn-ea"/>
              </a:rPr>
              <a:t>×</a:t>
            </a:r>
            <a:r>
              <a:rPr lang="en-US" altLang="en-US" sz="3200" b="1" dirty="0">
                <a:solidFill>
                  <a:schemeClr val="tx1">
                    <a:lumMod val="95000"/>
                    <a:lumOff val="5000"/>
                  </a:schemeClr>
                </a:solidFill>
                <a:cs typeface="Times New Roman" panose="02020603050405020304" pitchFamily="18" charset="0"/>
              </a:rPr>
              <a:t> 207  </a:t>
            </a:r>
            <a:endParaRPr lang="en-US" altLang="en-US" sz="3200" b="1" dirty="0">
              <a:solidFill>
                <a:schemeClr val="tx1">
                  <a:lumMod val="95000"/>
                  <a:lumOff val="5000"/>
                </a:schemeClr>
              </a:solidFill>
              <a:cs typeface="Times New Roman" panose="02020603050405020304" pitchFamily="18" charset="0"/>
            </a:endParaRPr>
          </a:p>
        </p:txBody>
      </p:sp>
      <p:sp>
        <p:nvSpPr>
          <p:cNvPr id="9221" name="Text Box 34"/>
          <p:cNvSpPr txBox="1">
            <a:spLocks noChangeArrowheads="1"/>
          </p:cNvSpPr>
          <p:nvPr/>
        </p:nvSpPr>
        <p:spPr bwMode="auto">
          <a:xfrm>
            <a:off x="5568687" y="1829335"/>
            <a:ext cx="45959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b.  3 </a:t>
            </a:r>
            <a:r>
              <a:rPr lang="en-US" sz="3200" dirty="0">
                <a:solidFill>
                  <a:srgbClr val="000000"/>
                </a:solidFill>
                <a:effectLst/>
                <a:cs typeface="Times New Roman" panose="02020603050405020304" pitchFamily="18" charset="0"/>
                <a:sym typeface="+mn-ea"/>
              </a:rPr>
              <a:t>×</a:t>
            </a:r>
            <a:r>
              <a:rPr lang="en-US" altLang="en-US" sz="3200" b="1" dirty="0">
                <a:solidFill>
                  <a:schemeClr val="tx1">
                    <a:lumMod val="95000"/>
                    <a:lumOff val="5000"/>
                  </a:schemeClr>
                </a:solidFill>
                <a:cs typeface="Times New Roman" panose="02020603050405020304" pitchFamily="18" charset="0"/>
              </a:rPr>
              <a:t> 5  = 5 </a:t>
            </a:r>
            <a:r>
              <a:rPr lang="en-US" sz="3200" dirty="0">
                <a:solidFill>
                  <a:srgbClr val="000000"/>
                </a:solidFill>
                <a:effectLst/>
                <a:cs typeface="Times New Roman" panose="02020603050405020304" pitchFamily="18" charset="0"/>
                <a:sym typeface="+mn-ea"/>
              </a:rPr>
              <a:t>×</a:t>
            </a:r>
            <a:endParaRPr lang="en-US" altLang="en-US" sz="3200" b="1" dirty="0">
              <a:solidFill>
                <a:schemeClr val="tx1">
                  <a:lumMod val="95000"/>
                  <a:lumOff val="5000"/>
                </a:schemeClr>
              </a:solidFill>
              <a:cs typeface="Times New Roman" panose="02020603050405020304" pitchFamily="18" charset="0"/>
            </a:endParaRPr>
          </a:p>
        </p:txBody>
      </p:sp>
      <p:sp>
        <p:nvSpPr>
          <p:cNvPr id="9222" name="Text Box 38"/>
          <p:cNvSpPr txBox="1">
            <a:spLocks noChangeArrowheads="1"/>
          </p:cNvSpPr>
          <p:nvPr/>
        </p:nvSpPr>
        <p:spPr bwMode="auto">
          <a:xfrm>
            <a:off x="5629393" y="2656379"/>
            <a:ext cx="5787593"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d. 2138 </a:t>
            </a:r>
            <a:r>
              <a:rPr lang="en-US" sz="3200" dirty="0">
                <a:solidFill>
                  <a:srgbClr val="000000"/>
                </a:solidFill>
                <a:effectLst/>
                <a:cs typeface="Times New Roman" panose="02020603050405020304" pitchFamily="18" charset="0"/>
                <a:sym typeface="+mn-ea"/>
              </a:rPr>
              <a:t>×</a:t>
            </a:r>
            <a:r>
              <a:rPr lang="en-US" altLang="en-US" sz="3200" b="1" dirty="0">
                <a:solidFill>
                  <a:schemeClr val="tx1">
                    <a:lumMod val="95000"/>
                    <a:lumOff val="5000"/>
                  </a:schemeClr>
                </a:solidFill>
                <a:cs typeface="Times New Roman" panose="02020603050405020304" pitchFamily="18" charset="0"/>
              </a:rPr>
              <a:t>  9 =      </a:t>
            </a:r>
            <a:r>
              <a:rPr lang="en-US" sz="3200" dirty="0">
                <a:solidFill>
                  <a:srgbClr val="000000"/>
                </a:solidFill>
                <a:effectLst/>
                <a:cs typeface="Times New Roman" panose="02020603050405020304" pitchFamily="18" charset="0"/>
                <a:sym typeface="+mn-ea"/>
              </a:rPr>
              <a:t>×</a:t>
            </a:r>
            <a:r>
              <a:rPr lang="en-US" altLang="en-US" sz="3200" b="1" dirty="0">
                <a:solidFill>
                  <a:schemeClr val="tx1">
                    <a:lumMod val="95000"/>
                    <a:lumOff val="5000"/>
                  </a:schemeClr>
                </a:solidFill>
                <a:cs typeface="Times New Roman" panose="02020603050405020304" pitchFamily="18" charset="0"/>
              </a:rPr>
              <a:t> 2138</a:t>
            </a:r>
            <a:endParaRPr lang="en-US" altLang="en-US" sz="3200" b="1" dirty="0">
              <a:solidFill>
                <a:schemeClr val="tx1">
                  <a:lumMod val="95000"/>
                  <a:lumOff val="5000"/>
                </a:schemeClr>
              </a:solidFill>
              <a:cs typeface="Times New Roman" panose="02020603050405020304" pitchFamily="18" charset="0"/>
            </a:endParaRPr>
          </a:p>
        </p:txBody>
      </p:sp>
      <p:sp>
        <p:nvSpPr>
          <p:cNvPr id="9223" name="Text Box 48"/>
          <p:cNvSpPr txBox="1">
            <a:spLocks noChangeArrowheads="1"/>
          </p:cNvSpPr>
          <p:nvPr/>
        </p:nvSpPr>
        <p:spPr bwMode="auto">
          <a:xfrm>
            <a:off x="3505201" y="0"/>
            <a:ext cx="57118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en-US" altLang="en-US" b="1">
              <a:solidFill>
                <a:prstClr val="black"/>
              </a:solidFill>
            </a:endParaRPr>
          </a:p>
          <a:p>
            <a:pPr eaLnBrk="1" fontAlgn="base" hangingPunct="1">
              <a:spcBef>
                <a:spcPct val="0"/>
              </a:spcBef>
              <a:spcAft>
                <a:spcPct val="0"/>
              </a:spcAft>
            </a:pPr>
            <a:endParaRPr lang="en-US" altLang="en-US" sz="2800" b="1">
              <a:solidFill>
                <a:prstClr val="black"/>
              </a:solidFill>
              <a:latin typeface="Arial" panose="020B0604020202020204"/>
            </a:endParaRPr>
          </a:p>
        </p:txBody>
      </p:sp>
      <p:sp>
        <p:nvSpPr>
          <p:cNvPr id="9224" name="Rectangle 29"/>
          <p:cNvSpPr>
            <a:spLocks noChangeArrowheads="1"/>
          </p:cNvSpPr>
          <p:nvPr/>
        </p:nvSpPr>
        <p:spPr bwMode="auto">
          <a:xfrm>
            <a:off x="3707765" y="1843405"/>
            <a:ext cx="763270" cy="481965"/>
          </a:xfrm>
          <a:prstGeom prst="rect">
            <a:avLst/>
          </a:prstGeom>
          <a:solidFill>
            <a:schemeClr val="bg1"/>
          </a:solidFill>
          <a:ln w="9525">
            <a:solidFill>
              <a:schemeClr val="tx1"/>
            </a:solidFill>
            <a:miter lim="800000"/>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5" name="Rectangle 30"/>
          <p:cNvSpPr>
            <a:spLocks noChangeArrowheads="1"/>
          </p:cNvSpPr>
          <p:nvPr/>
        </p:nvSpPr>
        <p:spPr bwMode="auto">
          <a:xfrm>
            <a:off x="3144520" y="2698750"/>
            <a:ext cx="762635" cy="584835"/>
          </a:xfrm>
          <a:prstGeom prst="rect">
            <a:avLst/>
          </a:prstGeom>
          <a:solidFill>
            <a:schemeClr val="bg1"/>
          </a:solidFill>
          <a:ln w="9525">
            <a:solidFill>
              <a:schemeClr val="tx1"/>
            </a:solidFill>
            <a:miter lim="800000"/>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altLang="en-US" sz="2800" b="1" dirty="0">
                <a:solidFill>
                  <a:srgbClr val="FF0000"/>
                </a:solidFill>
                <a:cs typeface="Times New Roman" panose="02020603050405020304" pitchFamily="18" charset="0"/>
                <a:sym typeface="+mn-ea"/>
              </a:rPr>
              <a:t>7</a:t>
            </a:r>
            <a:endParaRPr lang="en-US" altLang="en-US" sz="2800" b="1" dirty="0">
              <a:solidFill>
                <a:srgbClr val="FF0000"/>
              </a:solidFill>
              <a:cs typeface="Times New Roman" panose="02020603050405020304" pitchFamily="18" charset="0"/>
              <a:sym typeface="+mn-ea"/>
            </a:endParaRPr>
          </a:p>
        </p:txBody>
      </p:sp>
      <p:sp>
        <p:nvSpPr>
          <p:cNvPr id="9226" name="Rectangle 31"/>
          <p:cNvSpPr>
            <a:spLocks noChangeArrowheads="1"/>
          </p:cNvSpPr>
          <p:nvPr/>
        </p:nvSpPr>
        <p:spPr bwMode="auto">
          <a:xfrm>
            <a:off x="8420423" y="1875623"/>
            <a:ext cx="468784" cy="450355"/>
          </a:xfrm>
          <a:prstGeom prst="rect">
            <a:avLst/>
          </a:prstGeom>
          <a:solidFill>
            <a:schemeClr val="bg1"/>
          </a:solidFill>
          <a:ln w="9525">
            <a:solidFill>
              <a:schemeClr val="tx1"/>
            </a:solidFill>
            <a:miter lim="800000"/>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fontAlgn="base" hangingPunct="1">
              <a:spcBef>
                <a:spcPct val="0"/>
              </a:spcBef>
              <a:spcAft>
                <a:spcPct val="0"/>
              </a:spcAft>
            </a:pPr>
            <a:r>
              <a:rPr lang="en-US" altLang="en-US" sz="3200" b="1" dirty="0">
                <a:solidFill>
                  <a:srgbClr val="FF0000"/>
                </a:solidFill>
                <a:cs typeface="Times New Roman" panose="02020603050405020304" pitchFamily="18" charset="0"/>
                <a:sym typeface="+mn-ea"/>
              </a:rPr>
              <a:t>3</a:t>
            </a:r>
            <a:endParaRPr lang="en-US" altLang="en-US" sz="3200" b="1" dirty="0">
              <a:solidFill>
                <a:srgbClr val="FF0000"/>
              </a:solidFill>
              <a:cs typeface="Times New Roman" panose="02020603050405020304" pitchFamily="18" charset="0"/>
              <a:sym typeface="+mn-ea"/>
            </a:endParaRPr>
          </a:p>
        </p:txBody>
      </p:sp>
      <p:sp>
        <p:nvSpPr>
          <p:cNvPr id="9227" name="Rectangle 32"/>
          <p:cNvSpPr>
            <a:spLocks noChangeArrowheads="1"/>
          </p:cNvSpPr>
          <p:nvPr/>
        </p:nvSpPr>
        <p:spPr bwMode="auto">
          <a:xfrm>
            <a:off x="8185651" y="2761666"/>
            <a:ext cx="430532" cy="372930"/>
          </a:xfrm>
          <a:prstGeom prst="rect">
            <a:avLst/>
          </a:prstGeom>
          <a:solidFill>
            <a:schemeClr val="bg1"/>
          </a:solidFill>
          <a:ln w="9525">
            <a:solidFill>
              <a:schemeClr val="tx1"/>
            </a:solidFill>
            <a:miter lim="800000"/>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fontAlgn="base" hangingPunct="1">
              <a:spcBef>
                <a:spcPct val="0"/>
              </a:spcBef>
              <a:spcAft>
                <a:spcPct val="0"/>
              </a:spcAft>
            </a:pPr>
            <a:r>
              <a:rPr lang="en-US" altLang="en-US" sz="2800" b="1" dirty="0">
                <a:solidFill>
                  <a:srgbClr val="FF0000"/>
                </a:solidFill>
                <a:cs typeface="Times New Roman" panose="02020603050405020304" pitchFamily="18" charset="0"/>
                <a:sym typeface="+mn-ea"/>
              </a:rPr>
              <a:t>9</a:t>
            </a:r>
            <a:endParaRPr lang="en-US" altLang="en-US" sz="2800" b="1" dirty="0">
              <a:solidFill>
                <a:srgbClr val="FF0000"/>
              </a:solidFill>
              <a:cs typeface="Times New Roman" panose="02020603050405020304" pitchFamily="18" charset="0"/>
              <a:sym typeface="+mn-ea"/>
            </a:endParaRPr>
          </a:p>
        </p:txBody>
      </p:sp>
      <p:sp>
        <p:nvSpPr>
          <p:cNvPr id="2" name="TextBox 1"/>
          <p:cNvSpPr txBox="1">
            <a:spLocks noChangeArrowheads="1"/>
          </p:cNvSpPr>
          <p:nvPr/>
        </p:nvSpPr>
        <p:spPr bwMode="auto">
          <a:xfrm>
            <a:off x="3907155" y="1761490"/>
            <a:ext cx="67183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600" b="1" dirty="0">
                <a:solidFill>
                  <a:srgbClr val="FF0000"/>
                </a:solidFill>
              </a:rPr>
              <a:t>4</a:t>
            </a:r>
            <a:endParaRPr lang="en-US" altLang="en-US" sz="3600" b="1" dirty="0">
              <a:solidFill>
                <a:srgbClr val="FF0000"/>
              </a:solidFill>
            </a:endParaRPr>
          </a:p>
        </p:txBody>
      </p:sp>
      <p:sp>
        <p:nvSpPr>
          <p:cNvPr id="18" name="Cloud 17"/>
          <p:cNvSpPr/>
          <p:nvPr/>
        </p:nvSpPr>
        <p:spPr>
          <a:xfrm>
            <a:off x="3708057" y="4068651"/>
            <a:ext cx="6202656" cy="214138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Sử dụng tính chất giao hoán của phép nhân.</a:t>
            </a:r>
            <a:endParaRPr lang="x-none"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anim to="" calcmode="lin" valueType="num">
                                      <p:cBhvr>
                                        <p:cTn id="7" dur="1" fill="hold"/>
                                        <p:tgtEl>
                                          <p:spTgt spid="9226"/>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218">
                                            <p:txEl>
                                              <p:pRg st="0" end="0"/>
                                            </p:txEl>
                                          </p:spTgt>
                                        </p:tgtEl>
                                        <p:attrNameLst>
                                          <p:attrName>style.visibility</p:attrName>
                                        </p:attrNameLst>
                                      </p:cBhvr>
                                      <p:to>
                                        <p:strVal val="visible"/>
                                      </p:to>
                                    </p:set>
                                    <p:anim to="" calcmode="lin" valueType="num">
                                      <p:cBhvr>
                                        <p:cTn id="12" dur="1" fill="hold"/>
                                        <p:tgtEl>
                                          <p:spTgt spid="9218">
                                            <p:txEl>
                                              <p:pRg st="0" end="0"/>
                                            </p:txEl>
                                          </p:spTgt>
                                        </p:tgtEl>
                                      </p:cBhvr>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9219">
                                            <p:txEl>
                                              <p:pRg st="0" end="0"/>
                                            </p:txEl>
                                          </p:spTgt>
                                        </p:tgtEl>
                                        <p:attrNameLst>
                                          <p:attrName>style.visibility</p:attrName>
                                        </p:attrNameLst>
                                      </p:cBhvr>
                                      <p:to>
                                        <p:strVal val="visible"/>
                                      </p:to>
                                    </p:set>
                                    <p:anim to="" calcmode="lin" valueType="num">
                                      <p:cBhvr>
                                        <p:cTn id="21" dur="1" fill="hold"/>
                                        <p:tgtEl>
                                          <p:spTgt spid="9219">
                                            <p:txEl>
                                              <p:pRg st="0" end="0"/>
                                            </p:txEl>
                                          </p:spTgt>
                                        </p:tgtEl>
                                      </p:cBhvr>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heel(1)">
                                      <p:cBhvr>
                                        <p:cTn id="26" dur="20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9221">
                                            <p:txEl>
                                              <p:pRg st="0" end="0"/>
                                            </p:txEl>
                                          </p:spTgt>
                                        </p:tgtEl>
                                        <p:attrNameLst>
                                          <p:attrName>style.visibility</p:attrName>
                                        </p:attrNameLst>
                                      </p:cBhvr>
                                      <p:to>
                                        <p:strVal val="visible"/>
                                      </p:to>
                                    </p:set>
                                    <p:animEffect transition="in" filter="blinds(horizontal)">
                                      <p:cBhvr>
                                        <p:cTn id="31" dur="500"/>
                                        <p:tgtEl>
                                          <p:spTgt spid="922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226">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9220">
                                            <p:txEl>
                                              <p:pRg st="0" end="0"/>
                                            </p:txEl>
                                          </p:spTgt>
                                        </p:tgtEl>
                                        <p:attrNameLst>
                                          <p:attrName>style.visibility</p:attrName>
                                        </p:attrNameLst>
                                      </p:cBhvr>
                                      <p:to>
                                        <p:strVal val="visible"/>
                                      </p:to>
                                    </p:set>
                                    <p:animEffect transition="in" filter="blinds(horizontal)">
                                      <p:cBhvr>
                                        <p:cTn id="40" dur="500"/>
                                        <p:tgtEl>
                                          <p:spTgt spid="922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9225">
                                            <p:txEl>
                                              <p:pRg st="0" end="0"/>
                                            </p:txEl>
                                          </p:spTgt>
                                        </p:tgtEl>
                                        <p:attrNameLst>
                                          <p:attrName>style.visibility</p:attrName>
                                        </p:attrNameLst>
                                      </p:cBhvr>
                                      <p:to>
                                        <p:strVal val="visible"/>
                                      </p:to>
                                    </p:set>
                                    <p:animEffect transition="in" filter="diamond(in)">
                                      <p:cBhvr>
                                        <p:cTn id="45" dur="2000"/>
                                        <p:tgtEl>
                                          <p:spTgt spid="922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9222">
                                            <p:txEl>
                                              <p:pRg st="0" end="0"/>
                                            </p:txEl>
                                          </p:spTgt>
                                        </p:tgtEl>
                                        <p:attrNameLst>
                                          <p:attrName>style.visibility</p:attrName>
                                        </p:attrNameLst>
                                      </p:cBhvr>
                                      <p:to>
                                        <p:strVal val="visible"/>
                                      </p:to>
                                    </p:set>
                                    <p:animEffect transition="in" filter="wheel(1)">
                                      <p:cBhvr>
                                        <p:cTn id="50" dur="2000"/>
                                        <p:tgtEl>
                                          <p:spTgt spid="922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2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6"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l="-1000" t="-2000" r="-1000" b="-7000"/>
          </a:stretch>
        </a:blipFill>
        <a:effectLst/>
      </p:bgPr>
    </p:bg>
    <p:spTree>
      <p:nvGrpSpPr>
        <p:cNvPr id="1" name=""/>
        <p:cNvGrpSpPr/>
        <p:nvPr/>
      </p:nvGrpSpPr>
      <p:grpSpPr>
        <a:xfrm>
          <a:off x="0" y="0"/>
          <a:ext cx="0" cy="0"/>
          <a:chOff x="0" y="0"/>
          <a:chExt cx="0" cy="0"/>
        </a:xfrm>
      </p:grpSpPr>
      <p:sp>
        <p:nvSpPr>
          <p:cNvPr id="10252" name="Text Box 19"/>
          <p:cNvSpPr txBox="1">
            <a:spLocks noChangeArrowheads="1"/>
          </p:cNvSpPr>
          <p:nvPr/>
        </p:nvSpPr>
        <p:spPr bwMode="auto">
          <a:xfrm>
            <a:off x="790575" y="614933"/>
            <a:ext cx="48874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t>Bài</a:t>
            </a:r>
            <a:r>
              <a:rPr lang="en-US" altLang="en-US" sz="3200" b="1" dirty="0"/>
              <a:t> 2. </a:t>
            </a:r>
            <a:r>
              <a:rPr lang="en-US" altLang="en-US" sz="3200" b="1" dirty="0" err="1"/>
              <a:t>Tính</a:t>
            </a:r>
            <a:r>
              <a:rPr lang="en-US" altLang="en-US" sz="3200" b="1" dirty="0"/>
              <a:t>:</a:t>
            </a:r>
            <a:endParaRPr lang="en-US" altLang="en-US" sz="3200" dirty="0"/>
          </a:p>
        </p:txBody>
      </p:sp>
      <p:sp>
        <p:nvSpPr>
          <p:cNvPr id="4" name="Scroll: Horizontal 3"/>
          <p:cNvSpPr/>
          <p:nvPr/>
        </p:nvSpPr>
        <p:spPr>
          <a:xfrm>
            <a:off x="638687" y="5582124"/>
            <a:ext cx="10736825" cy="845128"/>
          </a:xfrm>
          <a:prstGeom prst="horizontalScroll">
            <a:avLst/>
          </a:prstGeom>
          <a:solidFill>
            <a:srgbClr val="92D05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tìm được kết quả của các phép tính này</a:t>
            </a:r>
            <a:r>
              <a:rPr lang="nl-NL"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làm như thế nào? </a:t>
            </a:r>
            <a:endParaRPr lang="en-US" sz="2800" b="1" dirty="0">
              <a:solidFill>
                <a:schemeClr val="tx1"/>
              </a:solidFill>
            </a:endParaRPr>
          </a:p>
        </p:txBody>
      </p:sp>
      <p:sp>
        <p:nvSpPr>
          <p:cNvPr id="3" name="Hộp Văn bản 2"/>
          <p:cNvSpPr txBox="1"/>
          <p:nvPr/>
        </p:nvSpPr>
        <p:spPr>
          <a:xfrm>
            <a:off x="6588649" y="3438208"/>
            <a:ext cx="2211154" cy="58356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5 x 1326 =</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Hộp Văn bản 6"/>
          <p:cNvSpPr txBox="1"/>
          <p:nvPr/>
        </p:nvSpPr>
        <p:spPr>
          <a:xfrm>
            <a:off x="898647" y="1294229"/>
            <a:ext cx="4671293" cy="58356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a) 1357 </a:t>
            </a:r>
            <a:r>
              <a:rPr lang="en-US" sz="3200" dirty="0">
                <a:solidFill>
                  <a:srgbClr val="000000"/>
                </a:solidFill>
                <a:effectLst/>
                <a:latin typeface="Times New Roman" panose="02020603050405020304" pitchFamily="18" charset="0"/>
                <a:cs typeface="Times New Roman" panose="02020603050405020304" pitchFamily="18" charset="0"/>
                <a:sym typeface="+mn-ea"/>
              </a:rPr>
              <a:t>×</a:t>
            </a:r>
            <a:r>
              <a:rPr lang="en-US" sz="3200" b="0" i="0" dirty="0">
                <a:solidFill>
                  <a:srgbClr val="000000"/>
                </a:solidFill>
                <a:effectLst/>
                <a:latin typeface="Times New Roman" panose="02020603050405020304" pitchFamily="18" charset="0"/>
                <a:cs typeface="Times New Roman" panose="02020603050405020304" pitchFamily="18" charset="0"/>
              </a:rPr>
              <a:t> 5 =</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9" name="Hộp Văn bản 8"/>
          <p:cNvSpPr txBox="1"/>
          <p:nvPr/>
        </p:nvSpPr>
        <p:spPr>
          <a:xfrm>
            <a:off x="650485" y="3438623"/>
            <a:ext cx="5168394" cy="58356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b) 40 236 </a:t>
            </a:r>
            <a:r>
              <a:rPr lang="en-US" sz="3200" dirty="0">
                <a:solidFill>
                  <a:srgbClr val="000000"/>
                </a:solidFill>
                <a:effectLst/>
                <a:latin typeface="Times New Roman" panose="02020603050405020304" pitchFamily="18" charset="0"/>
                <a:cs typeface="Times New Roman" panose="02020603050405020304" pitchFamily="18" charset="0"/>
                <a:sym typeface="+mn-ea"/>
              </a:rPr>
              <a:t>×</a:t>
            </a:r>
            <a:r>
              <a:rPr lang="en-US" sz="3200" b="0" i="0" dirty="0">
                <a:solidFill>
                  <a:srgbClr val="000000"/>
                </a:solidFill>
                <a:effectLst/>
                <a:latin typeface="Times New Roman" panose="02020603050405020304" pitchFamily="18" charset="0"/>
                <a:cs typeface="Times New Roman" panose="02020603050405020304" pitchFamily="18" charset="0"/>
              </a:rPr>
              <a:t> 7 =</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13" name="Hộp Văn bản 12"/>
          <p:cNvSpPr txBox="1"/>
          <p:nvPr/>
        </p:nvSpPr>
        <p:spPr>
          <a:xfrm>
            <a:off x="6588649" y="1293842"/>
            <a:ext cx="4671293" cy="58356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7 </a:t>
            </a:r>
            <a:r>
              <a:rPr lang="en-US" sz="3200" dirty="0">
                <a:solidFill>
                  <a:srgbClr val="000000"/>
                </a:solidFill>
                <a:effectLst/>
                <a:latin typeface="Times New Roman" panose="02020603050405020304" pitchFamily="18" charset="0"/>
                <a:cs typeface="Times New Roman" panose="02020603050405020304" pitchFamily="18" charset="0"/>
                <a:sym typeface="+mn-ea"/>
              </a:rPr>
              <a:t>×</a:t>
            </a:r>
            <a:r>
              <a:rPr lang="en-US" sz="3200" b="0" i="0" dirty="0">
                <a:solidFill>
                  <a:srgbClr val="000000"/>
                </a:solidFill>
                <a:effectLst/>
                <a:latin typeface="Times New Roman" panose="02020603050405020304" pitchFamily="18" charset="0"/>
                <a:cs typeface="Times New Roman" panose="02020603050405020304" pitchFamily="18" charset="0"/>
              </a:rPr>
              <a:t> 853 =  </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15" name="Hộp Văn bản 14"/>
          <p:cNvSpPr txBox="1"/>
          <p:nvPr/>
        </p:nvSpPr>
        <p:spPr>
          <a:xfrm>
            <a:off x="2703340" y="1258119"/>
            <a:ext cx="1934309" cy="1568450"/>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      1357            × 5</a:t>
            </a:r>
            <a:endParaRPr lang="en-US" sz="3200" b="0" i="0" dirty="0">
              <a:solidFill>
                <a:srgbClr val="000000"/>
              </a:solidFill>
              <a:effectLst/>
              <a:latin typeface="Times New Roman" panose="02020603050405020304" pitchFamily="18" charset="0"/>
              <a:cs typeface="Times New Roman" panose="02020603050405020304" pitchFamily="18" charset="0"/>
            </a:endParaRPr>
          </a:p>
          <a:p>
            <a:pPr algn="l"/>
            <a:r>
              <a:rPr lang="en-US" sz="3200" b="0" i="0" dirty="0">
                <a:solidFill>
                  <a:srgbClr val="000000"/>
                </a:solidFill>
                <a:effectLst/>
                <a:latin typeface="Times New Roman" panose="02020603050405020304" pitchFamily="18" charset="0"/>
                <a:cs typeface="Times New Roman" panose="02020603050405020304" pitchFamily="18" charset="0"/>
              </a:rPr>
              <a:t>= 6785</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25" name="Hộp Văn bản 24"/>
          <p:cNvSpPr txBox="1"/>
          <p:nvPr/>
        </p:nvSpPr>
        <p:spPr>
          <a:xfrm>
            <a:off x="8418144" y="1295046"/>
            <a:ext cx="2957240" cy="1568450"/>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853 </a:t>
            </a:r>
            <a:endParaRPr lang="en-US" sz="3200"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effectLst/>
                <a:latin typeface="Times New Roman" panose="02020603050405020304" pitchFamily="18" charset="0"/>
                <a:cs typeface="Times New Roman" panose="02020603050405020304" pitchFamily="18" charset="0"/>
                <a:sym typeface="+mn-ea"/>
              </a:rPr>
              <a:t>×</a:t>
            </a:r>
            <a:r>
              <a:rPr lang="en-US" sz="3200" dirty="0">
                <a:solidFill>
                  <a:srgbClr val="000000"/>
                </a:solidFill>
                <a:latin typeface="Times New Roman" panose="02020603050405020304" pitchFamily="18" charset="0"/>
                <a:cs typeface="Times New Roman" panose="02020603050405020304" pitchFamily="18" charset="0"/>
              </a:rPr>
              <a:t> 7</a:t>
            </a:r>
            <a:endParaRPr lang="en-US" sz="3200"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=5971   </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6" name="Hộp Văn bản 25"/>
          <p:cNvSpPr txBox="1"/>
          <p:nvPr/>
        </p:nvSpPr>
        <p:spPr>
          <a:xfrm>
            <a:off x="3631771" y="3438461"/>
            <a:ext cx="2957240" cy="2061210"/>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40 236 </a:t>
            </a:r>
            <a:endParaRPr lang="en-US" sz="3200"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cs typeface="Times New Roman" panose="02020603050405020304" pitchFamily="18" charset="0"/>
                <a:sym typeface="+mn-ea"/>
              </a:rPr>
              <a:t>×</a:t>
            </a:r>
            <a:r>
              <a:rPr lang="en-US" sz="3200" dirty="0">
                <a:solidFill>
                  <a:srgbClr val="000000"/>
                </a:solidFill>
                <a:latin typeface="Times New Roman" panose="02020603050405020304" pitchFamily="18" charset="0"/>
                <a:cs typeface="Times New Roman" panose="02020603050405020304" pitchFamily="18" charset="0"/>
              </a:rPr>
              <a:t> 7</a:t>
            </a:r>
            <a:endParaRPr lang="en-US" sz="3200"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281 652</a:t>
            </a:r>
            <a:endParaRPr lang="en-US" sz="3200"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8" name="Hộp Văn bản 27"/>
          <p:cNvSpPr txBox="1"/>
          <p:nvPr/>
        </p:nvSpPr>
        <p:spPr>
          <a:xfrm>
            <a:off x="8636577" y="3438384"/>
            <a:ext cx="2957240" cy="1568450"/>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1326</a:t>
            </a:r>
            <a:endParaRPr lang="en-US" sz="3200"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dirty="0">
                <a:solidFill>
                  <a:srgbClr val="000000"/>
                </a:solidFill>
                <a:effectLst/>
                <a:latin typeface="Times New Roman" panose="02020603050405020304" pitchFamily="18" charset="0"/>
                <a:cs typeface="Times New Roman" panose="02020603050405020304" pitchFamily="18" charset="0"/>
                <a:sym typeface="+mn-ea"/>
              </a:rPr>
              <a:t>×</a:t>
            </a:r>
            <a:r>
              <a:rPr lang="en-US" sz="3200" dirty="0">
                <a:solidFill>
                  <a:srgbClr val="000000"/>
                </a:solidFill>
                <a:latin typeface="Times New Roman" panose="02020603050405020304" pitchFamily="18" charset="0"/>
                <a:cs typeface="Times New Roman" panose="02020603050405020304" pitchFamily="18" charset="0"/>
              </a:rPr>
              <a:t> 5</a:t>
            </a:r>
            <a:endParaRPr lang="en-US" sz="3200"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6630</a:t>
            </a:r>
            <a:endParaRPr lang="en-US" sz="32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5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diamond(in)">
                                      <p:cBhvr>
                                        <p:cTn id="36" dur="20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blinds(horizontal)">
                                      <p:cBhvr>
                                        <p:cTn id="41" dur="500"/>
                                        <p:tgtEl>
                                          <p:spTgt spid="15">
                                            <p:txEl>
                                              <p:pRg st="0" end="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Effect transition="in" filter="blinds(horizontal)">
                                      <p:cBhvr>
                                        <p:cTn id="44" dur="500"/>
                                        <p:tgtEl>
                                          <p:spTgt spid="1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nodeType="click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plus(in)">
                                      <p:cBhvr>
                                        <p:cTn id="53" dur="2000"/>
                                        <p:tgtEl>
                                          <p:spTgt spid="25">
                                            <p:txEl>
                                              <p:pRg st="0" end="0"/>
                                            </p:txEl>
                                          </p:spTgt>
                                        </p:tgtEl>
                                      </p:cBhvr>
                                    </p:animEffect>
                                  </p:childTnLst>
                                </p:cTn>
                              </p:par>
                              <p:par>
                                <p:cTn id="54" presetID="13" presetClass="entr" presetSubtype="16" fill="hold" nodeType="withEffect">
                                  <p:stCondLst>
                                    <p:cond delay="0"/>
                                  </p:stCondLst>
                                  <p:childTnLst>
                                    <p:set>
                                      <p:cBhvr>
                                        <p:cTn id="55" dur="1" fill="hold">
                                          <p:stCondLst>
                                            <p:cond delay="0"/>
                                          </p:stCondLst>
                                        </p:cTn>
                                        <p:tgtEl>
                                          <p:spTgt spid="25">
                                            <p:txEl>
                                              <p:pRg st="1" end="1"/>
                                            </p:txEl>
                                          </p:spTgt>
                                        </p:tgtEl>
                                        <p:attrNameLst>
                                          <p:attrName>style.visibility</p:attrName>
                                        </p:attrNameLst>
                                      </p:cBhvr>
                                      <p:to>
                                        <p:strVal val="visible"/>
                                      </p:to>
                                    </p:set>
                                    <p:animEffect transition="in" filter="plus(in)">
                                      <p:cBhvr>
                                        <p:cTn id="56" dur="2000"/>
                                        <p:tgtEl>
                                          <p:spTgt spid="25">
                                            <p:txEl>
                                              <p:pRg st="1" end="1"/>
                                            </p:txEl>
                                          </p:spTgt>
                                        </p:tgtEl>
                                      </p:cBhvr>
                                    </p:animEffect>
                                  </p:childTnLst>
                                </p:cTn>
                              </p:par>
                              <p:par>
                                <p:cTn id="57" presetID="13" presetClass="entr" presetSubtype="16" fill="hold" nodeType="withEffect">
                                  <p:stCondLst>
                                    <p:cond delay="0"/>
                                  </p:stCondLst>
                                  <p:childTnLst>
                                    <p:set>
                                      <p:cBhvr>
                                        <p:cTn id="58" dur="1" fill="hold">
                                          <p:stCondLst>
                                            <p:cond delay="0"/>
                                          </p:stCondLst>
                                        </p:cTn>
                                        <p:tgtEl>
                                          <p:spTgt spid="25">
                                            <p:txEl>
                                              <p:pRg st="2" end="2"/>
                                            </p:txEl>
                                          </p:spTgt>
                                        </p:tgtEl>
                                        <p:attrNameLst>
                                          <p:attrName>style.visibility</p:attrName>
                                        </p:attrNameLst>
                                      </p:cBhvr>
                                      <p:to>
                                        <p:strVal val="visible"/>
                                      </p:to>
                                    </p:set>
                                    <p:animEffect transition="in" filter="plus(in)">
                                      <p:cBhvr>
                                        <p:cTn id="59" dur="2000"/>
                                        <p:tgtEl>
                                          <p:spTgt spid="25">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Effect transition="in" filter="blinds(horizontal)">
                                      <p:cBhvr>
                                        <p:cTn id="64" dur="500"/>
                                        <p:tgtEl>
                                          <p:spTgt spid="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3" presetClass="entr" presetSubtype="16" fill="hold" nodeType="clickEffect">
                                  <p:stCondLst>
                                    <p:cond delay="0"/>
                                  </p:stCondLst>
                                  <p:childTnLst>
                                    <p:set>
                                      <p:cBhvr>
                                        <p:cTn id="68" dur="1" fill="hold">
                                          <p:stCondLst>
                                            <p:cond delay="0"/>
                                          </p:stCondLst>
                                        </p:cTn>
                                        <p:tgtEl>
                                          <p:spTgt spid="26">
                                            <p:txEl>
                                              <p:pRg st="0" end="0"/>
                                            </p:txEl>
                                          </p:spTgt>
                                        </p:tgtEl>
                                        <p:attrNameLst>
                                          <p:attrName>style.visibility</p:attrName>
                                        </p:attrNameLst>
                                      </p:cBhvr>
                                      <p:to>
                                        <p:strVal val="visible"/>
                                      </p:to>
                                    </p:set>
                                    <p:animEffect transition="in" filter="plus(in)">
                                      <p:cBhvr>
                                        <p:cTn id="69" dur="2000"/>
                                        <p:tgtEl>
                                          <p:spTgt spid="26">
                                            <p:txEl>
                                              <p:pRg st="0" end="0"/>
                                            </p:txEl>
                                          </p:spTgt>
                                        </p:tgtEl>
                                      </p:cBhvr>
                                    </p:animEffect>
                                  </p:childTnLst>
                                </p:cTn>
                              </p:par>
                              <p:par>
                                <p:cTn id="70" presetID="13" presetClass="entr" presetSubtype="16" fill="hold" nodeType="withEffect">
                                  <p:stCondLst>
                                    <p:cond delay="0"/>
                                  </p:stCondLst>
                                  <p:childTnLst>
                                    <p:set>
                                      <p:cBhvr>
                                        <p:cTn id="71" dur="1" fill="hold">
                                          <p:stCondLst>
                                            <p:cond delay="0"/>
                                          </p:stCondLst>
                                        </p:cTn>
                                        <p:tgtEl>
                                          <p:spTgt spid="26">
                                            <p:txEl>
                                              <p:pRg st="1" end="1"/>
                                            </p:txEl>
                                          </p:spTgt>
                                        </p:tgtEl>
                                        <p:attrNameLst>
                                          <p:attrName>style.visibility</p:attrName>
                                        </p:attrNameLst>
                                      </p:cBhvr>
                                      <p:to>
                                        <p:strVal val="visible"/>
                                      </p:to>
                                    </p:set>
                                    <p:animEffect transition="in" filter="plus(in)">
                                      <p:cBhvr>
                                        <p:cTn id="72" dur="2000"/>
                                        <p:tgtEl>
                                          <p:spTgt spid="26">
                                            <p:txEl>
                                              <p:pRg st="1" end="1"/>
                                            </p:txEl>
                                          </p:spTgt>
                                        </p:tgtEl>
                                      </p:cBhvr>
                                    </p:animEffect>
                                  </p:childTnLst>
                                </p:cTn>
                              </p:par>
                              <p:par>
                                <p:cTn id="73" presetID="13" presetClass="entr" presetSubtype="16" fill="hold" nodeType="withEffect">
                                  <p:stCondLst>
                                    <p:cond delay="0"/>
                                  </p:stCondLst>
                                  <p:childTnLst>
                                    <p:set>
                                      <p:cBhvr>
                                        <p:cTn id="74" dur="1" fill="hold">
                                          <p:stCondLst>
                                            <p:cond delay="0"/>
                                          </p:stCondLst>
                                        </p:cTn>
                                        <p:tgtEl>
                                          <p:spTgt spid="26">
                                            <p:txEl>
                                              <p:pRg st="2" end="2"/>
                                            </p:txEl>
                                          </p:spTgt>
                                        </p:tgtEl>
                                        <p:attrNameLst>
                                          <p:attrName>style.visibility</p:attrName>
                                        </p:attrNameLst>
                                      </p:cBhvr>
                                      <p:to>
                                        <p:strVal val="visible"/>
                                      </p:to>
                                    </p:set>
                                    <p:animEffect transition="in" filter="plus(in)">
                                      <p:cBhvr>
                                        <p:cTn id="75" dur="2000"/>
                                        <p:tgtEl>
                                          <p:spTgt spid="26">
                                            <p:txEl>
                                              <p:pRg st="2" end="2"/>
                                            </p:txEl>
                                          </p:spTgt>
                                        </p:tgtEl>
                                      </p:cBhvr>
                                    </p:animEffect>
                                  </p:childTnLst>
                                </p:cTn>
                              </p:par>
                              <p:par>
                                <p:cTn id="76" presetID="13" presetClass="entr" presetSubtype="16" fill="hold" nodeType="withEffect">
                                  <p:stCondLst>
                                    <p:cond delay="0"/>
                                  </p:stCondLst>
                                  <p:childTnLst>
                                    <p:set>
                                      <p:cBhvr>
                                        <p:cTn id="77" dur="1" fill="hold">
                                          <p:stCondLst>
                                            <p:cond delay="0"/>
                                          </p:stCondLst>
                                        </p:cTn>
                                        <p:tgtEl>
                                          <p:spTgt spid="26">
                                            <p:txEl>
                                              <p:pRg st="3" end="3"/>
                                            </p:txEl>
                                          </p:spTgt>
                                        </p:tgtEl>
                                        <p:attrNameLst>
                                          <p:attrName>style.visibility</p:attrName>
                                        </p:attrNameLst>
                                      </p:cBhvr>
                                      <p:to>
                                        <p:strVal val="visible"/>
                                      </p:to>
                                    </p:set>
                                    <p:animEffect transition="in" filter="plus(in)">
                                      <p:cBhvr>
                                        <p:cTn id="78" dur="2000"/>
                                        <p:tgtEl>
                                          <p:spTgt spid="26">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3">
                                            <p:txEl>
                                              <p:pRg st="0" end="0"/>
                                            </p:txEl>
                                          </p:spTgt>
                                        </p:tgtEl>
                                        <p:attrNameLst>
                                          <p:attrName>style.visibility</p:attrName>
                                        </p:attrNameLst>
                                      </p:cBhvr>
                                      <p:to>
                                        <p:strVal val="visible"/>
                                      </p:to>
                                    </p:set>
                                    <p:animEffect transition="in" filter="blinds(horizontal)">
                                      <p:cBhvr>
                                        <p:cTn id="83" dur="500"/>
                                        <p:tgtEl>
                                          <p:spTgt spid="3">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ntr" presetSubtype="16" fill="hold" nodeType="clickEffect">
                                  <p:stCondLst>
                                    <p:cond delay="0"/>
                                  </p:stCondLst>
                                  <p:childTnLst>
                                    <p:set>
                                      <p:cBhvr>
                                        <p:cTn id="87" dur="1" fill="hold">
                                          <p:stCondLst>
                                            <p:cond delay="0"/>
                                          </p:stCondLst>
                                        </p:cTn>
                                        <p:tgtEl>
                                          <p:spTgt spid="28">
                                            <p:txEl>
                                              <p:pRg st="0" end="0"/>
                                            </p:txEl>
                                          </p:spTgt>
                                        </p:tgtEl>
                                        <p:attrNameLst>
                                          <p:attrName>style.visibility</p:attrName>
                                        </p:attrNameLst>
                                      </p:cBhvr>
                                      <p:to>
                                        <p:strVal val="visible"/>
                                      </p:to>
                                    </p:set>
                                    <p:animEffect transition="in" filter="box(in)">
                                      <p:cBhvr>
                                        <p:cTn id="88" dur="2000"/>
                                        <p:tgtEl>
                                          <p:spTgt spid="28">
                                            <p:txEl>
                                              <p:pRg st="0" end="0"/>
                                            </p:txEl>
                                          </p:spTgt>
                                        </p:tgtEl>
                                      </p:cBhvr>
                                    </p:animEffect>
                                  </p:childTnLst>
                                </p:cTn>
                              </p:par>
                              <p:par>
                                <p:cTn id="89" presetID="4" presetClass="entr" presetSubtype="16" fill="hold" nodeType="withEffect">
                                  <p:stCondLst>
                                    <p:cond delay="0"/>
                                  </p:stCondLst>
                                  <p:childTnLst>
                                    <p:set>
                                      <p:cBhvr>
                                        <p:cTn id="90" dur="1" fill="hold">
                                          <p:stCondLst>
                                            <p:cond delay="0"/>
                                          </p:stCondLst>
                                        </p:cTn>
                                        <p:tgtEl>
                                          <p:spTgt spid="28">
                                            <p:txEl>
                                              <p:pRg st="1" end="1"/>
                                            </p:txEl>
                                          </p:spTgt>
                                        </p:tgtEl>
                                        <p:attrNameLst>
                                          <p:attrName>style.visibility</p:attrName>
                                        </p:attrNameLst>
                                      </p:cBhvr>
                                      <p:to>
                                        <p:strVal val="visible"/>
                                      </p:to>
                                    </p:set>
                                    <p:animEffect transition="in" filter="box(in)">
                                      <p:cBhvr>
                                        <p:cTn id="91" dur="2000"/>
                                        <p:tgtEl>
                                          <p:spTgt spid="28">
                                            <p:txEl>
                                              <p:pRg st="1" end="1"/>
                                            </p:txEl>
                                          </p:spTgt>
                                        </p:tgtEl>
                                      </p:cBhvr>
                                    </p:animEffect>
                                  </p:childTnLst>
                                </p:cTn>
                              </p:par>
                              <p:par>
                                <p:cTn id="92" presetID="4" presetClass="entr" presetSubtype="16" fill="hold" nodeType="withEffect">
                                  <p:stCondLst>
                                    <p:cond delay="0"/>
                                  </p:stCondLst>
                                  <p:childTnLst>
                                    <p:set>
                                      <p:cBhvr>
                                        <p:cTn id="93" dur="1" fill="hold">
                                          <p:stCondLst>
                                            <p:cond delay="0"/>
                                          </p:stCondLst>
                                        </p:cTn>
                                        <p:tgtEl>
                                          <p:spTgt spid="28">
                                            <p:txEl>
                                              <p:pRg st="2" end="2"/>
                                            </p:txEl>
                                          </p:spTgt>
                                        </p:tgtEl>
                                        <p:attrNameLst>
                                          <p:attrName>style.visibility</p:attrName>
                                        </p:attrNameLst>
                                      </p:cBhvr>
                                      <p:to>
                                        <p:strVal val="visible"/>
                                      </p:to>
                                    </p:set>
                                    <p:animEffect transition="in" filter="box(in)">
                                      <p:cBhvr>
                                        <p:cTn id="94" dur="20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6" grpId="0"/>
      <p:bldP spid="28" grpId="0"/>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733801" y="21771"/>
            <a:ext cx="4504759" cy="1077218"/>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eaLnBrk="0" fontAlgn="base" hangingPunct="0">
              <a:spcBef>
                <a:spcPct val="0"/>
              </a:spcBef>
              <a:spcAft>
                <a:spcPct val="0"/>
              </a:spcAft>
              <a:defRPr/>
            </a:pPr>
            <a:r>
              <a:rPr lang="en-US" sz="3200" b="1" dirty="0" err="1">
                <a:solidFill>
                  <a:srgbClr val="0BD0D9"/>
                </a:solidFill>
                <a:latin typeface="UTM Americana EB" panose="02040603050506020204" pitchFamily="18" charset="0"/>
                <a:cs typeface="Arial" panose="020B0604020202020204" pitchFamily="34" charset="0"/>
              </a:rPr>
              <a:t>Tính</a:t>
            </a:r>
            <a:r>
              <a:rPr lang="en-US" sz="3200" b="1" dirty="0">
                <a:solidFill>
                  <a:srgbClr val="0BD0D9"/>
                </a:solidFill>
                <a:latin typeface="UTM Americana EB" panose="02040603050506020204" pitchFamily="18" charset="0"/>
                <a:cs typeface="Arial" panose="020B0604020202020204" pitchFamily="34" charset="0"/>
              </a:rPr>
              <a:t> </a:t>
            </a:r>
            <a:r>
              <a:rPr lang="en-US" sz="3200" b="1" dirty="0" err="1">
                <a:solidFill>
                  <a:srgbClr val="0BD0D9"/>
                </a:solidFill>
                <a:latin typeface="UTM Americana EB" panose="02040603050506020204" pitchFamily="18" charset="0"/>
                <a:cs typeface="Arial" panose="020B0604020202020204" pitchFamily="34" charset="0"/>
              </a:rPr>
              <a:t>chất</a:t>
            </a:r>
            <a:r>
              <a:rPr lang="en-US" sz="3200" b="1" dirty="0">
                <a:solidFill>
                  <a:srgbClr val="0BD0D9"/>
                </a:solidFill>
                <a:latin typeface="UTM Americana EB" panose="02040603050506020204" pitchFamily="18" charset="0"/>
                <a:cs typeface="Arial" panose="020B0604020202020204" pitchFamily="34" charset="0"/>
              </a:rPr>
              <a:t> </a:t>
            </a:r>
            <a:r>
              <a:rPr lang="en-US" sz="3200" b="1" dirty="0" err="1">
                <a:solidFill>
                  <a:srgbClr val="0BD0D9"/>
                </a:solidFill>
                <a:latin typeface="UTM Americana EB" panose="02040603050506020204" pitchFamily="18" charset="0"/>
                <a:cs typeface="Arial" panose="020B0604020202020204" pitchFamily="34" charset="0"/>
              </a:rPr>
              <a:t>giao</a:t>
            </a:r>
            <a:r>
              <a:rPr lang="en-US" sz="3200" b="1" dirty="0">
                <a:solidFill>
                  <a:srgbClr val="0BD0D9"/>
                </a:solidFill>
                <a:latin typeface="UTM Americana EB" panose="02040603050506020204" pitchFamily="18" charset="0"/>
                <a:cs typeface="Arial" panose="020B0604020202020204" pitchFamily="34" charset="0"/>
              </a:rPr>
              <a:t> </a:t>
            </a:r>
            <a:r>
              <a:rPr lang="en-US" sz="3200" b="1" dirty="0" err="1">
                <a:solidFill>
                  <a:srgbClr val="0BD0D9"/>
                </a:solidFill>
                <a:latin typeface="UTM Americana EB" panose="02040603050506020204" pitchFamily="18" charset="0"/>
                <a:cs typeface="Arial" panose="020B0604020202020204" pitchFamily="34" charset="0"/>
              </a:rPr>
              <a:t>hoán</a:t>
            </a:r>
            <a:endParaRPr lang="en-US" sz="3200" b="1" dirty="0">
              <a:solidFill>
                <a:srgbClr val="0BD0D9"/>
              </a:solidFill>
              <a:latin typeface="UTM Americana EB" panose="02040603050506020204" pitchFamily="18" charset="0"/>
              <a:cs typeface="Arial" panose="020B0604020202020204" pitchFamily="34" charset="0"/>
            </a:endParaRPr>
          </a:p>
          <a:p>
            <a:pPr algn="ctr" eaLnBrk="0" fontAlgn="base" hangingPunct="0">
              <a:spcBef>
                <a:spcPct val="0"/>
              </a:spcBef>
              <a:spcAft>
                <a:spcPct val="0"/>
              </a:spcAft>
              <a:defRPr/>
            </a:pPr>
            <a:r>
              <a:rPr lang="en-US" sz="3200" b="1" dirty="0" err="1">
                <a:solidFill>
                  <a:srgbClr val="0BD0D9"/>
                </a:solidFill>
                <a:latin typeface="UTM Americana EB" panose="02040603050506020204" pitchFamily="18" charset="0"/>
                <a:cs typeface="Arial" panose="020B0604020202020204" pitchFamily="34" charset="0"/>
              </a:rPr>
              <a:t>của</a:t>
            </a:r>
            <a:r>
              <a:rPr lang="en-US" sz="3200" b="1" dirty="0">
                <a:solidFill>
                  <a:srgbClr val="0BD0D9"/>
                </a:solidFill>
                <a:latin typeface="UTM Americana EB" panose="02040603050506020204" pitchFamily="18" charset="0"/>
                <a:cs typeface="Arial" panose="020B0604020202020204" pitchFamily="34" charset="0"/>
              </a:rPr>
              <a:t> </a:t>
            </a:r>
            <a:r>
              <a:rPr lang="en-US" sz="3200" b="1" dirty="0" err="1">
                <a:solidFill>
                  <a:srgbClr val="0BD0D9"/>
                </a:solidFill>
                <a:latin typeface="UTM Americana EB" panose="02040603050506020204" pitchFamily="18" charset="0"/>
                <a:cs typeface="Arial" panose="020B0604020202020204" pitchFamily="34" charset="0"/>
              </a:rPr>
              <a:t>phép</a:t>
            </a:r>
            <a:r>
              <a:rPr lang="en-US" sz="3200" b="1" dirty="0">
                <a:solidFill>
                  <a:srgbClr val="0BD0D9"/>
                </a:solidFill>
                <a:latin typeface="UTM Americana EB" panose="02040603050506020204" pitchFamily="18" charset="0"/>
                <a:cs typeface="Arial" panose="020B0604020202020204" pitchFamily="34" charset="0"/>
              </a:rPr>
              <a:t> </a:t>
            </a:r>
            <a:r>
              <a:rPr lang="en-US" sz="3200" b="1" dirty="0" err="1">
                <a:solidFill>
                  <a:srgbClr val="0BD0D9"/>
                </a:solidFill>
                <a:latin typeface="UTM Americana EB" panose="02040603050506020204" pitchFamily="18" charset="0"/>
                <a:cs typeface="Arial" panose="020B0604020202020204" pitchFamily="34" charset="0"/>
              </a:rPr>
              <a:t>nhân</a:t>
            </a:r>
            <a:endParaRPr lang="en-US" sz="3200" b="1" dirty="0">
              <a:solidFill>
                <a:srgbClr val="0BD0D9"/>
              </a:solidFill>
              <a:latin typeface="UTM Americana EB" panose="02040603050506020204" pitchFamily="18" charset="0"/>
              <a:cs typeface="Arial" panose="020B0604020202020204" pitchFamily="34" charset="0"/>
            </a:endParaRPr>
          </a:p>
        </p:txBody>
      </p:sp>
      <p:pic>
        <p:nvPicPr>
          <p:cNvPr id="10650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6195" y="4539298"/>
            <a:ext cx="27432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ộp Văn bản 6"/>
          <p:cNvSpPr txBox="1"/>
          <p:nvPr/>
        </p:nvSpPr>
        <p:spPr>
          <a:xfrm>
            <a:off x="959607" y="2137509"/>
            <a:ext cx="4671293" cy="583565"/>
          </a:xfrm>
          <a:prstGeom prst="rect">
            <a:avLst/>
          </a:prstGeom>
          <a:noFill/>
        </p:spPr>
        <p:txBody>
          <a:bodyPr wrap="square">
            <a:spAutoFit/>
          </a:bodyPr>
          <a:p>
            <a:pPr algn="l"/>
            <a:r>
              <a:rPr lang="en-US" sz="3200" b="0" i="0" dirty="0">
                <a:solidFill>
                  <a:srgbClr val="000000"/>
                </a:solidFill>
                <a:effectLst/>
                <a:cs typeface="+mn-lt"/>
              </a:rPr>
              <a:t> 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a:cs typeface="+mn-lt"/>
                <a:sym typeface="+mn-ea"/>
              </a:rPr>
              <a:t>23 109 </a:t>
            </a:r>
            <a:r>
              <a:rPr lang="en-US" sz="3200" dirty="0">
                <a:solidFill>
                  <a:srgbClr val="000000"/>
                </a:solidFill>
                <a:effectLst/>
                <a:cs typeface="+mn-lt"/>
                <a:sym typeface="+mn-ea"/>
              </a:rPr>
              <a:t>× 8</a:t>
            </a:r>
            <a:r>
              <a:rPr lang="en-US" sz="3200" b="0" i="0" dirty="0">
                <a:solidFill>
                  <a:srgbClr val="000000"/>
                </a:solidFill>
                <a:effectLst/>
                <a:latin typeface="Times New Roman" panose="02020603050405020304" pitchFamily="18" charset="0"/>
                <a:cs typeface="Times New Roman" panose="02020603050405020304" pitchFamily="18" charset="0"/>
              </a:rPr>
              <a:t> =    </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12" name="Hộp Văn bản 14"/>
          <p:cNvSpPr txBox="1"/>
          <p:nvPr/>
        </p:nvSpPr>
        <p:spPr>
          <a:xfrm>
            <a:off x="3836670" y="2137410"/>
            <a:ext cx="3338830" cy="1568450"/>
          </a:xfrm>
          <a:prstGeom prst="rect">
            <a:avLst/>
          </a:prstGeom>
          <a:noFill/>
        </p:spPr>
        <p:txBody>
          <a:bodyPr wrap="square">
            <a:spAutoFit/>
          </a:bodyPr>
          <a:p>
            <a:pPr algn="l"/>
            <a:r>
              <a:rPr lang="en-US" sz="3200" b="0" i="0" dirty="0">
                <a:solidFill>
                  <a:srgbClr val="000000"/>
                </a:solidFill>
                <a:effectLst/>
                <a:cs typeface="+mn-lt"/>
              </a:rPr>
              <a:t>    23 109</a:t>
            </a:r>
            <a:endParaRPr lang="en-US" sz="3200" b="0" i="0" dirty="0">
              <a:solidFill>
                <a:srgbClr val="000000"/>
              </a:solidFill>
              <a:effectLst/>
              <a:cs typeface="+mn-lt"/>
            </a:endParaRPr>
          </a:p>
          <a:p>
            <a:pPr algn="l"/>
            <a:r>
              <a:rPr lang="en-US" sz="3200" b="0" i="0" dirty="0">
                <a:solidFill>
                  <a:srgbClr val="000000"/>
                </a:solidFill>
                <a:effectLst/>
                <a:cs typeface="+mn-lt"/>
              </a:rPr>
              <a:t>         </a:t>
            </a:r>
            <a:r>
              <a:rPr lang="en-US" sz="3200" dirty="0">
                <a:solidFill>
                  <a:srgbClr val="000000"/>
                </a:solidFill>
                <a:effectLst/>
                <a:cs typeface="+mn-lt"/>
                <a:sym typeface="+mn-ea"/>
              </a:rPr>
              <a:t>×</a:t>
            </a:r>
            <a:r>
              <a:rPr lang="en-US" sz="3200" b="0" i="0" dirty="0">
                <a:solidFill>
                  <a:srgbClr val="000000"/>
                </a:solidFill>
                <a:effectLst/>
                <a:cs typeface="+mn-lt"/>
              </a:rPr>
              <a:t> 8</a:t>
            </a:r>
            <a:endParaRPr lang="en-US" sz="3200" b="0" i="0" dirty="0">
              <a:solidFill>
                <a:srgbClr val="000000"/>
              </a:solidFill>
              <a:effectLst/>
              <a:cs typeface="+mn-lt"/>
            </a:endParaRPr>
          </a:p>
          <a:p>
            <a:pPr algn="l"/>
            <a:r>
              <a:rPr lang="en-US" sz="3200" b="0" i="0" dirty="0">
                <a:solidFill>
                  <a:srgbClr val="000000"/>
                </a:solidFill>
                <a:effectLst/>
                <a:cs typeface="+mn-lt"/>
              </a:rPr>
              <a:t>= 184 872</a:t>
            </a:r>
            <a:endParaRPr lang="en-US" sz="3200" b="0" i="0" dirty="0">
              <a:solidFill>
                <a:srgbClr val="000000"/>
              </a:solidFill>
              <a:effectLst/>
              <a:cs typeface="+mn-lt"/>
            </a:endParaRPr>
          </a:p>
        </p:txBody>
      </p:sp>
      <p:sp>
        <p:nvSpPr>
          <p:cNvPr id="13" name="Hộp Văn bản 6"/>
          <p:cNvSpPr txBox="1"/>
          <p:nvPr/>
        </p:nvSpPr>
        <p:spPr>
          <a:xfrm>
            <a:off x="4878827" y="4231104"/>
            <a:ext cx="4671293" cy="583565"/>
          </a:xfrm>
          <a:prstGeom prst="rect">
            <a:avLst/>
          </a:prstGeom>
          <a:noFill/>
        </p:spPr>
        <p:txBody>
          <a:bodyPr wrap="square">
            <a:spAutoFit/>
          </a:bodyPr>
          <a:p>
            <a:pPr algn="l"/>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a:cs typeface="+mn-lt"/>
                <a:sym typeface="+mn-ea"/>
              </a:rPr>
              <a:t>9 </a:t>
            </a:r>
            <a:r>
              <a:rPr lang="en-US" sz="3200" dirty="0">
                <a:solidFill>
                  <a:srgbClr val="000000"/>
                </a:solidFill>
                <a:effectLst/>
                <a:cs typeface="+mn-lt"/>
                <a:sym typeface="+mn-ea"/>
              </a:rPr>
              <a:t>× 1427 =</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14" name="Hộp Văn bản 14"/>
          <p:cNvSpPr txBox="1"/>
          <p:nvPr/>
        </p:nvSpPr>
        <p:spPr>
          <a:xfrm>
            <a:off x="7534910" y="4231005"/>
            <a:ext cx="2449195" cy="2061210"/>
          </a:xfrm>
          <a:prstGeom prst="rect">
            <a:avLst/>
          </a:prstGeom>
          <a:noFill/>
        </p:spPr>
        <p:txBody>
          <a:bodyPr wrap="square">
            <a:spAutoFit/>
          </a:bodyPr>
          <a:p>
            <a:pPr marL="0" indent="0">
              <a:buNone/>
            </a:pPr>
            <a:r>
              <a:rPr lang="en-US" sz="3200" dirty="0">
                <a:solidFill>
                  <a:srgbClr val="000000"/>
                </a:solidFill>
                <a:effectLst/>
                <a:cs typeface="+mn-lt"/>
                <a:sym typeface="+mn-ea"/>
              </a:rPr>
              <a:t>1427</a:t>
            </a:r>
            <a:endParaRPr lang="en-US" sz="3200" dirty="0">
              <a:solidFill>
                <a:srgbClr val="000000"/>
              </a:solidFill>
              <a:effectLst/>
              <a:cs typeface="+mn-lt"/>
              <a:sym typeface="+mn-ea"/>
            </a:endParaRPr>
          </a:p>
          <a:p>
            <a:pPr marL="0" indent="0">
              <a:buNone/>
            </a:pPr>
            <a:r>
              <a:rPr lang="en-US" sz="3200" dirty="0">
                <a:solidFill>
                  <a:srgbClr val="000000"/>
                </a:solidFill>
                <a:effectLst/>
                <a:cs typeface="+mn-lt"/>
                <a:sym typeface="+mn-ea"/>
              </a:rPr>
              <a:t>   ×9</a:t>
            </a:r>
            <a:endParaRPr lang="en-US" sz="3200" dirty="0">
              <a:solidFill>
                <a:srgbClr val="000000"/>
              </a:solidFill>
              <a:effectLst/>
              <a:cs typeface="+mn-lt"/>
              <a:sym typeface="+mn-ea"/>
            </a:endParaRPr>
          </a:p>
          <a:p>
            <a:pPr marL="0" indent="0">
              <a:buNone/>
            </a:pPr>
            <a:r>
              <a:rPr lang="en-US" sz="3200" dirty="0">
                <a:solidFill>
                  <a:srgbClr val="000000"/>
                </a:solidFill>
                <a:effectLst/>
                <a:cs typeface="+mn-lt"/>
                <a:sym typeface="+mn-ea"/>
              </a:rPr>
              <a:t>= 12 843</a:t>
            </a:r>
            <a:endParaRPr lang="en-US" sz="3200" dirty="0">
              <a:solidFill>
                <a:srgbClr val="000000"/>
              </a:solidFill>
              <a:effectLst/>
              <a:cs typeface="+mn-lt"/>
              <a:sym typeface="+mn-ea"/>
            </a:endParaRPr>
          </a:p>
          <a:p>
            <a:pPr marL="0" indent="0">
              <a:buNone/>
            </a:pPr>
            <a:r>
              <a:rPr lang="en-US" sz="3200" dirty="0">
                <a:solidFill>
                  <a:srgbClr val="000000"/>
                </a:solidFill>
                <a:effectLst/>
                <a:cs typeface="+mn-lt"/>
                <a:sym typeface="+mn-ea"/>
              </a:rPr>
              <a:t>                 </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ox(in)">
                                      <p:cBhvr>
                                        <p:cTn id="17" dur="2000"/>
                                        <p:tgtEl>
                                          <p:spTgt spid="12">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box(in)">
                                      <p:cBhvr>
                                        <p:cTn id="20" dur="2000"/>
                                        <p:tgtEl>
                                          <p:spTgt spid="12">
                                            <p:txEl>
                                              <p:pRg st="1" end="1"/>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box(in)">
                                      <p:cBhvr>
                                        <p:cTn id="23" dur="2000"/>
                                        <p:tgtEl>
                                          <p:spTgt spid="1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 calcmode="lin" valueType="num">
                                      <p:cBhvr additive="base">
                                        <p:cTn id="42"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xEl>
                                              <p:pRg st="2" end="2"/>
                                            </p:txEl>
                                          </p:spTgt>
                                        </p:tgtEl>
                                        <p:attrNameLst>
                                          <p:attrName>style.visibility</p:attrName>
                                        </p:attrNameLst>
                                      </p:cBhvr>
                                      <p:to>
                                        <p:strVal val="visible"/>
                                      </p:to>
                                    </p:set>
                                    <p:anim calcmode="lin" valueType="num">
                                      <p:cBhvr additive="base">
                                        <p:cTn id="46"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4">
                                            <p:txEl>
                                              <p:pRg st="3" end="3"/>
                                            </p:txEl>
                                          </p:spTgt>
                                        </p:tgtEl>
                                        <p:attrNameLst>
                                          <p:attrName>style.visibility</p:attrName>
                                        </p:attrNameLst>
                                      </p:cBhvr>
                                      <p:to>
                                        <p:strVal val="visible"/>
                                      </p:to>
                                    </p:set>
                                    <p:anim calcmode="lin" valueType="num">
                                      <p:cBhvr additive="base">
                                        <p:cTn id="50"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490537" y="1599700"/>
            <a:ext cx="7058526" cy="2585323"/>
          </a:xfrm>
          <a:prstGeom prst="rect">
            <a:avLst/>
          </a:prstGeom>
          <a:noFill/>
        </p:spPr>
        <p:txBody>
          <a:bodyPr wrap="square">
            <a:spAutoFit/>
          </a:bodyPr>
          <a:lstStyle/>
          <a:p>
            <a:pPr algn="ctr" fontAlgn="base">
              <a:lnSpc>
                <a:spcPct val="150000"/>
              </a:lnSpc>
              <a:spcBef>
                <a:spcPct val="0"/>
              </a:spcBef>
              <a:spcAft>
                <a:spcPct val="0"/>
              </a:spcAft>
              <a:defRPr/>
            </a:pPr>
            <a:r>
              <a:rPr lang="en-US" altLang="en-US" sz="3600" b="1" dirty="0">
                <a:solidFill>
                  <a:prstClr val="white"/>
                </a:solidFill>
                <a:latin typeface="Times New Roman" panose="02020603050405020304" pitchFamily="18" charset="0"/>
                <a:cs typeface="Times New Roman" panose="02020603050405020304" pitchFamily="18" charset="0"/>
              </a:rPr>
              <a:t>Khi </a:t>
            </a:r>
            <a:r>
              <a:rPr lang="en-US" altLang="en-US" sz="3600" b="1" dirty="0" err="1">
                <a:solidFill>
                  <a:prstClr val="white"/>
                </a:solidFill>
                <a:latin typeface="Times New Roman" panose="02020603050405020304" pitchFamily="18" charset="0"/>
                <a:cs typeface="Times New Roman" panose="02020603050405020304" pitchFamily="18" charset="0"/>
              </a:rPr>
              <a:t>đổi</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chô</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các</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thừa</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sô</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trong</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một</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tích</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thi</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tích</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không</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thay</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đổi</a:t>
            </a:r>
            <a:r>
              <a:rPr lang="en-US" altLang="en-US" sz="3600" b="1" dirty="0">
                <a:solidFill>
                  <a:prstClr val="white"/>
                </a:solidFill>
                <a:latin typeface="HP001 4 hàng" panose="020B0603050302020204" pitchFamily="34" charset="0"/>
                <a:cs typeface="Arial" panose="020B0604020202020204" pitchFamily="34" charset="0"/>
              </a:rPr>
              <a:t>.</a:t>
            </a:r>
            <a:endParaRPr lang="en-US" altLang="en-US" sz="3600" b="1" dirty="0">
              <a:solidFill>
                <a:prstClr val="white"/>
              </a:solidFill>
              <a:latin typeface="HP001 4 hàng" panose="020B0603050302020204" pitchFamily="34" charset="0"/>
              <a:cs typeface="Arial" panose="020B0604020202020204" pitchFamily="34" charset="0"/>
            </a:endParaRPr>
          </a:p>
          <a:p>
            <a:pPr algn="ctr" fontAlgn="base">
              <a:lnSpc>
                <a:spcPct val="150000"/>
              </a:lnSpc>
              <a:spcBef>
                <a:spcPct val="0"/>
              </a:spcBef>
              <a:spcAft>
                <a:spcPct val="0"/>
              </a:spcAft>
              <a:defRPr/>
            </a:pPr>
            <a:r>
              <a:rPr lang="en-US" altLang="en-US" sz="3600" b="1" dirty="0">
                <a:solidFill>
                  <a:srgbClr val="FFF39D">
                    <a:lumMod val="75000"/>
                  </a:srgbClr>
                </a:solidFill>
                <a:latin typeface="Times New Roman" panose="02020603050405020304" pitchFamily="18" charset="0"/>
                <a:cs typeface="Times New Roman" panose="02020603050405020304" pitchFamily="18" charset="0"/>
              </a:rPr>
              <a:t>a x b = b x a</a:t>
            </a:r>
            <a:endParaRPr lang="en-US" altLang="en-US" sz="3600" b="1" dirty="0">
              <a:solidFill>
                <a:srgbClr val="FFF39D">
                  <a:lumMod val="75000"/>
                </a:srgb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733800" y="369190"/>
            <a:ext cx="4572000" cy="923330"/>
          </a:xfrm>
          <a:prstGeom prst="rect">
            <a:avLst/>
          </a:prstGeom>
          <a:noFill/>
        </p:spPr>
        <p:txBody>
          <a:bodyPr>
            <a:spAutoFit/>
          </a:bodyPr>
          <a:lstStyle/>
          <a:p>
            <a:pPr algn="ctr" fontAlgn="base">
              <a:lnSpc>
                <a:spcPct val="150000"/>
              </a:lnSpc>
              <a:spcBef>
                <a:spcPct val="0"/>
              </a:spcBef>
              <a:spcAft>
                <a:spcPct val="0"/>
              </a:spcAft>
              <a:defRPr/>
            </a:pPr>
            <a:r>
              <a:rPr lang="en-US" altLang="en-US" sz="3600" b="1" u="sng" dirty="0" err="1">
                <a:solidFill>
                  <a:srgbClr val="FFF39D">
                    <a:lumMod val="75000"/>
                  </a:srgbClr>
                </a:solidFill>
                <a:latin typeface="Times New Roman" panose="02020603050405020304" pitchFamily="18" charset="0"/>
                <a:cs typeface="Times New Roman" panose="02020603050405020304" pitchFamily="18" charset="0"/>
              </a:rPr>
              <a:t>Tính</a:t>
            </a:r>
            <a:r>
              <a:rPr lang="en-US" altLang="en-US" sz="36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600" b="1" u="sng" dirty="0" err="1">
                <a:solidFill>
                  <a:srgbClr val="FFF39D">
                    <a:lumMod val="75000"/>
                  </a:srgbClr>
                </a:solidFill>
                <a:latin typeface="Times New Roman" panose="02020603050405020304" pitchFamily="18" charset="0"/>
                <a:cs typeface="Times New Roman" panose="02020603050405020304" pitchFamily="18" charset="0"/>
              </a:rPr>
              <a:t>chất</a:t>
            </a:r>
            <a:r>
              <a:rPr lang="en-US" altLang="en-US" sz="36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600" b="1" u="sng" dirty="0" err="1">
                <a:solidFill>
                  <a:srgbClr val="FFF39D">
                    <a:lumMod val="75000"/>
                  </a:srgbClr>
                </a:solidFill>
                <a:latin typeface="Times New Roman" panose="02020603050405020304" pitchFamily="18" charset="0"/>
                <a:cs typeface="Times New Roman" panose="02020603050405020304" pitchFamily="18" charset="0"/>
              </a:rPr>
              <a:t>giao</a:t>
            </a:r>
            <a:r>
              <a:rPr lang="en-US" altLang="en-US" sz="36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600" b="1" u="sng" dirty="0" err="1">
                <a:solidFill>
                  <a:srgbClr val="FFF39D">
                    <a:lumMod val="75000"/>
                  </a:srgbClr>
                </a:solidFill>
                <a:latin typeface="Times New Roman" panose="02020603050405020304" pitchFamily="18" charset="0"/>
                <a:cs typeface="Times New Roman" panose="02020603050405020304" pitchFamily="18" charset="0"/>
              </a:rPr>
              <a:t>hoán</a:t>
            </a:r>
            <a:r>
              <a:rPr lang="en-US" altLang="en-US" sz="3600" b="1" u="sng" dirty="0">
                <a:solidFill>
                  <a:srgbClr val="FFF39D">
                    <a:lumMod val="75000"/>
                  </a:srgbClr>
                </a:solidFill>
                <a:latin typeface="Times New Roman" panose="02020603050405020304" pitchFamily="18" charset="0"/>
                <a:cs typeface="Times New Roman" panose="02020603050405020304" pitchFamily="18" charset="0"/>
              </a:rPr>
              <a:t>:</a:t>
            </a:r>
            <a:endParaRPr lang="en-US" altLang="en-US" sz="3600" b="1" u="sng" dirty="0">
              <a:solidFill>
                <a:srgbClr val="FFF39D">
                  <a:lumMod val="75000"/>
                </a:srgbClr>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flipH="1">
            <a:off x="3505200" y="1982788"/>
            <a:ext cx="4514850" cy="2799715"/>
          </a:xfrm>
          <a:prstGeom prst="rect">
            <a:avLst/>
          </a:prstGeom>
          <a:noFill/>
        </p:spPr>
        <p:txBody>
          <a:bodyPr>
            <a:spAutoFit/>
          </a:bodyPr>
          <a:lstStyle/>
          <a:p>
            <a:pPr algn="ctr" defTabSz="685800">
              <a:defRPr/>
            </a:pPr>
            <a:r>
              <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4"/>
          <p:cNvSpPr>
            <a:spLocks noChangeArrowheads="1"/>
          </p:cNvSpPr>
          <p:nvPr/>
        </p:nvSpPr>
        <p:spPr bwMode="auto">
          <a:xfrm>
            <a:off x="2819400" y="2571115"/>
            <a:ext cx="5562600" cy="2590800"/>
          </a:xfrm>
          <a:prstGeom prst="flowChartPunchedTape">
            <a:avLst/>
          </a:prstGeom>
          <a:solidFill>
            <a:schemeClr val="accent3">
              <a:lumMod val="40000"/>
              <a:lumOff val="60000"/>
            </a:schemeClr>
          </a:solidFill>
          <a:ln w="25400" algn="ctr">
            <a:solidFill>
              <a:srgbClr val="085091"/>
            </a:solidFill>
            <a:miter lim="800000"/>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197" name="Picture 6" descr="Bellcoll">
            <a:hlinkClick r:id="" action="ppaction://hlinkshowjump?jump=firstslide"/>
          </p:cNvPr>
          <p:cNvPicPr>
            <a:picLocks noChangeAspect="1"/>
          </p:cNvPicPr>
          <p:nvPr/>
        </p:nvPicPr>
        <p:blipFill>
          <a:blip r:embed="rId1"/>
          <a:stretch>
            <a:fillRect/>
          </a:stretch>
        </p:blipFill>
        <p:spPr>
          <a:xfrm>
            <a:off x="8756650" y="582930"/>
            <a:ext cx="1905000" cy="1828800"/>
          </a:xfrm>
          <a:prstGeom prst="rect">
            <a:avLst/>
          </a:prstGeom>
          <a:noFill/>
          <a:ln w="9525">
            <a:noFill/>
          </a:ln>
        </p:spPr>
      </p:pic>
      <p:pic>
        <p:nvPicPr>
          <p:cNvPr id="14" name="Picture 14" descr="Entertainment-02-june"/>
          <p:cNvPicPr>
            <a:picLocks noChangeAspect="1"/>
          </p:cNvPicPr>
          <p:nvPr/>
        </p:nvPicPr>
        <p:blipFill>
          <a:blip r:embed="rId2"/>
          <a:stretch>
            <a:fillRect/>
          </a:stretch>
        </p:blipFill>
        <p:spPr>
          <a:xfrm rot="-3095063">
            <a:off x="1604963" y="1368425"/>
            <a:ext cx="757237" cy="920750"/>
          </a:xfrm>
          <a:prstGeom prst="rect">
            <a:avLst/>
          </a:prstGeom>
          <a:noFill/>
          <a:ln w="9525">
            <a:noFill/>
          </a:ln>
        </p:spPr>
      </p:pic>
      <p:sp>
        <p:nvSpPr>
          <p:cNvPr id="12" name="AutoShape 8"/>
          <p:cNvSpPr>
            <a:spLocks noChangeArrowheads="1"/>
          </p:cNvSpPr>
          <p:nvPr/>
        </p:nvSpPr>
        <p:spPr bwMode="auto">
          <a:xfrm>
            <a:off x="3124200" y="857885"/>
            <a:ext cx="5638800" cy="838200"/>
          </a:xfrm>
          <a:prstGeom prst="horizontalScroll">
            <a:avLst>
              <a:gd name="adj" fmla="val 12500"/>
            </a:avLst>
          </a:prstGeom>
          <a:solidFill>
            <a:srgbClr val="FFFF00"/>
          </a:solidFill>
          <a:ln w="9525">
            <a:solidFill>
              <a:srgbClr val="0000CC"/>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sng"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Trò</a:t>
            </a:r>
            <a:r>
              <a:rPr kumimoji="0" lang="en-US" sz="2400" b="1" i="0" u="sng"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sng"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chơi</a:t>
            </a:r>
            <a:r>
              <a:rPr kumimoji="0" lang="en-US" sz="2400" b="1" i="0" u="sng"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rPr>
              <a:t>RUNG CHUÔNG VÀNG</a:t>
            </a:r>
            <a:endParaRPr kumimoji="0" lang="en-US" sz="24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02303E"/>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9246" name="Text Box 30"/>
          <p:cNvSpPr txBox="1"/>
          <p:nvPr/>
        </p:nvSpPr>
        <p:spPr>
          <a:xfrm>
            <a:off x="3337560" y="3636010"/>
            <a:ext cx="4648200" cy="460375"/>
          </a:xfrm>
          <a:prstGeom prst="rect">
            <a:avLst/>
          </a:prstGeom>
          <a:noFill/>
          <a:ln w="9525">
            <a:noFill/>
          </a:ln>
        </p:spPr>
        <p:txBody>
          <a:bodyPr>
            <a:spAutoFit/>
          </a:bodyPr>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a x</a:t>
            </a:r>
            <a:r>
              <a:rPr lang="vi-VN" altLang="en-US" sz="2400" b="1" dirty="0">
                <a:latin typeface="Times New Roman" panose="02020603050405020304" pitchFamily="18" charset="0"/>
                <a:cs typeface="Times New Roman" panose="02020603050405020304" pitchFamily="18" charset="0"/>
              </a:rPr>
              <a:t>         =            x a  = a</a:t>
            </a:r>
            <a:endParaRPr lang="vi-VN" altLang="en-US" sz="2400" b="1" dirty="0">
              <a:latin typeface="Times New Roman" panose="02020603050405020304" pitchFamily="18" charset="0"/>
              <a:ea typeface="Times New Roman" panose="02020603050405020304" pitchFamily="18" charset="0"/>
            </a:endParaRPr>
          </a:p>
        </p:txBody>
      </p:sp>
      <p:sp>
        <p:nvSpPr>
          <p:cNvPr id="9247" name="Rectangle 31"/>
          <p:cNvSpPr/>
          <p:nvPr/>
        </p:nvSpPr>
        <p:spPr>
          <a:xfrm>
            <a:off x="4815840" y="3676015"/>
            <a:ext cx="533400" cy="381000"/>
          </a:xfrm>
          <a:prstGeom prst="rect">
            <a:avLst/>
          </a:prstGeom>
          <a:solidFill>
            <a:srgbClr val="FFFFCC"/>
          </a:solidFill>
          <a:ln w="9525" cap="flat" cmpd="sng">
            <a:solidFill>
              <a:schemeClr val="tx1"/>
            </a:solidFill>
            <a:prstDash val="solid"/>
            <a:miter/>
            <a:headEnd type="none" w="med" len="med"/>
            <a:tailEnd type="none" w="med" len="med"/>
          </a:ln>
        </p:spPr>
        <p:txBody>
          <a:bodyPr wrap="none" anchor="ctr" anchorCtr="0"/>
          <a:p>
            <a:pPr eaLnBrk="1" hangingPunct="1"/>
            <a:endParaRPr lang="vi-VN" altLang="en-US" sz="2400" dirty="0">
              <a:latin typeface="Times New Roman" panose="02020603050405020304" pitchFamily="18" charset="0"/>
              <a:ea typeface="Times New Roman" panose="02020603050405020304" pitchFamily="18" charset="0"/>
            </a:endParaRPr>
          </a:p>
        </p:txBody>
      </p:sp>
      <p:sp>
        <p:nvSpPr>
          <p:cNvPr id="9248" name="Rectangle 32"/>
          <p:cNvSpPr/>
          <p:nvPr/>
        </p:nvSpPr>
        <p:spPr>
          <a:xfrm>
            <a:off x="3870960" y="3676015"/>
            <a:ext cx="533400" cy="381000"/>
          </a:xfrm>
          <a:prstGeom prst="rect">
            <a:avLst/>
          </a:prstGeom>
          <a:solidFill>
            <a:srgbClr val="FFFFCC"/>
          </a:solidFill>
          <a:ln w="9525" cap="flat" cmpd="sng">
            <a:solidFill>
              <a:schemeClr val="tx1"/>
            </a:solidFill>
            <a:prstDash val="solid"/>
            <a:miter/>
            <a:headEnd type="none" w="med" len="med"/>
            <a:tailEnd type="none" w="med" len="med"/>
          </a:ln>
        </p:spPr>
        <p:txBody>
          <a:bodyPr wrap="none" anchor="ctr" anchorCtr="0"/>
          <a:p>
            <a:pPr eaLnBrk="1" hangingPunct="1"/>
            <a:endParaRPr lang="vi-VN" altLang="en-US" sz="2400" dirty="0">
              <a:latin typeface="Times New Roman" panose="02020603050405020304" pitchFamily="18" charset="0"/>
              <a:ea typeface="Times New Roman" panose="02020603050405020304" pitchFamily="18" charset="0"/>
            </a:endParaRPr>
          </a:p>
        </p:txBody>
      </p:sp>
      <p:sp>
        <p:nvSpPr>
          <p:cNvPr id="12297" name="Text Box 33"/>
          <p:cNvSpPr txBox="1"/>
          <p:nvPr/>
        </p:nvSpPr>
        <p:spPr>
          <a:xfrm>
            <a:off x="1524000" y="6796088"/>
            <a:ext cx="457200" cy="460375"/>
          </a:xfrm>
          <a:prstGeom prst="rect">
            <a:avLst/>
          </a:prstGeom>
          <a:noFill/>
          <a:ln w="9525">
            <a:noFill/>
          </a:ln>
        </p:spPr>
        <p:txBody>
          <a:bodyPr>
            <a:spAutoFit/>
          </a:bodyPr>
          <a:p>
            <a:pPr eaLnBrk="1" hangingPunct="1">
              <a:spcBef>
                <a:spcPct val="50000"/>
              </a:spcBef>
            </a:pPr>
            <a:r>
              <a:rPr lang="en-US" altLang="en-US" sz="2400" dirty="0">
                <a:latin typeface="Times New Roman" panose="02020603050405020304" pitchFamily="18" charset="0"/>
                <a:cs typeface="Times New Roman" panose="02020603050405020304" pitchFamily="18" charset="0"/>
              </a:rPr>
              <a:t>1</a:t>
            </a:r>
            <a:endParaRPr lang="vi-VN" altLang="en-US" sz="2400" dirty="0">
              <a:latin typeface="Times New Roman" panose="02020603050405020304" pitchFamily="18" charset="0"/>
              <a:ea typeface="Times New Roman" panose="02020603050405020304" pitchFamily="18" charset="0"/>
            </a:endParaRPr>
          </a:p>
        </p:txBody>
      </p:sp>
      <p:sp>
        <p:nvSpPr>
          <p:cNvPr id="12298" name="Text Box 34"/>
          <p:cNvSpPr txBox="1"/>
          <p:nvPr/>
        </p:nvSpPr>
        <p:spPr>
          <a:xfrm>
            <a:off x="2362200" y="6796088"/>
            <a:ext cx="457200" cy="460375"/>
          </a:xfrm>
          <a:prstGeom prst="rect">
            <a:avLst/>
          </a:prstGeom>
          <a:noFill/>
          <a:ln w="9525">
            <a:noFill/>
          </a:ln>
        </p:spPr>
        <p:txBody>
          <a:bodyPr>
            <a:spAutoFit/>
          </a:bodyPr>
          <a:p>
            <a:pPr eaLnBrk="1" hangingPunct="1">
              <a:spcBef>
                <a:spcPct val="50000"/>
              </a:spcBef>
            </a:pPr>
            <a:r>
              <a:rPr lang="en-US" altLang="en-US" sz="2400" dirty="0">
                <a:latin typeface="Times New Roman" panose="02020603050405020304" pitchFamily="18" charset="0"/>
                <a:cs typeface="Times New Roman" panose="02020603050405020304" pitchFamily="18" charset="0"/>
              </a:rPr>
              <a:t>1</a:t>
            </a:r>
            <a:endParaRPr lang="vi-VN" altLang="en-US" sz="2400" dirty="0">
              <a:latin typeface="Times New Roman" panose="02020603050405020304" pitchFamily="18" charset="0"/>
              <a:ea typeface="Times New Roman" panose="02020603050405020304" pitchFamily="18" charset="0"/>
            </a:endParaRPr>
          </a:p>
        </p:txBody>
      </p:sp>
      <p:sp>
        <p:nvSpPr>
          <p:cNvPr id="9253" name="Rectangle 37"/>
          <p:cNvSpPr/>
          <p:nvPr/>
        </p:nvSpPr>
        <p:spPr>
          <a:xfrm>
            <a:off x="3194050" y="1656715"/>
            <a:ext cx="5562600" cy="838200"/>
          </a:xfrm>
          <a:prstGeom prst="rect">
            <a:avLst/>
          </a:prstGeom>
          <a:noFill/>
          <a:ln w="9525">
            <a:noFill/>
          </a:ln>
        </p:spPr>
        <p:txBody>
          <a:bodyPr anchor="ctr" anchorCtr="0"/>
          <a:p>
            <a:r>
              <a:rPr lang="en-US" altLang="en-US" sz="2400" b="1" dirty="0">
                <a:solidFill>
                  <a:srgbClr val="FF0000"/>
                </a:solidFill>
                <a:latin typeface="Times New Roman" panose="02020603050405020304" pitchFamily="18" charset="0"/>
                <a:cs typeface="Times New Roman" panose="02020603050405020304" pitchFamily="18" charset="0"/>
              </a:rPr>
              <a:t>Điền số thích hợp v</a:t>
            </a:r>
            <a:r>
              <a:rPr lang="en-US" altLang="en-US" sz="2400" b="1" dirty="0">
                <a:solidFill>
                  <a:srgbClr val="FF0000"/>
                </a:solidFill>
                <a:latin typeface="Times New Roman" panose="02020603050405020304" pitchFamily="18" charset="0"/>
                <a:ea typeface="Times New Roman" panose="02020603050405020304" pitchFamily="18" charset="0"/>
              </a:rPr>
              <a:t>à</a:t>
            </a:r>
            <a:r>
              <a:rPr lang="en-US" altLang="en-US" sz="2400" b="1" dirty="0">
                <a:solidFill>
                  <a:srgbClr val="FF0000"/>
                </a:solidFill>
                <a:latin typeface="Times New Roman" panose="02020603050405020304" pitchFamily="18" charset="0"/>
                <a:cs typeface="Times New Roman" panose="02020603050405020304" pitchFamily="18" charset="0"/>
              </a:rPr>
              <a:t>o ô trống </a:t>
            </a:r>
            <a:r>
              <a:rPr lang="en-US" altLang="en-US" sz="2400" b="1" dirty="0">
                <a:solidFill>
                  <a:srgbClr val="006600"/>
                </a:solidFill>
                <a:latin typeface="Times New Roman" panose="02020603050405020304" pitchFamily="18" charset="0"/>
                <a:cs typeface="Times New Roman" panose="02020603050405020304" pitchFamily="18" charset="0"/>
              </a:rPr>
              <a:t>:</a:t>
            </a:r>
            <a:endParaRPr lang="en-US" altLang="en-US" sz="2400" b="1" dirty="0">
              <a:solidFill>
                <a:srgbClr val="006600"/>
              </a:solidFill>
              <a:latin typeface="Times New Roman" panose="02020603050405020304" pitchFamily="18" charset="0"/>
              <a:ea typeface="Times New Roman" panose="02020603050405020304" pitchFamily="18" charset="0"/>
            </a:endParaRPr>
          </a:p>
        </p:txBody>
      </p:sp>
      <p:sp>
        <p:nvSpPr>
          <p:cNvPr id="12300" name="Oval 53"/>
          <p:cNvSpPr/>
          <p:nvPr/>
        </p:nvSpPr>
        <p:spPr>
          <a:xfrm>
            <a:off x="7232650" y="5562600"/>
            <a:ext cx="1524000" cy="1219200"/>
          </a:xfrm>
          <a:prstGeom prst="ellipse">
            <a:avLst/>
          </a:prstGeom>
          <a:gradFill rotWithShape="1">
            <a:gsLst>
              <a:gs pos="0">
                <a:srgbClr val="FFFFFF"/>
              </a:gs>
              <a:gs pos="100000">
                <a:srgbClr val="FF9933"/>
              </a:gs>
            </a:gsLst>
            <a:path path="shape">
              <a:fillToRect l="50000" t="50000" r="50000" b="50000"/>
            </a:path>
            <a:tileRect/>
          </a:gradFill>
          <a:ln w="76200" cap="flat" cmpd="sng">
            <a:solidFill>
              <a:srgbClr val="CC6600"/>
            </a:solidFill>
            <a:prstDash val="solid"/>
            <a:headEnd type="none" w="med" len="med"/>
            <a:tailEnd type="none" w="med" len="med"/>
          </a:ln>
        </p:spPr>
        <p:txBody>
          <a:bodyPr wrap="none" anchor="ctr" anchorCtr="0"/>
          <a:p>
            <a:pPr algn="ctr" eaLnBrk="1" hangingPunct="1"/>
            <a:endParaRPr lang="vi-VN" altLang="en-US" sz="2400" dirty="0">
              <a:latin typeface="Times New Roman" panose="02020603050405020304" pitchFamily="18" charset="0"/>
              <a:ea typeface="Times New Roman" panose="02020603050405020304" pitchFamily="18" charset="0"/>
            </a:endParaRPr>
          </a:p>
        </p:txBody>
      </p:sp>
      <p:sp>
        <p:nvSpPr>
          <p:cNvPr id="21589" name="Text Box 85"/>
          <p:cNvSpPr txBox="1"/>
          <p:nvPr/>
        </p:nvSpPr>
        <p:spPr>
          <a:xfrm>
            <a:off x="7772400" y="5862638"/>
            <a:ext cx="1371600" cy="460375"/>
          </a:xfrm>
          <a:prstGeom prst="rect">
            <a:avLst/>
          </a:prstGeom>
          <a:noFill/>
          <a:ln w="9525">
            <a:noFill/>
          </a:ln>
        </p:spPr>
        <p:txBody>
          <a:bodyPr>
            <a:spAutoFit/>
          </a:bodyPr>
          <a:p>
            <a:pPr eaLnBrk="1" hangingPunct="1">
              <a:spcBef>
                <a:spcPct val="50000"/>
              </a:spcBef>
            </a:pPr>
            <a:r>
              <a:rPr lang="en-US" altLang="en-US" sz="2400" dirty="0">
                <a:solidFill>
                  <a:srgbClr val="FF0000"/>
                </a:solidFill>
                <a:latin typeface="Times New Roman" panose="02020603050405020304" pitchFamily="18" charset="0"/>
                <a:cs typeface="Times New Roman" panose="02020603050405020304" pitchFamily="18" charset="0"/>
              </a:rPr>
              <a:t>05</a:t>
            </a: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1590" name="Text Box 86"/>
          <p:cNvSpPr txBox="1"/>
          <p:nvPr/>
        </p:nvSpPr>
        <p:spPr>
          <a:xfrm>
            <a:off x="7772400" y="5862638"/>
            <a:ext cx="1371600" cy="460375"/>
          </a:xfrm>
          <a:prstGeom prst="rect">
            <a:avLst/>
          </a:prstGeom>
          <a:noFill/>
          <a:ln w="9525">
            <a:noFill/>
          </a:ln>
        </p:spPr>
        <p:txBody>
          <a:bodyPr>
            <a:spAutoFit/>
          </a:bodyPr>
          <a:p>
            <a:pPr eaLnBrk="1" hangingPunct="1">
              <a:spcBef>
                <a:spcPct val="50000"/>
              </a:spcBef>
            </a:pPr>
            <a:r>
              <a:rPr lang="en-US" altLang="en-US" sz="2400" dirty="0">
                <a:solidFill>
                  <a:srgbClr val="FF0000"/>
                </a:solidFill>
                <a:latin typeface="Times New Roman" panose="02020603050405020304" pitchFamily="18" charset="0"/>
                <a:cs typeface="Times New Roman" panose="02020603050405020304" pitchFamily="18" charset="0"/>
              </a:rPr>
              <a:t>04</a:t>
            </a: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1591" name="Text Box 87"/>
          <p:cNvSpPr txBox="1"/>
          <p:nvPr/>
        </p:nvSpPr>
        <p:spPr>
          <a:xfrm>
            <a:off x="7772400" y="5862638"/>
            <a:ext cx="1371600" cy="460375"/>
          </a:xfrm>
          <a:prstGeom prst="rect">
            <a:avLst/>
          </a:prstGeom>
          <a:noFill/>
          <a:ln w="9525">
            <a:noFill/>
          </a:ln>
        </p:spPr>
        <p:txBody>
          <a:bodyPr>
            <a:spAutoFit/>
          </a:bodyPr>
          <a:p>
            <a:pPr eaLnBrk="1" hangingPunct="1">
              <a:spcBef>
                <a:spcPct val="50000"/>
              </a:spcBef>
            </a:pPr>
            <a:r>
              <a:rPr lang="en-US" altLang="en-US" sz="2400" dirty="0">
                <a:solidFill>
                  <a:srgbClr val="FF0000"/>
                </a:solidFill>
                <a:latin typeface="Times New Roman" panose="02020603050405020304" pitchFamily="18" charset="0"/>
                <a:cs typeface="Times New Roman" panose="02020603050405020304" pitchFamily="18" charset="0"/>
              </a:rPr>
              <a:t>03</a:t>
            </a: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1592" name="Text Box 88"/>
          <p:cNvSpPr txBox="1"/>
          <p:nvPr/>
        </p:nvSpPr>
        <p:spPr>
          <a:xfrm>
            <a:off x="7772400" y="5862638"/>
            <a:ext cx="1371600" cy="460375"/>
          </a:xfrm>
          <a:prstGeom prst="rect">
            <a:avLst/>
          </a:prstGeom>
          <a:noFill/>
          <a:ln w="9525">
            <a:noFill/>
          </a:ln>
        </p:spPr>
        <p:txBody>
          <a:bodyPr>
            <a:spAutoFit/>
          </a:bodyPr>
          <a:p>
            <a:pPr eaLnBrk="1" hangingPunct="1">
              <a:spcBef>
                <a:spcPct val="50000"/>
              </a:spcBef>
            </a:pPr>
            <a:r>
              <a:rPr lang="en-US" altLang="en-US" sz="2400" dirty="0">
                <a:solidFill>
                  <a:srgbClr val="FF0000"/>
                </a:solidFill>
                <a:latin typeface="Times New Roman" panose="02020603050405020304" pitchFamily="18" charset="0"/>
                <a:cs typeface="Times New Roman" panose="02020603050405020304" pitchFamily="18" charset="0"/>
              </a:rPr>
              <a:t>02</a:t>
            </a: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1593" name="Text Box 89"/>
          <p:cNvSpPr txBox="1"/>
          <p:nvPr/>
        </p:nvSpPr>
        <p:spPr>
          <a:xfrm>
            <a:off x="7772400" y="5862638"/>
            <a:ext cx="1371600" cy="460375"/>
          </a:xfrm>
          <a:prstGeom prst="rect">
            <a:avLst/>
          </a:prstGeom>
          <a:noFill/>
          <a:ln w="9525">
            <a:noFill/>
          </a:ln>
        </p:spPr>
        <p:txBody>
          <a:bodyPr>
            <a:spAutoFit/>
          </a:bodyPr>
          <a:p>
            <a:pPr eaLnBrk="1" hangingPunct="1">
              <a:spcBef>
                <a:spcPct val="50000"/>
              </a:spcBef>
            </a:pPr>
            <a:r>
              <a:rPr lang="en-US" altLang="en-US" sz="2400" dirty="0">
                <a:solidFill>
                  <a:srgbClr val="FF0000"/>
                </a:solidFill>
                <a:latin typeface="Times New Roman" panose="02020603050405020304" pitchFamily="18" charset="0"/>
                <a:cs typeface="Times New Roman" panose="02020603050405020304" pitchFamily="18" charset="0"/>
              </a:rPr>
              <a:t>01</a:t>
            </a: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1594" name="Text Box 90"/>
          <p:cNvSpPr txBox="1"/>
          <p:nvPr/>
        </p:nvSpPr>
        <p:spPr>
          <a:xfrm>
            <a:off x="7772400" y="5862638"/>
            <a:ext cx="1371600" cy="460375"/>
          </a:xfrm>
          <a:prstGeom prst="rect">
            <a:avLst/>
          </a:prstGeom>
          <a:noFill/>
          <a:ln w="9525">
            <a:noFill/>
          </a:ln>
        </p:spPr>
        <p:txBody>
          <a:bodyPr>
            <a:spAutoFit/>
          </a:bodyPr>
          <a:p>
            <a:pPr eaLnBrk="1" hangingPunct="1">
              <a:spcBef>
                <a:spcPct val="50000"/>
              </a:spcBef>
            </a:pPr>
            <a:r>
              <a:rPr lang="en-US" altLang="en-US" sz="2400" dirty="0">
                <a:solidFill>
                  <a:srgbClr val="FF0000"/>
                </a:solidFill>
                <a:latin typeface="Times New Roman" panose="02020603050405020304" pitchFamily="18" charset="0"/>
                <a:cs typeface="Times New Roman" panose="02020603050405020304" pitchFamily="18" charset="0"/>
              </a:rPr>
              <a:t>00</a:t>
            </a:r>
            <a:endParaRPr lang="en-US" altLang="en-US" sz="2400" dirty="0">
              <a:solidFill>
                <a:srgbClr val="FF0000"/>
              </a:solidFill>
              <a:latin typeface="Times New Roman" panose="02020603050405020304" pitchFamily="18" charset="0"/>
              <a:ea typeface="Times New Roman" panose="02020603050405020304" pitchFamily="18" charset="0"/>
            </a:endParaRPr>
          </a:p>
        </p:txBody>
      </p:sp>
      <p:sp>
        <p:nvSpPr>
          <p:cNvPr id="21595" name="AutoShape 91"/>
          <p:cNvSpPr/>
          <p:nvPr/>
        </p:nvSpPr>
        <p:spPr>
          <a:xfrm>
            <a:off x="6667500" y="5486400"/>
            <a:ext cx="2514600" cy="1219200"/>
          </a:xfrm>
          <a:prstGeom prst="sun">
            <a:avLst>
              <a:gd name="adj" fmla="val 26676"/>
            </a:avLst>
          </a:prstGeom>
          <a:solidFill>
            <a:srgbClr val="FFFFCC"/>
          </a:solidFill>
          <a:ln w="9525" cap="flat" cmpd="sng">
            <a:solidFill>
              <a:srgbClr val="FF0000"/>
            </a:solidFill>
            <a:prstDash val="solid"/>
            <a:miter/>
            <a:headEnd type="none" w="med" len="med"/>
            <a:tailEnd type="none" w="med" len="med"/>
          </a:ln>
        </p:spPr>
        <p:txBody>
          <a:bodyPr wrap="none" anchor="ctr" anchorCtr="0"/>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HẾT GiỜ!</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2" name="AutoShape 91"/>
          <p:cNvSpPr/>
          <p:nvPr/>
        </p:nvSpPr>
        <p:spPr>
          <a:xfrm>
            <a:off x="6667500" y="5486400"/>
            <a:ext cx="2514600" cy="1143000"/>
          </a:xfrm>
          <a:prstGeom prst="sun">
            <a:avLst>
              <a:gd name="adj" fmla="val 25000"/>
            </a:avLst>
          </a:prstGeom>
          <a:solidFill>
            <a:srgbClr val="FFFFCC"/>
          </a:solidFill>
          <a:ln w="9525" cap="flat" cmpd="sng">
            <a:solidFill>
              <a:srgbClr val="FF0000"/>
            </a:solidFill>
            <a:prstDash val="solid"/>
            <a:miter/>
            <a:headEnd type="none" w="med" len="med"/>
            <a:tailEnd type="none" w="med" len="med"/>
          </a:ln>
        </p:spPr>
        <p:txBody>
          <a:bodyPr wrap="none" anchor="ctr" anchorCtr="0"/>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Bắt đầu</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9282" name="Rectangle 66"/>
          <p:cNvSpPr/>
          <p:nvPr/>
        </p:nvSpPr>
        <p:spPr>
          <a:xfrm>
            <a:off x="4815840" y="3676015"/>
            <a:ext cx="533400" cy="381000"/>
          </a:xfrm>
          <a:prstGeom prst="rect">
            <a:avLst/>
          </a:prstGeom>
          <a:solidFill>
            <a:srgbClr val="FFFFCC"/>
          </a:solidFill>
          <a:ln w="9525" cap="flat" cmpd="sng">
            <a:solidFill>
              <a:schemeClr val="tx1"/>
            </a:solidFill>
            <a:prstDash val="solid"/>
            <a:miter/>
            <a:headEnd type="none" w="med" len="med"/>
            <a:tailEnd type="none" w="med" len="med"/>
          </a:ln>
        </p:spPr>
        <p:txBody>
          <a:bodyPr wrap="none" anchor="ctr" anchorCtr="0"/>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1</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9283" name="Rectangle 67"/>
          <p:cNvSpPr/>
          <p:nvPr/>
        </p:nvSpPr>
        <p:spPr>
          <a:xfrm>
            <a:off x="3870960" y="3676015"/>
            <a:ext cx="533400" cy="381000"/>
          </a:xfrm>
          <a:prstGeom prst="rect">
            <a:avLst/>
          </a:prstGeom>
          <a:solidFill>
            <a:srgbClr val="FFFFCC"/>
          </a:solidFill>
          <a:ln w="9525" cap="flat" cmpd="sng">
            <a:solidFill>
              <a:schemeClr val="tx1"/>
            </a:solidFill>
            <a:prstDash val="solid"/>
            <a:miter/>
            <a:headEnd type="none" w="med" len="med"/>
            <a:tailEnd type="none" w="med" len="med"/>
          </a:ln>
        </p:spPr>
        <p:txBody>
          <a:bodyPr wrap="none" anchor="ctr" anchorCtr="0"/>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1</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12311" name="Rectangle 4"/>
          <p:cNvSpPr/>
          <p:nvPr/>
        </p:nvSpPr>
        <p:spPr>
          <a:xfrm>
            <a:off x="1524000" y="0"/>
            <a:ext cx="9144000" cy="1076325"/>
          </a:xfrm>
          <a:prstGeom prst="rect">
            <a:avLst/>
          </a:prstGeom>
          <a:noFill/>
          <a:ln w="9525">
            <a:noFill/>
          </a:ln>
        </p:spPr>
        <p:txBody>
          <a:bodyPr>
            <a:spAutoFit/>
          </a:bodyPr>
          <a:p>
            <a:pPr algn="ctr" eaLnBrk="1" hangingPunct="1"/>
            <a:endParaRPr lang="en-US" altLang="en-US" sz="3200" dirty="0">
              <a:solidFill>
                <a:srgbClr val="404040"/>
              </a:solidFill>
              <a:latin typeface="Times New Roman" panose="02020603050405020304" pitchFamily="18" charset="0"/>
              <a:cs typeface="Times New Roman" panose="02020603050405020304" pitchFamily="18" charset="0"/>
            </a:endParaRPr>
          </a:p>
          <a:p>
            <a:pPr algn="ctr" eaLnBrk="1" hangingPunct="1"/>
            <a:endParaRPr lang="en-US" altLang="vi-VN" sz="3200" b="1" u="sng" dirty="0">
              <a:solidFill>
                <a:srgbClr val="002060"/>
              </a:solidFill>
              <a:latin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253"/>
                                        </p:tgtEl>
                                        <p:attrNameLst>
                                          <p:attrName>style.visibility</p:attrName>
                                        </p:attrNameLst>
                                      </p:cBhvr>
                                      <p:to>
                                        <p:strVal val="visible"/>
                                      </p:to>
                                    </p:set>
                                    <p:animEffect transition="in" filter="blinds(horizontal)">
                                      <p:cBhvr>
                                        <p:cTn id="13" dur="500"/>
                                        <p:tgtEl>
                                          <p:spTgt spid="9253"/>
                                        </p:tgtEl>
                                      </p:cBhvr>
                                    </p:animEffect>
                                  </p:childTnLst>
                                </p:cTn>
                              </p:par>
                              <p:par>
                                <p:cTn id="14" presetID="3" presetClass="entr" presetSubtype="10" fill="hold" nodeType="withEffect">
                                  <p:stCondLst>
                                    <p:cond delay="0"/>
                                  </p:stCondLst>
                                  <p:childTnLst>
                                    <p:set>
                                      <p:cBhvr>
                                        <p:cTn id="15" dur="1" fill="hold">
                                          <p:stCondLst>
                                            <p:cond delay="0"/>
                                          </p:stCondLst>
                                        </p:cTn>
                                        <p:tgtEl>
                                          <p:spTgt spid="8197"/>
                                        </p:tgtEl>
                                        <p:attrNameLst>
                                          <p:attrName>style.visibility</p:attrName>
                                        </p:attrNameLst>
                                      </p:cBhvr>
                                      <p:to>
                                        <p:strVal val="visible"/>
                                      </p:to>
                                    </p:set>
                                    <p:animEffect transition="in" filter="blinds(horizontal)">
                                      <p:cBhvr>
                                        <p:cTn id="16" dur="500"/>
                                        <p:tgtEl>
                                          <p:spTgt spid="819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246"/>
                                        </p:tgtEl>
                                        <p:attrNameLst>
                                          <p:attrName>style.visibility</p:attrName>
                                        </p:attrNameLst>
                                      </p:cBhvr>
                                      <p:to>
                                        <p:strVal val="visible"/>
                                      </p:to>
                                    </p:set>
                                    <p:animEffect transition="in" filter="blinds(horizontal)">
                                      <p:cBhvr>
                                        <p:cTn id="19" dur="500"/>
                                        <p:tgtEl>
                                          <p:spTgt spid="924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4" presetClass="entr" presetSubtype="16"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ox(in)">
                                      <p:cBhvr>
                                        <p:cTn id="25" dur="500"/>
                                        <p:tgtEl>
                                          <p:spTgt spid="12"/>
                                        </p:tgtEl>
                                      </p:cBhvr>
                                    </p:animEffect>
                                  </p:childTnLst>
                                </p:cTn>
                              </p:par>
                              <p:par>
                                <p:cTn id="26" presetID="4"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par>
                                <p:cTn id="29" presetID="4" presetClass="entr" presetSubtype="16" fill="hold" grpId="1" nodeType="withEffect">
                                  <p:stCondLst>
                                    <p:cond delay="0"/>
                                  </p:stCondLst>
                                  <p:childTnLst>
                                    <p:set>
                                      <p:cBhvr>
                                        <p:cTn id="30" dur="1" fill="hold">
                                          <p:stCondLst>
                                            <p:cond delay="0"/>
                                          </p:stCondLst>
                                        </p:cTn>
                                        <p:tgtEl>
                                          <p:spTgt spid="9253"/>
                                        </p:tgtEl>
                                        <p:attrNameLst>
                                          <p:attrName>style.visibility</p:attrName>
                                        </p:attrNameLst>
                                      </p:cBhvr>
                                      <p:to>
                                        <p:strVal val="visible"/>
                                      </p:to>
                                    </p:set>
                                    <p:animEffect transition="in" filter="box(in)">
                                      <p:cBhvr>
                                        <p:cTn id="31" dur="500"/>
                                        <p:tgtEl>
                                          <p:spTgt spid="9253"/>
                                        </p:tgtEl>
                                      </p:cBhvr>
                                    </p:animEffect>
                                  </p:childTnLst>
                                </p:cTn>
                              </p:par>
                              <p:par>
                                <p:cTn id="32" presetID="4" presetClass="entr" presetSubtype="16" fill="hold" nodeType="withEffect">
                                  <p:stCondLst>
                                    <p:cond delay="0"/>
                                  </p:stCondLst>
                                  <p:childTnLst>
                                    <p:set>
                                      <p:cBhvr>
                                        <p:cTn id="33" dur="1" fill="hold">
                                          <p:stCondLst>
                                            <p:cond delay="0"/>
                                          </p:stCondLst>
                                        </p:cTn>
                                        <p:tgtEl>
                                          <p:spTgt spid="8197"/>
                                        </p:tgtEl>
                                        <p:attrNameLst>
                                          <p:attrName>style.visibility</p:attrName>
                                        </p:attrNameLst>
                                      </p:cBhvr>
                                      <p:to>
                                        <p:strVal val="visible"/>
                                      </p:to>
                                    </p:set>
                                    <p:animEffect transition="in" filter="box(in)">
                                      <p:cBhvr>
                                        <p:cTn id="34" dur="500"/>
                                        <p:tgtEl>
                                          <p:spTgt spid="8197"/>
                                        </p:tgtEl>
                                      </p:cBhvr>
                                    </p:animEffect>
                                  </p:childTnLst>
                                </p:cTn>
                              </p:par>
                              <p:par>
                                <p:cTn id="35" presetID="4" presetClass="entr" presetSubtype="16" fill="hold" grpId="1" nodeType="withEffect">
                                  <p:stCondLst>
                                    <p:cond delay="0"/>
                                  </p:stCondLst>
                                  <p:childTnLst>
                                    <p:set>
                                      <p:cBhvr>
                                        <p:cTn id="36" dur="1" fill="hold">
                                          <p:stCondLst>
                                            <p:cond delay="0"/>
                                          </p:stCondLst>
                                        </p:cTn>
                                        <p:tgtEl>
                                          <p:spTgt spid="9246"/>
                                        </p:tgtEl>
                                        <p:attrNameLst>
                                          <p:attrName>style.visibility</p:attrName>
                                        </p:attrNameLst>
                                      </p:cBhvr>
                                      <p:to>
                                        <p:strVal val="visible"/>
                                      </p:to>
                                    </p:set>
                                    <p:animEffect transition="in" filter="box(in)">
                                      <p:cBhvr>
                                        <p:cTn id="37" dur="500"/>
                                        <p:tgtEl>
                                          <p:spTgt spid="9246"/>
                                        </p:tgtEl>
                                      </p:cBhvr>
                                    </p:animEffect>
                                  </p:childTnLst>
                                </p:cTn>
                              </p:par>
                              <p:par>
                                <p:cTn id="38" presetID="4" presetClass="entr" presetSubtype="16" fill="hold" grpId="1"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ox(in)">
                                      <p:cBhvr>
                                        <p:cTn id="40" dur="500"/>
                                        <p:tgtEl>
                                          <p:spTgt spid="5"/>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9248"/>
                                        </p:tgtEl>
                                        <p:attrNameLst>
                                          <p:attrName>style.visibility</p:attrName>
                                        </p:attrNameLst>
                                      </p:cBhvr>
                                      <p:to>
                                        <p:strVal val="visible"/>
                                      </p:to>
                                    </p:set>
                                    <p:animEffect transition="in" filter="box(in)">
                                      <p:cBhvr>
                                        <p:cTn id="43" dur="500"/>
                                        <p:tgtEl>
                                          <p:spTgt spid="9248"/>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9247"/>
                                        </p:tgtEl>
                                        <p:attrNameLst>
                                          <p:attrName>style.visibility</p:attrName>
                                        </p:attrNameLst>
                                      </p:cBhvr>
                                      <p:to>
                                        <p:strVal val="visible"/>
                                      </p:to>
                                    </p:set>
                                    <p:animEffect transition="in" filter="box(in)">
                                      <p:cBhvr>
                                        <p:cTn id="46" dur="500"/>
                                        <p:tgtEl>
                                          <p:spTgt spid="9247"/>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0" nodeType="clickEffect">
                                  <p:stCondLst>
                                    <p:cond delay="0"/>
                                  </p:stCondLst>
                                  <p:childTnLst>
                                    <p:animEffect transition="out" filter="box(in)">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1589"/>
                                        </p:tgtEl>
                                        <p:attrNameLst>
                                          <p:attrName>style.visibility</p:attrName>
                                        </p:attrNameLst>
                                      </p:cBhvr>
                                      <p:to>
                                        <p:strVal val="visible"/>
                                      </p:to>
                                    </p:set>
                                    <p:animEffect transition="in" filter="fade">
                                      <p:cBhvr>
                                        <p:cTn id="55" dur="1000"/>
                                        <p:tgtEl>
                                          <p:spTgt spid="21589"/>
                                        </p:tgtEl>
                                      </p:cBhvr>
                                    </p:animEffec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par>
                          <p:cTn id="56" fill="hold">
                            <p:stCondLst>
                              <p:cond delay="1500"/>
                            </p:stCondLst>
                            <p:childTnLst>
                              <p:par>
                                <p:cTn id="57" presetID="10" presetClass="exit" presetSubtype="0" fill="hold" grpId="1" nodeType="afterEffect">
                                  <p:stCondLst>
                                    <p:cond delay="0"/>
                                  </p:stCondLst>
                                  <p:childTnLst>
                                    <p:animEffect transition="out" filter="fade">
                                      <p:cBhvr>
                                        <p:cTn id="58" dur="1000"/>
                                        <p:tgtEl>
                                          <p:spTgt spid="21589"/>
                                        </p:tgtEl>
                                      </p:cBhvr>
                                    </p:animEffect>
                                    <p:set>
                                      <p:cBhvr>
                                        <p:cTn id="59" dur="1" fill="hold">
                                          <p:stCondLst>
                                            <p:cond delay="999"/>
                                          </p:stCondLst>
                                        </p:cTn>
                                        <p:tgtEl>
                                          <p:spTgt spid="21589"/>
                                        </p:tgtEl>
                                        <p:attrNameLst>
                                          <p:attrName>style.visibility</p:attrName>
                                        </p:attrNameLst>
                                      </p:cBhvr>
                                      <p:to>
                                        <p:strVal val="hidden"/>
                                      </p:to>
                                    </p:se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21590"/>
                                        </p:tgtEl>
                                        <p:attrNameLst>
                                          <p:attrName>style.visibility</p:attrName>
                                        </p:attrNameLst>
                                      </p:cBhvr>
                                      <p:to>
                                        <p:strVal val="visible"/>
                                      </p:to>
                                    </p:set>
                                    <p:animEffect transition="in" filter="fade">
                                      <p:cBhvr>
                                        <p:cTn id="63" dur="1000"/>
                                        <p:tgtEl>
                                          <p:spTgt spid="21590"/>
                                        </p:tgtEl>
                                      </p:cBhvr>
                                    </p:animEffec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childTnLst>
                          </p:cTn>
                        </p:par>
                        <p:par>
                          <p:cTn id="64" fill="hold">
                            <p:stCondLst>
                              <p:cond delay="3500"/>
                            </p:stCondLst>
                            <p:childTnLst>
                              <p:par>
                                <p:cTn id="65" presetID="10" presetClass="exit" presetSubtype="0" fill="hold" grpId="1" nodeType="afterEffect">
                                  <p:stCondLst>
                                    <p:cond delay="0"/>
                                  </p:stCondLst>
                                  <p:childTnLst>
                                    <p:animEffect transition="out" filter="fade">
                                      <p:cBhvr>
                                        <p:cTn id="66" dur="1000"/>
                                        <p:tgtEl>
                                          <p:spTgt spid="21590"/>
                                        </p:tgtEl>
                                      </p:cBhvr>
                                    </p:animEffect>
                                    <p:set>
                                      <p:cBhvr>
                                        <p:cTn id="67" dur="1" fill="hold">
                                          <p:stCondLst>
                                            <p:cond delay="999"/>
                                          </p:stCondLst>
                                        </p:cTn>
                                        <p:tgtEl>
                                          <p:spTgt spid="21590"/>
                                        </p:tgtEl>
                                        <p:attrNameLst>
                                          <p:attrName>style.visibility</p:attrName>
                                        </p:attrNameLst>
                                      </p:cBhvr>
                                      <p:to>
                                        <p:strVal val="hidden"/>
                                      </p:to>
                                    </p:set>
                                  </p:childTnLst>
                                </p:cTn>
                              </p:par>
                            </p:childTnLst>
                          </p:cTn>
                        </p:par>
                        <p:par>
                          <p:cTn id="68" fill="hold">
                            <p:stCondLst>
                              <p:cond delay="4500"/>
                            </p:stCondLst>
                            <p:childTnLst>
                              <p:par>
                                <p:cTn id="69" presetID="10" presetClass="entr" presetSubtype="0" fill="hold" grpId="0" nodeType="afterEffect">
                                  <p:stCondLst>
                                    <p:cond delay="0"/>
                                  </p:stCondLst>
                                  <p:childTnLst>
                                    <p:set>
                                      <p:cBhvr>
                                        <p:cTn id="70" dur="1" fill="hold">
                                          <p:stCondLst>
                                            <p:cond delay="0"/>
                                          </p:stCondLst>
                                        </p:cTn>
                                        <p:tgtEl>
                                          <p:spTgt spid="21591"/>
                                        </p:tgtEl>
                                        <p:attrNameLst>
                                          <p:attrName>style.visibility</p:attrName>
                                        </p:attrNameLst>
                                      </p:cBhvr>
                                      <p:to>
                                        <p:strVal val="visible"/>
                                      </p:to>
                                    </p:set>
                                    <p:animEffect transition="in" filter="fade">
                                      <p:cBhvr>
                                        <p:cTn id="71" dur="1000"/>
                                        <p:tgtEl>
                                          <p:spTgt spid="21591"/>
                                        </p:tgtEl>
                                      </p:cBhvr>
                                    </p:animEffec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par>
                          <p:cTn id="72" fill="hold">
                            <p:stCondLst>
                              <p:cond delay="5500"/>
                            </p:stCondLst>
                            <p:childTnLst>
                              <p:par>
                                <p:cTn id="73" presetID="10" presetClass="exit" presetSubtype="0" fill="hold" grpId="1" nodeType="afterEffect">
                                  <p:stCondLst>
                                    <p:cond delay="0"/>
                                  </p:stCondLst>
                                  <p:childTnLst>
                                    <p:animEffect transition="out" filter="fade">
                                      <p:cBhvr>
                                        <p:cTn id="74" dur="1000"/>
                                        <p:tgtEl>
                                          <p:spTgt spid="21591"/>
                                        </p:tgtEl>
                                      </p:cBhvr>
                                    </p:animEffect>
                                    <p:set>
                                      <p:cBhvr>
                                        <p:cTn id="75" dur="1" fill="hold">
                                          <p:stCondLst>
                                            <p:cond delay="999"/>
                                          </p:stCondLst>
                                        </p:cTn>
                                        <p:tgtEl>
                                          <p:spTgt spid="21591"/>
                                        </p:tgtEl>
                                        <p:attrNameLst>
                                          <p:attrName>style.visibility</p:attrName>
                                        </p:attrNameLst>
                                      </p:cBhvr>
                                      <p:to>
                                        <p:strVal val="hidden"/>
                                      </p:to>
                                    </p:set>
                                  </p:childTnLst>
                                </p:cTn>
                              </p:par>
                            </p:childTnLst>
                          </p:cTn>
                        </p:par>
                        <p:par>
                          <p:cTn id="76" fill="hold">
                            <p:stCondLst>
                              <p:cond delay="6500"/>
                            </p:stCondLst>
                            <p:childTnLst>
                              <p:par>
                                <p:cTn id="77" presetID="10" presetClass="entr" presetSubtype="0" fill="hold" grpId="0" nodeType="afterEffect">
                                  <p:stCondLst>
                                    <p:cond delay="0"/>
                                  </p:stCondLst>
                                  <p:childTnLst>
                                    <p:set>
                                      <p:cBhvr>
                                        <p:cTn id="78" dur="1" fill="hold">
                                          <p:stCondLst>
                                            <p:cond delay="0"/>
                                          </p:stCondLst>
                                        </p:cTn>
                                        <p:tgtEl>
                                          <p:spTgt spid="21592"/>
                                        </p:tgtEl>
                                        <p:attrNameLst>
                                          <p:attrName>style.visibility</p:attrName>
                                        </p:attrNameLst>
                                      </p:cBhvr>
                                      <p:to>
                                        <p:strVal val="visible"/>
                                      </p:to>
                                    </p:set>
                                    <p:animEffect transition="in" filter="fade">
                                      <p:cBhvr>
                                        <p:cTn id="79" dur="1000"/>
                                        <p:tgtEl>
                                          <p:spTgt spid="21592"/>
                                        </p:tgtEl>
                                      </p:cBhvr>
                                    </p:animEffec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childTnLst>
                          </p:cTn>
                        </p:par>
                        <p:par>
                          <p:cTn id="80" fill="hold">
                            <p:stCondLst>
                              <p:cond delay="7500"/>
                            </p:stCondLst>
                            <p:childTnLst>
                              <p:par>
                                <p:cTn id="81" presetID="10" presetClass="exit" presetSubtype="0" fill="hold" grpId="1" nodeType="afterEffect">
                                  <p:stCondLst>
                                    <p:cond delay="0"/>
                                  </p:stCondLst>
                                  <p:childTnLst>
                                    <p:animEffect transition="out" filter="fade">
                                      <p:cBhvr>
                                        <p:cTn id="82" dur="1000"/>
                                        <p:tgtEl>
                                          <p:spTgt spid="21592"/>
                                        </p:tgtEl>
                                      </p:cBhvr>
                                    </p:animEffect>
                                    <p:set>
                                      <p:cBhvr>
                                        <p:cTn id="83" dur="1" fill="hold">
                                          <p:stCondLst>
                                            <p:cond delay="999"/>
                                          </p:stCondLst>
                                        </p:cTn>
                                        <p:tgtEl>
                                          <p:spTgt spid="21592"/>
                                        </p:tgtEl>
                                        <p:attrNameLst>
                                          <p:attrName>style.visibility</p:attrName>
                                        </p:attrNameLst>
                                      </p:cBhvr>
                                      <p:to>
                                        <p:strVal val="hidden"/>
                                      </p:to>
                                    </p:set>
                                  </p:childTnLst>
                                </p:cTn>
                              </p:par>
                            </p:childTnLst>
                          </p:cTn>
                        </p:par>
                        <p:par>
                          <p:cTn id="84" fill="hold">
                            <p:stCondLst>
                              <p:cond delay="8500"/>
                            </p:stCondLst>
                            <p:childTnLst>
                              <p:par>
                                <p:cTn id="85" presetID="10" presetClass="entr" presetSubtype="0" fill="hold" grpId="0" nodeType="afterEffect">
                                  <p:stCondLst>
                                    <p:cond delay="0"/>
                                  </p:stCondLst>
                                  <p:childTnLst>
                                    <p:set>
                                      <p:cBhvr>
                                        <p:cTn id="86" dur="1" fill="hold">
                                          <p:stCondLst>
                                            <p:cond delay="0"/>
                                          </p:stCondLst>
                                        </p:cTn>
                                        <p:tgtEl>
                                          <p:spTgt spid="21593"/>
                                        </p:tgtEl>
                                        <p:attrNameLst>
                                          <p:attrName>style.visibility</p:attrName>
                                        </p:attrNameLst>
                                      </p:cBhvr>
                                      <p:to>
                                        <p:strVal val="visible"/>
                                      </p:to>
                                    </p:set>
                                    <p:animEffect transition="in" filter="fade">
                                      <p:cBhvr>
                                        <p:cTn id="87" dur="1000"/>
                                        <p:tgtEl>
                                          <p:spTgt spid="21593"/>
                                        </p:tgtEl>
                                      </p:cBhvr>
                                    </p:animEffec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childTnLst>
                          </p:cTn>
                        </p:par>
                        <p:par>
                          <p:cTn id="88" fill="hold">
                            <p:stCondLst>
                              <p:cond delay="9500"/>
                            </p:stCondLst>
                            <p:childTnLst>
                              <p:par>
                                <p:cTn id="89" presetID="10" presetClass="exit" presetSubtype="0" fill="hold" grpId="1" nodeType="afterEffect">
                                  <p:stCondLst>
                                    <p:cond delay="0"/>
                                  </p:stCondLst>
                                  <p:childTnLst>
                                    <p:animEffect transition="out" filter="fade">
                                      <p:cBhvr>
                                        <p:cTn id="90" dur="1000"/>
                                        <p:tgtEl>
                                          <p:spTgt spid="21593"/>
                                        </p:tgtEl>
                                      </p:cBhvr>
                                    </p:animEffect>
                                    <p:set>
                                      <p:cBhvr>
                                        <p:cTn id="91" dur="1" fill="hold">
                                          <p:stCondLst>
                                            <p:cond delay="999"/>
                                          </p:stCondLst>
                                        </p:cTn>
                                        <p:tgtEl>
                                          <p:spTgt spid="21593"/>
                                        </p:tgtEl>
                                        <p:attrNameLst>
                                          <p:attrName>style.visibility</p:attrName>
                                        </p:attrNameLst>
                                      </p:cBhvr>
                                      <p:to>
                                        <p:strVal val="hidden"/>
                                      </p:to>
                                    </p:set>
                                  </p:childTnLst>
                                </p:cTn>
                              </p:par>
                            </p:childTnLst>
                          </p:cTn>
                        </p:par>
                        <p:par>
                          <p:cTn id="92" fill="hold">
                            <p:stCondLst>
                              <p:cond delay="10500"/>
                            </p:stCondLst>
                            <p:childTnLst>
                              <p:par>
                                <p:cTn id="93" presetID="10" presetClass="entr" presetSubtype="0" fill="hold" grpId="0" nodeType="afterEffect">
                                  <p:stCondLst>
                                    <p:cond delay="0"/>
                                  </p:stCondLst>
                                  <p:childTnLst>
                                    <p:set>
                                      <p:cBhvr>
                                        <p:cTn id="94" dur="1" fill="hold">
                                          <p:stCondLst>
                                            <p:cond delay="0"/>
                                          </p:stCondLst>
                                        </p:cTn>
                                        <p:tgtEl>
                                          <p:spTgt spid="21594"/>
                                        </p:tgtEl>
                                        <p:attrNameLst>
                                          <p:attrName>style.visibility</p:attrName>
                                        </p:attrNameLst>
                                      </p:cBhvr>
                                      <p:to>
                                        <p:strVal val="visible"/>
                                      </p:to>
                                    </p:set>
                                    <p:animEffect transition="in" filter="fade">
                                      <p:cBhvr>
                                        <p:cTn id="95" dur="1000"/>
                                        <p:tgtEl>
                                          <p:spTgt spid="21594"/>
                                        </p:tgtEl>
                                      </p:cBhvr>
                                    </p:animEffec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childTnLst>
                          </p:cTn>
                        </p:par>
                        <p:par>
                          <p:cTn id="96" fill="hold">
                            <p:stCondLst>
                              <p:cond delay="11500"/>
                            </p:stCondLst>
                            <p:childTnLst>
                              <p:par>
                                <p:cTn id="97" presetID="51" presetClass="entr" presetSubtype="0" fill="hold" grpId="0" nodeType="afterEffect">
                                  <p:stCondLst>
                                    <p:cond delay="0"/>
                                  </p:stCondLst>
                                  <p:childTnLst>
                                    <p:set>
                                      <p:cBhvr>
                                        <p:cTn id="98" dur="1" fill="hold">
                                          <p:stCondLst>
                                            <p:cond delay="0"/>
                                          </p:stCondLst>
                                        </p:cTn>
                                        <p:tgtEl>
                                          <p:spTgt spid="21595"/>
                                        </p:tgtEl>
                                        <p:attrNameLst>
                                          <p:attrName>style.visibility</p:attrName>
                                        </p:attrNameLst>
                                      </p:cBhvr>
                                      <p:to>
                                        <p:strVal val="visible"/>
                                      </p:to>
                                    </p:set>
                                    <p:animEffect transition="in" filter="fade">
                                      <p:cBhvr>
                                        <p:cTn id="99" dur="385" decel="100000"/>
                                        <p:tgtEl>
                                          <p:spTgt spid="21595"/>
                                        </p:tgtEl>
                                      </p:cBhvr>
                                    </p:animEffect>
                                    <p:animScale>
                                      <p:cBhvr>
                                        <p:cTn id="100" dur="385" decel="100000"/>
                                        <p:tgtEl>
                                          <p:spTgt spid="21595"/>
                                        </p:tgtEl>
                                      </p:cBhvr>
                                      <p:from x="10000" y="10000"/>
                                      <p:to x="200000" y="450000"/>
                                    </p:animScale>
                                    <p:animScale>
                                      <p:cBhvr>
                                        <p:cTn id="101" dur="615" accel="100000" fill="hold">
                                          <p:stCondLst>
                                            <p:cond delay="385"/>
                                          </p:stCondLst>
                                        </p:cTn>
                                        <p:tgtEl>
                                          <p:spTgt spid="21595"/>
                                        </p:tgtEl>
                                      </p:cBhvr>
                                      <p:from x="200000" y="450000"/>
                                      <p:to x="100000" y="100000"/>
                                    </p:animScale>
                                    <p:set>
                                      <p:cBhvr>
                                        <p:cTn id="102" dur="385" fill="hold"/>
                                        <p:tgtEl>
                                          <p:spTgt spid="21595"/>
                                        </p:tgtEl>
                                        <p:attrNameLst>
                                          <p:attrName>ppt_x</p:attrName>
                                        </p:attrNameLst>
                                      </p:cBhvr>
                                      <p:to>
                                        <p:strVal val="(0.5)"/>
                                      </p:to>
                                    </p:set>
                                    <p:anim from="(0.5)" to="(#ppt_x)" calcmode="lin" valueType="num">
                                      <p:cBhvr>
                                        <p:cTn id="103" dur="615" accel="100000" fill="hold">
                                          <p:stCondLst>
                                            <p:cond delay="385"/>
                                          </p:stCondLst>
                                        </p:cTn>
                                        <p:tgtEl>
                                          <p:spTgt spid="21595"/>
                                        </p:tgtEl>
                                        <p:attrNameLst>
                                          <p:attrName>ppt_x</p:attrName>
                                        </p:attrNameLst>
                                      </p:cBhvr>
                                    </p:anim>
                                    <p:set>
                                      <p:cBhvr>
                                        <p:cTn id="104" dur="385" fill="hold"/>
                                        <p:tgtEl>
                                          <p:spTgt spid="21595"/>
                                        </p:tgtEl>
                                        <p:attrNameLst>
                                          <p:attrName>ppt_y</p:attrName>
                                        </p:attrNameLst>
                                      </p:cBhvr>
                                      <p:to>
                                        <p:strVal val="(#ppt_y+0.4)"/>
                                      </p:to>
                                    </p:set>
                                    <p:anim from="(#ppt_y+0.4)" to="(#ppt_y)" calcmode="lin" valueType="num">
                                      <p:cBhvr>
                                        <p:cTn id="105" dur="615" accel="100000" fill="hold">
                                          <p:stCondLst>
                                            <p:cond delay="385"/>
                                          </p:stCondLst>
                                        </p:cTn>
                                        <p:tgtEl>
                                          <p:spTgt spid="21595"/>
                                        </p:tgtEl>
                                        <p:attrNameLst>
                                          <p:attrName>ppt_y</p:attrName>
                                        </p:attrNameLst>
                                      </p:cBhvr>
                                    </p:anim>
                                  </p:childTnLst>
                                  <p:subTnLst>
                                    <p:audio>
                                      <p:cMediaNode>
                                        <p:cTn display="0" masterRel="sameClick">
                                          <p:stCondLst>
                                            <p:cond evt="begin" delay="0">
                                              <p:tn val="97"/>
                                            </p:cond>
                                          </p:stCondLst>
                                          <p:endCondLst>
                                            <p:cond evt="onStopAudio" delay="0">
                                              <p:tgtEl>
                                                <p:sldTgt/>
                                              </p:tgtEl>
                                            </p:cond>
                                          </p:endCondLst>
                                        </p:cTn>
                                        <p:tgtEl>
                                          <p:sndTgt r:embed="rId3" name="chimes.wav"/>
                                        </p:tgtEl>
                                      </p:cMediaNode>
                                    </p:audio>
                                  </p:subTnLst>
                                </p:cTn>
                              </p:par>
                            </p:childTnLst>
                          </p:cTn>
                        </p:par>
                      </p:childTnLst>
                    </p:cTn>
                  </p:par>
                  <p:par>
                    <p:cTn id="106" fill="hold">
                      <p:stCondLst>
                        <p:cond delay="indefinite"/>
                      </p:stCondLst>
                      <p:childTnLst>
                        <p:par>
                          <p:cTn id="107" fill="hold">
                            <p:stCondLst>
                              <p:cond delay="0"/>
                            </p:stCondLst>
                            <p:childTnLst>
                              <p:par>
                                <p:cTn id="108" presetID="35" presetClass="exit" presetSubtype="0" fill="hold" grpId="1" nodeType="clickEffect">
                                  <p:stCondLst>
                                    <p:cond delay="0"/>
                                  </p:stCondLst>
                                  <p:childTnLst>
                                    <p:animEffect transition="out" filter="fade">
                                      <p:cBhvr>
                                        <p:cTn id="109" dur="1000"/>
                                        <p:tgtEl>
                                          <p:spTgt spid="21595"/>
                                        </p:tgtEl>
                                      </p:cBhvr>
                                    </p:animEffect>
                                    <p:anim calcmode="lin" valueType="num">
                                      <p:cBhvr>
                                        <p:cTn id="110" dur="1000"/>
                                        <p:tgtEl>
                                          <p:spTgt spid="21595"/>
                                        </p:tgtEl>
                                        <p:attrNameLst>
                                          <p:attrName>style.rotation</p:attrName>
                                        </p:attrNameLst>
                                      </p:cBhvr>
                                      <p:tavLst>
                                        <p:tav tm="0">
                                          <p:val>
                                            <p:fltVal val="0.000000"/>
                                          </p:val>
                                        </p:tav>
                                        <p:tav tm="100000">
                                          <p:val>
                                            <p:fltVal val="720.000000"/>
                                          </p:val>
                                        </p:tav>
                                      </p:tavLst>
                                    </p:anim>
                                    <p:anim calcmode="lin" valueType="num">
                                      <p:cBhvr>
                                        <p:cTn id="111" dur="1000"/>
                                        <p:tgtEl>
                                          <p:spTgt spid="21595"/>
                                        </p:tgtEl>
                                        <p:attrNameLst>
                                          <p:attrName>ppt_h</p:attrName>
                                        </p:attrNameLst>
                                      </p:cBhvr>
                                      <p:tavLst>
                                        <p:tav tm="0">
                                          <p:val>
                                            <p:strVal val="ppt_h"/>
                                          </p:val>
                                        </p:tav>
                                        <p:tav tm="100000">
                                          <p:val>
                                            <p:fltVal val="0.000000"/>
                                          </p:val>
                                        </p:tav>
                                      </p:tavLst>
                                    </p:anim>
                                    <p:anim calcmode="lin" valueType="num">
                                      <p:cBhvr>
                                        <p:cTn id="112" dur="1000"/>
                                        <p:tgtEl>
                                          <p:spTgt spid="21595"/>
                                        </p:tgtEl>
                                        <p:attrNameLst>
                                          <p:attrName>ppt_w</p:attrName>
                                        </p:attrNameLst>
                                      </p:cBhvr>
                                      <p:tavLst>
                                        <p:tav tm="0">
                                          <p:val>
                                            <p:strVal val="ppt_w"/>
                                          </p:val>
                                        </p:tav>
                                        <p:tav tm="100000">
                                          <p:val>
                                            <p:fltVal val="0.000000"/>
                                          </p:val>
                                        </p:tav>
                                      </p:tavLst>
                                    </p:anim>
                                    <p:set>
                                      <p:cBhvr>
                                        <p:cTn id="113" dur="1" fill="hold">
                                          <p:stCondLst>
                                            <p:cond delay="999"/>
                                          </p:stCondLst>
                                        </p:cTn>
                                        <p:tgtEl>
                                          <p:spTgt spid="2159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4" presetClass="entr" presetSubtype="16" fill="hold" grpId="0" nodeType="clickEffect">
                                  <p:stCondLst>
                                    <p:cond delay="0"/>
                                  </p:stCondLst>
                                  <p:childTnLst>
                                    <p:set>
                                      <p:cBhvr>
                                        <p:cTn id="117" dur="1" fill="hold">
                                          <p:stCondLst>
                                            <p:cond delay="0"/>
                                          </p:stCondLst>
                                        </p:cTn>
                                        <p:tgtEl>
                                          <p:spTgt spid="9283"/>
                                        </p:tgtEl>
                                        <p:attrNameLst>
                                          <p:attrName>style.visibility</p:attrName>
                                        </p:attrNameLst>
                                      </p:cBhvr>
                                      <p:to>
                                        <p:strVal val="visible"/>
                                      </p:to>
                                    </p:set>
                                    <p:animEffect transition="in" filter="box(in)">
                                      <p:cBhvr>
                                        <p:cTn id="118" dur="500"/>
                                        <p:tgtEl>
                                          <p:spTgt spid="9283"/>
                                        </p:tgtEl>
                                      </p:cBhvr>
                                    </p:animEffect>
                                  </p:childTnLst>
                                </p:cTn>
                              </p:par>
                              <p:par>
                                <p:cTn id="119" presetID="4" presetClass="entr" presetSubtype="16" fill="hold" grpId="0" nodeType="withEffect">
                                  <p:stCondLst>
                                    <p:cond delay="0"/>
                                  </p:stCondLst>
                                  <p:childTnLst>
                                    <p:set>
                                      <p:cBhvr>
                                        <p:cTn id="120" dur="1" fill="hold">
                                          <p:stCondLst>
                                            <p:cond delay="0"/>
                                          </p:stCondLst>
                                        </p:cTn>
                                        <p:tgtEl>
                                          <p:spTgt spid="9282"/>
                                        </p:tgtEl>
                                        <p:attrNameLst>
                                          <p:attrName>style.visibility</p:attrName>
                                        </p:attrNameLst>
                                      </p:cBhvr>
                                      <p:to>
                                        <p:strVal val="visible"/>
                                      </p:to>
                                    </p:set>
                                    <p:animEffect transition="in" filter="box(in)">
                                      <p:cBhvr>
                                        <p:cTn id="121" dur="500"/>
                                        <p:tgtEl>
                                          <p:spTgt spid="9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12" grpId="0" bldLvl="0" animBg="1"/>
      <p:bldP spid="12" grpId="1" bldLvl="0" animBg="1"/>
      <p:bldP spid="9246" grpId="0"/>
      <p:bldP spid="9246" grpId="1"/>
      <p:bldP spid="9247" grpId="0" bldLvl="0" animBg="1"/>
      <p:bldP spid="9248" grpId="0" bldLvl="0" animBg="1"/>
      <p:bldP spid="9253" grpId="0"/>
      <p:bldP spid="9253" grpId="1"/>
      <p:bldP spid="21589" grpId="0"/>
      <p:bldP spid="21589" grpId="1"/>
      <p:bldP spid="21590" grpId="0"/>
      <p:bldP spid="21590" grpId="1"/>
      <p:bldP spid="21591" grpId="0"/>
      <p:bldP spid="21591" grpId="1"/>
      <p:bldP spid="21592" grpId="0"/>
      <p:bldP spid="21592" grpId="1"/>
      <p:bldP spid="21593" grpId="0"/>
      <p:bldP spid="21593" grpId="1"/>
      <p:bldP spid="21594" grpId="0"/>
      <p:bldP spid="21595" grpId="0" bldLvl="0" animBg="1"/>
      <p:bldP spid="21595" grpId="1" bldLvl="0" animBg="1"/>
      <p:bldP spid="2" grpId="0" bldLvl="0" animBg="1"/>
      <p:bldP spid="9282" grpId="0" bldLvl="0" animBg="1"/>
      <p:bldP spid="928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4"/>
          <p:cNvSpPr>
            <a:spLocks noChangeArrowheads="1"/>
          </p:cNvSpPr>
          <p:nvPr/>
        </p:nvSpPr>
        <p:spPr bwMode="auto">
          <a:xfrm>
            <a:off x="2971800" y="2971800"/>
            <a:ext cx="5410200" cy="2438400"/>
          </a:xfrm>
          <a:prstGeom prst="flowChartPunchedTape">
            <a:avLst/>
          </a:prstGeom>
        </p:spPr>
        <p:style>
          <a:lnRef idx="2">
            <a:schemeClr val="accent4"/>
          </a:lnRef>
          <a:fillRef idx="1">
            <a:schemeClr val="lt1"/>
          </a:fillRef>
          <a:effectRef idx="0">
            <a:schemeClr val="accent4"/>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13315" name="Picture 6" descr="Bellcoll">
            <a:hlinkClick r:id="" action="ppaction://hlinkshowjump?jump=firstslide"/>
          </p:cNvPr>
          <p:cNvPicPr>
            <a:picLocks noChangeAspect="1"/>
          </p:cNvPicPr>
          <p:nvPr/>
        </p:nvPicPr>
        <p:blipFill>
          <a:blip r:embed="rId1"/>
          <a:stretch>
            <a:fillRect/>
          </a:stretch>
        </p:blipFill>
        <p:spPr>
          <a:xfrm>
            <a:off x="1524000" y="0"/>
            <a:ext cx="1219200" cy="1295400"/>
          </a:xfrm>
          <a:prstGeom prst="rect">
            <a:avLst/>
          </a:prstGeom>
          <a:noFill/>
          <a:ln w="9525">
            <a:noFill/>
          </a:ln>
        </p:spPr>
      </p:pic>
      <p:sp>
        <p:nvSpPr>
          <p:cNvPr id="12" name="AutoShape 8"/>
          <p:cNvSpPr>
            <a:spLocks noChangeArrowheads="1"/>
          </p:cNvSpPr>
          <p:nvPr/>
        </p:nvSpPr>
        <p:spPr bwMode="auto">
          <a:xfrm>
            <a:off x="2971800" y="1524000"/>
            <a:ext cx="5334000" cy="838200"/>
          </a:xfrm>
          <a:prstGeom prst="horizontalScroll">
            <a:avLst>
              <a:gd name="adj" fmla="val 12500"/>
            </a:avLst>
          </a:prstGeom>
          <a:solidFill>
            <a:srgbClr val="FFFF00"/>
          </a:solidFill>
          <a:ln w="9525">
            <a:solidFill>
              <a:srgbClr val="0000CC"/>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sng"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Trò</a:t>
            </a:r>
            <a:r>
              <a:rPr kumimoji="0" lang="en-US" sz="2400" b="1" i="0" u="sng"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1" i="0" u="sng"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chơi</a:t>
            </a:r>
            <a:r>
              <a:rPr kumimoji="0" lang="en-US" sz="2400" b="1" i="0" u="sng"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rPr>
              <a:t>RUNG CHUÔNG VÀNG  </a:t>
            </a:r>
            <a:endParaRPr kumimoji="0" lang="en-US" sz="24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endParaRPr>
          </a:p>
        </p:txBody>
      </p:sp>
      <p:sp>
        <p:nvSpPr>
          <p:cNvPr id="26638" name="Text Box 14"/>
          <p:cNvSpPr txBox="1"/>
          <p:nvPr/>
        </p:nvSpPr>
        <p:spPr>
          <a:xfrm>
            <a:off x="3276600" y="3581400"/>
            <a:ext cx="4648200" cy="521970"/>
          </a:xfrm>
          <a:prstGeom prst="rect">
            <a:avLst/>
          </a:prstGeom>
          <a:noFill/>
          <a:ln w="9525">
            <a:noFill/>
          </a:ln>
        </p:spPr>
        <p:txBody>
          <a:bodyPr>
            <a:spAutoFit/>
          </a:bodyPr>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a x</a:t>
            </a:r>
            <a:r>
              <a:rPr lang="vi-VN" altLang="en-US" sz="2800" b="1" dirty="0">
                <a:latin typeface="Times New Roman" panose="02020603050405020304" pitchFamily="18" charset="0"/>
                <a:cs typeface="Times New Roman" panose="02020603050405020304" pitchFamily="18" charset="0"/>
              </a:rPr>
              <a:t>         =            x a  = 0</a:t>
            </a:r>
            <a:endParaRPr lang="vi-VN" altLang="en-US" sz="2800" b="1" dirty="0">
              <a:latin typeface="Times New Roman" panose="02020603050405020304" pitchFamily="18" charset="0"/>
              <a:ea typeface="Times New Roman" panose="02020603050405020304" pitchFamily="18" charset="0"/>
            </a:endParaRPr>
          </a:p>
        </p:txBody>
      </p:sp>
      <p:sp>
        <p:nvSpPr>
          <p:cNvPr id="26639" name="Rectangle 15"/>
          <p:cNvSpPr/>
          <p:nvPr/>
        </p:nvSpPr>
        <p:spPr>
          <a:xfrm>
            <a:off x="5029200" y="3657600"/>
            <a:ext cx="533400" cy="381000"/>
          </a:xfrm>
          <a:prstGeom prst="rect">
            <a:avLst/>
          </a:prstGeom>
          <a:solidFill>
            <a:srgbClr val="FFFFCC"/>
          </a:solidFill>
          <a:ln w="9525" cap="flat" cmpd="sng">
            <a:solidFill>
              <a:schemeClr val="tx1"/>
            </a:solidFill>
            <a:prstDash val="solid"/>
            <a:miter/>
            <a:headEnd type="none" w="med" len="med"/>
            <a:tailEnd type="none" w="med" len="med"/>
          </a:ln>
        </p:spPr>
        <p:txBody>
          <a:bodyPr wrap="none" anchor="ctr" anchorCtr="0"/>
          <a:p>
            <a:pPr eaLnBrk="1" hangingPunct="1"/>
            <a:endParaRPr lang="vi-VN" altLang="en-US" dirty="0">
              <a:latin typeface="Times New Roman" panose="02020603050405020304" pitchFamily="18" charset="0"/>
              <a:ea typeface="Times New Roman" panose="02020603050405020304" pitchFamily="18" charset="0"/>
            </a:endParaRPr>
          </a:p>
        </p:txBody>
      </p:sp>
      <p:sp>
        <p:nvSpPr>
          <p:cNvPr id="26640" name="Rectangle 16"/>
          <p:cNvSpPr/>
          <p:nvPr/>
        </p:nvSpPr>
        <p:spPr>
          <a:xfrm>
            <a:off x="3886200" y="3657600"/>
            <a:ext cx="533400" cy="381000"/>
          </a:xfrm>
          <a:prstGeom prst="rect">
            <a:avLst/>
          </a:prstGeom>
          <a:solidFill>
            <a:srgbClr val="FFFFCC"/>
          </a:solidFill>
          <a:ln w="9525" cap="flat" cmpd="sng">
            <a:solidFill>
              <a:schemeClr val="tx1"/>
            </a:solidFill>
            <a:prstDash val="solid"/>
            <a:miter/>
            <a:headEnd type="none" w="med" len="med"/>
            <a:tailEnd type="none" w="med" len="med"/>
          </a:ln>
        </p:spPr>
        <p:txBody>
          <a:bodyPr wrap="none" anchor="ctr" anchorCtr="0"/>
          <a:p>
            <a:pPr eaLnBrk="1" hangingPunct="1"/>
            <a:endParaRPr lang="vi-VN" altLang="en-US" dirty="0">
              <a:latin typeface="Times New Roman" panose="02020603050405020304" pitchFamily="18" charset="0"/>
              <a:ea typeface="Times New Roman" panose="02020603050405020304" pitchFamily="18" charset="0"/>
            </a:endParaRPr>
          </a:p>
        </p:txBody>
      </p:sp>
      <p:sp>
        <p:nvSpPr>
          <p:cNvPr id="26641" name="Text Box 17"/>
          <p:cNvSpPr txBox="1"/>
          <p:nvPr/>
        </p:nvSpPr>
        <p:spPr>
          <a:xfrm>
            <a:off x="3962400" y="3581400"/>
            <a:ext cx="457200" cy="521970"/>
          </a:xfrm>
          <a:prstGeom prst="rect">
            <a:avLst/>
          </a:prstGeom>
          <a:noFill/>
          <a:ln w="9525">
            <a:noFill/>
          </a:ln>
        </p:spPr>
        <p:txBody>
          <a:bodyPr>
            <a:spAutoFit/>
          </a:bodyPr>
          <a:p>
            <a:pPr eaLnBrk="1" hangingPunct="1">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0</a:t>
            </a:r>
            <a:endParaRPr lang="vi-VN" altLang="en-US" sz="2800" b="1" dirty="0">
              <a:solidFill>
                <a:srgbClr val="FF0000"/>
              </a:solidFill>
              <a:latin typeface="Times New Roman" panose="02020603050405020304" pitchFamily="18" charset="0"/>
              <a:ea typeface="Times New Roman" panose="02020603050405020304" pitchFamily="18" charset="0"/>
            </a:endParaRPr>
          </a:p>
        </p:txBody>
      </p:sp>
      <p:sp>
        <p:nvSpPr>
          <p:cNvPr id="26642" name="Text Box 18"/>
          <p:cNvSpPr txBox="1"/>
          <p:nvPr/>
        </p:nvSpPr>
        <p:spPr>
          <a:xfrm>
            <a:off x="5105400" y="3595688"/>
            <a:ext cx="457200" cy="521970"/>
          </a:xfrm>
          <a:prstGeom prst="rect">
            <a:avLst/>
          </a:prstGeom>
          <a:noFill/>
          <a:ln w="9525">
            <a:noFill/>
          </a:ln>
        </p:spPr>
        <p:txBody>
          <a:bodyPr>
            <a:spAutoFit/>
          </a:bodyPr>
          <a:p>
            <a:pPr eaLnBrk="1" hangingPunct="1">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0</a:t>
            </a:r>
            <a:endParaRPr lang="vi-VN" altLang="en-US" sz="2800" b="1" dirty="0">
              <a:solidFill>
                <a:srgbClr val="FF0000"/>
              </a:solidFill>
              <a:latin typeface="Times New Roman" panose="02020603050405020304" pitchFamily="18" charset="0"/>
              <a:ea typeface="Times New Roman" panose="02020603050405020304" pitchFamily="18" charset="0"/>
            </a:endParaRPr>
          </a:p>
        </p:txBody>
      </p:sp>
      <p:sp>
        <p:nvSpPr>
          <p:cNvPr id="13322" name="Rectangle 20"/>
          <p:cNvSpPr/>
          <p:nvPr/>
        </p:nvSpPr>
        <p:spPr>
          <a:xfrm>
            <a:off x="2667000" y="2286000"/>
            <a:ext cx="5486400" cy="838200"/>
          </a:xfrm>
          <a:prstGeom prst="rect">
            <a:avLst/>
          </a:prstGeom>
          <a:noFill/>
          <a:ln w="9525">
            <a:noFill/>
          </a:ln>
        </p:spPr>
        <p:txBody>
          <a:bodyPr anchor="ctr" anchorCtr="0"/>
          <a:p>
            <a:r>
              <a:rPr lang="en-US" altLang="en-US" sz="2800" b="1" dirty="0">
                <a:solidFill>
                  <a:srgbClr val="006600"/>
                </a:solidFill>
                <a:latin typeface="Times New Roman" panose="02020603050405020304" pitchFamily="18" charset="0"/>
                <a:cs typeface="Times New Roman" panose="02020603050405020304" pitchFamily="18" charset="0"/>
              </a:rPr>
              <a:t>Đi</a:t>
            </a:r>
            <a:r>
              <a:rPr lang="en-US" altLang="en-US" sz="2400" b="1" dirty="0">
                <a:solidFill>
                  <a:srgbClr val="006600"/>
                </a:solidFill>
                <a:latin typeface="Times New Roman" panose="02020603050405020304" pitchFamily="18" charset="0"/>
                <a:cs typeface="Times New Roman" panose="02020603050405020304" pitchFamily="18" charset="0"/>
              </a:rPr>
              <a:t>ề</a:t>
            </a:r>
            <a:r>
              <a:rPr lang="en-US" altLang="en-US" sz="2800" b="1" dirty="0">
                <a:solidFill>
                  <a:srgbClr val="006600"/>
                </a:solidFill>
                <a:latin typeface="Times New Roman" panose="02020603050405020304" pitchFamily="18" charset="0"/>
                <a:cs typeface="Times New Roman" panose="02020603050405020304" pitchFamily="18" charset="0"/>
              </a:rPr>
              <a:t>n s</a:t>
            </a:r>
            <a:r>
              <a:rPr lang="en-US" altLang="en-US" sz="2400" b="1" dirty="0">
                <a:solidFill>
                  <a:srgbClr val="006600"/>
                </a:solidFill>
                <a:latin typeface="Times New Roman" panose="02020603050405020304" pitchFamily="18" charset="0"/>
                <a:cs typeface="Times New Roman" panose="02020603050405020304" pitchFamily="18" charset="0"/>
              </a:rPr>
              <a:t>ố</a:t>
            </a:r>
            <a:r>
              <a:rPr lang="en-US" altLang="en-US" sz="2800" b="1" dirty="0">
                <a:solidFill>
                  <a:srgbClr val="006600"/>
                </a:solidFill>
                <a:latin typeface="Times New Roman" panose="02020603050405020304" pitchFamily="18" charset="0"/>
                <a:cs typeface="Times New Roman" panose="02020603050405020304" pitchFamily="18" charset="0"/>
              </a:rPr>
              <a:t> thích h</a:t>
            </a:r>
            <a:r>
              <a:rPr lang="en-US" altLang="en-US" sz="2400" b="1" dirty="0">
                <a:solidFill>
                  <a:srgbClr val="006600"/>
                </a:solidFill>
                <a:latin typeface="Times New Roman" panose="02020603050405020304" pitchFamily="18" charset="0"/>
                <a:cs typeface="Times New Roman" panose="02020603050405020304" pitchFamily="18" charset="0"/>
              </a:rPr>
              <a:t>ợ</a:t>
            </a:r>
            <a:r>
              <a:rPr lang="en-US" altLang="en-US" sz="2800" b="1" dirty="0">
                <a:solidFill>
                  <a:srgbClr val="006600"/>
                </a:solidFill>
                <a:latin typeface="Times New Roman" panose="02020603050405020304" pitchFamily="18" charset="0"/>
                <a:cs typeface="Times New Roman" panose="02020603050405020304" pitchFamily="18" charset="0"/>
              </a:rPr>
              <a:t>p v</a:t>
            </a:r>
            <a:r>
              <a:rPr lang="en-US" altLang="en-US" sz="2800" b="1" dirty="0">
                <a:solidFill>
                  <a:srgbClr val="006600"/>
                </a:solidFill>
                <a:latin typeface="Times New Roman" panose="02020603050405020304" pitchFamily="18" charset="0"/>
                <a:ea typeface="Times New Roman" panose="02020603050405020304" pitchFamily="18" charset="0"/>
              </a:rPr>
              <a:t>à</a:t>
            </a:r>
            <a:r>
              <a:rPr lang="en-US" altLang="en-US" sz="2800" b="1" dirty="0">
                <a:solidFill>
                  <a:srgbClr val="006600"/>
                </a:solidFill>
                <a:latin typeface="Times New Roman" panose="02020603050405020304" pitchFamily="18" charset="0"/>
                <a:cs typeface="Times New Roman" panose="02020603050405020304" pitchFamily="18" charset="0"/>
              </a:rPr>
              <a:t>o ô tr</a:t>
            </a:r>
            <a:r>
              <a:rPr lang="en-US" altLang="en-US" sz="2400" b="1" dirty="0">
                <a:solidFill>
                  <a:srgbClr val="006600"/>
                </a:solidFill>
                <a:latin typeface="Times New Roman" panose="02020603050405020304" pitchFamily="18" charset="0"/>
                <a:cs typeface="Times New Roman" panose="02020603050405020304" pitchFamily="18" charset="0"/>
              </a:rPr>
              <a:t>ố</a:t>
            </a:r>
            <a:r>
              <a:rPr lang="en-US" altLang="en-US" sz="2800" b="1" dirty="0">
                <a:solidFill>
                  <a:srgbClr val="006600"/>
                </a:solidFill>
                <a:latin typeface="Times New Roman" panose="02020603050405020304" pitchFamily="18" charset="0"/>
                <a:cs typeface="Times New Roman" panose="02020603050405020304" pitchFamily="18" charset="0"/>
              </a:rPr>
              <a:t>ng :</a:t>
            </a:r>
            <a:endParaRPr lang="en-US" altLang="en-US" sz="2800" b="1" dirty="0">
              <a:solidFill>
                <a:srgbClr val="006600"/>
              </a:solidFill>
              <a:latin typeface="Times New Roman" panose="02020603050405020304" pitchFamily="18" charset="0"/>
              <a:ea typeface="Times New Roman" panose="02020603050405020304" pitchFamily="18" charset="0"/>
            </a:endParaRPr>
          </a:p>
        </p:txBody>
      </p:sp>
      <p:sp>
        <p:nvSpPr>
          <p:cNvPr id="13323" name="Oval 53"/>
          <p:cNvSpPr/>
          <p:nvPr/>
        </p:nvSpPr>
        <p:spPr>
          <a:xfrm>
            <a:off x="8534400" y="5486400"/>
            <a:ext cx="1524000" cy="1219200"/>
          </a:xfrm>
          <a:prstGeom prst="ellipse">
            <a:avLst/>
          </a:prstGeom>
          <a:gradFill rotWithShape="1">
            <a:gsLst>
              <a:gs pos="0">
                <a:srgbClr val="FFFFFF"/>
              </a:gs>
              <a:gs pos="100000">
                <a:srgbClr val="FF9933"/>
              </a:gs>
            </a:gsLst>
            <a:path path="shape">
              <a:fillToRect l="50000" t="50000" r="50000" b="50000"/>
            </a:path>
            <a:tileRect/>
          </a:gradFill>
          <a:ln w="76200" cap="flat" cmpd="sng">
            <a:solidFill>
              <a:srgbClr val="CC6600"/>
            </a:solidFill>
            <a:prstDash val="solid"/>
            <a:headEnd type="none" w="med" len="med"/>
            <a:tailEnd type="none" w="med" len="med"/>
          </a:ln>
        </p:spPr>
        <p:txBody>
          <a:bodyPr wrap="none" anchor="ctr" anchorCtr="0"/>
          <a:p>
            <a:pPr algn="ctr" eaLnBrk="1" hangingPunct="1"/>
            <a:endParaRPr lang="vi-VN" altLang="en-US" dirty="0">
              <a:latin typeface="Times New Roman" panose="02020603050405020304" pitchFamily="18" charset="0"/>
              <a:ea typeface="Times New Roman" panose="02020603050405020304" pitchFamily="18" charset="0"/>
            </a:endParaRPr>
          </a:p>
        </p:txBody>
      </p:sp>
      <p:sp>
        <p:nvSpPr>
          <p:cNvPr id="21589" name="Text Box 85"/>
          <p:cNvSpPr txBox="1"/>
          <p:nvPr/>
        </p:nvSpPr>
        <p:spPr>
          <a:xfrm>
            <a:off x="8763000" y="5576888"/>
            <a:ext cx="1371600" cy="1045210"/>
          </a:xfrm>
          <a:prstGeom prst="rect">
            <a:avLst/>
          </a:prstGeom>
          <a:noFill/>
          <a:ln w="9525">
            <a:noFill/>
          </a:ln>
        </p:spPr>
        <p:txBody>
          <a:bodyPr>
            <a:spAutoFit/>
          </a:bodyPr>
          <a:p>
            <a:pPr eaLnBrk="1" hangingPunct="1">
              <a:spcBef>
                <a:spcPct val="50000"/>
              </a:spcBef>
            </a:pPr>
            <a:r>
              <a:rPr lang="en-US" altLang="en-US" sz="6200" dirty="0">
                <a:solidFill>
                  <a:srgbClr val="FF0000"/>
                </a:solidFill>
                <a:latin typeface="Times New Roman" panose="02020603050405020304" pitchFamily="18" charset="0"/>
                <a:cs typeface="Times New Roman" panose="02020603050405020304" pitchFamily="18" charset="0"/>
              </a:rPr>
              <a:t>05</a:t>
            </a:r>
            <a:endParaRPr lang="en-US" altLang="en-US" sz="6200" dirty="0">
              <a:solidFill>
                <a:srgbClr val="FF0000"/>
              </a:solidFill>
              <a:latin typeface="Times New Roman" panose="02020603050405020304" pitchFamily="18" charset="0"/>
              <a:ea typeface="Times New Roman" panose="02020603050405020304" pitchFamily="18" charset="0"/>
            </a:endParaRPr>
          </a:p>
        </p:txBody>
      </p:sp>
      <p:sp>
        <p:nvSpPr>
          <p:cNvPr id="21590" name="Text Box 86"/>
          <p:cNvSpPr txBox="1"/>
          <p:nvPr/>
        </p:nvSpPr>
        <p:spPr>
          <a:xfrm>
            <a:off x="8763000" y="5576888"/>
            <a:ext cx="1371600" cy="1045210"/>
          </a:xfrm>
          <a:prstGeom prst="rect">
            <a:avLst/>
          </a:prstGeom>
          <a:noFill/>
          <a:ln w="9525">
            <a:noFill/>
          </a:ln>
        </p:spPr>
        <p:txBody>
          <a:bodyPr>
            <a:spAutoFit/>
          </a:bodyPr>
          <a:p>
            <a:pPr eaLnBrk="1" hangingPunct="1">
              <a:spcBef>
                <a:spcPct val="50000"/>
              </a:spcBef>
            </a:pPr>
            <a:r>
              <a:rPr lang="en-US" altLang="en-US" sz="6200" dirty="0">
                <a:solidFill>
                  <a:srgbClr val="FF0000"/>
                </a:solidFill>
                <a:latin typeface="Times New Roman" panose="02020603050405020304" pitchFamily="18" charset="0"/>
                <a:cs typeface="Times New Roman" panose="02020603050405020304" pitchFamily="18" charset="0"/>
              </a:rPr>
              <a:t>04</a:t>
            </a:r>
            <a:endParaRPr lang="en-US" altLang="en-US" sz="6200" dirty="0">
              <a:solidFill>
                <a:srgbClr val="FF0000"/>
              </a:solidFill>
              <a:latin typeface="Times New Roman" panose="02020603050405020304" pitchFamily="18" charset="0"/>
              <a:ea typeface="Times New Roman" panose="02020603050405020304" pitchFamily="18" charset="0"/>
            </a:endParaRPr>
          </a:p>
        </p:txBody>
      </p:sp>
      <p:sp>
        <p:nvSpPr>
          <p:cNvPr id="21591" name="Text Box 87"/>
          <p:cNvSpPr txBox="1"/>
          <p:nvPr/>
        </p:nvSpPr>
        <p:spPr>
          <a:xfrm>
            <a:off x="8991600" y="5562600"/>
            <a:ext cx="1371600" cy="1045210"/>
          </a:xfrm>
          <a:prstGeom prst="rect">
            <a:avLst/>
          </a:prstGeom>
          <a:noFill/>
          <a:ln w="9525">
            <a:noFill/>
          </a:ln>
        </p:spPr>
        <p:txBody>
          <a:bodyPr>
            <a:spAutoFit/>
          </a:bodyPr>
          <a:p>
            <a:pPr eaLnBrk="1" hangingPunct="1">
              <a:spcBef>
                <a:spcPct val="50000"/>
              </a:spcBef>
            </a:pPr>
            <a:r>
              <a:rPr lang="en-US" altLang="en-US" sz="6200" dirty="0">
                <a:solidFill>
                  <a:srgbClr val="FF0000"/>
                </a:solidFill>
                <a:latin typeface="Times New Roman" panose="02020603050405020304" pitchFamily="18" charset="0"/>
                <a:cs typeface="Times New Roman" panose="02020603050405020304" pitchFamily="18" charset="0"/>
              </a:rPr>
              <a:t>03</a:t>
            </a:r>
            <a:endParaRPr lang="en-US" altLang="en-US" sz="6200" dirty="0">
              <a:solidFill>
                <a:srgbClr val="FF0000"/>
              </a:solidFill>
              <a:latin typeface="Times New Roman" panose="02020603050405020304" pitchFamily="18" charset="0"/>
              <a:ea typeface="Times New Roman" panose="02020603050405020304" pitchFamily="18" charset="0"/>
            </a:endParaRPr>
          </a:p>
        </p:txBody>
      </p:sp>
      <p:sp>
        <p:nvSpPr>
          <p:cNvPr id="21592" name="Text Box 88"/>
          <p:cNvSpPr txBox="1"/>
          <p:nvPr/>
        </p:nvSpPr>
        <p:spPr>
          <a:xfrm>
            <a:off x="8839200" y="5638800"/>
            <a:ext cx="1371600" cy="1045210"/>
          </a:xfrm>
          <a:prstGeom prst="rect">
            <a:avLst/>
          </a:prstGeom>
          <a:noFill/>
          <a:ln w="9525">
            <a:noFill/>
          </a:ln>
        </p:spPr>
        <p:txBody>
          <a:bodyPr>
            <a:spAutoFit/>
          </a:bodyPr>
          <a:p>
            <a:pPr eaLnBrk="1" hangingPunct="1">
              <a:spcBef>
                <a:spcPct val="50000"/>
              </a:spcBef>
            </a:pPr>
            <a:r>
              <a:rPr lang="en-US" altLang="en-US" sz="6200" dirty="0">
                <a:solidFill>
                  <a:srgbClr val="FF0000"/>
                </a:solidFill>
                <a:latin typeface="Times New Roman" panose="02020603050405020304" pitchFamily="18" charset="0"/>
                <a:cs typeface="Times New Roman" panose="02020603050405020304" pitchFamily="18" charset="0"/>
              </a:rPr>
              <a:t>02</a:t>
            </a:r>
            <a:endParaRPr lang="en-US" altLang="en-US" sz="6200" dirty="0">
              <a:solidFill>
                <a:srgbClr val="FF0000"/>
              </a:solidFill>
              <a:latin typeface="Times New Roman" panose="02020603050405020304" pitchFamily="18" charset="0"/>
              <a:ea typeface="Times New Roman" panose="02020603050405020304" pitchFamily="18" charset="0"/>
            </a:endParaRPr>
          </a:p>
        </p:txBody>
      </p:sp>
      <p:sp>
        <p:nvSpPr>
          <p:cNvPr id="21593" name="Text Box 89"/>
          <p:cNvSpPr txBox="1"/>
          <p:nvPr/>
        </p:nvSpPr>
        <p:spPr>
          <a:xfrm>
            <a:off x="8991600" y="5592763"/>
            <a:ext cx="1371600" cy="1045210"/>
          </a:xfrm>
          <a:prstGeom prst="rect">
            <a:avLst/>
          </a:prstGeom>
          <a:noFill/>
          <a:ln w="9525">
            <a:noFill/>
          </a:ln>
        </p:spPr>
        <p:txBody>
          <a:bodyPr>
            <a:spAutoFit/>
          </a:bodyPr>
          <a:p>
            <a:pPr eaLnBrk="1" hangingPunct="1">
              <a:spcBef>
                <a:spcPct val="50000"/>
              </a:spcBef>
            </a:pPr>
            <a:r>
              <a:rPr lang="en-US" altLang="en-US" sz="6200" dirty="0">
                <a:solidFill>
                  <a:srgbClr val="FF0000"/>
                </a:solidFill>
                <a:latin typeface="Times New Roman" panose="02020603050405020304" pitchFamily="18" charset="0"/>
                <a:cs typeface="Times New Roman" panose="02020603050405020304" pitchFamily="18" charset="0"/>
              </a:rPr>
              <a:t>01</a:t>
            </a:r>
            <a:endParaRPr lang="en-US" altLang="en-US" sz="6200" dirty="0">
              <a:solidFill>
                <a:srgbClr val="FF0000"/>
              </a:solidFill>
              <a:latin typeface="Times New Roman" panose="02020603050405020304" pitchFamily="18" charset="0"/>
              <a:ea typeface="Times New Roman" panose="02020603050405020304" pitchFamily="18" charset="0"/>
            </a:endParaRPr>
          </a:p>
        </p:txBody>
      </p:sp>
      <p:sp>
        <p:nvSpPr>
          <p:cNvPr id="21594" name="Text Box 90"/>
          <p:cNvSpPr txBox="1"/>
          <p:nvPr/>
        </p:nvSpPr>
        <p:spPr>
          <a:xfrm>
            <a:off x="8763000" y="5638800"/>
            <a:ext cx="1371600" cy="1045210"/>
          </a:xfrm>
          <a:prstGeom prst="rect">
            <a:avLst/>
          </a:prstGeom>
          <a:noFill/>
          <a:ln w="9525">
            <a:noFill/>
          </a:ln>
        </p:spPr>
        <p:txBody>
          <a:bodyPr>
            <a:spAutoFit/>
          </a:bodyPr>
          <a:p>
            <a:pPr eaLnBrk="1" hangingPunct="1">
              <a:spcBef>
                <a:spcPct val="50000"/>
              </a:spcBef>
            </a:pPr>
            <a:r>
              <a:rPr lang="en-US" altLang="en-US" sz="6200" dirty="0">
                <a:solidFill>
                  <a:srgbClr val="FF0000"/>
                </a:solidFill>
                <a:latin typeface="Times New Roman" panose="02020603050405020304" pitchFamily="18" charset="0"/>
                <a:cs typeface="Times New Roman" panose="02020603050405020304" pitchFamily="18" charset="0"/>
              </a:rPr>
              <a:t>00</a:t>
            </a:r>
            <a:endParaRPr lang="en-US" altLang="en-US" sz="6200" dirty="0">
              <a:solidFill>
                <a:srgbClr val="FF0000"/>
              </a:solidFill>
              <a:latin typeface="Times New Roman" panose="02020603050405020304" pitchFamily="18" charset="0"/>
              <a:ea typeface="Times New Roman" panose="02020603050405020304" pitchFamily="18" charset="0"/>
            </a:endParaRPr>
          </a:p>
        </p:txBody>
      </p:sp>
      <p:sp>
        <p:nvSpPr>
          <p:cNvPr id="21595" name="AutoShape 91"/>
          <p:cNvSpPr/>
          <p:nvPr/>
        </p:nvSpPr>
        <p:spPr>
          <a:xfrm>
            <a:off x="8001000" y="5486400"/>
            <a:ext cx="2514600" cy="1219200"/>
          </a:xfrm>
          <a:prstGeom prst="sun">
            <a:avLst>
              <a:gd name="adj" fmla="val 25000"/>
            </a:avLst>
          </a:prstGeom>
          <a:solidFill>
            <a:srgbClr val="FFFFCC"/>
          </a:solidFill>
          <a:ln w="9525" cap="flat" cmpd="sng">
            <a:solidFill>
              <a:srgbClr val="FF0000"/>
            </a:solidFill>
            <a:prstDash val="solid"/>
            <a:miter/>
            <a:headEnd type="none" w="med" len="med"/>
            <a:tailEnd type="none" w="med" len="med"/>
          </a:ln>
        </p:spPr>
        <p:txBody>
          <a:bodyPr wrap="none" anchor="ctr" anchorCtr="0"/>
          <a:p>
            <a:pPr algn="ctr" eaLnBrk="1" hangingPunct="1"/>
            <a:r>
              <a:rPr lang="en-US" altLang="en-US" sz="2000" b="1" dirty="0">
                <a:solidFill>
                  <a:srgbClr val="FF0000"/>
                </a:solidFill>
                <a:latin typeface="Times New Roman" panose="02020603050405020304" pitchFamily="18" charset="0"/>
                <a:cs typeface="Times New Roman" panose="02020603050405020304" pitchFamily="18" charset="0"/>
              </a:rPr>
              <a:t>HẾT GiỜ</a:t>
            </a:r>
            <a:r>
              <a:rPr lang="en-US" altLang="en-US" sz="2500" b="1" dirty="0">
                <a:solidFill>
                  <a:srgbClr val="FF0000"/>
                </a:solidFill>
                <a:latin typeface="Times New Roman" panose="02020603050405020304" pitchFamily="18" charset="0"/>
                <a:cs typeface="Times New Roman" panose="02020603050405020304" pitchFamily="18" charset="0"/>
              </a:rPr>
              <a:t>!</a:t>
            </a:r>
            <a:endParaRPr lang="en-US" altLang="en-US" sz="2500" b="1" dirty="0">
              <a:solidFill>
                <a:srgbClr val="FF0000"/>
              </a:solidFill>
              <a:latin typeface="Times New Roman" panose="02020603050405020304" pitchFamily="18" charset="0"/>
              <a:ea typeface="Times New Roman" panose="02020603050405020304" pitchFamily="18" charset="0"/>
            </a:endParaRPr>
          </a:p>
        </p:txBody>
      </p:sp>
      <p:sp>
        <p:nvSpPr>
          <p:cNvPr id="2" name="AutoShape 91"/>
          <p:cNvSpPr/>
          <p:nvPr/>
        </p:nvSpPr>
        <p:spPr>
          <a:xfrm>
            <a:off x="8001000" y="5500688"/>
            <a:ext cx="2514600" cy="1219200"/>
          </a:xfrm>
          <a:prstGeom prst="sun">
            <a:avLst>
              <a:gd name="adj" fmla="val 25000"/>
            </a:avLst>
          </a:prstGeom>
          <a:solidFill>
            <a:srgbClr val="FFFFCC"/>
          </a:solidFill>
          <a:ln w="9525" cap="flat" cmpd="sng">
            <a:solidFill>
              <a:srgbClr val="FF0000"/>
            </a:solidFill>
            <a:prstDash val="solid"/>
            <a:miter/>
            <a:headEnd type="none" w="med" len="med"/>
            <a:tailEnd type="none" w="med" len="med"/>
          </a:ln>
        </p:spPr>
        <p:txBody>
          <a:bodyPr wrap="none" anchor="ctr" anchorCtr="0"/>
          <a:p>
            <a:pPr algn="ctr" eaLnBrk="1" hangingPunct="1"/>
            <a:r>
              <a:rPr lang="en-US" altLang="en-US" sz="2500" b="1" dirty="0">
                <a:solidFill>
                  <a:srgbClr val="FF0000"/>
                </a:solidFill>
                <a:latin typeface="Times New Roman" panose="02020603050405020304" pitchFamily="18" charset="0"/>
                <a:cs typeface="Times New Roman" panose="02020603050405020304" pitchFamily="18" charset="0"/>
              </a:rPr>
              <a:t>Bắt đầu</a:t>
            </a:r>
            <a:endParaRPr lang="en-US" altLang="en-US" sz="2500" b="1" dirty="0">
              <a:solidFill>
                <a:srgbClr val="FF0000"/>
              </a:solidFill>
              <a:latin typeface="Times New Roman" panose="02020603050405020304" pitchFamily="18" charset="0"/>
              <a:ea typeface="Times New Roman" panose="02020603050405020304" pitchFamily="18" charset="0"/>
            </a:endParaRPr>
          </a:p>
        </p:txBody>
      </p:sp>
      <p:sp>
        <p:nvSpPr>
          <p:cNvPr id="13332" name="Rectangle 4"/>
          <p:cNvSpPr/>
          <p:nvPr/>
        </p:nvSpPr>
        <p:spPr>
          <a:xfrm>
            <a:off x="1524000" y="0"/>
            <a:ext cx="9144000" cy="1445260"/>
          </a:xfrm>
          <a:prstGeom prst="rect">
            <a:avLst/>
          </a:prstGeom>
          <a:noFill/>
          <a:ln w="9525">
            <a:noFill/>
          </a:ln>
        </p:spPr>
        <p:txBody>
          <a:bodyPr>
            <a:spAutoFit/>
          </a:bodyPr>
          <a:p>
            <a:pPr algn="ctr" eaLnBrk="1" hangingPunct="1"/>
            <a:r>
              <a:rPr lang="en-US" altLang="vi-VN" sz="2400" b="1" u="sng" dirty="0">
                <a:solidFill>
                  <a:srgbClr val="002060"/>
                </a:solidFill>
                <a:latin typeface="Times New Roman" panose="02020603050405020304" pitchFamily="18" charset="0"/>
              </a:rPr>
              <a:t>Toán</a:t>
            </a:r>
            <a:endParaRPr lang="en-US" altLang="vi-VN" sz="2400" b="1" u="sng" dirty="0">
              <a:solidFill>
                <a:srgbClr val="002060"/>
              </a:solidFill>
              <a:latin typeface="Times New Roman" panose="02020603050405020304" pitchFamily="18" charset="0"/>
            </a:endParaRPr>
          </a:p>
          <a:p>
            <a:pPr algn="ctr" eaLnBrk="1" hangingPunct="1">
              <a:buFont typeface="Wingdings 3" panose="05040102010807070707" pitchFamily="18" charset="2"/>
            </a:pPr>
            <a:r>
              <a:rPr lang="en-US" altLang="en-US" sz="3200" b="1" dirty="0">
                <a:solidFill>
                  <a:srgbClr val="FF0000"/>
                </a:solidFill>
                <a:latin typeface="Times New Roman" panose="02020603050405020304" pitchFamily="18" charset="0"/>
                <a:cs typeface="Times New Roman" panose="02020603050405020304" pitchFamily="18" charset="0"/>
              </a:rPr>
              <a:t>Tính chất giao hoán của phép nhân</a:t>
            </a:r>
            <a:endParaRPr lang="en-US" altLang="en-US" sz="3200" dirty="0">
              <a:solidFill>
                <a:srgbClr val="404040"/>
              </a:solidFill>
              <a:latin typeface="Times New Roman" panose="02020603050405020304" pitchFamily="18" charset="0"/>
              <a:cs typeface="Times New Roman" panose="02020603050405020304" pitchFamily="18" charset="0"/>
            </a:endParaRPr>
          </a:p>
          <a:p>
            <a:pPr algn="ctr" eaLnBrk="1" hangingPunct="1"/>
            <a:endParaRPr lang="en-US" altLang="vi-VN" sz="3200" b="1" u="sng" dirty="0">
              <a:solidFill>
                <a:srgbClr val="002060"/>
              </a:solidFill>
              <a:latin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6638"/>
                                        </p:tgtEl>
                                        <p:attrNameLst>
                                          <p:attrName>style.visibility</p:attrName>
                                        </p:attrNameLst>
                                      </p:cBhvr>
                                      <p:to>
                                        <p:strVal val="visible"/>
                                      </p:to>
                                    </p:set>
                                    <p:animEffect transition="in" filter="wedge">
                                      <p:cBhvr>
                                        <p:cTn id="10" dur="2000"/>
                                        <p:tgtEl>
                                          <p:spTgt spid="266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640"/>
                                        </p:tgtEl>
                                        <p:attrNameLst>
                                          <p:attrName>style.visibility</p:attrName>
                                        </p:attrNameLst>
                                      </p:cBhvr>
                                      <p:to>
                                        <p:strVal val="visible"/>
                                      </p:to>
                                    </p:set>
                                    <p:animEffect transition="in" filter="wipe(down)">
                                      <p:cBhvr>
                                        <p:cTn id="15" dur="500"/>
                                        <p:tgtEl>
                                          <p:spTgt spid="2664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639"/>
                                        </p:tgtEl>
                                        <p:attrNameLst>
                                          <p:attrName>style.visibility</p:attrName>
                                        </p:attrNameLst>
                                      </p:cBhvr>
                                      <p:to>
                                        <p:strVal val="visible"/>
                                      </p:to>
                                    </p:set>
                                    <p:animEffect transition="in" filter="wipe(down)">
                                      <p:cBhvr>
                                        <p:cTn id="18" dur="500"/>
                                        <p:tgtEl>
                                          <p:spTgt spid="2663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0" nodeType="clickEffect">
                                  <p:stCondLst>
                                    <p:cond delay="0"/>
                                  </p:stCondLst>
                                  <p:childTnLst>
                                    <p:animEffect transition="out" filter="box(in)">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1589"/>
                                        </p:tgtEl>
                                        <p:attrNameLst>
                                          <p:attrName>style.visibility</p:attrName>
                                        </p:attrNameLst>
                                      </p:cBhvr>
                                      <p:to>
                                        <p:strVal val="visible"/>
                                      </p:to>
                                    </p:set>
                                    <p:animEffect transition="in" filter="fade">
                                      <p:cBhvr>
                                        <p:cTn id="27" dur="1000"/>
                                        <p:tgtEl>
                                          <p:spTgt spid="21589"/>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1500"/>
                            </p:stCondLst>
                            <p:childTnLst>
                              <p:par>
                                <p:cTn id="29" presetID="10" presetClass="exit" presetSubtype="0" fill="hold" grpId="1" nodeType="afterEffect">
                                  <p:stCondLst>
                                    <p:cond delay="0"/>
                                  </p:stCondLst>
                                  <p:childTnLst>
                                    <p:animEffect transition="out" filter="fade">
                                      <p:cBhvr>
                                        <p:cTn id="30" dur="1000"/>
                                        <p:tgtEl>
                                          <p:spTgt spid="21589"/>
                                        </p:tgtEl>
                                      </p:cBhvr>
                                    </p:animEffect>
                                    <p:set>
                                      <p:cBhvr>
                                        <p:cTn id="31" dur="1" fill="hold">
                                          <p:stCondLst>
                                            <p:cond delay="999"/>
                                          </p:stCondLst>
                                        </p:cTn>
                                        <p:tgtEl>
                                          <p:spTgt spid="21589"/>
                                        </p:tgtEl>
                                        <p:attrNameLst>
                                          <p:attrName>style.visibility</p:attrName>
                                        </p:attrNameLst>
                                      </p:cBhvr>
                                      <p:to>
                                        <p:strVal val="hidden"/>
                                      </p:to>
                                    </p:se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1590"/>
                                        </p:tgtEl>
                                        <p:attrNameLst>
                                          <p:attrName>style.visibility</p:attrName>
                                        </p:attrNameLst>
                                      </p:cBhvr>
                                      <p:to>
                                        <p:strVal val="visible"/>
                                      </p:to>
                                    </p:set>
                                    <p:animEffect transition="in" filter="fade">
                                      <p:cBhvr>
                                        <p:cTn id="35" dur="1000"/>
                                        <p:tgtEl>
                                          <p:spTgt spid="2159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3500"/>
                            </p:stCondLst>
                            <p:childTnLst>
                              <p:par>
                                <p:cTn id="37" presetID="10" presetClass="exit" presetSubtype="0" fill="hold" grpId="1" nodeType="afterEffect">
                                  <p:stCondLst>
                                    <p:cond delay="0"/>
                                  </p:stCondLst>
                                  <p:childTnLst>
                                    <p:animEffect transition="out" filter="fade">
                                      <p:cBhvr>
                                        <p:cTn id="38" dur="1000"/>
                                        <p:tgtEl>
                                          <p:spTgt spid="21590"/>
                                        </p:tgtEl>
                                      </p:cBhvr>
                                    </p:animEffect>
                                    <p:set>
                                      <p:cBhvr>
                                        <p:cTn id="39" dur="1" fill="hold">
                                          <p:stCondLst>
                                            <p:cond delay="999"/>
                                          </p:stCondLst>
                                        </p:cTn>
                                        <p:tgtEl>
                                          <p:spTgt spid="21590"/>
                                        </p:tgtEl>
                                        <p:attrNameLst>
                                          <p:attrName>style.visibility</p:attrName>
                                        </p:attrNameLst>
                                      </p:cBhvr>
                                      <p:to>
                                        <p:strVal val="hidden"/>
                                      </p:to>
                                    </p:se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1591"/>
                                        </p:tgtEl>
                                        <p:attrNameLst>
                                          <p:attrName>style.visibility</p:attrName>
                                        </p:attrNameLst>
                                      </p:cBhvr>
                                      <p:to>
                                        <p:strVal val="visible"/>
                                      </p:to>
                                    </p:set>
                                    <p:animEffect transition="in" filter="fade">
                                      <p:cBhvr>
                                        <p:cTn id="43" dur="1000"/>
                                        <p:tgtEl>
                                          <p:spTgt spid="21591"/>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5500"/>
                            </p:stCondLst>
                            <p:childTnLst>
                              <p:par>
                                <p:cTn id="45" presetID="10" presetClass="exit" presetSubtype="0" fill="hold" grpId="1" nodeType="afterEffect">
                                  <p:stCondLst>
                                    <p:cond delay="0"/>
                                  </p:stCondLst>
                                  <p:childTnLst>
                                    <p:animEffect transition="out" filter="fade">
                                      <p:cBhvr>
                                        <p:cTn id="46" dur="1000"/>
                                        <p:tgtEl>
                                          <p:spTgt spid="21591"/>
                                        </p:tgtEl>
                                      </p:cBhvr>
                                    </p:animEffect>
                                    <p:set>
                                      <p:cBhvr>
                                        <p:cTn id="47" dur="1" fill="hold">
                                          <p:stCondLst>
                                            <p:cond delay="999"/>
                                          </p:stCondLst>
                                        </p:cTn>
                                        <p:tgtEl>
                                          <p:spTgt spid="21591"/>
                                        </p:tgtEl>
                                        <p:attrNameLst>
                                          <p:attrName>style.visibility</p:attrName>
                                        </p:attrNameLst>
                                      </p:cBhvr>
                                      <p:to>
                                        <p:strVal val="hidden"/>
                                      </p:to>
                                    </p:set>
                                  </p:childTnLst>
                                </p:cTn>
                              </p:par>
                            </p:childTnLst>
                          </p:cTn>
                        </p:par>
                        <p:par>
                          <p:cTn id="48" fill="hold">
                            <p:stCondLst>
                              <p:cond delay="6500"/>
                            </p:stCondLst>
                            <p:childTnLst>
                              <p:par>
                                <p:cTn id="49" presetID="10" presetClass="entr" presetSubtype="0" fill="hold" grpId="0" nodeType="afterEffect">
                                  <p:stCondLst>
                                    <p:cond delay="0"/>
                                  </p:stCondLst>
                                  <p:childTnLst>
                                    <p:set>
                                      <p:cBhvr>
                                        <p:cTn id="50" dur="1" fill="hold">
                                          <p:stCondLst>
                                            <p:cond delay="0"/>
                                          </p:stCondLst>
                                        </p:cTn>
                                        <p:tgtEl>
                                          <p:spTgt spid="21592"/>
                                        </p:tgtEl>
                                        <p:attrNameLst>
                                          <p:attrName>style.visibility</p:attrName>
                                        </p:attrNameLst>
                                      </p:cBhvr>
                                      <p:to>
                                        <p:strVal val="visible"/>
                                      </p:to>
                                    </p:set>
                                    <p:animEffect transition="in" filter="fade">
                                      <p:cBhvr>
                                        <p:cTn id="51" dur="1000"/>
                                        <p:tgtEl>
                                          <p:spTgt spid="21592"/>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7500"/>
                            </p:stCondLst>
                            <p:childTnLst>
                              <p:par>
                                <p:cTn id="53" presetID="10" presetClass="exit" presetSubtype="0" fill="hold" grpId="1" nodeType="afterEffect">
                                  <p:stCondLst>
                                    <p:cond delay="0"/>
                                  </p:stCondLst>
                                  <p:childTnLst>
                                    <p:animEffect transition="out" filter="fade">
                                      <p:cBhvr>
                                        <p:cTn id="54" dur="1000"/>
                                        <p:tgtEl>
                                          <p:spTgt spid="21592"/>
                                        </p:tgtEl>
                                      </p:cBhvr>
                                    </p:animEffect>
                                    <p:set>
                                      <p:cBhvr>
                                        <p:cTn id="55" dur="1" fill="hold">
                                          <p:stCondLst>
                                            <p:cond delay="999"/>
                                          </p:stCondLst>
                                        </p:cTn>
                                        <p:tgtEl>
                                          <p:spTgt spid="21592"/>
                                        </p:tgtEl>
                                        <p:attrNameLst>
                                          <p:attrName>style.visibility</p:attrName>
                                        </p:attrNameLst>
                                      </p:cBhvr>
                                      <p:to>
                                        <p:strVal val="hidden"/>
                                      </p:to>
                                    </p:set>
                                  </p:childTnLst>
                                </p:cTn>
                              </p:par>
                            </p:childTnLst>
                          </p:cTn>
                        </p:par>
                        <p:par>
                          <p:cTn id="56" fill="hold">
                            <p:stCondLst>
                              <p:cond delay="8500"/>
                            </p:stCondLst>
                            <p:childTnLst>
                              <p:par>
                                <p:cTn id="57" presetID="10" presetClass="entr" presetSubtype="0" fill="hold" grpId="0" nodeType="afterEffect">
                                  <p:stCondLst>
                                    <p:cond delay="0"/>
                                  </p:stCondLst>
                                  <p:childTnLst>
                                    <p:set>
                                      <p:cBhvr>
                                        <p:cTn id="58" dur="1" fill="hold">
                                          <p:stCondLst>
                                            <p:cond delay="0"/>
                                          </p:stCondLst>
                                        </p:cTn>
                                        <p:tgtEl>
                                          <p:spTgt spid="21593"/>
                                        </p:tgtEl>
                                        <p:attrNameLst>
                                          <p:attrName>style.visibility</p:attrName>
                                        </p:attrNameLst>
                                      </p:cBhvr>
                                      <p:to>
                                        <p:strVal val="visible"/>
                                      </p:to>
                                    </p:set>
                                    <p:animEffect transition="in" filter="fade">
                                      <p:cBhvr>
                                        <p:cTn id="59" dur="1000"/>
                                        <p:tgtEl>
                                          <p:spTgt spid="21593"/>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9500"/>
                            </p:stCondLst>
                            <p:childTnLst>
                              <p:par>
                                <p:cTn id="61" presetID="10" presetClass="exit" presetSubtype="0" fill="hold" grpId="1" nodeType="afterEffect">
                                  <p:stCondLst>
                                    <p:cond delay="0"/>
                                  </p:stCondLst>
                                  <p:childTnLst>
                                    <p:animEffect transition="out" filter="fade">
                                      <p:cBhvr>
                                        <p:cTn id="62" dur="1000"/>
                                        <p:tgtEl>
                                          <p:spTgt spid="21593"/>
                                        </p:tgtEl>
                                      </p:cBhvr>
                                    </p:animEffect>
                                    <p:set>
                                      <p:cBhvr>
                                        <p:cTn id="63" dur="1" fill="hold">
                                          <p:stCondLst>
                                            <p:cond delay="999"/>
                                          </p:stCondLst>
                                        </p:cTn>
                                        <p:tgtEl>
                                          <p:spTgt spid="21593"/>
                                        </p:tgtEl>
                                        <p:attrNameLst>
                                          <p:attrName>style.visibility</p:attrName>
                                        </p:attrNameLst>
                                      </p:cBhvr>
                                      <p:to>
                                        <p:strVal val="hidden"/>
                                      </p:to>
                                    </p:set>
                                  </p:childTnLst>
                                </p:cTn>
                              </p:par>
                            </p:childTnLst>
                          </p:cTn>
                        </p:par>
                        <p:par>
                          <p:cTn id="64" fill="hold">
                            <p:stCondLst>
                              <p:cond delay="10500"/>
                            </p:stCondLst>
                            <p:childTnLst>
                              <p:par>
                                <p:cTn id="65" presetID="4" presetClass="entr" presetSubtype="16" fill="hold" grpId="0" nodeType="afterEffect">
                                  <p:stCondLst>
                                    <p:cond delay="0"/>
                                  </p:stCondLst>
                                  <p:childTnLst>
                                    <p:set>
                                      <p:cBhvr>
                                        <p:cTn id="66" dur="1" fill="hold">
                                          <p:stCondLst>
                                            <p:cond delay="0"/>
                                          </p:stCondLst>
                                        </p:cTn>
                                        <p:tgtEl>
                                          <p:spTgt spid="21594"/>
                                        </p:tgtEl>
                                        <p:attrNameLst>
                                          <p:attrName>style.visibility</p:attrName>
                                        </p:attrNameLst>
                                      </p:cBhvr>
                                      <p:to>
                                        <p:strVal val="visible"/>
                                      </p:to>
                                    </p:set>
                                    <p:animEffect transition="in" filter="box(in)">
                                      <p:cBhvr>
                                        <p:cTn id="67" dur="500"/>
                                        <p:tgtEl>
                                          <p:spTgt spid="21594"/>
                                        </p:tgtEl>
                                      </p:cBhvr>
                                    </p:animEffec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1000"/>
                            </p:stCondLst>
                            <p:childTnLst>
                              <p:par>
                                <p:cTn id="69" presetID="51" presetClass="entr" presetSubtype="0" fill="hold" grpId="0" nodeType="afterEffect">
                                  <p:stCondLst>
                                    <p:cond delay="0"/>
                                  </p:stCondLst>
                                  <p:childTnLst>
                                    <p:set>
                                      <p:cBhvr>
                                        <p:cTn id="70" dur="1" fill="hold">
                                          <p:stCondLst>
                                            <p:cond delay="0"/>
                                          </p:stCondLst>
                                        </p:cTn>
                                        <p:tgtEl>
                                          <p:spTgt spid="21595"/>
                                        </p:tgtEl>
                                        <p:attrNameLst>
                                          <p:attrName>style.visibility</p:attrName>
                                        </p:attrNameLst>
                                      </p:cBhvr>
                                      <p:to>
                                        <p:strVal val="visible"/>
                                      </p:to>
                                    </p:set>
                                    <p:animEffect transition="in" filter="fade">
                                      <p:cBhvr>
                                        <p:cTn id="71" dur="385" decel="100000"/>
                                        <p:tgtEl>
                                          <p:spTgt spid="21595"/>
                                        </p:tgtEl>
                                      </p:cBhvr>
                                    </p:animEffect>
                                    <p:animScale>
                                      <p:cBhvr>
                                        <p:cTn id="72" dur="385" decel="100000"/>
                                        <p:tgtEl>
                                          <p:spTgt spid="21595"/>
                                        </p:tgtEl>
                                      </p:cBhvr>
                                      <p:from x="10000" y="10000"/>
                                      <p:to x="200000" y="450000"/>
                                    </p:animScale>
                                    <p:animScale>
                                      <p:cBhvr>
                                        <p:cTn id="73" dur="615" accel="100000" fill="hold">
                                          <p:stCondLst>
                                            <p:cond delay="385"/>
                                          </p:stCondLst>
                                        </p:cTn>
                                        <p:tgtEl>
                                          <p:spTgt spid="21595"/>
                                        </p:tgtEl>
                                      </p:cBhvr>
                                      <p:from x="200000" y="450000"/>
                                      <p:to x="100000" y="100000"/>
                                    </p:animScale>
                                    <p:set>
                                      <p:cBhvr>
                                        <p:cTn id="74" dur="385" fill="hold"/>
                                        <p:tgtEl>
                                          <p:spTgt spid="21595"/>
                                        </p:tgtEl>
                                        <p:attrNameLst>
                                          <p:attrName>ppt_x</p:attrName>
                                        </p:attrNameLst>
                                      </p:cBhvr>
                                      <p:to>
                                        <p:strVal val="(0.5)"/>
                                      </p:to>
                                    </p:set>
                                    <p:anim from="(0.5)" to="(#ppt_x)" calcmode="lin" valueType="num">
                                      <p:cBhvr>
                                        <p:cTn id="75" dur="615" accel="100000" fill="hold">
                                          <p:stCondLst>
                                            <p:cond delay="385"/>
                                          </p:stCondLst>
                                        </p:cTn>
                                        <p:tgtEl>
                                          <p:spTgt spid="21595"/>
                                        </p:tgtEl>
                                        <p:attrNameLst>
                                          <p:attrName>ppt_x</p:attrName>
                                        </p:attrNameLst>
                                      </p:cBhvr>
                                    </p:anim>
                                    <p:set>
                                      <p:cBhvr>
                                        <p:cTn id="76" dur="385" fill="hold"/>
                                        <p:tgtEl>
                                          <p:spTgt spid="21595"/>
                                        </p:tgtEl>
                                        <p:attrNameLst>
                                          <p:attrName>ppt_y</p:attrName>
                                        </p:attrNameLst>
                                      </p:cBhvr>
                                      <p:to>
                                        <p:strVal val="(#ppt_y+0.4)"/>
                                      </p:to>
                                    </p:set>
                                    <p:anim from="(#ppt_y+0.4)" to="(#ppt_y)" calcmode="lin" valueType="num">
                                      <p:cBhvr>
                                        <p:cTn id="77" dur="615" accel="100000" fill="hold">
                                          <p:stCondLst>
                                            <p:cond delay="385"/>
                                          </p:stCondLst>
                                        </p:cTn>
                                        <p:tgtEl>
                                          <p:spTgt spid="21595"/>
                                        </p:tgtEl>
                                        <p:attrNameLst>
                                          <p:attrName>ppt_y</p:attrName>
                                        </p:attrNameLst>
                                      </p:cBhvr>
                                    </p:anim>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par>
                    <p:cTn id="78" fill="hold">
                      <p:stCondLst>
                        <p:cond delay="indefinite"/>
                      </p:stCondLst>
                      <p:childTnLst>
                        <p:par>
                          <p:cTn id="79" fill="hold">
                            <p:stCondLst>
                              <p:cond delay="0"/>
                            </p:stCondLst>
                            <p:childTnLst>
                              <p:par>
                                <p:cTn id="80" presetID="35" presetClass="exit" presetSubtype="0" fill="hold" grpId="1" nodeType="clickEffect">
                                  <p:stCondLst>
                                    <p:cond delay="0"/>
                                  </p:stCondLst>
                                  <p:childTnLst>
                                    <p:animEffect transition="out" filter="fade">
                                      <p:cBhvr>
                                        <p:cTn id="81" dur="1000"/>
                                        <p:tgtEl>
                                          <p:spTgt spid="21595"/>
                                        </p:tgtEl>
                                      </p:cBhvr>
                                    </p:animEffect>
                                    <p:anim calcmode="lin" valueType="num">
                                      <p:cBhvr>
                                        <p:cTn id="82" dur="1000"/>
                                        <p:tgtEl>
                                          <p:spTgt spid="21595"/>
                                        </p:tgtEl>
                                        <p:attrNameLst>
                                          <p:attrName>style.rotation</p:attrName>
                                        </p:attrNameLst>
                                      </p:cBhvr>
                                      <p:tavLst>
                                        <p:tav tm="0">
                                          <p:val>
                                            <p:fltVal val="0.000000"/>
                                          </p:val>
                                        </p:tav>
                                        <p:tav tm="100000">
                                          <p:val>
                                            <p:fltVal val="720.000000"/>
                                          </p:val>
                                        </p:tav>
                                      </p:tavLst>
                                    </p:anim>
                                    <p:anim calcmode="lin" valueType="num">
                                      <p:cBhvr>
                                        <p:cTn id="83" dur="1000"/>
                                        <p:tgtEl>
                                          <p:spTgt spid="21595"/>
                                        </p:tgtEl>
                                        <p:attrNameLst>
                                          <p:attrName>ppt_h</p:attrName>
                                        </p:attrNameLst>
                                      </p:cBhvr>
                                      <p:tavLst>
                                        <p:tav tm="0">
                                          <p:val>
                                            <p:strVal val="ppt_h"/>
                                          </p:val>
                                        </p:tav>
                                        <p:tav tm="100000">
                                          <p:val>
                                            <p:fltVal val="0.000000"/>
                                          </p:val>
                                        </p:tav>
                                      </p:tavLst>
                                    </p:anim>
                                    <p:anim calcmode="lin" valueType="num">
                                      <p:cBhvr>
                                        <p:cTn id="84" dur="1000"/>
                                        <p:tgtEl>
                                          <p:spTgt spid="21595"/>
                                        </p:tgtEl>
                                        <p:attrNameLst>
                                          <p:attrName>ppt_w</p:attrName>
                                        </p:attrNameLst>
                                      </p:cBhvr>
                                      <p:tavLst>
                                        <p:tav tm="0">
                                          <p:val>
                                            <p:strVal val="ppt_w"/>
                                          </p:val>
                                        </p:tav>
                                        <p:tav tm="100000">
                                          <p:val>
                                            <p:fltVal val="0.000000"/>
                                          </p:val>
                                        </p:tav>
                                      </p:tavLst>
                                    </p:anim>
                                    <p:set>
                                      <p:cBhvr>
                                        <p:cTn id="85" dur="1" fill="hold">
                                          <p:stCondLst>
                                            <p:cond delay="999"/>
                                          </p:stCondLst>
                                        </p:cTn>
                                        <p:tgtEl>
                                          <p:spTgt spid="2159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26641">
                                            <p:txEl>
                                              <p:charRg st="0" end="2"/>
                                            </p:txEl>
                                          </p:spTgt>
                                        </p:tgtEl>
                                        <p:attrNameLst>
                                          <p:attrName>style.visibility</p:attrName>
                                        </p:attrNameLst>
                                      </p:cBhvr>
                                      <p:to>
                                        <p:strVal val="visible"/>
                                      </p:to>
                                    </p:set>
                                    <p:anim calcmode="lin" valueType="num">
                                      <p:cBhvr additive="base">
                                        <p:cTn id="90" dur="500" fill="hold"/>
                                        <p:tgtEl>
                                          <p:spTgt spid="26641">
                                            <p:txEl>
                                              <p:charRg st="0" end="2"/>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6641">
                                            <p:txEl>
                                              <p:charRg st="0" end="2"/>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26642">
                                            <p:txEl>
                                              <p:charRg st="0" end="2"/>
                                            </p:txEl>
                                          </p:spTgt>
                                        </p:tgtEl>
                                        <p:attrNameLst>
                                          <p:attrName>style.visibility</p:attrName>
                                        </p:attrNameLst>
                                      </p:cBhvr>
                                      <p:to>
                                        <p:strVal val="visible"/>
                                      </p:to>
                                    </p:set>
                                    <p:anim calcmode="lin" valueType="num">
                                      <p:cBhvr additive="base">
                                        <p:cTn id="96" dur="500" fill="hold"/>
                                        <p:tgtEl>
                                          <p:spTgt spid="26642">
                                            <p:txEl>
                                              <p:charRg st="0" end="2"/>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664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6638" grpId="0"/>
      <p:bldP spid="26639" grpId="0" bldLvl="0" animBg="1"/>
      <p:bldP spid="26640" grpId="0" bldLvl="0" animBg="1"/>
      <p:bldP spid="21589" grpId="0"/>
      <p:bldP spid="21589" grpId="1"/>
      <p:bldP spid="21590" grpId="0"/>
      <p:bldP spid="21590" grpId="1"/>
      <p:bldP spid="21591" grpId="0"/>
      <p:bldP spid="21591" grpId="1"/>
      <p:bldP spid="21592" grpId="0"/>
      <p:bldP spid="21592" grpId="1"/>
      <p:bldP spid="21593" grpId="0"/>
      <p:bldP spid="21593" grpId="1"/>
      <p:bldP spid="21594" grpId="0"/>
      <p:bldP spid="21595" grpId="0" bldLvl="0" animBg="1"/>
      <p:bldP spid="21595" grpId="1" bldLvl="0" animBg="1"/>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269875"/>
            <a:ext cx="91440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2182814" y="704851"/>
            <a:ext cx="581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a:solidFill>
                  <a:prstClr val="black"/>
                </a:solidFill>
              </a:rPr>
              <a:t> a x 1 = 1 x a = a</a:t>
            </a:r>
            <a:endParaRPr lang="en-US" altLang="en-US" sz="3600">
              <a:solidFill>
                <a:prstClr val="black"/>
              </a:solidFill>
            </a:endParaRPr>
          </a:p>
        </p:txBody>
      </p:sp>
      <p:sp>
        <p:nvSpPr>
          <p:cNvPr id="9" name="TextBox 8"/>
          <p:cNvSpPr txBox="1">
            <a:spLocks noChangeArrowheads="1"/>
          </p:cNvSpPr>
          <p:nvPr/>
        </p:nvSpPr>
        <p:spPr bwMode="auto">
          <a:xfrm>
            <a:off x="2182813" y="2782888"/>
            <a:ext cx="624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a:solidFill>
                  <a:prstClr val="black"/>
                </a:solidFill>
              </a:rPr>
              <a:t>a x 0 = 0 x a = 0</a:t>
            </a:r>
            <a:endParaRPr lang="en-US" altLang="en-US" sz="3600">
              <a:solidFill>
                <a:prstClr val="black"/>
              </a:solidFill>
            </a:endParaRPr>
          </a:p>
        </p:txBody>
      </p:sp>
      <p:sp>
        <p:nvSpPr>
          <p:cNvPr id="18" name="Rounded Rectangle 4"/>
          <p:cNvSpPr/>
          <p:nvPr/>
        </p:nvSpPr>
        <p:spPr>
          <a:xfrm>
            <a:off x="1890714" y="1614488"/>
            <a:ext cx="8410575" cy="831850"/>
          </a:xfrm>
          <a:prstGeom prst="roundRect">
            <a:avLst/>
          </a:prstGeom>
          <a:solidFill>
            <a:schemeClr val="accent2">
              <a:lumMod val="60000"/>
              <a:lumOff val="40000"/>
            </a:schemeClr>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đó</a:t>
            </a:r>
            <a:r>
              <a:rPr lang="en-US" sz="2800" dirty="0">
                <a:solidFill>
                  <a:prstClr val="white"/>
                </a:solidFill>
                <a:latin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9" name="Rounded Rectangle 4"/>
          <p:cNvSpPr/>
          <p:nvPr/>
        </p:nvSpPr>
        <p:spPr>
          <a:xfrm>
            <a:off x="1890714" y="3648076"/>
            <a:ext cx="8410575" cy="1076325"/>
          </a:xfrm>
          <a:prstGeom prst="roundRect">
            <a:avLst/>
          </a:prstGeom>
          <a:solidFill>
            <a:srgbClr val="92D050"/>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0.</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3760788" y="2709863"/>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UTM Americana EB" panose="02040603050506020204" pitchFamily="18" charset="0"/>
              </a:rPr>
              <a:t>Tính chất giao hoán</a:t>
            </a:r>
            <a:endParaRPr lang="en-US" altLang="en-US" sz="3200" b="1">
              <a:solidFill>
                <a:srgbClr val="FF0000"/>
              </a:solidFill>
              <a:latin typeface="UTM Americana EB" panose="02040603050506020204" pitchFamily="18" charset="0"/>
            </a:endParaRPr>
          </a:p>
          <a:p>
            <a:pPr algn="ctr" eaLnBrk="0" fontAlgn="base" hangingPunct="0">
              <a:spcBef>
                <a:spcPct val="0"/>
              </a:spcBef>
              <a:spcAft>
                <a:spcPct val="0"/>
              </a:spcAft>
            </a:pPr>
            <a:r>
              <a:rPr lang="en-US" altLang="en-US" sz="3200" b="1">
                <a:solidFill>
                  <a:srgbClr val="FF0000"/>
                </a:solidFill>
                <a:latin typeface="UTM Americana EB" panose="02040603050506020204" pitchFamily="18" charset="0"/>
              </a:rPr>
              <a:t>của phép nhân</a:t>
            </a:r>
            <a:endParaRPr lang="en-US" altLang="en-US" sz="3200" b="1">
              <a:solidFill>
                <a:srgbClr val="FF0000"/>
              </a:solidFill>
              <a:latin typeface="UTM Americana EB" panose="02040603050506020204" pitchFamily="18" charset="0"/>
            </a:endParaRPr>
          </a:p>
        </p:txBody>
      </p:sp>
    </p:spTree>
    <p:custDataLst>
      <p:tags r:id="rId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8" grpId="0" bldLvl="0" animBg="1"/>
      <p:bldP spid="19" grpId="0" bldLvl="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55298" name="Content Placeholder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89489" y="2782888"/>
            <a:ext cx="2613025" cy="2627312"/>
          </a:xfrm>
        </p:spPr>
      </p:pic>
      <p:sp>
        <p:nvSpPr>
          <p:cNvPr id="4" name="Rectangle 3"/>
          <p:cNvSpPr/>
          <p:nvPr/>
        </p:nvSpPr>
        <p:spPr>
          <a:xfrm>
            <a:off x="3935793" y="1447800"/>
            <a:ext cx="4320413" cy="923330"/>
          </a:xfrm>
          <a:prstGeom prst="rect">
            <a:avLst/>
          </a:prstGeom>
          <a:noFill/>
          <a:ln>
            <a:noFill/>
          </a:ln>
          <a:scene3d>
            <a:camera prst="perspectiveAbove"/>
            <a:lightRig rig="threePt" dir="t"/>
          </a:scene3d>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fontAlgn="base">
              <a:spcBef>
                <a:spcPct val="0"/>
              </a:spcBef>
              <a:spcAft>
                <a:spcPct val="0"/>
              </a:spcAft>
              <a:defRPr/>
            </a:pPr>
            <a:r>
              <a:rPr lang="en-US" sz="5400" b="1" dirty="0" err="1">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KHỞI</a:t>
            </a:r>
            <a:r>
              <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 </a:t>
            </a:r>
            <a:r>
              <a:rPr lang="en-US" sz="5400" b="1" dirty="0" err="1">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ĐỘNG</a:t>
            </a:r>
            <a:endPar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0228" y="-603250"/>
            <a:ext cx="10702925" cy="6167120"/>
          </a:xfrm>
          <a:prstGeom prst="rect">
            <a:avLst/>
          </a:prstGeom>
        </p:spPr>
      </p:pic>
      <p:pic>
        <p:nvPicPr>
          <p:cNvPr id="15" name="图片 14" descr="6ccb8bc6dbe83c6ae811819d70909b6f"/>
          <p:cNvPicPr>
            <a:picLocks noChangeAspect="1"/>
          </p:cNvPicPr>
          <p:nvPr/>
        </p:nvPicPr>
        <p:blipFill>
          <a:blip r:embed="rId2"/>
          <a:srcRect t="29675"/>
          <a:stretch>
            <a:fillRect/>
          </a:stretch>
        </p:blipFill>
        <p:spPr>
          <a:xfrm>
            <a:off x="-62230" y="4377690"/>
            <a:ext cx="12261215" cy="2498090"/>
          </a:xfrm>
          <a:prstGeom prst="rect">
            <a:avLst/>
          </a:prstGeom>
        </p:spPr>
      </p:pic>
      <p:pic>
        <p:nvPicPr>
          <p:cNvPr id="5" name="Picture 4" descr="A picture containing text, vector graphics, businesscard&#10;&#10;Description automatically generated"/>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6398" y="3429000"/>
            <a:ext cx="3744656" cy="3744656"/>
          </a:xfrm>
          <a:prstGeom prst="rect">
            <a:avLst/>
          </a:prstGeom>
        </p:spPr>
      </p:pic>
      <p:sp>
        <p:nvSpPr>
          <p:cNvPr id="8" name="矩形 2"/>
          <p:cNvSpPr/>
          <p:nvPr/>
        </p:nvSpPr>
        <p:spPr>
          <a:xfrm>
            <a:off x="3112802" y="1833742"/>
            <a:ext cx="7830185" cy="1938020"/>
          </a:xfrm>
          <a:prstGeom prst="rect">
            <a:avLst/>
          </a:prstGeom>
        </p:spPr>
        <p:txBody>
          <a:bodyPr wrap="none">
            <a:spAutoFit/>
          </a:bodyPr>
          <a:lstStyle/>
          <a:p>
            <a:pPr algn="ctr" eaLnBrk="0" fontAlgn="base" hangingPunct="0">
              <a:lnSpc>
                <a:spcPct val="150000"/>
              </a:lnSpc>
              <a:spcBef>
                <a:spcPct val="0"/>
              </a:spcBef>
              <a:spcAft>
                <a:spcPct val="0"/>
              </a:spcAft>
            </a:pPr>
            <a:r>
              <a:rPr lang="en-US" altLang="en-US" sz="4000" dirty="0" err="1">
                <a:solidFill>
                  <a:prstClr val="black"/>
                </a:solidFill>
                <a:latin typeface="Times New Roman" panose="02020603050405020304" pitchFamily="18" charset="0"/>
                <a:cs typeface="Times New Roman" panose="02020603050405020304" pitchFamily="18" charset="0"/>
              </a:rPr>
              <a:t>Các</a:t>
            </a:r>
            <a:r>
              <a:rPr lang="en-US" altLang="en-US" sz="4000" dirty="0">
                <a:solidFill>
                  <a:prstClr val="black"/>
                </a:solidFill>
                <a:latin typeface="Times New Roman" panose="02020603050405020304" pitchFamily="18" charset="0"/>
                <a:cs typeface="Times New Roman" panose="02020603050405020304" pitchFamily="18" charset="0"/>
              </a:rPr>
              <a:t> em </a:t>
            </a:r>
            <a:r>
              <a:rPr lang="en-US" altLang="en-US" sz="4000" dirty="0" err="1">
                <a:solidFill>
                  <a:prstClr val="black"/>
                </a:solidFill>
                <a:latin typeface="Times New Roman" panose="02020603050405020304" pitchFamily="18" charset="0"/>
                <a:cs typeface="Times New Roman" panose="02020603050405020304" pitchFamily="18" charset="0"/>
              </a:rPr>
              <a:t>đã</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ghi</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nhớ</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được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kiến</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thức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gì</a:t>
            </a:r>
            <a:r>
              <a:rPr lang="en-US" altLang="en-US" sz="4000" dirty="0">
                <a:solidFill>
                  <a:prstClr val="black"/>
                </a:solidFill>
                <a:latin typeface="Times New Roman" panose="02020603050405020304" pitchFamily="18" charset="0"/>
                <a:cs typeface="Times New Roman" panose="02020603050405020304" pitchFamily="18" charset="0"/>
              </a:rPr>
              <a:t> </a:t>
            </a:r>
            <a:endParaRPr lang="en-US" altLang="en-US" sz="4000" dirty="0">
              <a:solidFill>
                <a:prstClr val="black"/>
              </a:solidFill>
              <a:latin typeface="Times New Roman" panose="02020603050405020304" pitchFamily="18" charset="0"/>
              <a:cs typeface="Times New Roman" panose="02020603050405020304" pitchFamily="18" charset="0"/>
            </a:endParaRPr>
          </a:p>
          <a:p>
            <a:pPr algn="ctr" eaLnBrk="0" fontAlgn="base" hangingPunct="0">
              <a:lnSpc>
                <a:spcPct val="150000"/>
              </a:lnSpc>
              <a:spcBef>
                <a:spcPct val="0"/>
              </a:spcBef>
              <a:spcAft>
                <a:spcPct val="0"/>
              </a:spcAft>
            </a:pPr>
            <a:r>
              <a:rPr lang="en-US" altLang="en-US" sz="4000" dirty="0" err="1">
                <a:solidFill>
                  <a:prstClr val="black"/>
                </a:solidFill>
                <a:latin typeface="Times New Roman" panose="02020603050405020304" pitchFamily="18" charset="0"/>
                <a:cs typeface="Times New Roman" panose="02020603050405020304" pitchFamily="18" charset="0"/>
              </a:rPr>
              <a:t>trong</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tiết</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học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ngày</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hôm</a:t>
            </a:r>
            <a:r>
              <a:rPr lang="en-US" altLang="en-US" sz="4000" dirty="0">
                <a:solidFill>
                  <a:prstClr val="black"/>
                </a:solidFill>
                <a:latin typeface="Times New Roman" panose="02020603050405020304" pitchFamily="18" charset="0"/>
                <a:cs typeface="Times New Roman" panose="02020603050405020304" pitchFamily="18" charset="0"/>
              </a:rPr>
              <a:t> nay?</a:t>
            </a:r>
            <a:endParaRPr lang="en-US" altLang="en-US" sz="40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ox(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1"/>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2"/>
          <a:stretch>
            <a:fillRect/>
          </a:stretch>
        </p:blipFill>
        <p:spPr>
          <a:xfrm>
            <a:off x="-4473050" y="2184960"/>
            <a:ext cx="18267533" cy="6562992"/>
          </a:xfrm>
          <a:prstGeom prst="rect">
            <a:avLst/>
          </a:prstGeom>
        </p:spPr>
      </p:pic>
      <p:pic>
        <p:nvPicPr>
          <p:cNvPr id="2" name="vui đến trường (mp3cut.net)">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54890" y="4979093"/>
            <a:ext cx="487363" cy="487363"/>
          </a:xfrm>
          <a:prstGeom prst="rect">
            <a:avLst/>
          </a:prstGeom>
        </p:spPr>
      </p:pic>
      <p:pic>
        <p:nvPicPr>
          <p:cNvPr id="8" name="图片 4"/>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10136" r="7853" b="35395"/>
          <a:stretch>
            <a:fillRect/>
          </a:stretch>
        </p:blipFill>
        <p:spPr>
          <a:xfrm>
            <a:off x="-482091" y="3994008"/>
            <a:ext cx="4963927" cy="298359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6609" y="-1786440"/>
            <a:ext cx="7199546" cy="6331409"/>
          </a:xfrm>
          <a:prstGeom prst="rect">
            <a:avLst/>
          </a:prstGeom>
        </p:spPr>
      </p:pic>
      <p:sp>
        <p:nvSpPr>
          <p:cNvPr id="11" name="矩形 2"/>
          <p:cNvSpPr/>
          <p:nvPr/>
        </p:nvSpPr>
        <p:spPr>
          <a:xfrm>
            <a:off x="5132918" y="1034365"/>
            <a:ext cx="193835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Dặn</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dò</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zh-CN" alt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2" name="矩形 2"/>
          <p:cNvSpPr/>
          <p:nvPr/>
        </p:nvSpPr>
        <p:spPr>
          <a:xfrm>
            <a:off x="3074436" y="1888144"/>
            <a:ext cx="6074979" cy="1753235"/>
          </a:xfrm>
          <a:prstGeom prst="rect">
            <a:avLst/>
          </a:prstGeom>
        </p:spPr>
        <p:txBody>
          <a:bodyPr wrap="square">
            <a:spAutoFit/>
          </a:bodyPr>
          <a:lstStyle/>
          <a:p>
            <a:pPr indent="0" eaLnBrk="0" fontAlgn="base" hangingPunct="0">
              <a:lnSpc>
                <a:spcPct val="150000"/>
              </a:lnSpc>
              <a:spcBef>
                <a:spcPct val="0"/>
              </a:spcBef>
              <a:spcAft>
                <a:spcPct val="0"/>
              </a:spcAft>
              <a:buFontTx/>
              <a:buNone/>
            </a:pPr>
            <a:r>
              <a:rPr lang="en-US" altLang="en-US" sz="3600" dirty="0" err="1">
                <a:solidFill>
                  <a:prstClr val="black"/>
                </a:solidFill>
                <a:latin typeface="Times New Roman" panose="02020603050405020304" pitchFamily="18" charset="0"/>
                <a:cs typeface="Times New Roman" panose="02020603050405020304" pitchFamily="18" charset="0"/>
              </a:rPr>
              <a:t>Ôn</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lại</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tính</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chất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giao</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hoán</a:t>
            </a:r>
            <a:r>
              <a:rPr lang="en-SG" altLang="en-US" sz="3600" dirty="0" err="1">
                <a:solidFill>
                  <a:prstClr val="black"/>
                </a:solidFill>
                <a:latin typeface="Times New Roman" panose="02020603050405020304" pitchFamily="18" charset="0"/>
                <a:cs typeface="Times New Roman" panose="02020603050405020304" pitchFamily="18" charset="0"/>
              </a:rPr>
              <a:t> của phép nhân</a:t>
            </a:r>
            <a:r>
              <a:rPr lang="en-US" altLang="en-US" sz="3600" dirty="0">
                <a:solidFill>
                  <a:prstClr val="black"/>
                </a:solidFill>
                <a:latin typeface="Times New Roman" panose="02020603050405020304" pitchFamily="18" charset="0"/>
                <a:cs typeface="Times New Roman" panose="02020603050405020304" pitchFamily="18" charset="0"/>
              </a:rPr>
              <a:t>.</a:t>
            </a:r>
            <a:endParaRPr lang="en-US" altLang="en-US" sz="36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73" fill="hold"/>
                                        <p:tgtEl>
                                          <p:spTgt spid="2"/>
                                        </p:tgtEl>
                                      </p:cBhvr>
                                    </p:cmd>
                                  </p:childTnLst>
                                </p:cTn>
                              </p:par>
                              <p:par>
                                <p:cTn id="7" presetID="42"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32" presetClass="emph" presetSubtype="0" repeatCount="3000" fill="hold" nodeType="withEffect">
                                  <p:stCondLst>
                                    <p:cond delay="1750"/>
                                  </p:stCondLst>
                                  <p:childTnLst>
                                    <p:animRot by="120000">
                                      <p:cBhvr>
                                        <p:cTn id="13" dur="350" fill="hold">
                                          <p:stCondLst>
                                            <p:cond delay="0"/>
                                          </p:stCondLst>
                                        </p:cTn>
                                        <p:tgtEl>
                                          <p:spTgt spid="8"/>
                                        </p:tgtEl>
                                        <p:attrNameLst>
                                          <p:attrName>r</p:attrName>
                                        </p:attrNameLst>
                                      </p:cBhvr>
                                    </p:animRot>
                                    <p:animRot by="-240000">
                                      <p:cBhvr>
                                        <p:cTn id="14" dur="700" fill="hold">
                                          <p:stCondLst>
                                            <p:cond delay="700"/>
                                          </p:stCondLst>
                                        </p:cTn>
                                        <p:tgtEl>
                                          <p:spTgt spid="8"/>
                                        </p:tgtEl>
                                        <p:attrNameLst>
                                          <p:attrName>r</p:attrName>
                                        </p:attrNameLst>
                                      </p:cBhvr>
                                    </p:animRot>
                                    <p:animRot by="240000">
                                      <p:cBhvr>
                                        <p:cTn id="15" dur="700" fill="hold">
                                          <p:stCondLst>
                                            <p:cond delay="1400"/>
                                          </p:stCondLst>
                                        </p:cTn>
                                        <p:tgtEl>
                                          <p:spTgt spid="8"/>
                                        </p:tgtEl>
                                        <p:attrNameLst>
                                          <p:attrName>r</p:attrName>
                                        </p:attrNameLst>
                                      </p:cBhvr>
                                    </p:animRot>
                                    <p:animRot by="-240000">
                                      <p:cBhvr>
                                        <p:cTn id="16" dur="700" fill="hold">
                                          <p:stCondLst>
                                            <p:cond delay="2100"/>
                                          </p:stCondLst>
                                        </p:cTn>
                                        <p:tgtEl>
                                          <p:spTgt spid="8"/>
                                        </p:tgtEl>
                                        <p:attrNameLst>
                                          <p:attrName>r</p:attrName>
                                        </p:attrNameLst>
                                      </p:cBhvr>
                                    </p:animRot>
                                    <p:animRot by="120000">
                                      <p:cBhvr>
                                        <p:cTn id="17" dur="700" fill="hold">
                                          <p:stCondLst>
                                            <p:cond delay="2800"/>
                                          </p:stCondLst>
                                        </p:cTn>
                                        <p:tgtEl>
                                          <p:spTgt spid="8"/>
                                        </p:tgtEl>
                                        <p:attrNameLst>
                                          <p:attrName>r</p:attrName>
                                        </p:attrNameLst>
                                      </p:cBhvr>
                                    </p:animRot>
                                  </p:childTnLst>
                                </p:cTn>
                              </p:par>
                            </p:childTnLst>
                          </p:cTn>
                        </p:par>
                        <p:par>
                          <p:cTn id="18" fill="hold">
                            <p:stCondLst>
                              <p:cond delay="51000"/>
                            </p:stCondLst>
                            <p:childTnLst>
                              <p:par>
                                <p:cTn id="19" presetID="4" presetClass="entr" presetSubtype="32" fill="hold" grpId="0" nodeType="afterEffect">
                                  <p:stCondLst>
                                    <p:cond delay="0"/>
                                  </p:stCondLst>
                                  <p:childTnLst>
                                    <p:set>
                                      <p:cBhvr>
                                        <p:cTn id="20" dur="1000" fill="hold">
                                          <p:stCondLst>
                                            <p:cond delay="0"/>
                                          </p:stCondLst>
                                        </p:cTn>
                                        <p:tgtEl>
                                          <p:spTgt spid="11"/>
                                        </p:tgtEl>
                                        <p:attrNameLst>
                                          <p:attrName>style.visibility</p:attrName>
                                        </p:attrNameLst>
                                      </p:cBhvr>
                                      <p:to>
                                        <p:strVal val="visible"/>
                                      </p:to>
                                    </p:set>
                                    <p:animEffect transition="in" filter="box(out)">
                                      <p:cBhvr>
                                        <p:cTn id="21" dur="1000"/>
                                        <p:tgtEl>
                                          <p:spTgt spid="11"/>
                                        </p:tgtEl>
                                      </p:cBhvr>
                                    </p:animEffect>
                                  </p:childTnLst>
                                </p:cTn>
                              </p:par>
                            </p:childTnLst>
                          </p:cTn>
                        </p:par>
                        <p:par>
                          <p:cTn id="22" fill="hold">
                            <p:stCondLst>
                              <p:cond delay="52000"/>
                            </p:stCondLst>
                            <p:childTnLst>
                              <p:par>
                                <p:cTn id="23" presetID="4" presetClass="entr" presetSubtype="32" fill="hold" grpId="0" nodeType="afterEffect">
                                  <p:stCondLst>
                                    <p:cond delay="0"/>
                                  </p:stCondLst>
                                  <p:childTnLst>
                                    <p:set>
                                      <p:cBhvr>
                                        <p:cTn id="24" dur="1000" fill="hold">
                                          <p:stCondLst>
                                            <p:cond delay="0"/>
                                          </p:stCondLst>
                                        </p:cTn>
                                        <p:tgtEl>
                                          <p:spTgt spid="12"/>
                                        </p:tgtEl>
                                        <p:attrNameLst>
                                          <p:attrName>style.visibility</p:attrName>
                                        </p:attrNameLst>
                                      </p:cBhvr>
                                      <p:to>
                                        <p:strVal val="visible"/>
                                      </p:to>
                                    </p:set>
                                    <p:animEffect transition="in" filter="box(out)">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100">
                <p:cTn id="26" fill="hold" display="0">
                  <p:stCondLst>
                    <p:cond delay="indefinite"/>
                  </p:stCondLst>
                  <p:endCondLst>
                    <p:cond evt="onStopAudio" delay="0">
                      <p:tgtEl>
                        <p:sldTgt/>
                      </p:tgtEl>
                    </p:cond>
                  </p:endCondLst>
                </p:cTn>
                <p:tgtEl>
                  <p:spTgt spid="2"/>
                </p:tgtEl>
              </p:cMediaNode>
            </p:audio>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1864"/>
            <a:ext cx="12202003" cy="8714601"/>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 name="Nhac nen">
            <a:hlinkClick r:id="" action="ppaction://media"/>
          </p:cNvPr>
          <p:cNvPicPr>
            <a:picLocks noChangeAspect="1"/>
          </p:cNvPicPr>
          <p:nvPr>
            <a:audioFile r:link="rId7"/>
            <p:extLst>
              <p:ext uri="{DAA4B4D4-6D71-4841-9C94-3DE7FCFB9230}">
                <p14:media xmlns:p14="http://schemas.microsoft.com/office/powerpoint/2010/main" r:embed="rId8">
                  <p14:trim st="33751.000000" end="150203.312500"/>
                </p14:media>
              </p:ext>
            </p:extLst>
          </p:nvPr>
        </p:nvPicPr>
        <p:blipFill>
          <a:blip r:embed="rId9"/>
          <a:stretch>
            <a:fillRect/>
          </a:stretch>
        </p:blipFill>
        <p:spPr>
          <a:xfrm>
            <a:off x="-1267005" y="5269929"/>
            <a:ext cx="487363" cy="487362"/>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p:cNvPicPr>
            <a:picLocks noChangeAspect="1"/>
          </p:cNvPicPr>
          <p:nvPr/>
        </p:nvPicPr>
        <p:blipFill>
          <a:blip r:embed="rId11"/>
          <a:stretch>
            <a:fillRect/>
          </a:stretch>
        </p:blipFill>
        <p:spPr>
          <a:xfrm>
            <a:off x="0" y="6851907"/>
            <a:ext cx="12192000" cy="6093"/>
          </a:xfrm>
          <a:prstGeom prst="rect">
            <a:avLst/>
          </a:prstGeom>
        </p:spPr>
      </p:pic>
      <p:sp>
        <p:nvSpPr>
          <p:cNvPr id="3" name="TextBox 2"/>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par>
                                <p:cTn id="53" presetID="1" presetClass="mediacall" presetSubtype="0" fill="hold" nodeType="withEffect">
                                  <p:stCondLst>
                                    <p:cond delay="0"/>
                                  </p:stCondLst>
                                  <p:childTnLst>
                                    <p:cmd type="call" cmd="playFrom(0.0)">
                                      <p:cBhvr>
                                        <p:cTn id="54" dur="69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audio>
              <p:cMediaNode vol="20000">
                <p:cTn id="66"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stretch>
            <a:fillRect/>
          </a:stretch>
        </p:blipFill>
        <p:spPr>
          <a:xfrm>
            <a:off x="-10004" y="-1857716"/>
            <a:ext cx="12202003" cy="8715716"/>
          </a:xfrm>
          <a:prstGeom prst="rect">
            <a:avLst/>
          </a:prstGeom>
        </p:spPr>
      </p:pic>
      <p:pic>
        <p:nvPicPr>
          <p:cNvPr id="33" name="Picture 32"/>
          <p:cNvPicPr>
            <a:picLocks noChangeAspect="1"/>
          </p:cNvPicPr>
          <p:nvPr/>
        </p:nvPicPr>
        <p:blipFill>
          <a:blip r:embed="rId2"/>
          <a:stretch>
            <a:fillRect/>
          </a:stretch>
        </p:blipFill>
        <p:spPr>
          <a:xfrm>
            <a:off x="-447422" y="-1673972"/>
            <a:ext cx="12192000" cy="87085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72727" y="-1784603"/>
            <a:ext cx="13307354" cy="8714601"/>
          </a:xfrm>
          <a:prstGeom prst="rect">
            <a:avLst/>
          </a:prstGeom>
        </p:spPr>
      </p:pic>
      <p:pic>
        <p:nvPicPr>
          <p:cNvPr id="21" name="Picture 20"/>
          <p:cNvPicPr>
            <a:picLocks noChangeAspect="1"/>
          </p:cNvPicPr>
          <p:nvPr/>
        </p:nvPicPr>
        <p:blipFill>
          <a:blip r:embed="rId4"/>
          <a:stretch>
            <a:fillRect/>
          </a:stretch>
        </p:blipFill>
        <p:spPr>
          <a:xfrm>
            <a:off x="6180950" y="4311168"/>
            <a:ext cx="1834749" cy="1320023"/>
          </a:xfrm>
          <a:prstGeom prst="rect">
            <a:avLst/>
          </a:prstGeom>
        </p:spPr>
      </p:pic>
      <p:pic>
        <p:nvPicPr>
          <p:cNvPr id="20" name="Picture 19"/>
          <p:cNvPicPr>
            <a:picLocks noChangeAspect="1"/>
          </p:cNvPicPr>
          <p:nvPr/>
        </p:nvPicPr>
        <p:blipFill>
          <a:blip r:embed="rId5"/>
          <a:stretch>
            <a:fillRect/>
          </a:stretch>
        </p:blipFill>
        <p:spPr>
          <a:xfrm>
            <a:off x="3997288" y="4392974"/>
            <a:ext cx="1866742" cy="133459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992653" y="2595532"/>
            <a:ext cx="1849846" cy="133459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164420" y="2575975"/>
            <a:ext cx="1867811" cy="1356084"/>
          </a:xfrm>
          <a:prstGeom prst="rect">
            <a:avLst/>
          </a:prstGeom>
        </p:spPr>
      </p:pic>
      <p:cxnSp>
        <p:nvCxnSpPr>
          <p:cNvPr id="6" name="Straight Connector 5"/>
          <p:cNvCxnSpPr/>
          <p:nvPr/>
        </p:nvCxnSpPr>
        <p:spPr>
          <a:xfrm>
            <a:off x="-447422" y="0"/>
            <a:ext cx="13048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6524" y="3041221"/>
            <a:ext cx="1295039" cy="1620570"/>
          </a:xfrm>
          <a:prstGeom prst="rect">
            <a:avLst/>
          </a:prstGeom>
        </p:spPr>
      </p:pic>
      <p:grpSp>
        <p:nvGrpSpPr>
          <p:cNvPr id="16" name="Group 15"/>
          <p:cNvGrpSpPr/>
          <p:nvPr/>
        </p:nvGrpSpPr>
        <p:grpSpPr>
          <a:xfrm>
            <a:off x="7927354" y="2553595"/>
            <a:ext cx="3313371" cy="1325083"/>
            <a:chOff x="418429" y="2465042"/>
            <a:chExt cx="4396608" cy="1871084"/>
          </a:xfrm>
        </p:grpSpPr>
        <p:sp>
          <p:nvSpPr>
            <p:cNvPr id="26" name="Freeform: Shape 25"/>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3693</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p:cNvGrpSpPr/>
          <p:nvPr/>
        </p:nvGrpSpPr>
        <p:grpSpPr>
          <a:xfrm>
            <a:off x="868506" y="4312467"/>
            <a:ext cx="3325260" cy="1432825"/>
            <a:chOff x="413731" y="4651605"/>
            <a:chExt cx="4401306" cy="1863939"/>
          </a:xfrm>
        </p:grpSpPr>
        <p:sp>
          <p:nvSpPr>
            <p:cNvPr id="30" name="Freeform: Shape 29"/>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a:solidFill>
                    <a:srgbClr val="9C5043"/>
                  </a:solidFill>
                  <a:latin typeface="iCiel Cadena" panose="02000503000000020004" pitchFamily="50" charset="0"/>
                  <a:ea typeface="Tahoma" panose="020B0604030504040204" pitchFamily="34" charset="0"/>
                  <a:cs typeface="Tahoma" panose="020B0604030504040204" pitchFamily="34" charset="0"/>
                </a:rPr>
                <a:t>3143</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p:cNvGrpSpPr/>
          <p:nvPr/>
        </p:nvGrpSpPr>
        <p:grpSpPr>
          <a:xfrm>
            <a:off x="902453" y="2588042"/>
            <a:ext cx="3313373" cy="1356902"/>
            <a:chOff x="7363195" y="2465042"/>
            <a:chExt cx="4410376" cy="1864387"/>
          </a:xfrm>
        </p:grpSpPr>
        <p:sp>
          <p:nvSpPr>
            <p:cNvPr id="58" name="Freeform: Shape 57"/>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3000</a:t>
              </a:r>
              <a:r>
                <a:rPr kumimoji="0" lang="vi-VN"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p:cNvGrpSpPr/>
          <p:nvPr/>
        </p:nvGrpSpPr>
        <p:grpSpPr>
          <a:xfrm>
            <a:off x="7927354" y="4218532"/>
            <a:ext cx="3313372" cy="1382168"/>
            <a:chOff x="7386970" y="4651605"/>
            <a:chExt cx="4403728" cy="1863939"/>
          </a:xfrm>
        </p:grpSpPr>
        <p:sp>
          <p:nvSpPr>
            <p:cNvPr id="59" name="Freeform: Shape 58"/>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a:solidFill>
                    <a:srgbClr val="9C5043"/>
                  </a:solidFill>
                  <a:latin typeface="iCiel Cadena" panose="02000503000000020004" pitchFamily="50" charset="0"/>
                  <a:ea typeface="Tahoma" panose="020B0604030504040204" pitchFamily="34" charset="0"/>
                  <a:cs typeface="Tahoma" panose="020B0604030504040204" pitchFamily="34" charset="0"/>
                </a:rPr>
                <a:t>3231</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p:cNvGrpSpPr/>
          <p:nvPr/>
        </p:nvGrpSpPr>
        <p:grpSpPr>
          <a:xfrm>
            <a:off x="155152" y="159046"/>
            <a:ext cx="11127473" cy="2154341"/>
            <a:chOff x="150128" y="102542"/>
            <a:chExt cx="11127473" cy="2154341"/>
          </a:xfrm>
        </p:grpSpPr>
        <p:grpSp>
          <p:nvGrpSpPr>
            <p:cNvPr id="10" name="Group 9"/>
            <p:cNvGrpSpPr/>
            <p:nvPr/>
          </p:nvGrpSpPr>
          <p:grpSpPr>
            <a:xfrm>
              <a:off x="1107065" y="248000"/>
              <a:ext cx="10170536" cy="2008883"/>
              <a:chOff x="1107064" y="247999"/>
              <a:chExt cx="10404597" cy="2008883"/>
            </a:xfrm>
          </p:grpSpPr>
          <p:pic>
            <p:nvPicPr>
              <p:cNvPr id="3" name="Picture 2"/>
              <p:cNvPicPr>
                <a:picLocks noChangeAspect="1"/>
              </p:cNvPicPr>
              <p:nvPr/>
            </p:nvPicPr>
            <p:blipFill>
              <a:blip r:embed="rId9"/>
              <a:stretch>
                <a:fillRect/>
              </a:stretch>
            </p:blipFill>
            <p:spPr>
              <a:xfrm>
                <a:off x="1107064" y="247999"/>
                <a:ext cx="10404597" cy="1863939"/>
              </a:xfrm>
              <a:prstGeom prst="rect">
                <a:avLst/>
              </a:prstGeom>
            </p:spPr>
          </p:pic>
          <p:sp>
            <p:nvSpPr>
              <p:cNvPr id="5" name="Rectangle 4"/>
              <p:cNvSpPr/>
              <p:nvPr/>
            </p:nvSpPr>
            <p:spPr>
              <a:xfrm>
                <a:off x="1500450" y="636312"/>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effectLst/>
                    <a:latin typeface="Times New Roman" panose="02020603050405020304" pitchFamily="18" charset="0"/>
                    <a:ea typeface="Calibri" panose="020F0502020204030204" pitchFamily="34" charset="0"/>
                  </a:rPr>
                  <a:t>Tính</a:t>
                </a:r>
                <a:r>
                  <a:rPr lang="en-US" sz="4000" b="1" dirty="0">
                    <a:effectLst/>
                    <a:latin typeface="Times New Roman" panose="02020603050405020304" pitchFamily="18" charset="0"/>
                    <a:ea typeface="Calibri" panose="020F0502020204030204" pitchFamily="34" charset="0"/>
                  </a:rPr>
                  <a:t>: </a:t>
                </a:r>
                <a:r>
                  <a:rPr lang="nl-NL" sz="4000" b="1" dirty="0">
                    <a:solidFill>
                      <a:schemeClr val="bg1"/>
                    </a:solidFill>
                    <a:effectLst/>
                    <a:latin typeface="Times New Roman" panose="02020603050405020304" pitchFamily="18" charset="0"/>
                    <a:ea typeface="Calibri" panose="020F0502020204030204" pitchFamily="34" charset="0"/>
                  </a:rPr>
                  <a:t>1231 × 3 = ?</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p:cNvSpPr txBox="1"/>
            <p:nvPr/>
          </p:nvSpPr>
          <p:spPr>
            <a:xfrm>
              <a:off x="506731" y="702826"/>
              <a:ext cx="90921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panose="020B0604020202020204" pitchFamily="34" charset="0"/>
                </a:rPr>
                <a:t>0</a:t>
              </a:r>
              <a:r>
                <a:rPr kumimoji="0" lang="vi-VN"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panose="020B0604020202020204" pitchFamily="34" charset="0"/>
                </a:rPr>
                <a:t>1</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panose="020B0604020202020204" pitchFamily="34" charset="0"/>
              </a:endParaRPr>
            </a:p>
          </p:txBody>
        </p:sp>
      </p:grpSp>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p:cNvPicPr>
            <a:picLocks noChangeAspect="1"/>
          </p:cNvPicPr>
          <p:nvPr/>
        </p:nvPicPr>
        <p:blipFill>
          <a:blip r:embed="rId12"/>
          <a:stretch>
            <a:fillRect/>
          </a:stretch>
        </p:blipFill>
        <p:spPr>
          <a:xfrm>
            <a:off x="-1660111" y="423470"/>
            <a:ext cx="1329043" cy="1329043"/>
          </a:xfrm>
          <a:prstGeom prst="rect">
            <a:avLst/>
          </a:prstGeom>
        </p:spPr>
      </p:pic>
      <p:pic>
        <p:nvPicPr>
          <p:cNvPr id="7" name="AmthanhThua">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1236462" y="4407923"/>
            <a:ext cx="487363" cy="487363"/>
          </a:xfrm>
          <a:prstGeom prst="rect">
            <a:avLst/>
          </a:prstGeom>
        </p:spPr>
      </p:pic>
      <p:pic>
        <p:nvPicPr>
          <p:cNvPr id="22" name="nhacthang">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5"/>
          <a:stretch>
            <a:fillRect/>
          </a:stretch>
        </p:blipFill>
        <p:spPr>
          <a:xfrm>
            <a:off x="-1227935" y="2779130"/>
            <a:ext cx="487363" cy="487363"/>
          </a:xfrm>
          <a:prstGeom prst="rect">
            <a:avLst/>
          </a:prstGeom>
        </p:spPr>
      </p:pic>
      <p:pic>
        <p:nvPicPr>
          <p:cNvPr id="45" name="Picture 44">
            <a:hlinkClick r:id="" action="ppaction://hlinkshowjump?jump=previousslid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rId18"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6" name="TextBox 35"/>
          <p:cNvSpPr txBox="1"/>
          <p:nvPr/>
        </p:nvSpPr>
        <p:spPr>
          <a:xfrm>
            <a:off x="-1669154" y="3528341"/>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Sai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8" name="Picture 115" descr="ALRMCLOK"/>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993689" y="5143828"/>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endParaRPr lang="en-US" altLang="en-US" sz="2800">
              <a:solidFill>
                <a:srgbClr val="DC2608"/>
              </a:solidFill>
              <a:latin typeface=".VnBlack" panose="020B7200000000000000" pitchFamily="34" charset="0"/>
            </a:endParaRPr>
          </a:p>
        </p:txBody>
      </p:sp>
      <p:sp>
        <p:nvSpPr>
          <p:cNvPr id="51"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endParaRPr lang="en-US" altLang="en-US" sz="2800">
              <a:solidFill>
                <a:srgbClr val="DC2608"/>
              </a:solidFill>
              <a:latin typeface=".VnBlack" panose="020B7200000000000000" pitchFamily="34" charset="0"/>
            </a:endParaRPr>
          </a:p>
        </p:txBody>
      </p:sp>
      <p:sp>
        <p:nvSpPr>
          <p:cNvPr id="52"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endParaRPr lang="en-US" altLang="en-US" sz="2800">
              <a:solidFill>
                <a:srgbClr val="DC2608"/>
              </a:solidFill>
              <a:latin typeface=".VnBlack" panose="020B7200000000000000" pitchFamily="34" charset="0"/>
            </a:endParaRPr>
          </a:p>
        </p:txBody>
      </p:sp>
      <p:sp>
        <p:nvSpPr>
          <p:cNvPr id="53"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endParaRPr lang="en-US" altLang="en-US" sz="2800">
              <a:solidFill>
                <a:srgbClr val="DC2608"/>
              </a:solidFill>
              <a:latin typeface=".VnBlack" panose="020B7200000000000000" pitchFamily="34" charset="0"/>
            </a:endParaRPr>
          </a:p>
        </p:txBody>
      </p:sp>
      <p:sp>
        <p:nvSpPr>
          <p:cNvPr id="54"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endParaRPr lang="en-US" altLang="en-US" sz="2800">
              <a:solidFill>
                <a:srgbClr val="DC2608"/>
              </a:solidFill>
              <a:latin typeface=".VnBlack" panose="020B7200000000000000" pitchFamily="34" charset="0"/>
            </a:endParaRPr>
          </a:p>
        </p:txBody>
      </p:sp>
      <p:sp>
        <p:nvSpPr>
          <p:cNvPr id="55"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endParaRPr lang="en-US" altLang="en-US" sz="2800">
              <a:solidFill>
                <a:srgbClr val="DC2608"/>
              </a:solidFill>
              <a:latin typeface=".VnBlack" panose="020B7200000000000000" pitchFamily="34" charset="0"/>
            </a:endParaRPr>
          </a:p>
        </p:txBody>
      </p:sp>
      <p:sp>
        <p:nvSpPr>
          <p:cNvPr id="56"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endParaRPr lang="en-US" altLang="en-US" sz="2800">
              <a:solidFill>
                <a:srgbClr val="DC2608"/>
              </a:solidFill>
              <a:latin typeface=".VnBlack" panose="020B7200000000000000" pitchFamily="34" charset="0"/>
            </a:endParaRPr>
          </a:p>
        </p:txBody>
      </p:sp>
      <p:sp>
        <p:nvSpPr>
          <p:cNvPr id="57"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endParaRPr lang="en-US" altLang="en-US" sz="2800">
              <a:solidFill>
                <a:srgbClr val="DC2608"/>
              </a:solidFill>
              <a:latin typeface=".VnBlack" panose="020B7200000000000000" pitchFamily="34" charset="0"/>
            </a:endParaRPr>
          </a:p>
        </p:txBody>
      </p:sp>
      <p:sp>
        <p:nvSpPr>
          <p:cNvPr id="61"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endParaRPr lang="en-US" altLang="en-US" sz="2800">
              <a:solidFill>
                <a:srgbClr val="DC2608"/>
              </a:solidFill>
              <a:latin typeface=".VnBlack" panose="020B7200000000000000" pitchFamily="34" charset="0"/>
            </a:endParaRPr>
          </a:p>
        </p:txBody>
      </p:sp>
      <p:sp>
        <p:nvSpPr>
          <p:cNvPr id="62"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endParaRPr lang="en-US" altLang="en-US" sz="2800">
              <a:solidFill>
                <a:srgbClr val="DC2608"/>
              </a:solidFill>
              <a:latin typeface=".VnBlack" panose="020B7200000000000000" pitchFamily="34" charset="0"/>
            </a:endParaRPr>
          </a:p>
        </p:txBody>
      </p:sp>
      <p:sp>
        <p:nvSpPr>
          <p:cNvPr id="63"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endParaRPr lang="en-US" altLang="en-US" sz="2800">
              <a:solidFill>
                <a:srgbClr val="DC2608"/>
              </a:solidFill>
              <a:latin typeface=".VnBlack" panose="020B7200000000000000" pitchFamily="34" charset="0"/>
            </a:endParaRPr>
          </a:p>
        </p:txBody>
      </p:sp>
      <p:sp>
        <p:nvSpPr>
          <p:cNvPr id="64"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endParaRPr lang="en-US" altLang="en-US" sz="2800">
              <a:solidFill>
                <a:srgbClr val="DC2608"/>
              </a:solidFill>
              <a:latin typeface=".VnBlack" panose="020B7200000000000000" pitchFamily="34" charset="0"/>
            </a:endParaRPr>
          </a:p>
        </p:txBody>
      </p:sp>
      <p:sp>
        <p:nvSpPr>
          <p:cNvPr id="65"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endParaRPr lang="en-US" altLang="en-US" sz="2800">
              <a:solidFill>
                <a:srgbClr val="DC2608"/>
              </a:solidFill>
              <a:latin typeface=".VnBlack" panose="020B7200000000000000" pitchFamily="34" charset="0"/>
            </a:endParaRPr>
          </a:p>
        </p:txBody>
      </p:sp>
      <p:sp>
        <p:nvSpPr>
          <p:cNvPr id="66"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endParaRPr lang="en-US" altLang="en-US" sz="2800">
              <a:solidFill>
                <a:srgbClr val="DC2608"/>
              </a:solidFill>
              <a:latin typeface=".VnBlack" panose="020B7200000000000000" pitchFamily="34" charset="0"/>
            </a:endParaRPr>
          </a:p>
        </p:txBody>
      </p:sp>
      <p:sp>
        <p:nvSpPr>
          <p:cNvPr id="67"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endParaRPr lang="en-US" altLang="en-US" sz="2800">
              <a:solidFill>
                <a:srgbClr val="DC2608"/>
              </a:solidFill>
              <a:latin typeface=".VnBlack" panose="020B7200000000000000" pitchFamily="34" charset="0"/>
            </a:endParaRPr>
          </a:p>
        </p:txBody>
      </p:sp>
      <p:sp>
        <p:nvSpPr>
          <p:cNvPr id="69" name="Oval 176"/>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endParaRPr lang="en-US" sz="2800" dirty="0">
              <a:solidFill>
                <a:srgbClr val="DC2608"/>
              </a:solidFill>
              <a:latin typeface=".VnBlack" panose="020B7200000000000000" pitchFamily="34" charset="0"/>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53" presetClass="entr" presetSubtype="52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53" presetClass="entr" presetSubtype="52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anim calcmode="lin" valueType="num">
                                      <p:cBhvr>
                                        <p:cTn id="32" dur="500" fill="hold"/>
                                        <p:tgtEl>
                                          <p:spTgt spid="2"/>
                                        </p:tgtEl>
                                        <p:attrNameLst>
                                          <p:attrName>ppt_x</p:attrName>
                                        </p:attrNameLst>
                                      </p:cBhvr>
                                      <p:tavLst>
                                        <p:tav tm="0">
                                          <p:val>
                                            <p:fltVal val="0.5"/>
                                          </p:val>
                                        </p:tav>
                                        <p:tav tm="100000">
                                          <p:val>
                                            <p:strVal val="#ppt_x"/>
                                          </p:val>
                                        </p:tav>
                                      </p:tavLst>
                                    </p:anim>
                                    <p:anim calcmode="lin" valueType="num">
                                      <p:cBhvr>
                                        <p:cTn id="33" dur="500" fill="hold"/>
                                        <p:tgtEl>
                                          <p:spTgt spid="2"/>
                                        </p:tgtEl>
                                        <p:attrNameLst>
                                          <p:attrName>ppt_y</p:attrName>
                                        </p:attrNameLst>
                                      </p:cBhvr>
                                      <p:tavLst>
                                        <p:tav tm="0">
                                          <p:val>
                                            <p:fltVal val="0.5"/>
                                          </p:val>
                                        </p:tav>
                                        <p:tav tm="100000">
                                          <p:val>
                                            <p:strVal val="#ppt_y"/>
                                          </p:val>
                                        </p:tav>
                                      </p:tavLst>
                                    </p:anim>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2500"/>
                            </p:stCondLst>
                            <p:childTnLst>
                              <p:par>
                                <p:cTn id="39" presetID="53" presetClass="entr" presetSubtype="52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fltVal val="0.5"/>
                                          </p:val>
                                        </p:tav>
                                        <p:tav tm="100000">
                                          <p:val>
                                            <p:strVal val="#ppt_x"/>
                                          </p:val>
                                        </p:tav>
                                      </p:tavLst>
                                    </p:anim>
                                    <p:anim calcmode="lin" valueType="num">
                                      <p:cBhvr>
                                        <p:cTn id="45" dur="500" fill="hold"/>
                                        <p:tgtEl>
                                          <p:spTgt spid="20"/>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3500"/>
                            </p:stCondLst>
                            <p:childTnLst>
                              <p:par>
                                <p:cTn id="51" presetID="53" presetClass="entr" presetSubtype="528"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anim calcmode="lin" valueType="num">
                                      <p:cBhvr>
                                        <p:cTn id="56" dur="500" fill="hold"/>
                                        <p:tgtEl>
                                          <p:spTgt spid="21"/>
                                        </p:tgtEl>
                                        <p:attrNameLst>
                                          <p:attrName>ppt_x</p:attrName>
                                        </p:attrNameLst>
                                      </p:cBhvr>
                                      <p:tavLst>
                                        <p:tav tm="0">
                                          <p:val>
                                            <p:fltVal val="0.5"/>
                                          </p:val>
                                        </p:tav>
                                        <p:tav tm="100000">
                                          <p:val>
                                            <p:strVal val="#ppt_x"/>
                                          </p:val>
                                        </p:tav>
                                      </p:tavLst>
                                    </p:anim>
                                    <p:anim calcmode="lin" valueType="num">
                                      <p:cBhvr>
                                        <p:cTn id="57" dur="500" fill="hold"/>
                                        <p:tgtEl>
                                          <p:spTgt spid="21"/>
                                        </p:tgtEl>
                                        <p:attrNameLst>
                                          <p:attrName>ppt_y</p:attrName>
                                        </p:attrNameLst>
                                      </p:cBhvr>
                                      <p:tavLst>
                                        <p:tav tm="0">
                                          <p:val>
                                            <p:fltVal val="0.5"/>
                                          </p:val>
                                        </p:tav>
                                        <p:tav tm="100000">
                                          <p:val>
                                            <p:strVal val="#ppt_y"/>
                                          </p:val>
                                        </p:tav>
                                      </p:tavLst>
                                    </p:anim>
                                  </p:childTnLst>
                                </p:cTn>
                              </p:par>
                            </p:childTnLst>
                          </p:cTn>
                        </p:par>
                        <p:par>
                          <p:cTn id="58" fill="hold">
                            <p:stCondLst>
                              <p:cond delay="4000"/>
                            </p:stCondLst>
                            <p:childTnLst>
                              <p:par>
                                <p:cTn id="59" presetID="10"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2"/>
                                        </p:tgtEl>
                                      </p:cBhvr>
                                    </p:animEffect>
                                    <p:animScale>
                                      <p:cBhvr>
                                        <p:cTn id="67" dur="250" autoRev="1" fill="hold"/>
                                        <p:tgtEl>
                                          <p:spTgt spid="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1" name="click.wav"/>
                                        </p:tgtEl>
                                      </p:cMediaNode>
                                    </p:audio>
                                  </p:sub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3432" fill="hold"/>
                                        <p:tgtEl>
                                          <p:spTgt spid="22"/>
                                        </p:tgtEl>
                                      </p:cBhvr>
                                    </p:cmd>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63" presetClass="path" presetSubtype="0" accel="50000" decel="50000" fill="hold" nodeType="withEffect">
                                  <p:stCondLst>
                                    <p:cond delay="0"/>
                                  </p:stCondLst>
                                  <p:childTnLst>
                                    <p:animMotion origin="layout" path="M -1.04167E-6 -4.81481E-6 L 0.1599 -4.81481E-6 " pathEditMode="relative" rAng="0" ptsTypes="AA">
                                      <p:cBhvr>
                                        <p:cTn id="74" dur="500" fill="hold"/>
                                        <p:tgtEl>
                                          <p:spTgt spid="68"/>
                                        </p:tgtEl>
                                        <p:attrNameLst>
                                          <p:attrName>ppt_x</p:attrName>
                                          <p:attrName>ppt_y</p:attrName>
                                        </p:attrNameLst>
                                      </p:cBhvr>
                                      <p:rCtr x="7995" y="0"/>
                                    </p:animMotion>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
                                        </p:tgtEl>
                                      </p:cBhvr>
                                    </p:animEffect>
                                    <p:set>
                                      <p:cBhvr>
                                        <p:cTn id="107" dur="1" fill="hold">
                                          <p:stCondLst>
                                            <p:cond delay="499"/>
                                          </p:stCondLst>
                                        </p:cTn>
                                        <p:tgtEl>
                                          <p:spTgt spid="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68"/>
                    </p:tgtEl>
                  </p:cond>
                </p:stCondLst>
                <p:endSync evt="end" delay="0">
                  <p:rtn val="all"/>
                </p:endSync>
                <p:childTnLst>
                  <p:par>
                    <p:cTn id="112" fill="hold">
                      <p:stCondLst>
                        <p:cond delay="0"/>
                      </p:stCondLst>
                      <p:childTnLst>
                        <p:par>
                          <p:cTn id="113" fill="hold">
                            <p:stCondLst>
                              <p:cond delay="0"/>
                            </p:stCondLst>
                            <p:childTnLst>
                              <p:par>
                                <p:cTn id="114" presetID="26" presetClass="emph" presetSubtype="0" fill="hold" nodeType="clickEffect">
                                  <p:stCondLst>
                                    <p:cond delay="0"/>
                                  </p:stCondLst>
                                  <p:childTnLst>
                                    <p:animEffect transition="out" filter="fade">
                                      <p:cBhvr>
                                        <p:cTn id="115" dur="500" tmFilter="0, 0; .2, .5; .8, .5; 1, 0"/>
                                        <p:tgtEl>
                                          <p:spTgt spid="68"/>
                                        </p:tgtEl>
                                      </p:cBhvr>
                                    </p:animEffect>
                                    <p:animScale>
                                      <p:cBhvr>
                                        <p:cTn id="116" dur="250" autoRev="1" fill="hold"/>
                                        <p:tgtEl>
                                          <p:spTgt spid="68"/>
                                        </p:tgtEl>
                                      </p:cBhvr>
                                      <p:by x="105000" y="105000"/>
                                    </p:animScale>
                                  </p:childTnLst>
                                  <p:subTnLst>
                                    <p:audio>
                                      <p:cMediaNode>
                                        <p:cTn display="0" masterRel="sameClick">
                                          <p:stCondLst>
                                            <p:cond evt="begin" delay="0">
                                              <p:tn val="114"/>
                                            </p:cond>
                                          </p:stCondLst>
                                          <p:endCondLst>
                                            <p:cond evt="onStopAudio" delay="0">
                                              <p:tgtEl>
                                                <p:sldTgt/>
                                              </p:tgtEl>
                                            </p:cond>
                                          </p:endCondLst>
                                        </p:cTn>
                                        <p:tgtEl>
                                          <p:sndTgt r:embed="rId21" name="click.wav"/>
                                        </p:tgtEl>
                                      </p:cMediaNode>
                                    </p:audio>
                                  </p:subTnLst>
                                </p:cTn>
                              </p:par>
                            </p:childTnLst>
                          </p:cTn>
                        </p:par>
                        <p:par>
                          <p:cTn id="117" fill="hold">
                            <p:stCondLst>
                              <p:cond delay="500"/>
                            </p:stCondLst>
                            <p:childTnLst>
                              <p:par>
                                <p:cTn id="118" presetID="10" presetClass="exit" presetSubtype="0" fill="hold" nodeType="afterEffect">
                                  <p:stCondLst>
                                    <p:cond delay="0"/>
                                  </p:stCondLst>
                                  <p:childTnLst>
                                    <p:animEffect transition="out" filter="fade">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par>
                                <p:cTn id="121" presetID="35" presetClass="path" presetSubtype="0" accel="50000" decel="50000" fill="hold" nodeType="withEffect">
                                  <p:stCondLst>
                                    <p:cond delay="0"/>
                                  </p:stCondLst>
                                  <p:childTnLst>
                                    <p:animMotion origin="layout" path="M 0.1599 -4.81481E-6 L -1.04167E-6 -4.81481E-6 " pathEditMode="relative" rAng="0" ptsTypes="AA">
                                      <p:cBhvr>
                                        <p:cTn id="122" dur="500" fill="hold"/>
                                        <p:tgtEl>
                                          <p:spTgt spid="68"/>
                                        </p:tgtEl>
                                        <p:attrNameLst>
                                          <p:attrName>ppt_x</p:attrName>
                                          <p:attrName>ppt_y</p:attrName>
                                        </p:attrNameLst>
                                      </p:cBhvr>
                                      <p:rCtr x="-7995" y="0"/>
                                    </p:animMotion>
                                  </p:childTnLst>
                                </p:cTn>
                              </p:par>
                              <p:par>
                                <p:cTn id="123" presetID="10" presetClass="entr" presetSubtype="0"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0" presetClass="entr" presetSubtype="0" fill="hold" nodeType="withEffect">
                                  <p:stCondLst>
                                    <p:cond delay="0"/>
                                  </p:stCondLst>
                                  <p:childTnLst>
                                    <p:set>
                                      <p:cBhvr>
                                        <p:cTn id="127" dur="1" fill="hold">
                                          <p:stCondLst>
                                            <p:cond delay="0"/>
                                          </p:stCondLst>
                                        </p:cTn>
                                        <p:tgtEl>
                                          <p:spTgt spid="12"/>
                                        </p:tgtEl>
                                        <p:attrNameLst>
                                          <p:attrName>style.visibility</p:attrName>
                                        </p:attrNameLst>
                                      </p:cBhvr>
                                      <p:to>
                                        <p:strVal val="visible"/>
                                      </p:to>
                                    </p:set>
                                    <p:animEffect transition="in" filter="fade">
                                      <p:cBhvr>
                                        <p:cTn id="128" dur="500"/>
                                        <p:tgtEl>
                                          <p:spTgt spid="12"/>
                                        </p:tgtEl>
                                      </p:cBhvr>
                                    </p:animEffect>
                                  </p:childTnLst>
                                </p:cTn>
                              </p:par>
                              <p:par>
                                <p:cTn id="129" presetID="10" presetClass="entr" presetSubtype="0" fill="hold" nodeType="withEffect">
                                  <p:stCondLst>
                                    <p:cond delay="0"/>
                                  </p:stCondLst>
                                  <p:childTnLst>
                                    <p:set>
                                      <p:cBhvr>
                                        <p:cTn id="130" dur="1" fill="hold">
                                          <p:stCondLst>
                                            <p:cond delay="0"/>
                                          </p:stCondLst>
                                        </p:cTn>
                                        <p:tgtEl>
                                          <p:spTgt spid="2"/>
                                        </p:tgtEl>
                                        <p:attrNameLst>
                                          <p:attrName>style.visibility</p:attrName>
                                        </p:attrNameLst>
                                      </p:cBhvr>
                                      <p:to>
                                        <p:strVal val="visible"/>
                                      </p:to>
                                    </p:set>
                                    <p:animEffect transition="in" filter="fade">
                                      <p:cBhvr>
                                        <p:cTn id="131" dur="500"/>
                                        <p:tgtEl>
                                          <p:spTgt spid="2"/>
                                        </p:tgtEl>
                                      </p:cBhvr>
                                    </p:animEffect>
                                  </p:childTnLst>
                                </p:cTn>
                              </p:par>
                              <p:par>
                                <p:cTn id="132" presetID="10" presetClass="entr" presetSubtype="0" fill="hold" nodeType="with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500"/>
                                        <p:tgtEl>
                                          <p:spTgt spid="16"/>
                                        </p:tgtEl>
                                      </p:cBhvr>
                                    </p:animEffect>
                                  </p:childTnLst>
                                </p:cTn>
                              </p:par>
                              <p:par>
                                <p:cTn id="135" presetID="10" presetClass="entr" presetSubtype="0" fill="hold" nodeType="withEffect">
                                  <p:stCondLst>
                                    <p:cond delay="0"/>
                                  </p:stCondLst>
                                  <p:childTnLst>
                                    <p:set>
                                      <p:cBhvr>
                                        <p:cTn id="136" dur="1" fill="hold">
                                          <p:stCondLst>
                                            <p:cond delay="0"/>
                                          </p:stCondLst>
                                        </p:cTn>
                                        <p:tgtEl>
                                          <p:spTgt spid="4"/>
                                        </p:tgtEl>
                                        <p:attrNameLst>
                                          <p:attrName>style.visibility</p:attrName>
                                        </p:attrNameLst>
                                      </p:cBhvr>
                                      <p:to>
                                        <p:strVal val="visible"/>
                                      </p:to>
                                    </p:set>
                                    <p:animEffect transition="in" filter="fade">
                                      <p:cBhvr>
                                        <p:cTn id="137" dur="500"/>
                                        <p:tgtEl>
                                          <p:spTgt spid="4"/>
                                        </p:tgtEl>
                                      </p:cBhvr>
                                    </p:animEffect>
                                  </p:childTnLst>
                                </p:cTn>
                              </p:par>
                              <p:par>
                                <p:cTn id="138" presetID="10" presetClass="entr" presetSubtype="0" fill="hold" nodeType="withEffect">
                                  <p:stCondLst>
                                    <p:cond delay="0"/>
                                  </p:stCondLst>
                                  <p:childTnLst>
                                    <p:set>
                                      <p:cBhvr>
                                        <p:cTn id="139" dur="1" fill="hold">
                                          <p:stCondLst>
                                            <p:cond delay="0"/>
                                          </p:stCondLst>
                                        </p:cTn>
                                        <p:tgtEl>
                                          <p:spTgt spid="6"/>
                                        </p:tgtEl>
                                        <p:attrNameLst>
                                          <p:attrName>style.visibility</p:attrName>
                                        </p:attrNameLst>
                                      </p:cBhvr>
                                      <p:to>
                                        <p:strVal val="visible"/>
                                      </p:to>
                                    </p:set>
                                    <p:animEffect transition="in" filter="fade">
                                      <p:cBhvr>
                                        <p:cTn id="140" dur="500"/>
                                        <p:tgtEl>
                                          <p:spTgt spid="6"/>
                                        </p:tgtEl>
                                      </p:cBhvr>
                                    </p:animEffect>
                                  </p:childTnLst>
                                </p:cTn>
                              </p:par>
                            </p:childTnLst>
                          </p:cTn>
                        </p:par>
                      </p:childTnLst>
                    </p:cTn>
                  </p:par>
                </p:childTnLst>
              </p:cTn>
              <p:nextCondLst>
                <p:cond evt="onClick" delay="0">
                  <p:tgtEl>
                    <p:spTgt spid="68"/>
                  </p:tgtEl>
                </p:cond>
              </p:nextCondLst>
            </p:seq>
            <p:seq concurrent="1" nextAc="seek">
              <p:cTn id="141" restart="whenNotActive" fill="hold" evtFilter="cancelBubble" nodeType="interactiveSeq">
                <p:stCondLst>
                  <p:cond evt="onClick" delay="0">
                    <p:tgtEl>
                      <p:spTgt spid="15"/>
                    </p:tgtEl>
                  </p:cond>
                </p:stCondLst>
                <p:endSync evt="end" delay="0">
                  <p:rtn val="all"/>
                </p:endSync>
                <p:childTnLst>
                  <p:par>
                    <p:cTn id="142" fill="hold">
                      <p:stCondLst>
                        <p:cond delay="0"/>
                      </p:stCondLst>
                      <p:childTnLst>
                        <p:par>
                          <p:cTn id="143" fill="hold">
                            <p:stCondLst>
                              <p:cond delay="0"/>
                            </p:stCondLst>
                            <p:childTnLst>
                              <p:par>
                                <p:cTn id="144" presetID="26" presetClass="emph" presetSubtype="0" fill="hold" nodeType="clickEffect">
                                  <p:stCondLst>
                                    <p:cond delay="0"/>
                                  </p:stCondLst>
                                  <p:childTnLst>
                                    <p:animEffect transition="out" filter="fade">
                                      <p:cBhvr>
                                        <p:cTn id="145" dur="500" tmFilter="0, 0; .2, .5; .8, .5; 1, 0"/>
                                        <p:tgtEl>
                                          <p:spTgt spid="15"/>
                                        </p:tgtEl>
                                      </p:cBhvr>
                                    </p:animEffect>
                                    <p:animScale>
                                      <p:cBhvr>
                                        <p:cTn id="146" dur="250" autoRev="1" fill="hold"/>
                                        <p:tgtEl>
                                          <p:spTgt spid="15"/>
                                        </p:tgtEl>
                                      </p:cBhvr>
                                      <p:by x="105000" y="105000"/>
                                    </p:animScale>
                                  </p:childTnLst>
                                  <p:subTnLst>
                                    <p:audio>
                                      <p:cMediaNode>
                                        <p:cTn display="0" masterRel="sameClick">
                                          <p:stCondLst>
                                            <p:cond evt="begin" delay="0">
                                              <p:tn val="144"/>
                                            </p:cond>
                                          </p:stCondLst>
                                          <p:endCondLst>
                                            <p:cond evt="onStopAudio" delay="0">
                                              <p:tgtEl>
                                                <p:sldTgt/>
                                              </p:tgtEl>
                                            </p:cond>
                                          </p:endCondLst>
                                        </p:cTn>
                                        <p:tgtEl>
                                          <p:sndTgt r:embed="rId21" name="click.wav"/>
                                        </p:tgtEl>
                                      </p:cMediaNode>
                                    </p:audio>
                                  </p:subTnLst>
                                </p:cTn>
                              </p:par>
                            </p:childTnLst>
                          </p:cTn>
                        </p:par>
                        <p:par>
                          <p:cTn id="147" fill="hold">
                            <p:stCondLst>
                              <p:cond delay="500"/>
                            </p:stCondLst>
                            <p:childTnLst>
                              <p:par>
                                <p:cTn id="148" presetID="1" presetClass="mediacall" presetSubtype="0" fill="hold" nodeType="afterEffect">
                                  <p:stCondLst>
                                    <p:cond delay="0"/>
                                  </p:stCondLst>
                                  <p:childTnLst>
                                    <p:cmd type="call" cmd="playFrom(0.0)">
                                      <p:cBhvr>
                                        <p:cTn id="149" dur="4995" fill="hold"/>
                                        <p:tgtEl>
                                          <p:spTgt spid="7"/>
                                        </p:tgtEl>
                                      </p:cBhvr>
                                    </p:cmd>
                                  </p:childTnLst>
                                </p:cTn>
                              </p:par>
                              <p:par>
                                <p:cTn id="150" presetID="1"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childTnLst>
                                </p:cTn>
                              </p:par>
                              <p:par>
                                <p:cTn id="152" presetID="63" presetClass="path" presetSubtype="0" accel="50000" decel="50000" fill="hold" nodeType="withEffect">
                                  <p:stCondLst>
                                    <p:cond delay="0"/>
                                  </p:stCondLst>
                                  <p:childTnLst>
                                    <p:animMotion origin="layout" path="M 6.25E-7 -4.81481E-6 L 0.1599 -4.81481E-6 " pathEditMode="relative" rAng="0" ptsTypes="AA">
                                      <p:cBhvr>
                                        <p:cTn id="153" dur="500" fill="hold"/>
                                        <p:tgtEl>
                                          <p:spTgt spid="14"/>
                                        </p:tgtEl>
                                        <p:attrNameLst>
                                          <p:attrName>ppt_x</p:attrName>
                                          <p:attrName>ppt_y</p:attrName>
                                        </p:attrNameLst>
                                      </p:cBhvr>
                                      <p:rCtr x="7995" y="0"/>
                                    </p:animMotion>
                                  </p:childTnLst>
                                </p:cTn>
                              </p:par>
                              <p:par>
                                <p:cTn id="154" presetID="10" presetClass="exit" presetSubtype="0" fill="hold" nodeType="withEffect">
                                  <p:stCondLst>
                                    <p:cond delay="0"/>
                                  </p:stCondLst>
                                  <p:childTnLst>
                                    <p:animEffect transition="out" filter="fade">
                                      <p:cBhvr>
                                        <p:cTn id="155" dur="500"/>
                                        <p:tgtEl>
                                          <p:spTgt spid="31"/>
                                        </p:tgtEl>
                                      </p:cBhvr>
                                    </p:animEffect>
                                    <p:set>
                                      <p:cBhvr>
                                        <p:cTn id="156" dur="1" fill="hold">
                                          <p:stCondLst>
                                            <p:cond delay="499"/>
                                          </p:stCondLst>
                                        </p:cTn>
                                        <p:tgtEl>
                                          <p:spTgt spid="31"/>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2"/>
                                        </p:tgtEl>
                                      </p:cBhvr>
                                    </p:animEffect>
                                    <p:set>
                                      <p:cBhvr>
                                        <p:cTn id="159" dur="1" fill="hold">
                                          <p:stCondLst>
                                            <p:cond delay="499"/>
                                          </p:stCondLst>
                                        </p:cTn>
                                        <p:tgtEl>
                                          <p:spTgt spid="12"/>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2"/>
                                        </p:tgtEl>
                                      </p:cBhvr>
                                    </p:animEffect>
                                    <p:set>
                                      <p:cBhvr>
                                        <p:cTn id="162" dur="1" fill="hold">
                                          <p:stCondLst>
                                            <p:cond delay="499"/>
                                          </p:stCondLst>
                                        </p:cTn>
                                        <p:tgtEl>
                                          <p:spTgt spid="2"/>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16"/>
                                        </p:tgtEl>
                                      </p:cBhvr>
                                    </p:animEffect>
                                    <p:set>
                                      <p:cBhvr>
                                        <p:cTn id="165" dur="1" fill="hold">
                                          <p:stCondLst>
                                            <p:cond delay="499"/>
                                          </p:stCondLst>
                                        </p:cTn>
                                        <p:tgtEl>
                                          <p:spTgt spid="16"/>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15"/>
                                        </p:tgtEl>
                                      </p:cBhvr>
                                    </p:animEffect>
                                    <p:set>
                                      <p:cBhvr>
                                        <p:cTn id="168" dur="1" fill="hold">
                                          <p:stCondLst>
                                            <p:cond delay="499"/>
                                          </p:stCondLst>
                                        </p:cTn>
                                        <p:tgtEl>
                                          <p:spTgt spid="15"/>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20"/>
                                        </p:tgtEl>
                                      </p:cBhvr>
                                    </p:animEffect>
                                    <p:set>
                                      <p:cBhvr>
                                        <p:cTn id="174" dur="1" fill="hold">
                                          <p:stCondLst>
                                            <p:cond delay="499"/>
                                          </p:stCondLst>
                                        </p:cTn>
                                        <p:tgtEl>
                                          <p:spTgt spid="20"/>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17"/>
                                        </p:tgtEl>
                                      </p:cBhvr>
                                    </p:animEffect>
                                    <p:set>
                                      <p:cBhvr>
                                        <p:cTn id="177" dur="1" fill="hold">
                                          <p:stCondLst>
                                            <p:cond delay="499"/>
                                          </p:stCondLst>
                                        </p:cTn>
                                        <p:tgtEl>
                                          <p:spTgt spid="17"/>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21"/>
                                        </p:tgtEl>
                                      </p:cBhvr>
                                    </p:animEffect>
                                    <p:set>
                                      <p:cBhvr>
                                        <p:cTn id="180" dur="1" fill="hold">
                                          <p:stCondLst>
                                            <p:cond delay="499"/>
                                          </p:stCondLst>
                                        </p:cTn>
                                        <p:tgtEl>
                                          <p:spTgt spid="21"/>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19"/>
                                        </p:tgtEl>
                                      </p:cBhvr>
                                    </p:animEffect>
                                    <p:set>
                                      <p:cBhvr>
                                        <p:cTn id="183" dur="1" fill="hold">
                                          <p:stCondLst>
                                            <p:cond delay="499"/>
                                          </p:stCondLst>
                                        </p:cTn>
                                        <p:tgtEl>
                                          <p:spTgt spid="19"/>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
                                        </p:tgtEl>
                                      </p:cBhvr>
                                    </p:animEffect>
                                    <p:set>
                                      <p:cBhvr>
                                        <p:cTn id="186" dur="1" fill="hold">
                                          <p:stCondLst>
                                            <p:cond delay="499"/>
                                          </p:stCondLst>
                                        </p:cTn>
                                        <p:tgtEl>
                                          <p:spTgt spid="4"/>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6"/>
                                        </p:tgtEl>
                                      </p:cBhvr>
                                    </p:animEffect>
                                    <p:set>
                                      <p:cBhvr>
                                        <p:cTn id="18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90" restart="whenNotActive" fill="hold" evtFilter="cancelBubble" nodeType="interactiveSeq">
                <p:stCondLst>
                  <p:cond evt="onClick" delay="0">
                    <p:tgtEl>
                      <p:spTgt spid="14"/>
                    </p:tgtEl>
                  </p:cond>
                </p:stCondLst>
                <p:endSync evt="end" delay="0">
                  <p:rtn val="all"/>
                </p:endSync>
                <p:childTnLst>
                  <p:par>
                    <p:cTn id="191" fill="hold">
                      <p:stCondLst>
                        <p:cond delay="0"/>
                      </p:stCondLst>
                      <p:childTnLst>
                        <p:par>
                          <p:cTn id="192" fill="hold">
                            <p:stCondLst>
                              <p:cond delay="0"/>
                            </p:stCondLst>
                            <p:childTnLst>
                              <p:par>
                                <p:cTn id="193" presetID="26" presetClass="emph" presetSubtype="0" fill="hold" nodeType="clickEffect">
                                  <p:stCondLst>
                                    <p:cond delay="0"/>
                                  </p:stCondLst>
                                  <p:childTnLst>
                                    <p:animEffect transition="out" filter="fade">
                                      <p:cBhvr>
                                        <p:cTn id="194" dur="500" tmFilter="0, 0; .2, .5; .8, .5; 1, 0"/>
                                        <p:tgtEl>
                                          <p:spTgt spid="14"/>
                                        </p:tgtEl>
                                      </p:cBhvr>
                                    </p:animEffect>
                                    <p:animScale>
                                      <p:cBhvr>
                                        <p:cTn id="195" dur="250" autoRev="1" fill="hold"/>
                                        <p:tgtEl>
                                          <p:spTgt spid="14"/>
                                        </p:tgtEl>
                                      </p:cBhvr>
                                      <p:by x="105000" y="105000"/>
                                    </p:animScale>
                                  </p:childTnLst>
                                  <p:subTnLst>
                                    <p:audio>
                                      <p:cMediaNode>
                                        <p:cTn display="0" masterRel="sameClick">
                                          <p:stCondLst>
                                            <p:cond evt="begin" delay="0">
                                              <p:tn val="193"/>
                                            </p:cond>
                                          </p:stCondLst>
                                          <p:endCondLst>
                                            <p:cond evt="onStopAudio" delay="0">
                                              <p:tgtEl>
                                                <p:sldTgt/>
                                              </p:tgtEl>
                                            </p:cond>
                                          </p:endCondLst>
                                        </p:cTn>
                                        <p:tgtEl>
                                          <p:sndTgt r:embed="rId21" name="click.wav"/>
                                        </p:tgtEl>
                                      </p:cMediaNode>
                                    </p:audio>
                                  </p:subTnLst>
                                </p:cTn>
                              </p:par>
                              <p:par>
                                <p:cTn id="196" presetID="35" presetClass="path" presetSubtype="0" accel="50000" decel="50000" fill="hold" nodeType="withEffect">
                                  <p:stCondLst>
                                    <p:cond delay="0"/>
                                  </p:stCondLst>
                                  <p:childTnLst>
                                    <p:animMotion origin="layout" path="M 0.1599 -4.81481E-6 L 6.25E-7 -4.81481E-6 " pathEditMode="relative" rAng="0" ptsTypes="AA">
                                      <p:cBhvr>
                                        <p:cTn id="197" dur="500" fill="hold"/>
                                        <p:tgtEl>
                                          <p:spTgt spid="14"/>
                                        </p:tgtEl>
                                        <p:attrNameLst>
                                          <p:attrName>ppt_x</p:attrName>
                                          <p:attrName>ppt_y</p:attrName>
                                        </p:attrNameLst>
                                      </p:cBhvr>
                                      <p:rCtr x="-7995" y="0"/>
                                    </p:animMotion>
                                  </p:childTnLst>
                                </p:cTn>
                              </p:par>
                            </p:childTnLst>
                          </p:cTn>
                        </p:par>
                        <p:par>
                          <p:cTn id="198" fill="hold">
                            <p:stCondLst>
                              <p:cond delay="500"/>
                            </p:stCondLst>
                            <p:childTnLst>
                              <p:par>
                                <p:cTn id="199" presetID="1" presetClass="exit" presetSubtype="0" fill="hold" nodeType="afterEffect">
                                  <p:stCondLst>
                                    <p:cond delay="0"/>
                                  </p:stCondLst>
                                  <p:childTnLst>
                                    <p:set>
                                      <p:cBhvr>
                                        <p:cTn id="200" dur="1" fill="hold">
                                          <p:stCondLst>
                                            <p:cond delay="0"/>
                                          </p:stCondLst>
                                        </p:cTn>
                                        <p:tgtEl>
                                          <p:spTgt spid="13"/>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31"/>
                                        </p:tgtEl>
                                        <p:attrNameLst>
                                          <p:attrName>style.visibility</p:attrName>
                                        </p:attrNameLst>
                                      </p:cBhvr>
                                      <p:to>
                                        <p:strVal val="visible"/>
                                      </p:to>
                                    </p:set>
                                    <p:animEffect transition="in" filter="fade">
                                      <p:cBhvr>
                                        <p:cTn id="203" dur="500"/>
                                        <p:tgtEl>
                                          <p:spTgt spid="31"/>
                                        </p:tgtEl>
                                      </p:cBhvr>
                                    </p:animEffect>
                                  </p:childTnLst>
                                </p:cTn>
                              </p:par>
                              <p:par>
                                <p:cTn id="204" presetID="10" presetClass="entr" presetSubtype="0" fill="hold" nodeType="withEffect">
                                  <p:stCondLst>
                                    <p:cond delay="0"/>
                                  </p:stCondLst>
                                  <p:childTnLst>
                                    <p:set>
                                      <p:cBhvr>
                                        <p:cTn id="205" dur="1" fill="hold">
                                          <p:stCondLst>
                                            <p:cond delay="0"/>
                                          </p:stCondLst>
                                        </p:cTn>
                                        <p:tgtEl>
                                          <p:spTgt spid="12"/>
                                        </p:tgtEl>
                                        <p:attrNameLst>
                                          <p:attrName>style.visibility</p:attrName>
                                        </p:attrNameLst>
                                      </p:cBhvr>
                                      <p:to>
                                        <p:strVal val="visible"/>
                                      </p:to>
                                    </p:set>
                                    <p:animEffect transition="in" filter="fade">
                                      <p:cBhvr>
                                        <p:cTn id="206" dur="500"/>
                                        <p:tgtEl>
                                          <p:spTgt spid="12"/>
                                        </p:tgtEl>
                                      </p:cBhvr>
                                    </p:animEffect>
                                  </p:childTnLst>
                                </p:cTn>
                              </p:par>
                              <p:par>
                                <p:cTn id="207" presetID="10" presetClass="entr" presetSubtype="0" fill="hold" nodeType="withEffect">
                                  <p:stCondLst>
                                    <p:cond delay="0"/>
                                  </p:stCondLst>
                                  <p:childTnLst>
                                    <p:set>
                                      <p:cBhvr>
                                        <p:cTn id="208" dur="1" fill="hold">
                                          <p:stCondLst>
                                            <p:cond delay="0"/>
                                          </p:stCondLst>
                                        </p:cTn>
                                        <p:tgtEl>
                                          <p:spTgt spid="2"/>
                                        </p:tgtEl>
                                        <p:attrNameLst>
                                          <p:attrName>style.visibility</p:attrName>
                                        </p:attrNameLst>
                                      </p:cBhvr>
                                      <p:to>
                                        <p:strVal val="visible"/>
                                      </p:to>
                                    </p:set>
                                    <p:animEffect transition="in" filter="fade">
                                      <p:cBhvr>
                                        <p:cTn id="209" dur="500"/>
                                        <p:tgtEl>
                                          <p:spTgt spid="2"/>
                                        </p:tgtEl>
                                      </p:cBhvr>
                                    </p:animEffect>
                                  </p:childTnLst>
                                </p:cTn>
                              </p:par>
                              <p:par>
                                <p:cTn id="210" presetID="10" presetClass="entr" presetSubtype="0" fill="hold" nodeType="withEffect">
                                  <p:stCondLst>
                                    <p:cond delay="0"/>
                                  </p:stCondLst>
                                  <p:childTnLst>
                                    <p:set>
                                      <p:cBhvr>
                                        <p:cTn id="211" dur="1" fill="hold">
                                          <p:stCondLst>
                                            <p:cond delay="0"/>
                                          </p:stCondLst>
                                        </p:cTn>
                                        <p:tgtEl>
                                          <p:spTgt spid="16"/>
                                        </p:tgtEl>
                                        <p:attrNameLst>
                                          <p:attrName>style.visibility</p:attrName>
                                        </p:attrNameLst>
                                      </p:cBhvr>
                                      <p:to>
                                        <p:strVal val="visible"/>
                                      </p:to>
                                    </p:set>
                                    <p:animEffect transition="in" filter="fade">
                                      <p:cBhvr>
                                        <p:cTn id="212" dur="500"/>
                                        <p:tgtEl>
                                          <p:spTgt spid="16"/>
                                        </p:tgtEl>
                                      </p:cBhvr>
                                    </p:animEffect>
                                  </p:childTnLst>
                                </p:cTn>
                              </p:par>
                              <p:par>
                                <p:cTn id="213" presetID="10" presetClass="entr" presetSubtype="0" fill="hold" nodeType="withEffect">
                                  <p:stCondLst>
                                    <p:cond delay="0"/>
                                  </p:stCondLst>
                                  <p:childTnLst>
                                    <p:set>
                                      <p:cBhvr>
                                        <p:cTn id="214" dur="1" fill="hold">
                                          <p:stCondLst>
                                            <p:cond delay="0"/>
                                          </p:stCondLst>
                                        </p:cTn>
                                        <p:tgtEl>
                                          <p:spTgt spid="15"/>
                                        </p:tgtEl>
                                        <p:attrNameLst>
                                          <p:attrName>style.visibility</p:attrName>
                                        </p:attrNameLst>
                                      </p:cBhvr>
                                      <p:to>
                                        <p:strVal val="visible"/>
                                      </p:to>
                                    </p:set>
                                    <p:animEffect transition="in" filter="fade">
                                      <p:cBhvr>
                                        <p:cTn id="215" dur="500"/>
                                        <p:tgtEl>
                                          <p:spTgt spid="15"/>
                                        </p:tgtEl>
                                      </p:cBhvr>
                                    </p:animEffect>
                                  </p:childTnLst>
                                </p:cTn>
                              </p:par>
                              <p:par>
                                <p:cTn id="216" presetID="10" presetClass="entr" presetSubtype="0" fill="hold" nodeType="withEffect">
                                  <p:stCondLst>
                                    <p:cond delay="0"/>
                                  </p:stCondLst>
                                  <p:childTnLst>
                                    <p:set>
                                      <p:cBhvr>
                                        <p:cTn id="217" dur="1" fill="hold">
                                          <p:stCondLst>
                                            <p:cond delay="0"/>
                                          </p:stCondLst>
                                        </p:cTn>
                                        <p:tgtEl>
                                          <p:spTgt spid="18"/>
                                        </p:tgtEl>
                                        <p:attrNameLst>
                                          <p:attrName>style.visibility</p:attrName>
                                        </p:attrNameLst>
                                      </p:cBhvr>
                                      <p:to>
                                        <p:strVal val="visible"/>
                                      </p:to>
                                    </p:set>
                                    <p:animEffect transition="in" filter="fade">
                                      <p:cBhvr>
                                        <p:cTn id="218" dur="500"/>
                                        <p:tgtEl>
                                          <p:spTgt spid="18"/>
                                        </p:tgtEl>
                                      </p:cBhvr>
                                    </p:animEffect>
                                  </p:childTnLst>
                                </p:cTn>
                              </p:par>
                              <p:par>
                                <p:cTn id="219" presetID="10" presetClass="entr" presetSubtype="0" fill="hold" nodeType="withEffect">
                                  <p:stCondLst>
                                    <p:cond delay="0"/>
                                  </p:stCondLst>
                                  <p:childTnLst>
                                    <p:set>
                                      <p:cBhvr>
                                        <p:cTn id="220" dur="1" fill="hold">
                                          <p:stCondLst>
                                            <p:cond delay="0"/>
                                          </p:stCondLst>
                                        </p:cTn>
                                        <p:tgtEl>
                                          <p:spTgt spid="20"/>
                                        </p:tgtEl>
                                        <p:attrNameLst>
                                          <p:attrName>style.visibility</p:attrName>
                                        </p:attrNameLst>
                                      </p:cBhvr>
                                      <p:to>
                                        <p:strVal val="visible"/>
                                      </p:to>
                                    </p:set>
                                    <p:animEffect transition="in" filter="fade">
                                      <p:cBhvr>
                                        <p:cTn id="221" dur="500"/>
                                        <p:tgtEl>
                                          <p:spTgt spid="20"/>
                                        </p:tgtEl>
                                      </p:cBhvr>
                                    </p:animEffect>
                                  </p:childTnLst>
                                </p:cTn>
                              </p:par>
                              <p:par>
                                <p:cTn id="222" presetID="10" presetClass="entr" presetSubtype="0" fill="hold" nodeType="withEffect">
                                  <p:stCondLst>
                                    <p:cond delay="0"/>
                                  </p:stCondLst>
                                  <p:childTnLst>
                                    <p:set>
                                      <p:cBhvr>
                                        <p:cTn id="223" dur="1" fill="hold">
                                          <p:stCondLst>
                                            <p:cond delay="0"/>
                                          </p:stCondLst>
                                        </p:cTn>
                                        <p:tgtEl>
                                          <p:spTgt spid="17"/>
                                        </p:tgtEl>
                                        <p:attrNameLst>
                                          <p:attrName>style.visibility</p:attrName>
                                        </p:attrNameLst>
                                      </p:cBhvr>
                                      <p:to>
                                        <p:strVal val="visible"/>
                                      </p:to>
                                    </p:set>
                                    <p:animEffect transition="in" filter="fade">
                                      <p:cBhvr>
                                        <p:cTn id="224" dur="500"/>
                                        <p:tgtEl>
                                          <p:spTgt spid="17"/>
                                        </p:tgtEl>
                                      </p:cBhvr>
                                    </p:animEffect>
                                  </p:childTnLst>
                                </p:cTn>
                              </p:par>
                              <p:par>
                                <p:cTn id="225" presetID="10" presetClass="entr" presetSubtype="0" fill="hold" nodeType="withEffect">
                                  <p:stCondLst>
                                    <p:cond delay="0"/>
                                  </p:stCondLst>
                                  <p:childTnLst>
                                    <p:set>
                                      <p:cBhvr>
                                        <p:cTn id="226" dur="1" fill="hold">
                                          <p:stCondLst>
                                            <p:cond delay="0"/>
                                          </p:stCondLst>
                                        </p:cTn>
                                        <p:tgtEl>
                                          <p:spTgt spid="21"/>
                                        </p:tgtEl>
                                        <p:attrNameLst>
                                          <p:attrName>style.visibility</p:attrName>
                                        </p:attrNameLst>
                                      </p:cBhvr>
                                      <p:to>
                                        <p:strVal val="visible"/>
                                      </p:to>
                                    </p:set>
                                    <p:animEffect transition="in" filter="fade">
                                      <p:cBhvr>
                                        <p:cTn id="227" dur="500"/>
                                        <p:tgtEl>
                                          <p:spTgt spid="21"/>
                                        </p:tgtEl>
                                      </p:cBhvr>
                                    </p:animEffect>
                                  </p:childTnLst>
                                </p:cTn>
                              </p:par>
                              <p:par>
                                <p:cTn id="228" presetID="10" presetClass="entr" presetSubtype="0" fill="hold" nodeType="withEffect">
                                  <p:stCondLst>
                                    <p:cond delay="0"/>
                                  </p:stCondLst>
                                  <p:childTnLst>
                                    <p:set>
                                      <p:cBhvr>
                                        <p:cTn id="229" dur="1" fill="hold">
                                          <p:stCondLst>
                                            <p:cond delay="0"/>
                                          </p:stCondLst>
                                        </p:cTn>
                                        <p:tgtEl>
                                          <p:spTgt spid="19"/>
                                        </p:tgtEl>
                                        <p:attrNameLst>
                                          <p:attrName>style.visibility</p:attrName>
                                        </p:attrNameLst>
                                      </p:cBhvr>
                                      <p:to>
                                        <p:strVal val="visible"/>
                                      </p:to>
                                    </p:set>
                                    <p:animEffect transition="in" filter="fade">
                                      <p:cBhvr>
                                        <p:cTn id="230" dur="500"/>
                                        <p:tgtEl>
                                          <p:spTgt spid="19"/>
                                        </p:tgtEl>
                                      </p:cBhvr>
                                    </p:animEffect>
                                  </p:childTnLst>
                                </p:cTn>
                              </p:par>
                              <p:par>
                                <p:cTn id="231" presetID="10" presetClass="entr" presetSubtype="0" fill="hold" nodeType="withEffect">
                                  <p:stCondLst>
                                    <p:cond delay="0"/>
                                  </p:stCondLst>
                                  <p:childTnLst>
                                    <p:set>
                                      <p:cBhvr>
                                        <p:cTn id="232" dur="1" fill="hold">
                                          <p:stCondLst>
                                            <p:cond delay="0"/>
                                          </p:stCondLst>
                                        </p:cTn>
                                        <p:tgtEl>
                                          <p:spTgt spid="4"/>
                                        </p:tgtEl>
                                        <p:attrNameLst>
                                          <p:attrName>style.visibility</p:attrName>
                                        </p:attrNameLst>
                                      </p:cBhvr>
                                      <p:to>
                                        <p:strVal val="visible"/>
                                      </p:to>
                                    </p:set>
                                    <p:animEffect transition="in" filter="fade">
                                      <p:cBhvr>
                                        <p:cTn id="233" dur="500"/>
                                        <p:tgtEl>
                                          <p:spTgt spid="4"/>
                                        </p:tgtEl>
                                      </p:cBhvr>
                                    </p:animEffect>
                                  </p:childTnLst>
                                </p:cTn>
                              </p:par>
                              <p:par>
                                <p:cTn id="234" presetID="10" presetClass="entr" presetSubtype="0" fill="hold" nodeType="withEffect">
                                  <p:stCondLst>
                                    <p:cond delay="0"/>
                                  </p:stCondLst>
                                  <p:childTnLst>
                                    <p:set>
                                      <p:cBhvr>
                                        <p:cTn id="235" dur="1" fill="hold">
                                          <p:stCondLst>
                                            <p:cond delay="0"/>
                                          </p:stCondLst>
                                        </p:cTn>
                                        <p:tgtEl>
                                          <p:spTgt spid="6"/>
                                        </p:tgtEl>
                                        <p:attrNameLst>
                                          <p:attrName>style.visibility</p:attrName>
                                        </p:attrNameLst>
                                      </p:cBhvr>
                                      <p:to>
                                        <p:strVal val="visible"/>
                                      </p:to>
                                    </p:set>
                                    <p:animEffect transition="in" filter="fade">
                                      <p:cBhvr>
                                        <p:cTn id="236" dur="500"/>
                                        <p:tgtEl>
                                          <p:spTgt spid="6"/>
                                        </p:tgtEl>
                                      </p:cBhvr>
                                    </p:animEffect>
                                  </p:childTnLst>
                                </p:cTn>
                              </p:par>
                            </p:childTnLst>
                          </p:cTn>
                        </p:par>
                      </p:childTnLst>
                    </p:cTn>
                  </p:par>
                </p:childTnLst>
              </p:cTn>
              <p:nextCondLst>
                <p:cond evt="onClick" delay="0">
                  <p:tgtEl>
                    <p:spTgt spid="14"/>
                  </p:tgtEl>
                </p:cond>
              </p:nextCondLst>
            </p:seq>
            <p:seq concurrent="1" nextAc="seek">
              <p:cTn id="237" restart="whenNotActive" fill="hold" evtFilter="cancelBubble" nodeType="interactiveSeq">
                <p:stCondLst>
                  <p:cond evt="onClick" delay="0">
                    <p:tgtEl>
                      <p:spTgt spid="20"/>
                    </p:tgtEl>
                  </p:cond>
                </p:stCondLst>
                <p:endSync evt="end" delay="0">
                  <p:rtn val="all"/>
                </p:endSync>
                <p:childTnLst>
                  <p:par>
                    <p:cTn id="238" fill="hold">
                      <p:stCondLst>
                        <p:cond delay="0"/>
                      </p:stCondLst>
                      <p:childTnLst>
                        <p:par>
                          <p:cTn id="239" fill="hold">
                            <p:stCondLst>
                              <p:cond delay="0"/>
                            </p:stCondLst>
                            <p:childTnLst>
                              <p:par>
                                <p:cTn id="240" presetID="26" presetClass="emph" presetSubtype="0" fill="hold" nodeType="clickEffect">
                                  <p:stCondLst>
                                    <p:cond delay="0"/>
                                  </p:stCondLst>
                                  <p:childTnLst>
                                    <p:animEffect transition="out" filter="fade">
                                      <p:cBhvr>
                                        <p:cTn id="241" dur="500" tmFilter="0, 0; .2, .5; .8, .5; 1, 0"/>
                                        <p:tgtEl>
                                          <p:spTgt spid="20"/>
                                        </p:tgtEl>
                                      </p:cBhvr>
                                    </p:animEffect>
                                    <p:animScale>
                                      <p:cBhvr>
                                        <p:cTn id="242" dur="250" autoRev="1" fill="hold"/>
                                        <p:tgtEl>
                                          <p:spTgt spid="20"/>
                                        </p:tgtEl>
                                      </p:cBhvr>
                                      <p:by x="105000" y="105000"/>
                                    </p:animScale>
                                  </p:childTnLst>
                                  <p:subTnLst>
                                    <p:audio>
                                      <p:cMediaNode>
                                        <p:cTn display="0" masterRel="sameClick">
                                          <p:stCondLst>
                                            <p:cond evt="begin" delay="0">
                                              <p:tn val="240"/>
                                            </p:cond>
                                          </p:stCondLst>
                                          <p:endCondLst>
                                            <p:cond evt="onStopAudio" delay="0">
                                              <p:tgtEl>
                                                <p:sldTgt/>
                                              </p:tgtEl>
                                            </p:cond>
                                          </p:endCondLst>
                                        </p:cTn>
                                        <p:tgtEl>
                                          <p:sndTgt r:embed="rId21" name="click.wav"/>
                                        </p:tgtEl>
                                      </p:cMediaNode>
                                    </p:audio>
                                  </p:subTnLst>
                                </p:cTn>
                              </p:par>
                            </p:childTnLst>
                          </p:cTn>
                        </p:par>
                        <p:par>
                          <p:cTn id="243" fill="hold">
                            <p:stCondLst>
                              <p:cond delay="500"/>
                            </p:stCondLst>
                            <p:childTnLst>
                              <p:par>
                                <p:cTn id="244" presetID="1" presetClass="mediacall" presetSubtype="0" fill="hold" nodeType="afterEffect">
                                  <p:stCondLst>
                                    <p:cond delay="0"/>
                                  </p:stCondLst>
                                  <p:childTnLst>
                                    <p:cmd type="call" cmd="playFrom(0.0)">
                                      <p:cBhvr>
                                        <p:cTn id="245" dur="4995" fill="hold"/>
                                        <p:tgtEl>
                                          <p:spTgt spid="7"/>
                                        </p:tgtEl>
                                      </p:cBhvr>
                                    </p:cmd>
                                  </p:childTnLst>
                                </p:cTn>
                              </p:par>
                              <p:par>
                                <p:cTn id="246" presetID="1" presetClass="entr" presetSubtype="0" fill="hold" nodeType="withEffect">
                                  <p:stCondLst>
                                    <p:cond delay="0"/>
                                  </p:stCondLst>
                                  <p:childTnLst>
                                    <p:set>
                                      <p:cBhvr>
                                        <p:cTn id="247" dur="1" fill="hold">
                                          <p:stCondLst>
                                            <p:cond delay="0"/>
                                          </p:stCondLst>
                                        </p:cTn>
                                        <p:tgtEl>
                                          <p:spTgt spid="13"/>
                                        </p:tgtEl>
                                        <p:attrNameLst>
                                          <p:attrName>style.visibility</p:attrName>
                                        </p:attrNameLst>
                                      </p:cBhvr>
                                      <p:to>
                                        <p:strVal val="visible"/>
                                      </p:to>
                                    </p:set>
                                  </p:childTnLst>
                                </p:cTn>
                              </p:par>
                              <p:par>
                                <p:cTn id="248" presetID="63" presetClass="path" presetSubtype="0" accel="50000" decel="50000" fill="hold" nodeType="withEffect">
                                  <p:stCondLst>
                                    <p:cond delay="0"/>
                                  </p:stCondLst>
                                  <p:childTnLst>
                                    <p:animMotion origin="layout" path="M 6.25E-7 -4.81481E-6 L 0.16094 -4.81481E-6 " pathEditMode="relative" rAng="0" ptsTypes="AA">
                                      <p:cBhvr>
                                        <p:cTn id="249" dur="500" fill="hold"/>
                                        <p:tgtEl>
                                          <p:spTgt spid="14"/>
                                        </p:tgtEl>
                                        <p:attrNameLst>
                                          <p:attrName>ppt_x</p:attrName>
                                          <p:attrName>ppt_y</p:attrName>
                                        </p:attrNameLst>
                                      </p:cBhvr>
                                      <p:rCtr x="7591" y="0"/>
                                    </p:animMotion>
                                  </p:childTnLst>
                                </p:cTn>
                              </p:par>
                              <p:par>
                                <p:cTn id="250" presetID="10" presetClass="exit" presetSubtype="0" fill="hold" nodeType="withEffect">
                                  <p:stCondLst>
                                    <p:cond delay="0"/>
                                  </p:stCondLst>
                                  <p:childTnLst>
                                    <p:animEffect transition="out" filter="fade">
                                      <p:cBhvr>
                                        <p:cTn id="251" dur="500"/>
                                        <p:tgtEl>
                                          <p:spTgt spid="31"/>
                                        </p:tgtEl>
                                      </p:cBhvr>
                                    </p:animEffect>
                                    <p:set>
                                      <p:cBhvr>
                                        <p:cTn id="252" dur="1" fill="hold">
                                          <p:stCondLst>
                                            <p:cond delay="499"/>
                                          </p:stCondLst>
                                        </p:cTn>
                                        <p:tgtEl>
                                          <p:spTgt spid="31"/>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12"/>
                                        </p:tgtEl>
                                      </p:cBhvr>
                                    </p:animEffect>
                                    <p:set>
                                      <p:cBhvr>
                                        <p:cTn id="255" dur="1" fill="hold">
                                          <p:stCondLst>
                                            <p:cond delay="499"/>
                                          </p:stCondLst>
                                        </p:cTn>
                                        <p:tgtEl>
                                          <p:spTgt spid="12"/>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2"/>
                                        </p:tgtEl>
                                      </p:cBhvr>
                                    </p:animEffect>
                                    <p:set>
                                      <p:cBhvr>
                                        <p:cTn id="258" dur="1" fill="hold">
                                          <p:stCondLst>
                                            <p:cond delay="499"/>
                                          </p:stCondLst>
                                        </p:cTn>
                                        <p:tgtEl>
                                          <p:spTgt spid="2"/>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16"/>
                                        </p:tgtEl>
                                      </p:cBhvr>
                                    </p:animEffect>
                                    <p:set>
                                      <p:cBhvr>
                                        <p:cTn id="261" dur="1" fill="hold">
                                          <p:stCondLst>
                                            <p:cond delay="499"/>
                                          </p:stCondLst>
                                        </p:cTn>
                                        <p:tgtEl>
                                          <p:spTgt spid="16"/>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15"/>
                                        </p:tgtEl>
                                      </p:cBhvr>
                                    </p:animEffect>
                                    <p:set>
                                      <p:cBhvr>
                                        <p:cTn id="264" dur="1" fill="hold">
                                          <p:stCondLst>
                                            <p:cond delay="499"/>
                                          </p:stCondLst>
                                        </p:cTn>
                                        <p:tgtEl>
                                          <p:spTgt spid="15"/>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18"/>
                                        </p:tgtEl>
                                      </p:cBhvr>
                                    </p:animEffect>
                                    <p:set>
                                      <p:cBhvr>
                                        <p:cTn id="267" dur="1" fill="hold">
                                          <p:stCondLst>
                                            <p:cond delay="499"/>
                                          </p:stCondLst>
                                        </p:cTn>
                                        <p:tgtEl>
                                          <p:spTgt spid="18"/>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0"/>
                                        </p:tgtEl>
                                      </p:cBhvr>
                                    </p:animEffect>
                                    <p:set>
                                      <p:cBhvr>
                                        <p:cTn id="270" dur="1" fill="hold">
                                          <p:stCondLst>
                                            <p:cond delay="499"/>
                                          </p:stCondLst>
                                        </p:cTn>
                                        <p:tgtEl>
                                          <p:spTgt spid="20"/>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17"/>
                                        </p:tgtEl>
                                      </p:cBhvr>
                                    </p:animEffect>
                                    <p:set>
                                      <p:cBhvr>
                                        <p:cTn id="273" dur="1" fill="hold">
                                          <p:stCondLst>
                                            <p:cond delay="499"/>
                                          </p:stCondLst>
                                        </p:cTn>
                                        <p:tgtEl>
                                          <p:spTgt spid="17"/>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21"/>
                                        </p:tgtEl>
                                      </p:cBhvr>
                                    </p:animEffect>
                                    <p:set>
                                      <p:cBhvr>
                                        <p:cTn id="276" dur="1" fill="hold">
                                          <p:stCondLst>
                                            <p:cond delay="499"/>
                                          </p:stCondLst>
                                        </p:cTn>
                                        <p:tgtEl>
                                          <p:spTgt spid="21"/>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19"/>
                                        </p:tgtEl>
                                      </p:cBhvr>
                                    </p:animEffect>
                                    <p:set>
                                      <p:cBhvr>
                                        <p:cTn id="279" dur="1" fill="hold">
                                          <p:stCondLst>
                                            <p:cond delay="499"/>
                                          </p:stCondLst>
                                        </p:cTn>
                                        <p:tgtEl>
                                          <p:spTgt spid="19"/>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4"/>
                                        </p:tgtEl>
                                      </p:cBhvr>
                                    </p:animEffect>
                                    <p:set>
                                      <p:cBhvr>
                                        <p:cTn id="282" dur="1" fill="hold">
                                          <p:stCondLst>
                                            <p:cond delay="499"/>
                                          </p:stCondLst>
                                        </p:cTn>
                                        <p:tgtEl>
                                          <p:spTgt spid="4"/>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6"/>
                                        </p:tgtEl>
                                      </p:cBhvr>
                                    </p:animEffect>
                                    <p:set>
                                      <p:cBhvr>
                                        <p:cTn id="2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6" restart="whenNotActive" fill="hold" evtFilter="cancelBubble" nodeType="interactiveSeq">
                <p:stCondLst>
                  <p:cond evt="onClick" delay="0">
                    <p:tgtEl>
                      <p:spTgt spid="21"/>
                    </p:tgtEl>
                  </p:cond>
                </p:stCondLst>
                <p:endSync evt="end" delay="0">
                  <p:rtn val="all"/>
                </p:endSync>
                <p:childTnLst>
                  <p:par>
                    <p:cTn id="287" fill="hold">
                      <p:stCondLst>
                        <p:cond delay="0"/>
                      </p:stCondLst>
                      <p:childTnLst>
                        <p:par>
                          <p:cTn id="288" fill="hold">
                            <p:stCondLst>
                              <p:cond delay="0"/>
                            </p:stCondLst>
                            <p:childTnLst>
                              <p:par>
                                <p:cTn id="289" presetID="26" presetClass="emph" presetSubtype="0" fill="hold" nodeType="clickEffect">
                                  <p:stCondLst>
                                    <p:cond delay="0"/>
                                  </p:stCondLst>
                                  <p:childTnLst>
                                    <p:animEffect transition="out" filter="fade">
                                      <p:cBhvr>
                                        <p:cTn id="290" dur="500" tmFilter="0, 0; .2, .5; .8, .5; 1, 0"/>
                                        <p:tgtEl>
                                          <p:spTgt spid="21"/>
                                        </p:tgtEl>
                                      </p:cBhvr>
                                    </p:animEffect>
                                    <p:animScale>
                                      <p:cBhvr>
                                        <p:cTn id="291" dur="250" autoRev="1" fill="hold"/>
                                        <p:tgtEl>
                                          <p:spTgt spid="21"/>
                                        </p:tgtEl>
                                      </p:cBhvr>
                                      <p:by x="105000" y="105000"/>
                                    </p:animScale>
                                  </p:childTnLst>
                                  <p:subTnLst>
                                    <p:audio>
                                      <p:cMediaNode>
                                        <p:cTn display="0" masterRel="sameClick">
                                          <p:stCondLst>
                                            <p:cond evt="begin" delay="0">
                                              <p:tn val="289"/>
                                            </p:cond>
                                          </p:stCondLst>
                                          <p:endCondLst>
                                            <p:cond evt="onStopAudio" delay="0">
                                              <p:tgtEl>
                                                <p:sldTgt/>
                                              </p:tgtEl>
                                            </p:cond>
                                          </p:endCondLst>
                                        </p:cTn>
                                        <p:tgtEl>
                                          <p:sndTgt r:embed="rId22" name="chimes.wav"/>
                                        </p:tgtEl>
                                      </p:cMediaNode>
                                    </p:audio>
                                  </p:subTnLst>
                                </p:cTn>
                              </p:par>
                            </p:childTnLst>
                          </p:cTn>
                        </p:par>
                        <p:par>
                          <p:cTn id="292" fill="hold">
                            <p:stCondLst>
                              <p:cond delay="500"/>
                            </p:stCondLst>
                            <p:childTnLst>
                              <p:par>
                                <p:cTn id="293" presetID="1" presetClass="mediacall" presetSubtype="0" fill="hold" nodeType="afterEffect">
                                  <p:stCondLst>
                                    <p:cond delay="0"/>
                                  </p:stCondLst>
                                  <p:childTnLst>
                                    <p:cmd type="call" cmd="playFrom(0.0)">
                                      <p:cBhvr>
                                        <p:cTn id="294" dur="4995" fill="hold"/>
                                        <p:tgtEl>
                                          <p:spTgt spid="7"/>
                                        </p:tgtEl>
                                      </p:cBhvr>
                                    </p:cmd>
                                  </p:childTnLst>
                                </p:cTn>
                              </p:par>
                              <p:par>
                                <p:cTn id="295" presetID="1" presetClass="entr" presetSubtype="0" fill="hold" nodeType="withEffect">
                                  <p:stCondLst>
                                    <p:cond delay="0"/>
                                  </p:stCondLst>
                                  <p:childTnLst>
                                    <p:set>
                                      <p:cBhvr>
                                        <p:cTn id="296" dur="1" fill="hold">
                                          <p:stCondLst>
                                            <p:cond delay="0"/>
                                          </p:stCondLst>
                                        </p:cTn>
                                        <p:tgtEl>
                                          <p:spTgt spid="13"/>
                                        </p:tgtEl>
                                        <p:attrNameLst>
                                          <p:attrName>style.visibility</p:attrName>
                                        </p:attrNameLst>
                                      </p:cBhvr>
                                      <p:to>
                                        <p:strVal val="visible"/>
                                      </p:to>
                                    </p:set>
                                  </p:childTnLst>
                                </p:cTn>
                              </p:par>
                              <p:par>
                                <p:cTn id="297" presetID="63" presetClass="path" presetSubtype="0" accel="50000" decel="50000" fill="hold" nodeType="withEffect">
                                  <p:stCondLst>
                                    <p:cond delay="0"/>
                                  </p:stCondLst>
                                  <p:childTnLst>
                                    <p:animMotion origin="layout" path="M 6.25E-7 -4.81481E-6 L 0.16093 -4.81481E-6 " pathEditMode="relative" rAng="0" ptsTypes="AA">
                                      <p:cBhvr>
                                        <p:cTn id="298" dur="500" fill="hold"/>
                                        <p:tgtEl>
                                          <p:spTgt spid="14"/>
                                        </p:tgtEl>
                                        <p:attrNameLst>
                                          <p:attrName>ppt_x</p:attrName>
                                          <p:attrName>ppt_y</p:attrName>
                                        </p:attrNameLst>
                                      </p:cBhvr>
                                      <p:rCtr x="7956" y="0"/>
                                    </p:animMotion>
                                  </p:childTnLst>
                                </p:cTn>
                              </p:par>
                              <p:par>
                                <p:cTn id="299" presetID="10" presetClass="exit" presetSubtype="0" fill="hold" nodeType="withEffect">
                                  <p:stCondLst>
                                    <p:cond delay="0"/>
                                  </p:stCondLst>
                                  <p:childTnLst>
                                    <p:animEffect transition="out" filter="fade">
                                      <p:cBhvr>
                                        <p:cTn id="300" dur="500"/>
                                        <p:tgtEl>
                                          <p:spTgt spid="31"/>
                                        </p:tgtEl>
                                      </p:cBhvr>
                                    </p:animEffect>
                                    <p:set>
                                      <p:cBhvr>
                                        <p:cTn id="301" dur="1" fill="hold">
                                          <p:stCondLst>
                                            <p:cond delay="499"/>
                                          </p:stCondLst>
                                        </p:cTn>
                                        <p:tgtEl>
                                          <p:spTgt spid="31"/>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12"/>
                                        </p:tgtEl>
                                      </p:cBhvr>
                                    </p:animEffect>
                                    <p:set>
                                      <p:cBhvr>
                                        <p:cTn id="304" dur="1" fill="hold">
                                          <p:stCondLst>
                                            <p:cond delay="499"/>
                                          </p:stCondLst>
                                        </p:cTn>
                                        <p:tgtEl>
                                          <p:spTgt spid="12"/>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2"/>
                                        </p:tgtEl>
                                      </p:cBhvr>
                                    </p:animEffect>
                                    <p:set>
                                      <p:cBhvr>
                                        <p:cTn id="307" dur="1" fill="hold">
                                          <p:stCondLst>
                                            <p:cond delay="499"/>
                                          </p:stCondLst>
                                        </p:cTn>
                                        <p:tgtEl>
                                          <p:spTgt spid="2"/>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16"/>
                                        </p:tgtEl>
                                      </p:cBhvr>
                                    </p:animEffect>
                                    <p:set>
                                      <p:cBhvr>
                                        <p:cTn id="310" dur="1" fill="hold">
                                          <p:stCondLst>
                                            <p:cond delay="499"/>
                                          </p:stCondLst>
                                        </p:cTn>
                                        <p:tgtEl>
                                          <p:spTgt spid="16"/>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15"/>
                                        </p:tgtEl>
                                      </p:cBhvr>
                                    </p:animEffect>
                                    <p:set>
                                      <p:cBhvr>
                                        <p:cTn id="313" dur="1" fill="hold">
                                          <p:stCondLst>
                                            <p:cond delay="499"/>
                                          </p:stCondLst>
                                        </p:cTn>
                                        <p:tgtEl>
                                          <p:spTgt spid="15"/>
                                        </p:tgtEl>
                                        <p:attrNameLst>
                                          <p:attrName>style.visibility</p:attrName>
                                        </p:attrNameLst>
                                      </p:cBhvr>
                                      <p:to>
                                        <p:strVal val="hidden"/>
                                      </p:to>
                                    </p:set>
                                  </p:childTnLst>
                                </p:cTn>
                              </p:par>
                              <p:par>
                                <p:cTn id="314" presetID="10" presetClass="exit" presetSubtype="0" fill="hold" nodeType="withEffect">
                                  <p:stCondLst>
                                    <p:cond delay="0"/>
                                  </p:stCondLst>
                                  <p:childTnLst>
                                    <p:animEffect transition="out" filter="fade">
                                      <p:cBhvr>
                                        <p:cTn id="315" dur="500"/>
                                        <p:tgtEl>
                                          <p:spTgt spid="18"/>
                                        </p:tgtEl>
                                      </p:cBhvr>
                                    </p:animEffect>
                                    <p:set>
                                      <p:cBhvr>
                                        <p:cTn id="316" dur="1" fill="hold">
                                          <p:stCondLst>
                                            <p:cond delay="499"/>
                                          </p:stCondLst>
                                        </p:cTn>
                                        <p:tgtEl>
                                          <p:spTgt spid="18"/>
                                        </p:tgtEl>
                                        <p:attrNameLst>
                                          <p:attrName>style.visibility</p:attrName>
                                        </p:attrNameLst>
                                      </p:cBhvr>
                                      <p:to>
                                        <p:strVal val="hidden"/>
                                      </p:to>
                                    </p:set>
                                  </p:childTnLst>
                                </p:cTn>
                              </p:par>
                              <p:par>
                                <p:cTn id="317" presetID="10" presetClass="exit" presetSubtype="0" fill="hold" nodeType="withEffect">
                                  <p:stCondLst>
                                    <p:cond delay="0"/>
                                  </p:stCondLst>
                                  <p:childTnLst>
                                    <p:animEffect transition="out" filter="fade">
                                      <p:cBhvr>
                                        <p:cTn id="318" dur="500"/>
                                        <p:tgtEl>
                                          <p:spTgt spid="20"/>
                                        </p:tgtEl>
                                      </p:cBhvr>
                                    </p:animEffect>
                                    <p:set>
                                      <p:cBhvr>
                                        <p:cTn id="319" dur="1" fill="hold">
                                          <p:stCondLst>
                                            <p:cond delay="499"/>
                                          </p:stCondLst>
                                        </p:cTn>
                                        <p:tgtEl>
                                          <p:spTgt spid="20"/>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17"/>
                                        </p:tgtEl>
                                      </p:cBhvr>
                                    </p:animEffect>
                                    <p:set>
                                      <p:cBhvr>
                                        <p:cTn id="322" dur="1" fill="hold">
                                          <p:stCondLst>
                                            <p:cond delay="499"/>
                                          </p:stCondLst>
                                        </p:cTn>
                                        <p:tgtEl>
                                          <p:spTgt spid="17"/>
                                        </p:tgtEl>
                                        <p:attrNameLst>
                                          <p:attrName>style.visibility</p:attrName>
                                        </p:attrNameLst>
                                      </p:cBhvr>
                                      <p:to>
                                        <p:strVal val="hidden"/>
                                      </p:to>
                                    </p:set>
                                  </p:childTnLst>
                                </p:cTn>
                              </p:par>
                              <p:par>
                                <p:cTn id="323" presetID="10" presetClass="exit" presetSubtype="0" fill="hold" nodeType="withEffect">
                                  <p:stCondLst>
                                    <p:cond delay="0"/>
                                  </p:stCondLst>
                                  <p:childTnLst>
                                    <p:animEffect transition="out" filter="fade">
                                      <p:cBhvr>
                                        <p:cTn id="324" dur="500"/>
                                        <p:tgtEl>
                                          <p:spTgt spid="21"/>
                                        </p:tgtEl>
                                      </p:cBhvr>
                                    </p:animEffect>
                                    <p:set>
                                      <p:cBhvr>
                                        <p:cTn id="325" dur="1" fill="hold">
                                          <p:stCondLst>
                                            <p:cond delay="499"/>
                                          </p:stCondLst>
                                        </p:cTn>
                                        <p:tgtEl>
                                          <p:spTgt spid="21"/>
                                        </p:tgtEl>
                                        <p:attrNameLst>
                                          <p:attrName>style.visibility</p:attrName>
                                        </p:attrNameLst>
                                      </p:cBhvr>
                                      <p:to>
                                        <p:strVal val="hidden"/>
                                      </p:to>
                                    </p:set>
                                  </p:childTnLst>
                                </p:cTn>
                              </p:par>
                              <p:par>
                                <p:cTn id="326" presetID="10" presetClass="exit" presetSubtype="0" fill="hold" nodeType="withEffect">
                                  <p:stCondLst>
                                    <p:cond delay="0"/>
                                  </p:stCondLst>
                                  <p:childTnLst>
                                    <p:animEffect transition="out" filter="fade">
                                      <p:cBhvr>
                                        <p:cTn id="327" dur="500"/>
                                        <p:tgtEl>
                                          <p:spTgt spid="19"/>
                                        </p:tgtEl>
                                      </p:cBhvr>
                                    </p:animEffect>
                                    <p:set>
                                      <p:cBhvr>
                                        <p:cTn id="328" dur="1" fill="hold">
                                          <p:stCondLst>
                                            <p:cond delay="499"/>
                                          </p:stCondLst>
                                        </p:cTn>
                                        <p:tgtEl>
                                          <p:spTgt spid="19"/>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4"/>
                                        </p:tgtEl>
                                      </p:cBhvr>
                                    </p:animEffect>
                                    <p:set>
                                      <p:cBhvr>
                                        <p:cTn id="331" dur="1" fill="hold">
                                          <p:stCondLst>
                                            <p:cond delay="499"/>
                                          </p:stCondLst>
                                        </p:cTn>
                                        <p:tgtEl>
                                          <p:spTgt spid="4"/>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6"/>
                                        </p:tgtEl>
                                      </p:cBhvr>
                                    </p:animEffect>
                                    <p:set>
                                      <p:cBhvr>
                                        <p:cTn id="33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00">
                <p:cTn id="335" fill="hold" display="0">
                  <p:stCondLst>
                    <p:cond delay="indefinite"/>
                  </p:stCondLst>
                  <p:endCondLst>
                    <p:cond evt="onStopAudio" delay="0">
                      <p:tgtEl>
                        <p:sldTgt/>
                      </p:tgtEl>
                    </p:cond>
                  </p:endCondLst>
                </p:cTn>
                <p:tgtEl>
                  <p:spTgt spid="7"/>
                </p:tgtEl>
              </p:cMediaNode>
            </p:audio>
            <p:audio>
              <p:cMediaNode vol="46300">
                <p:cTn id="336" fill="hold" display="0">
                  <p:stCondLst>
                    <p:cond delay="indefinite"/>
                  </p:stCondLst>
                  <p:endCondLst>
                    <p:cond evt="onStopAudio" delay="0">
                      <p:tgtEl>
                        <p:sldTgt/>
                      </p:tgtEl>
                    </p:cond>
                  </p:endCondLst>
                </p:cTn>
                <p:tgtEl>
                  <p:spTgt spid="22"/>
                </p:tgtEl>
              </p:cMediaNode>
            </p:audio>
            <p:seq concurrent="1" nextAc="seek">
              <p:cTn id="337" restart="whenNotActive" fill="hold" evtFilter="cancelBubble" nodeType="interactiveSeq">
                <p:stCondLst>
                  <p:cond evt="onClick" delay="0">
                    <p:tgtEl>
                      <p:spTgt spid="46"/>
                    </p:tgtEl>
                  </p:cond>
                </p:stCondLst>
                <p:endSync evt="end" delay="0">
                  <p:rtn val="all"/>
                </p:endSync>
                <p:childTnLst>
                  <p:par>
                    <p:cTn id="338" fill="hold">
                      <p:stCondLst>
                        <p:cond delay="0"/>
                      </p:stCondLst>
                      <p:childTnLst>
                        <p:par>
                          <p:cTn id="339" fill="hold">
                            <p:stCondLst>
                              <p:cond delay="0"/>
                            </p:stCondLst>
                            <p:childTnLst>
                              <p:par>
                                <p:cTn id="340" presetID="26" presetClass="emph" presetSubtype="0" fill="hold" nodeType="clickEffect">
                                  <p:stCondLst>
                                    <p:cond delay="0"/>
                                  </p:stCondLst>
                                  <p:childTnLst>
                                    <p:animEffect transition="out" filter="fade">
                                      <p:cBhvr>
                                        <p:cTn id="341" dur="500" tmFilter="0, 0; .2, .5; .8, .5; 1, 0"/>
                                        <p:tgtEl>
                                          <p:spTgt spid="46"/>
                                        </p:tgtEl>
                                      </p:cBhvr>
                                    </p:animEffect>
                                    <p:animScale>
                                      <p:cBhvr>
                                        <p:cTn id="342" dur="250" autoRev="1" fill="hold"/>
                                        <p:tgtEl>
                                          <p:spTgt spid="46"/>
                                        </p:tgtEl>
                                      </p:cBhvr>
                                      <p:by x="105000" y="105000"/>
                                    </p:animScale>
                                  </p:childTnLst>
                                  <p:subTnLst>
                                    <p:audio>
                                      <p:cMediaNode>
                                        <p:cTn display="0" masterRel="sameClick">
                                          <p:stCondLst>
                                            <p:cond evt="begin" delay="0">
                                              <p:tn val="340"/>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46"/>
                  </p:tgtEl>
                </p:cond>
              </p:nextCondLst>
            </p:seq>
            <p:seq concurrent="1" nextAc="seek">
              <p:cTn id="343" restart="whenNotActive" fill="hold" evtFilter="cancelBubble" nodeType="interactiveSeq">
                <p:stCondLst>
                  <p:cond evt="onClick" delay="0">
                    <p:tgtEl>
                      <p:spTgt spid="45"/>
                    </p:tgtEl>
                  </p:cond>
                </p:stCondLst>
                <p:endSync evt="end" delay="0">
                  <p:rtn val="all"/>
                </p:endSync>
                <p:childTnLst>
                  <p:par>
                    <p:cTn id="344" fill="hold">
                      <p:stCondLst>
                        <p:cond delay="0"/>
                      </p:stCondLst>
                      <p:childTnLst>
                        <p:par>
                          <p:cTn id="345" fill="hold">
                            <p:stCondLst>
                              <p:cond delay="0"/>
                            </p:stCondLst>
                            <p:childTnLst>
                              <p:par>
                                <p:cTn id="346" presetID="26" presetClass="emph" presetSubtype="0" fill="hold" nodeType="clickEffect">
                                  <p:stCondLst>
                                    <p:cond delay="0"/>
                                  </p:stCondLst>
                                  <p:childTnLst>
                                    <p:animEffect transition="out" filter="fade">
                                      <p:cBhvr>
                                        <p:cTn id="347" dur="500" tmFilter="0, 0; .2, .5; .8, .5; 1, 0"/>
                                        <p:tgtEl>
                                          <p:spTgt spid="45"/>
                                        </p:tgtEl>
                                      </p:cBhvr>
                                    </p:animEffect>
                                    <p:animScale>
                                      <p:cBhvr>
                                        <p:cTn id="348" dur="250" autoRev="1" fill="hold"/>
                                        <p:tgtEl>
                                          <p:spTgt spid="45"/>
                                        </p:tgtEl>
                                      </p:cBhvr>
                                      <p:by x="105000" y="105000"/>
                                    </p:animScale>
                                  </p:childTnLst>
                                  <p:subTnLst>
                                    <p:audio>
                                      <p:cMediaNode>
                                        <p:cTn display="0" masterRel="sameClick">
                                          <p:stCondLst>
                                            <p:cond evt="begin" delay="0">
                                              <p:tn val="346"/>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45"/>
                  </p:tgtEl>
                </p:cond>
              </p:nextCondLst>
            </p:seq>
            <p:seq concurrent="1" nextAc="seek">
              <p:cTn id="349" restart="whenNotActive" fill="hold" evtFilter="cancelBubble" nodeType="interactiveSeq">
                <p:stCondLst>
                  <p:cond evt="onClick" delay="0">
                    <p:tgtEl>
                      <p:spTgt spid="48"/>
                    </p:tgtEl>
                  </p:cond>
                </p:stCondLst>
                <p:endSync evt="end" delay="0">
                  <p:rtn val="all"/>
                </p:endSync>
                <p:childTnLst>
                  <p:par>
                    <p:cTn id="350" fill="hold">
                      <p:stCondLst>
                        <p:cond delay="0"/>
                      </p:stCondLst>
                      <p:childTnLst>
                        <p:par>
                          <p:cTn id="351" fill="hold">
                            <p:stCondLst>
                              <p:cond delay="0"/>
                            </p:stCondLst>
                            <p:childTnLst>
                              <p:par>
                                <p:cTn id="352" presetID="1" presetClass="entr" presetSubtype="0" fill="hold" grpId="0" nodeType="afterEffect">
                                  <p:stCondLst>
                                    <p:cond delay="1000"/>
                                  </p:stCondLst>
                                  <p:childTnLst>
                                    <p:set>
                                      <p:cBhvr>
                                        <p:cTn id="353" dur="1" fill="hold">
                                          <p:stCondLst>
                                            <p:cond delay="0"/>
                                          </p:stCondLst>
                                        </p:cTn>
                                        <p:tgtEl>
                                          <p:spTgt spid="50"/>
                                        </p:tgtEl>
                                        <p:attrNameLst>
                                          <p:attrName>style.visibility</p:attrName>
                                        </p:attrNameLst>
                                      </p:cBhvr>
                                      <p:to>
                                        <p:strVal val="visible"/>
                                      </p:to>
                                    </p:set>
                                  </p:childTnLst>
                                  <p:subTnLst>
                                    <p:audio>
                                      <p:cMediaNode vol="13000">
                                        <p:cTn display="0" masterRel="sameClick">
                                          <p:stCondLst>
                                            <p:cond evt="begin" delay="0">
                                              <p:tn val="352"/>
                                            </p:cond>
                                          </p:stCondLst>
                                          <p:endCondLst>
                                            <p:cond evt="onStopAudio" delay="0">
                                              <p:tgtEl>
                                                <p:sldTgt/>
                                              </p:tgtEl>
                                            </p:cond>
                                          </p:endCondLst>
                                        </p:cTn>
                                        <p:tgtEl>
                                          <p:sndTgt r:embed="rId23" name="beep.wav"/>
                                        </p:tgtEl>
                                      </p:cMediaNode>
                                    </p:audio>
                                  </p:subTnLst>
                                </p:cTn>
                              </p:par>
                            </p:childTnLst>
                          </p:cTn>
                        </p:par>
                        <p:par>
                          <p:cTn id="354" fill="hold">
                            <p:stCondLst>
                              <p:cond delay="1000"/>
                            </p:stCondLst>
                            <p:childTnLst>
                              <p:par>
                                <p:cTn id="355" presetID="1" presetClass="entr" presetSubtype="0" fill="hold" grpId="0" nodeType="afterEffect">
                                  <p:stCondLst>
                                    <p:cond delay="1000"/>
                                  </p:stCondLst>
                                  <p:childTnLst>
                                    <p:set>
                                      <p:cBhvr>
                                        <p:cTn id="356" dur="1" fill="hold">
                                          <p:stCondLst>
                                            <p:cond delay="0"/>
                                          </p:stCondLst>
                                        </p:cTn>
                                        <p:tgtEl>
                                          <p:spTgt spid="51"/>
                                        </p:tgtEl>
                                        <p:attrNameLst>
                                          <p:attrName>style.visibility</p:attrName>
                                        </p:attrNameLst>
                                      </p:cBhvr>
                                      <p:to>
                                        <p:strVal val="visible"/>
                                      </p:to>
                                    </p:set>
                                  </p:childTnLst>
                                </p:cTn>
                              </p:par>
                            </p:childTnLst>
                          </p:cTn>
                        </p:par>
                        <p:par>
                          <p:cTn id="357" fill="hold">
                            <p:stCondLst>
                              <p:cond delay="2000"/>
                            </p:stCondLst>
                            <p:childTnLst>
                              <p:par>
                                <p:cTn id="358" presetID="1" presetClass="entr" presetSubtype="0" fill="hold" grpId="0" nodeType="afterEffect">
                                  <p:stCondLst>
                                    <p:cond delay="1000"/>
                                  </p:stCondLst>
                                  <p:childTnLst>
                                    <p:set>
                                      <p:cBhvr>
                                        <p:cTn id="359" dur="1" fill="hold">
                                          <p:stCondLst>
                                            <p:cond delay="0"/>
                                          </p:stCondLst>
                                        </p:cTn>
                                        <p:tgtEl>
                                          <p:spTgt spid="52"/>
                                        </p:tgtEl>
                                        <p:attrNameLst>
                                          <p:attrName>style.visibility</p:attrName>
                                        </p:attrNameLst>
                                      </p:cBhvr>
                                      <p:to>
                                        <p:strVal val="visible"/>
                                      </p:to>
                                    </p:set>
                                  </p:childTnLst>
                                </p:cTn>
                              </p:par>
                            </p:childTnLst>
                          </p:cTn>
                        </p:par>
                        <p:par>
                          <p:cTn id="360" fill="hold">
                            <p:stCondLst>
                              <p:cond delay="3000"/>
                            </p:stCondLst>
                            <p:childTnLst>
                              <p:par>
                                <p:cTn id="361" presetID="1" presetClass="entr" presetSubtype="0" fill="hold" grpId="0" nodeType="afterEffect">
                                  <p:stCondLst>
                                    <p:cond delay="1000"/>
                                  </p:stCondLst>
                                  <p:childTnLst>
                                    <p:set>
                                      <p:cBhvr>
                                        <p:cTn id="362" dur="1" fill="hold">
                                          <p:stCondLst>
                                            <p:cond delay="0"/>
                                          </p:stCondLst>
                                        </p:cTn>
                                        <p:tgtEl>
                                          <p:spTgt spid="53"/>
                                        </p:tgtEl>
                                        <p:attrNameLst>
                                          <p:attrName>style.visibility</p:attrName>
                                        </p:attrNameLst>
                                      </p:cBhvr>
                                      <p:to>
                                        <p:strVal val="visible"/>
                                      </p:to>
                                    </p:set>
                                  </p:childTnLst>
                                </p:cTn>
                              </p:par>
                            </p:childTnLst>
                          </p:cTn>
                        </p:par>
                        <p:par>
                          <p:cTn id="363" fill="hold">
                            <p:stCondLst>
                              <p:cond delay="4000"/>
                            </p:stCondLst>
                            <p:childTnLst>
                              <p:par>
                                <p:cTn id="364" presetID="1" presetClass="entr" presetSubtype="0" fill="hold" grpId="0" nodeType="afterEffect">
                                  <p:stCondLst>
                                    <p:cond delay="1000"/>
                                  </p:stCondLst>
                                  <p:childTnLst>
                                    <p:set>
                                      <p:cBhvr>
                                        <p:cTn id="365" dur="1" fill="hold">
                                          <p:stCondLst>
                                            <p:cond delay="0"/>
                                          </p:stCondLst>
                                        </p:cTn>
                                        <p:tgtEl>
                                          <p:spTgt spid="54"/>
                                        </p:tgtEl>
                                        <p:attrNameLst>
                                          <p:attrName>style.visibility</p:attrName>
                                        </p:attrNameLst>
                                      </p:cBhvr>
                                      <p:to>
                                        <p:strVal val="visible"/>
                                      </p:to>
                                    </p:set>
                                  </p:childTnLst>
                                </p:cTn>
                              </p:par>
                            </p:childTnLst>
                          </p:cTn>
                        </p:par>
                        <p:par>
                          <p:cTn id="366" fill="hold">
                            <p:stCondLst>
                              <p:cond delay="5000"/>
                            </p:stCondLst>
                            <p:childTnLst>
                              <p:par>
                                <p:cTn id="367" presetID="1" presetClass="entr" presetSubtype="0" fill="hold" grpId="0" nodeType="afterEffect">
                                  <p:stCondLst>
                                    <p:cond delay="1000"/>
                                  </p:stCondLst>
                                  <p:childTnLst>
                                    <p:set>
                                      <p:cBhvr>
                                        <p:cTn id="368" dur="1" fill="hold">
                                          <p:stCondLst>
                                            <p:cond delay="0"/>
                                          </p:stCondLst>
                                        </p:cTn>
                                        <p:tgtEl>
                                          <p:spTgt spid="55"/>
                                        </p:tgtEl>
                                        <p:attrNameLst>
                                          <p:attrName>style.visibility</p:attrName>
                                        </p:attrNameLst>
                                      </p:cBhvr>
                                      <p:to>
                                        <p:strVal val="visible"/>
                                      </p:to>
                                    </p:set>
                                  </p:childTnLst>
                                </p:cTn>
                              </p:par>
                            </p:childTnLst>
                          </p:cTn>
                        </p:par>
                        <p:par>
                          <p:cTn id="369" fill="hold">
                            <p:stCondLst>
                              <p:cond delay="6000"/>
                            </p:stCondLst>
                            <p:childTnLst>
                              <p:par>
                                <p:cTn id="370" presetID="1" presetClass="entr" presetSubtype="0" fill="hold" grpId="0" nodeType="afterEffect">
                                  <p:stCondLst>
                                    <p:cond delay="1000"/>
                                  </p:stCondLst>
                                  <p:childTnLst>
                                    <p:set>
                                      <p:cBhvr>
                                        <p:cTn id="371" dur="1" fill="hold">
                                          <p:stCondLst>
                                            <p:cond delay="0"/>
                                          </p:stCondLst>
                                        </p:cTn>
                                        <p:tgtEl>
                                          <p:spTgt spid="56"/>
                                        </p:tgtEl>
                                        <p:attrNameLst>
                                          <p:attrName>style.visibility</p:attrName>
                                        </p:attrNameLst>
                                      </p:cBhvr>
                                      <p:to>
                                        <p:strVal val="visible"/>
                                      </p:to>
                                    </p:set>
                                  </p:childTnLst>
                                </p:cTn>
                              </p:par>
                            </p:childTnLst>
                          </p:cTn>
                        </p:par>
                        <p:par>
                          <p:cTn id="372" fill="hold">
                            <p:stCondLst>
                              <p:cond delay="7000"/>
                            </p:stCondLst>
                            <p:childTnLst>
                              <p:par>
                                <p:cTn id="373" presetID="1" presetClass="entr" presetSubtype="0" fill="hold" grpId="0" nodeType="afterEffect">
                                  <p:stCondLst>
                                    <p:cond delay="1000"/>
                                  </p:stCondLst>
                                  <p:childTnLst>
                                    <p:set>
                                      <p:cBhvr>
                                        <p:cTn id="374" dur="1" fill="hold">
                                          <p:stCondLst>
                                            <p:cond delay="0"/>
                                          </p:stCondLst>
                                        </p:cTn>
                                        <p:tgtEl>
                                          <p:spTgt spid="57"/>
                                        </p:tgtEl>
                                        <p:attrNameLst>
                                          <p:attrName>style.visibility</p:attrName>
                                        </p:attrNameLst>
                                      </p:cBhvr>
                                      <p:to>
                                        <p:strVal val="visible"/>
                                      </p:to>
                                    </p:set>
                                  </p:childTnLst>
                                </p:cTn>
                              </p:par>
                            </p:childTnLst>
                          </p:cTn>
                        </p:par>
                        <p:par>
                          <p:cTn id="375" fill="hold">
                            <p:stCondLst>
                              <p:cond delay="8000"/>
                            </p:stCondLst>
                            <p:childTnLst>
                              <p:par>
                                <p:cTn id="376" presetID="1" presetClass="entr" presetSubtype="0" fill="hold" grpId="0" nodeType="afterEffect">
                                  <p:stCondLst>
                                    <p:cond delay="1000"/>
                                  </p:stCondLst>
                                  <p:childTnLst>
                                    <p:set>
                                      <p:cBhvr>
                                        <p:cTn id="377" dur="1" fill="hold">
                                          <p:stCondLst>
                                            <p:cond delay="0"/>
                                          </p:stCondLst>
                                        </p:cTn>
                                        <p:tgtEl>
                                          <p:spTgt spid="61"/>
                                        </p:tgtEl>
                                        <p:attrNameLst>
                                          <p:attrName>style.visibility</p:attrName>
                                        </p:attrNameLst>
                                      </p:cBhvr>
                                      <p:to>
                                        <p:strVal val="visible"/>
                                      </p:to>
                                    </p:set>
                                  </p:childTnLst>
                                </p:cTn>
                              </p:par>
                            </p:childTnLst>
                          </p:cTn>
                        </p:par>
                        <p:par>
                          <p:cTn id="378" fill="hold">
                            <p:stCondLst>
                              <p:cond delay="9000"/>
                            </p:stCondLst>
                            <p:childTnLst>
                              <p:par>
                                <p:cTn id="379" presetID="1" presetClass="entr" presetSubtype="0" fill="hold" grpId="0" nodeType="afterEffect">
                                  <p:stCondLst>
                                    <p:cond delay="1000"/>
                                  </p:stCondLst>
                                  <p:childTnLst>
                                    <p:set>
                                      <p:cBhvr>
                                        <p:cTn id="380" dur="1" fill="hold">
                                          <p:stCondLst>
                                            <p:cond delay="0"/>
                                          </p:stCondLst>
                                        </p:cTn>
                                        <p:tgtEl>
                                          <p:spTgt spid="62"/>
                                        </p:tgtEl>
                                        <p:attrNameLst>
                                          <p:attrName>style.visibility</p:attrName>
                                        </p:attrNameLst>
                                      </p:cBhvr>
                                      <p:to>
                                        <p:strVal val="visible"/>
                                      </p:to>
                                    </p:set>
                                  </p:childTnLst>
                                </p:cTn>
                              </p:par>
                            </p:childTnLst>
                          </p:cTn>
                        </p:par>
                        <p:par>
                          <p:cTn id="381" fill="hold">
                            <p:stCondLst>
                              <p:cond delay="10000"/>
                            </p:stCondLst>
                            <p:childTnLst>
                              <p:par>
                                <p:cTn id="382" presetID="1" presetClass="entr" presetSubtype="0" fill="hold" grpId="0" nodeType="afterEffect">
                                  <p:stCondLst>
                                    <p:cond delay="1000"/>
                                  </p:stCondLst>
                                  <p:childTnLst>
                                    <p:set>
                                      <p:cBhvr>
                                        <p:cTn id="383" dur="1" fill="hold">
                                          <p:stCondLst>
                                            <p:cond delay="0"/>
                                          </p:stCondLst>
                                        </p:cTn>
                                        <p:tgtEl>
                                          <p:spTgt spid="63"/>
                                        </p:tgtEl>
                                        <p:attrNameLst>
                                          <p:attrName>style.visibility</p:attrName>
                                        </p:attrNameLst>
                                      </p:cBhvr>
                                      <p:to>
                                        <p:strVal val="visible"/>
                                      </p:to>
                                    </p:set>
                                  </p:childTnLst>
                                </p:cTn>
                              </p:par>
                            </p:childTnLst>
                          </p:cTn>
                        </p:par>
                        <p:par>
                          <p:cTn id="384" fill="hold">
                            <p:stCondLst>
                              <p:cond delay="11000"/>
                            </p:stCondLst>
                            <p:childTnLst>
                              <p:par>
                                <p:cTn id="385" presetID="1" presetClass="entr" presetSubtype="0" fill="hold" grpId="0" nodeType="afterEffect">
                                  <p:stCondLst>
                                    <p:cond delay="1000"/>
                                  </p:stCondLst>
                                  <p:childTnLst>
                                    <p:set>
                                      <p:cBhvr>
                                        <p:cTn id="386" dur="1" fill="hold">
                                          <p:stCondLst>
                                            <p:cond delay="0"/>
                                          </p:stCondLst>
                                        </p:cTn>
                                        <p:tgtEl>
                                          <p:spTgt spid="64"/>
                                        </p:tgtEl>
                                        <p:attrNameLst>
                                          <p:attrName>style.visibility</p:attrName>
                                        </p:attrNameLst>
                                      </p:cBhvr>
                                      <p:to>
                                        <p:strVal val="visible"/>
                                      </p:to>
                                    </p:set>
                                  </p:childTnLst>
                                </p:cTn>
                              </p:par>
                            </p:childTnLst>
                          </p:cTn>
                        </p:par>
                        <p:par>
                          <p:cTn id="387" fill="hold">
                            <p:stCondLst>
                              <p:cond delay="12000"/>
                            </p:stCondLst>
                            <p:childTnLst>
                              <p:par>
                                <p:cTn id="388" presetID="1" presetClass="entr" presetSubtype="0" fill="hold" grpId="0" nodeType="afterEffect">
                                  <p:stCondLst>
                                    <p:cond delay="1000"/>
                                  </p:stCondLst>
                                  <p:childTnLst>
                                    <p:set>
                                      <p:cBhvr>
                                        <p:cTn id="389" dur="1" fill="hold">
                                          <p:stCondLst>
                                            <p:cond delay="0"/>
                                          </p:stCondLst>
                                        </p:cTn>
                                        <p:tgtEl>
                                          <p:spTgt spid="65"/>
                                        </p:tgtEl>
                                        <p:attrNameLst>
                                          <p:attrName>style.visibility</p:attrName>
                                        </p:attrNameLst>
                                      </p:cBhvr>
                                      <p:to>
                                        <p:strVal val="visible"/>
                                      </p:to>
                                    </p:set>
                                  </p:childTnLst>
                                  <p:subTnLst>
                                    <p:audio>
                                      <p:cMediaNode vol="13000">
                                        <p:cTn display="0" masterRel="sameClick">
                                          <p:stCondLst>
                                            <p:cond evt="begin" delay="0">
                                              <p:tn val="388"/>
                                            </p:cond>
                                          </p:stCondLst>
                                          <p:endCondLst>
                                            <p:cond evt="onStopAudio" delay="0">
                                              <p:tgtEl>
                                                <p:sldTgt/>
                                              </p:tgtEl>
                                            </p:cond>
                                          </p:endCondLst>
                                        </p:cTn>
                                        <p:tgtEl>
                                          <p:sndTgt r:embed="rId23" name="beep.wav"/>
                                        </p:tgtEl>
                                      </p:cMediaNode>
                                    </p:audio>
                                  </p:subTnLst>
                                </p:cTn>
                              </p:par>
                            </p:childTnLst>
                          </p:cTn>
                        </p:par>
                        <p:par>
                          <p:cTn id="390" fill="hold">
                            <p:stCondLst>
                              <p:cond delay="13000"/>
                            </p:stCondLst>
                            <p:childTnLst>
                              <p:par>
                                <p:cTn id="391" presetID="1" presetClass="entr" presetSubtype="0" fill="hold" grpId="0" nodeType="afterEffect">
                                  <p:stCondLst>
                                    <p:cond delay="1000"/>
                                  </p:stCondLst>
                                  <p:childTnLst>
                                    <p:set>
                                      <p:cBhvr>
                                        <p:cTn id="392" dur="1" fill="hold">
                                          <p:stCondLst>
                                            <p:cond delay="0"/>
                                          </p:stCondLst>
                                        </p:cTn>
                                        <p:tgtEl>
                                          <p:spTgt spid="66"/>
                                        </p:tgtEl>
                                        <p:attrNameLst>
                                          <p:attrName>style.visibility</p:attrName>
                                        </p:attrNameLst>
                                      </p:cBhvr>
                                      <p:to>
                                        <p:strVal val="visible"/>
                                      </p:to>
                                    </p:set>
                                  </p:childTnLst>
                                  <p:subTnLst>
                                    <p:audio>
                                      <p:cMediaNode vol="13000">
                                        <p:cTn display="0" masterRel="sameClick">
                                          <p:stCondLst>
                                            <p:cond evt="begin" delay="0">
                                              <p:tn val="391"/>
                                            </p:cond>
                                          </p:stCondLst>
                                          <p:endCondLst>
                                            <p:cond evt="onStopAudio" delay="0">
                                              <p:tgtEl>
                                                <p:sldTgt/>
                                              </p:tgtEl>
                                            </p:cond>
                                          </p:endCondLst>
                                        </p:cTn>
                                        <p:tgtEl>
                                          <p:sndTgt r:embed="rId23" name="beep.wav"/>
                                        </p:tgtEl>
                                      </p:cMediaNode>
                                    </p:audio>
                                  </p:subTnLst>
                                </p:cTn>
                              </p:par>
                            </p:childTnLst>
                          </p:cTn>
                        </p:par>
                        <p:par>
                          <p:cTn id="393" fill="hold">
                            <p:stCondLst>
                              <p:cond delay="14000"/>
                            </p:stCondLst>
                            <p:childTnLst>
                              <p:par>
                                <p:cTn id="394" presetID="1" presetClass="entr" presetSubtype="0" fill="hold" grpId="0" nodeType="afterEffect">
                                  <p:stCondLst>
                                    <p:cond delay="1000"/>
                                  </p:stCondLst>
                                  <p:childTnLst>
                                    <p:set>
                                      <p:cBhvr>
                                        <p:cTn id="395" dur="1" fill="hold">
                                          <p:stCondLst>
                                            <p:cond delay="0"/>
                                          </p:stCondLst>
                                        </p:cTn>
                                        <p:tgtEl>
                                          <p:spTgt spid="67"/>
                                        </p:tgtEl>
                                        <p:attrNameLst>
                                          <p:attrName>style.visibility</p:attrName>
                                        </p:attrNameLst>
                                      </p:cBhvr>
                                      <p:to>
                                        <p:strVal val="visible"/>
                                      </p:to>
                                    </p:set>
                                  </p:childTnLst>
                                  <p:subTnLst>
                                    <p:audio>
                                      <p:cMediaNode vol="13000">
                                        <p:cTn display="0" masterRel="sameClick">
                                          <p:stCondLst>
                                            <p:cond evt="begin" delay="0">
                                              <p:tn val="394"/>
                                            </p:cond>
                                          </p:stCondLst>
                                          <p:endCondLst>
                                            <p:cond evt="onStopAudio" delay="0">
                                              <p:tgtEl>
                                                <p:sldTgt/>
                                              </p:tgtEl>
                                            </p:cond>
                                          </p:endCondLst>
                                        </p:cTn>
                                        <p:tgtEl>
                                          <p:sndTgt r:embed="rId23" name="beep.wav"/>
                                        </p:tgtEl>
                                      </p:cMediaNode>
                                    </p:audio>
                                  </p:subTnLst>
                                </p:cTn>
                              </p:par>
                            </p:childTnLst>
                          </p:cTn>
                        </p:par>
                        <p:par>
                          <p:cTn id="396" fill="hold">
                            <p:stCondLst>
                              <p:cond delay="15000"/>
                            </p:stCondLst>
                            <p:childTnLst>
                              <p:par>
                                <p:cTn id="397" presetID="1" presetClass="entr" presetSubtype="0" fill="hold" grpId="0" nodeType="afterEffect">
                                  <p:stCondLst>
                                    <p:cond delay="1000"/>
                                  </p:stCondLst>
                                  <p:childTnLst>
                                    <p:set>
                                      <p:cBhvr>
                                        <p:cTn id="39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97"/>
                                            </p:cond>
                                          </p:stCondLst>
                                          <p:endCondLst>
                                            <p:cond evt="onStopAudio" delay="0">
                                              <p:tgtEl>
                                                <p:sldTgt/>
                                              </p:tgtEl>
                                            </p:cond>
                                          </p:endCondLst>
                                        </p:cTn>
                                        <p:tgtEl>
                                          <p:sndTgt r:embed="rId24" name="GUN.wav"/>
                                        </p:tgtEl>
                                      </p:cMediaNode>
                                    </p:audio>
                                  </p:subTnLst>
                                </p:cTn>
                              </p:par>
                            </p:childTnLst>
                          </p:cTn>
                        </p:par>
                      </p:childTnLst>
                    </p:cTn>
                  </p:par>
                </p:childTnLst>
              </p:cTn>
              <p:nextCondLst>
                <p:cond evt="onClick" delay="0">
                  <p:tgtEl>
                    <p:spTgt spid="48"/>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61" grpId="0" animBg="1"/>
      <p:bldP spid="62" grpId="0" animBg="1"/>
      <p:bldP spid="63" grpId="0" animBg="1"/>
      <p:bldP spid="64" grpId="0" animBg="1"/>
      <p:bldP spid="65" grpId="0" animBg="1"/>
      <p:bldP spid="66" grpId="0" animBg="1"/>
      <p:bldP spid="67" grpId="0" animBg="1"/>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202003" cy="8714601"/>
          </a:xfrm>
          <a:prstGeom prst="rect">
            <a:avLst/>
          </a:prstGeom>
        </p:spPr>
      </p:pic>
      <p:pic>
        <p:nvPicPr>
          <p:cNvPr id="42" name="Picture 41">
            <a:hlinkClick r:id="" action="ppaction://hlinkshowjump?jump=previousslid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cxnSp>
        <p:nvCxnSpPr>
          <p:cNvPr id="6" name="Straight Connector 5"/>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668" y="3975536"/>
            <a:ext cx="1169521" cy="1463501"/>
          </a:xfrm>
          <a:prstGeom prst="rect">
            <a:avLst/>
          </a:prstGeom>
        </p:spPr>
      </p:pic>
      <p:grpSp>
        <p:nvGrpSpPr>
          <p:cNvPr id="16" name="Group 15"/>
          <p:cNvGrpSpPr/>
          <p:nvPr/>
        </p:nvGrpSpPr>
        <p:grpSpPr>
          <a:xfrm>
            <a:off x="4891459" y="2937491"/>
            <a:ext cx="3237933" cy="771088"/>
            <a:chOff x="418429" y="2465042"/>
            <a:chExt cx="4396608" cy="1890909"/>
          </a:xfrm>
        </p:grpSpPr>
        <p:sp>
          <p:nvSpPr>
            <p:cNvPr id="26" name="Freeform: Shape 25"/>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p:cNvSpPr/>
            <p:nvPr/>
          </p:nvSpPr>
          <p:spPr>
            <a:xfrm>
              <a:off x="765958" y="2492014"/>
              <a:ext cx="4035312" cy="1863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2</a:t>
              </a:r>
              <a:r>
                <a:rPr kumimoji="0" lang="en-US"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800</a:t>
              </a:r>
              <a:endParaRPr kumimoji="0" lang="en-US"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p:cNvGrpSpPr/>
          <p:nvPr/>
        </p:nvGrpSpPr>
        <p:grpSpPr>
          <a:xfrm>
            <a:off x="155152" y="159046"/>
            <a:ext cx="11193152" cy="2009400"/>
            <a:chOff x="150128" y="102542"/>
            <a:chExt cx="11193152" cy="2009400"/>
          </a:xfrm>
        </p:grpSpPr>
        <p:grpSp>
          <p:nvGrpSpPr>
            <p:cNvPr id="10" name="Group 9"/>
            <p:cNvGrpSpPr/>
            <p:nvPr/>
          </p:nvGrpSpPr>
          <p:grpSpPr>
            <a:xfrm>
              <a:off x="1172744" y="148490"/>
              <a:ext cx="10170536" cy="1863939"/>
              <a:chOff x="1174255" y="148489"/>
              <a:chExt cx="10404597" cy="1863939"/>
            </a:xfrm>
          </p:grpSpPr>
          <p:pic>
            <p:nvPicPr>
              <p:cNvPr id="3" name="Picture 2"/>
              <p:cNvPicPr>
                <a:picLocks noChangeAspect="1"/>
              </p:cNvPicPr>
              <p:nvPr/>
            </p:nvPicPr>
            <p:blipFill>
              <a:blip r:embed="rId4"/>
              <a:stretch>
                <a:fillRect/>
              </a:stretch>
            </p:blipFill>
            <p:spPr>
              <a:xfrm>
                <a:off x="1174255" y="148489"/>
                <a:ext cx="10404597" cy="1863939"/>
              </a:xfrm>
              <a:prstGeom prst="rect">
                <a:avLst/>
              </a:prstGeom>
            </p:spPr>
          </p:pic>
          <p:sp>
            <p:nvSpPr>
              <p:cNvPr id="5" name="Rectangle 4"/>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dirty="0">
                    <a:solidFill>
                      <a:prstClr val="white"/>
                    </a:solidFill>
                    <a:latin typeface="Cambria" panose="02040503050406030204" pitchFamily="18" charset="0"/>
                    <a:ea typeface="Cambria" panose="02040503050406030204" pitchFamily="18" charset="0"/>
                    <a:cs typeface="Tahoma" panose="020B0604030504040204" pitchFamily="34" charset="0"/>
                  </a:rPr>
                  <a:t>Điền</a:t>
                </a: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số thích hợp điền vào chỗ chấm:</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nl-NL"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2800 + 12 389  = 12 389 +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p:cNvSpPr txBox="1"/>
            <p:nvPr/>
          </p:nvSpPr>
          <p:spPr>
            <a:xfrm>
              <a:off x="506731" y="702826"/>
              <a:ext cx="90921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panose="020B0604020202020204" pitchFamily="34" charset="0"/>
                </a:rPr>
                <a:t>0</a:t>
              </a:r>
              <a:r>
                <a:rPr kumimoji="0" lang="vi-VN"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panose="020B0604020202020204" pitchFamily="34" charset="0"/>
                </a:rPr>
                <a:t>2</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panose="020B0604020202020204" pitchFamily="34" charset="0"/>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p:cNvPicPr>
            <a:picLocks noChangeAspect="1"/>
          </p:cNvPicPr>
          <p:nvPr/>
        </p:nvPicPr>
        <p:blipFill>
          <a:blip r:embed="rId6"/>
          <a:stretch>
            <a:fillRect/>
          </a:stretch>
        </p:blipFill>
        <p:spPr>
          <a:xfrm>
            <a:off x="-1660111" y="423470"/>
            <a:ext cx="1329043" cy="1329043"/>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965" y="3706536"/>
            <a:ext cx="10877715" cy="3894292"/>
          </a:xfrm>
          <a:prstGeom prst="rect">
            <a:avLst/>
          </a:prstGeom>
        </p:spPr>
      </p:pic>
      <p:sp>
        <p:nvSpPr>
          <p:cNvPr id="27" name="TextBox 26"/>
          <p:cNvSpPr txBox="1"/>
          <p:nvPr/>
        </p:nvSpPr>
        <p:spPr>
          <a:xfrm>
            <a:off x="4718287" y="4909311"/>
            <a:ext cx="3785011" cy="1077218"/>
          </a:xfrm>
          <a:prstGeom prst="rect">
            <a:avLst/>
          </a:prstGeom>
          <a:noFill/>
        </p:spPr>
        <p:txBody>
          <a:bodyPr wrap="non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hoán</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cộng</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0799"/>
            <a:ext cx="12192000" cy="6908799"/>
          </a:xfrm>
          <a:prstGeom prst="rect">
            <a:avLst/>
          </a:prstGeom>
        </p:spPr>
      </p:pic>
      <p:sp>
        <p:nvSpPr>
          <p:cNvPr id="9" name="TextBox 8"/>
          <p:cNvSpPr txBox="1"/>
          <p:nvPr/>
        </p:nvSpPr>
        <p:spPr>
          <a:xfrm>
            <a:off x="1470605" y="738381"/>
            <a:ext cx="8416850" cy="738660"/>
          </a:xfrm>
          <a:prstGeom prst="rect">
            <a:avLst/>
          </a:prstGeom>
          <a:noFill/>
        </p:spPr>
        <p:txBody>
          <a:bodyPr wrap="square" lIns="121917" tIns="60958" rIns="121917" bIns="60958" rtlCol="0">
            <a:spAutoFit/>
          </a:bodyPr>
          <a:lstStyle/>
          <a:p>
            <a:pPr marL="0" marR="0" lvl="0" indent="0" algn="ctr" defTabSz="1625600" rtl="0" eaLnBrk="1" fontAlgn="auto" latinLnBrk="0" hangingPunct="1">
              <a:lnSpc>
                <a:spcPct val="100000"/>
              </a:lnSpc>
              <a:spcBef>
                <a:spcPts val="1600"/>
              </a:spcBef>
              <a:spcAft>
                <a:spcPts val="0"/>
              </a:spcAft>
              <a:buClrTx/>
              <a:buSzTx/>
              <a:buFont typeface="Arial" panose="020B0604020202020204"/>
              <a:buNone/>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Thứ</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sáu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ngày</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11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tháng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11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năm</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 2022</a:t>
            </a:r>
            <a:endParaRPr kumimoji="0" lang="en-US" sz="40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0" name="TextBox 9"/>
          <p:cNvSpPr txBox="1"/>
          <p:nvPr/>
        </p:nvSpPr>
        <p:spPr>
          <a:xfrm>
            <a:off x="3849798" y="1380509"/>
            <a:ext cx="3333304" cy="738660"/>
          </a:xfrm>
          <a:prstGeom prst="rect">
            <a:avLst/>
          </a:prstGeom>
          <a:noFill/>
        </p:spPr>
        <p:txBody>
          <a:bodyPr wrap="square" lIns="121917" tIns="60958" rIns="121917" bIns="60958" rtlCol="0">
            <a:spAutoFit/>
          </a:bodyPr>
          <a:lstStyle/>
          <a:p>
            <a:pPr marL="0" marR="0" lvl="0" indent="0" algn="ctr" defTabSz="1625600" rtl="0" eaLnBrk="1" fontAlgn="auto" latinLnBrk="0" hangingPunct="1">
              <a:lnSpc>
                <a:spcPct val="100000"/>
              </a:lnSpc>
              <a:spcBef>
                <a:spcPts val="1600"/>
              </a:spcBef>
              <a:spcAft>
                <a:spcPts val="0"/>
              </a:spcAft>
              <a:buClrTx/>
              <a:buSzTx/>
              <a:buFont typeface="Arial" panose="020B0604020202020204"/>
              <a:buNone/>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panose="020B0604020202020204"/>
              </a:rPr>
              <a:t>Toán</a:t>
            </a:r>
            <a:endParaRPr kumimoji="0" lang="en-US" sz="40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2" name="TextBox 11"/>
          <p:cNvSpPr txBox="1"/>
          <p:nvPr/>
        </p:nvSpPr>
        <p:spPr>
          <a:xfrm>
            <a:off x="735302" y="2107411"/>
            <a:ext cx="10019809" cy="738660"/>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4000" b="1" i="0" u="none" strike="noStrike" kern="0" cap="none" spc="0" normalizeH="0" baseline="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Tính</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chất</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giao</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hoán</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của</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phép</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rPr>
              <a:t>nhân</a:t>
            </a:r>
            <a:endParaRPr kumimoji="0" lang="en-US" altLang="zh-CN" sz="4000" b="1" i="0" u="none" strike="noStrike" kern="0" cap="none" spc="0" normalizeH="0" baseline="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4167"/>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t="-3000" r="-2000" b="-8000"/>
          </a:stretch>
        </a:blipFill>
        <a:effectLst/>
      </p:bgPr>
    </p:bg>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941191" y="601490"/>
            <a:ext cx="7656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Tính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sánh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trị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hai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biểu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thức</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Text Box 21"/>
              <p:cNvSpPr txBox="1">
                <a:spLocks noChangeArrowheads="1"/>
              </p:cNvSpPr>
              <p:nvPr/>
            </p:nvSpPr>
            <p:spPr bwMode="auto">
              <a:xfrm>
                <a:off x="4044243" y="1250721"/>
                <a:ext cx="32306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kumimoji="0" lang="en-US" altLang="en-US" sz="32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r>
                  <a:rPr kumimoji="0" lang="en-US" altLang="en-US" sz="3600" b="0" i="0" u="none" strike="noStrike" kern="1200" cap="none" spc="0" normalizeH="0" baseline="0" noProof="0" dirty="0" err="1">
                    <a:ln>
                      <a:noFill/>
                    </a:ln>
                    <a:effectLst/>
                    <a:uLnTx/>
                    <a:uFillTx/>
                    <a:latin typeface="Times New Roman" panose="02020603050405020304" pitchFamily="18" charset="0"/>
                    <a:ea typeface="+mn-ea"/>
                    <a:cs typeface="Arial" panose="020B0604020202020204" pitchFamily="34" charset="0"/>
                  </a:rPr>
                  <a:t>và</a:t>
                </a: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14:m>
                  <m:oMath xmlns:m="http://schemas.openxmlformats.org/officeDocument/2006/math">
                    <m:r>
                      <a:rPr lang="en-US" altLang="en-US" sz="3200" i="1">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7</a:t>
                </a:r>
                <a:endPar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endParaRPr>
              </a:p>
            </p:txBody>
          </p:sp>
        </mc:Choice>
        <mc:Fallback>
          <p:sp>
            <p:nvSpPr>
              <p:cNvPr id="7" name="Text Box 21"/>
              <p:cNvSpPr txBox="1">
                <a:spLocks noRot="1" noChangeAspect="1" noMove="1" noResize="1" noEditPoints="1" noAdjustHandles="1" noChangeArrowheads="1" noChangeShapeType="1" noTextEdit="1"/>
              </p:cNvSpPr>
              <p:nvPr/>
            </p:nvSpPr>
            <p:spPr bwMode="auto">
              <a:xfrm>
                <a:off x="4044243" y="1250721"/>
                <a:ext cx="3230661" cy="646331"/>
              </a:xfrm>
              <a:prstGeom prst="rect">
                <a:avLst/>
              </a:prstGeom>
              <a:blipFill rotWithShape="1">
                <a:blip r:embed="rId2"/>
                <a:stretch>
                  <a:fillRect l="-17" t="-63" r="11" b="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 name="Text Box 23"/>
              <p:cNvSpPr txBox="1">
                <a:spLocks noChangeArrowheads="1"/>
              </p:cNvSpPr>
              <p:nvPr/>
            </p:nvSpPr>
            <p:spPr bwMode="auto">
              <a:xfrm>
                <a:off x="2705193" y="1955195"/>
                <a:ext cx="15295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5 = </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mc:Choice>
        <mc:Fallback>
          <p:sp>
            <p:nvSpPr>
              <p:cNvPr id="8" name="Text Box 23"/>
              <p:cNvSpPr txBox="1">
                <a:spLocks noRot="1" noChangeAspect="1" noMove="1" noResize="1" noEditPoints="1" noAdjustHandles="1" noChangeArrowheads="1" noChangeShapeType="1" noTextEdit="1"/>
              </p:cNvSpPr>
              <p:nvPr/>
            </p:nvSpPr>
            <p:spPr bwMode="auto">
              <a:xfrm>
                <a:off x="2705193" y="1955195"/>
                <a:ext cx="1529586" cy="584775"/>
              </a:xfrm>
              <a:prstGeom prst="rect">
                <a:avLst/>
              </a:prstGeom>
              <a:blipFill rotWithShape="1">
                <a:blip r:embed="rId3"/>
                <a:stretch>
                  <a:fillRect l="-6" t="-5" r="-4735" b="1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 name="Text Box 24"/>
              <p:cNvSpPr txBox="1">
                <a:spLocks noChangeArrowheads="1"/>
              </p:cNvSpPr>
              <p:nvPr/>
            </p:nvSpPr>
            <p:spPr bwMode="auto">
              <a:xfrm>
                <a:off x="2685206" y="2696637"/>
                <a:ext cx="15295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5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7 = </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mc:Choice>
        <mc:Fallback>
          <p:sp>
            <p:nvSpPr>
              <p:cNvPr id="9" name="Text Box 24"/>
              <p:cNvSpPr txBox="1">
                <a:spLocks noRot="1" noChangeAspect="1" noMove="1" noResize="1" noEditPoints="1" noAdjustHandles="1" noChangeArrowheads="1" noChangeShapeType="1" noTextEdit="1"/>
              </p:cNvSpPr>
              <p:nvPr/>
            </p:nvSpPr>
            <p:spPr bwMode="auto">
              <a:xfrm>
                <a:off x="2685206" y="2696637"/>
                <a:ext cx="1529586" cy="584775"/>
              </a:xfrm>
              <a:prstGeom prst="rect">
                <a:avLst/>
              </a:prstGeom>
              <a:blipFill rotWithShape="1">
                <a:blip r:embed="rId4"/>
                <a:stretch>
                  <a:fillRect l="-28" t="-73" r="-4713" b="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noFill/>
                  </a:rPr>
                  <a:t> </a:t>
                </a:r>
              </a:p>
            </p:txBody>
          </p:sp>
        </mc:Fallback>
      </mc:AlternateContent>
      <p:sp>
        <p:nvSpPr>
          <p:cNvPr id="10" name="Text Box 26"/>
          <p:cNvSpPr txBox="1">
            <a:spLocks noChangeArrowheads="1"/>
          </p:cNvSpPr>
          <p:nvPr/>
        </p:nvSpPr>
        <p:spPr bwMode="auto">
          <a:xfrm>
            <a:off x="4044243" y="1897052"/>
            <a:ext cx="1170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endPar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11" name="Text Box 27"/>
          <p:cNvSpPr txBox="1">
            <a:spLocks noChangeArrowheads="1"/>
          </p:cNvSpPr>
          <p:nvPr/>
        </p:nvSpPr>
        <p:spPr bwMode="auto">
          <a:xfrm>
            <a:off x="4066957" y="2642512"/>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endPar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12" name="Text Box 29"/>
          <p:cNvSpPr txBox="1">
            <a:spLocks noChangeArrowheads="1"/>
          </p:cNvSpPr>
          <p:nvPr/>
        </p:nvSpPr>
        <p:spPr bwMode="auto">
          <a:xfrm>
            <a:off x="1085199" y="1955195"/>
            <a:ext cx="1633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 Box 25"/>
              <p:cNvSpPr txBox="1">
                <a:spLocks noChangeArrowheads="1"/>
              </p:cNvSpPr>
              <p:nvPr/>
            </p:nvSpPr>
            <p:spPr bwMode="auto">
              <a:xfrm>
                <a:off x="1085199" y="3416144"/>
                <a:ext cx="49387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Vậy</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 5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p:sp>
            <p:nvSpPr>
              <p:cNvPr id="14" name="Text Box 25"/>
              <p:cNvSpPr txBox="1">
                <a:spLocks noRot="1" noChangeAspect="1" noMove="1" noResize="1" noEditPoints="1" noAdjustHandles="1" noChangeArrowheads="1" noChangeShapeType="1" noTextEdit="1"/>
              </p:cNvSpPr>
              <p:nvPr/>
            </p:nvSpPr>
            <p:spPr bwMode="auto">
              <a:xfrm>
                <a:off x="1085199" y="3416144"/>
                <a:ext cx="4938739" cy="584775"/>
              </a:xfrm>
              <a:prstGeom prst="rect">
                <a:avLst/>
              </a:prstGeom>
              <a:blipFill rotWithShape="1">
                <a:blip r:embed="rId5"/>
                <a:stretch>
                  <a:fillRect l="-13" t="-82" r="7" b="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noFill/>
                  </a:rPr>
                  <a:t> </a:t>
                </a:r>
              </a:p>
            </p:txBody>
          </p:sp>
        </mc:Fallback>
      </mc:AlternateContent>
      <p:sp>
        <p:nvSpPr>
          <p:cNvPr id="16" name="TextBox 15"/>
          <p:cNvSpPr txBox="1"/>
          <p:nvPr/>
        </p:nvSpPr>
        <p:spPr>
          <a:xfrm>
            <a:off x="725640" y="4687624"/>
            <a:ext cx="10120302" cy="553998"/>
          </a:xfrm>
          <a:prstGeom prst="rect">
            <a:avLst/>
          </a:prstGeom>
          <a:noFill/>
        </p:spPr>
        <p:txBody>
          <a:bodyPr wrap="square">
            <a:spAutoFit/>
          </a:bodyPr>
          <a:lstStyle/>
          <a:p>
            <a:endParaRPr lang="en-US" sz="3000" dirty="0"/>
          </a:p>
        </p:txBody>
      </p:sp>
      <p:sp>
        <p:nvSpPr>
          <p:cNvPr id="22" name="Rectangle: Rounded Corners 21"/>
          <p:cNvSpPr/>
          <p:nvPr/>
        </p:nvSpPr>
        <p:spPr>
          <a:xfrm>
            <a:off x="801503" y="4743551"/>
            <a:ext cx="10687134"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703363" y="4884817"/>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err="1">
                <a:solidFill>
                  <a:prstClr val="black"/>
                </a:solidFill>
                <a:latin typeface="Times New Roman" panose="02020603050405020304" pitchFamily="18" charset="0"/>
                <a:cs typeface="Times New Roman" panose="02020603050405020304" pitchFamily="18" charset="0"/>
              </a:rPr>
              <a:t>Em</a:t>
            </a:r>
            <a:r>
              <a:rPr lang="en-US" sz="3000" b="1" dirty="0">
                <a:solidFill>
                  <a:prstClr val="black"/>
                </a:solidFill>
                <a:latin typeface="Times New Roman" panose="02020603050405020304" pitchFamily="18" charset="0"/>
                <a:cs typeface="Times New Roman" panose="02020603050405020304" pitchFamily="18" charset="0"/>
              </a:rPr>
              <a:t> có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xét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gi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vê</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các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sô</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của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hai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biểu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trên</a:t>
            </a:r>
            <a:r>
              <a:rPr lang="en-US" sz="3000" b="1" dirty="0">
                <a:solidFill>
                  <a:prstClr val="black"/>
                </a:solidFill>
                <a:latin typeface="Times New Roman" panose="02020603050405020304" pitchFamily="18" charset="0"/>
                <a:cs typeface="Times New Roman" panose="02020603050405020304" pitchFamily="18" charset="0"/>
              </a:rPr>
              <a:t> ?</a:t>
            </a:r>
            <a:endParaRPr lang="en-US" sz="3000" b="1" dirty="0">
              <a:solidFill>
                <a:prstClr val="black"/>
              </a:solidFill>
              <a:latin typeface="Times New Roman" panose="02020603050405020304" pitchFamily="18" charset="0"/>
              <a:cs typeface="Times New Roman" panose="02020603050405020304" pitchFamily="18" charset="0"/>
            </a:endParaRPr>
          </a:p>
          <a:p>
            <a:endParaRPr lang="en-US" sz="3000" dirty="0"/>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787" y="1182341"/>
            <a:ext cx="4189478" cy="2920341"/>
          </a:xfrm>
          <a:prstGeom prst="rect">
            <a:avLst/>
          </a:prstGeom>
        </p:spPr>
      </p:pic>
      <mc:AlternateContent xmlns:mc="http://schemas.openxmlformats.org/markup-compatibility/2006">
        <mc:Choice xmlns:a14="http://schemas.microsoft.com/office/drawing/2010/main" Requires="a14">
          <p:sp>
            <p:nvSpPr>
              <p:cNvPr id="30" name="TextBox 29"/>
              <p:cNvSpPr txBox="1"/>
              <p:nvPr/>
            </p:nvSpPr>
            <p:spPr>
              <a:xfrm>
                <a:off x="7416319" y="2061124"/>
                <a:ext cx="3880946" cy="830997"/>
              </a:xfrm>
              <a:prstGeom prst="rect">
                <a:avLst/>
              </a:prstGeom>
              <a:noFill/>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 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biểu</a:t>
                </a:r>
                <a:r>
                  <a:rPr lang="en-US" sz="2400" b="1" dirty="0">
                    <a:solidFill>
                      <a:prstClr val="black"/>
                    </a:solidFill>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7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5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5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7</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p:sp>
            <p:nvSpPr>
              <p:cNvPr id="30" name="TextBox 29"/>
              <p:cNvSpPr txBox="1">
                <a:spLocks noRot="1" noChangeAspect="1" noMove="1" noResize="1" noEditPoints="1" noAdjustHandles="1" noChangeArrowheads="1" noChangeShapeType="1" noTextEdit="1"/>
              </p:cNvSpPr>
              <p:nvPr/>
            </p:nvSpPr>
            <p:spPr>
              <a:xfrm>
                <a:off x="7416319" y="2061124"/>
                <a:ext cx="3880946" cy="830997"/>
              </a:xfrm>
              <a:prstGeom prst="rect">
                <a:avLst/>
              </a:prstGeom>
              <a:blipFill rotWithShape="1">
                <a:blip r:embed="rId7"/>
                <a:stretch>
                  <a:fillRect l="-4" t="-66" r="16" b="40"/>
                </a:stretch>
              </a:blipFill>
            </p:spPr>
            <p:txBody>
              <a:bodyPr/>
              <a:lstStyle/>
              <a:p>
                <a:r>
                  <a:rPr lang="en-US" altLang="en-US">
                    <a:noFill/>
                  </a:rPr>
                  <a:t> </a:t>
                </a:r>
              </a:p>
            </p:txBody>
          </p:sp>
        </mc:Fallback>
      </mc:AlternateContent>
      <p:sp>
        <p:nvSpPr>
          <p:cNvPr id="13" name="Rectangle: Rounded Corners 12"/>
          <p:cNvSpPr/>
          <p:nvPr/>
        </p:nvSpPr>
        <p:spPr>
          <a:xfrm>
            <a:off x="801503" y="4743551"/>
            <a:ext cx="10687134"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7" name="TextBox 26"/>
          <p:cNvSpPr txBox="1"/>
          <p:nvPr/>
        </p:nvSpPr>
        <p:spPr>
          <a:xfrm>
            <a:off x="921682" y="4822710"/>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a:solidFill>
                  <a:srgbClr val="FF0000"/>
                </a:solidFill>
                <a:latin typeface="Times New Roman" panose="02020603050405020304" pitchFamily="18" charset="0"/>
                <a:cs typeface="Times New Roman" panose="02020603050405020304" pitchFamily="18" charset="0"/>
              </a:rPr>
              <a:t>Hai </a:t>
            </a:r>
            <a:r>
              <a:rPr lang="en-US" sz="3000" b="1" dirty="0" err="1">
                <a:solidFill>
                  <a:srgbClr val="FF0000"/>
                </a:solidFill>
                <a:latin typeface="Times New Roman" panose="02020603050405020304" pitchFamily="18" charset="0"/>
                <a:cs typeface="Times New Roman" panose="02020603050405020304" pitchFamily="18" charset="0"/>
              </a:rPr>
              <a:t>phép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nhân</a:t>
            </a:r>
            <a:r>
              <a:rPr lang="en-US" sz="3000" b="1" dirty="0">
                <a:solidFill>
                  <a:srgbClr val="FF0000"/>
                </a:solidFill>
                <a:latin typeface="Times New Roman" panose="02020603050405020304" pitchFamily="18" charset="0"/>
                <a:cs typeface="Times New Roman" panose="02020603050405020304" pitchFamily="18" charset="0"/>
              </a:rPr>
              <a:t> có </a:t>
            </a:r>
            <a:r>
              <a:rPr lang="en-US" sz="3000" b="1" dirty="0" err="1">
                <a:solidFill>
                  <a:srgbClr val="FF0000"/>
                </a:solidFill>
                <a:latin typeface="Times New Roman" panose="02020603050405020304" pitchFamily="18" charset="0"/>
                <a:cs typeface="Times New Roman" panose="02020603050405020304" pitchFamily="18" charset="0"/>
              </a:rPr>
              <a:t>thừa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sô</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luôn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bằng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a:p>
            <a:endParaRPr lang="en-US" sz="3000"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i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ircle(i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circle(in)">
                                      <p:cBhvr>
                                        <p:cTn id="42" dur="2000"/>
                                        <p:tgtEl>
                                          <p:spTgt spid="30"/>
                                        </p:tgtEl>
                                      </p:cBhvr>
                                    </p:animEffect>
                                  </p:childTnLst>
                                </p:cTn>
                              </p:par>
                              <p:par>
                                <p:cTn id="43" presetID="6" presetClass="entr" presetSubtype="16"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30"/>
                                        </p:tgtEl>
                                      </p:cBhvr>
                                    </p:animEffect>
                                    <p:set>
                                      <p:cBhvr>
                                        <p:cTn id="50" dur="1" fill="hold">
                                          <p:stCondLst>
                                            <p:cond delay="1999"/>
                                          </p:stCondLst>
                                        </p:cTn>
                                        <p:tgtEl>
                                          <p:spTgt spid="30"/>
                                        </p:tgtEl>
                                        <p:attrNameLst>
                                          <p:attrName>style.visibility</p:attrName>
                                        </p:attrNameLst>
                                      </p:cBhvr>
                                      <p:to>
                                        <p:strVal val="hidden"/>
                                      </p:to>
                                    </p:set>
                                  </p:childTnLst>
                                </p:cTn>
                              </p:par>
                              <p:par>
                                <p:cTn id="51" presetID="6" presetClass="exit" presetSubtype="32" fill="hold" nodeType="withEffect">
                                  <p:stCondLst>
                                    <p:cond delay="0"/>
                                  </p:stCondLst>
                                  <p:childTnLst>
                                    <p:animEffect transition="out" filter="circle(out)">
                                      <p:cBhvr>
                                        <p:cTn id="52" dur="2000"/>
                                        <p:tgtEl>
                                          <p:spTgt spid="28"/>
                                        </p:tgtEl>
                                      </p:cBhvr>
                                    </p:animEffect>
                                    <p:set>
                                      <p:cBhvr>
                                        <p:cTn id="53" dur="1" fill="hold">
                                          <p:stCondLst>
                                            <p:cond delay="1999"/>
                                          </p:stCondLst>
                                        </p:cTn>
                                        <p:tgtEl>
                                          <p:spTgt spid="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diamond(in)">
                                      <p:cBhvr>
                                        <p:cTn id="58" dur="500"/>
                                        <p:tgtEl>
                                          <p:spTgt spid="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barn(inVertical)">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animBg="1"/>
      <p:bldP spid="24" grpId="0"/>
      <p:bldP spid="30" grpId="0"/>
      <p:bldP spid="30" grpId="1"/>
      <p:bldP spid="13"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592" y="3475326"/>
            <a:ext cx="11838845" cy="595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graphicFrame>
            <p:nvGraphicFramePr>
              <p:cNvPr id="5" name="Group 6"/>
              <p:cNvGraphicFramePr/>
              <p:nvPr/>
            </p:nvGraphicFramePr>
            <p:xfrm>
              <a:off x="271563" y="1010295"/>
              <a:ext cx="10820999" cy="2632456"/>
            </p:xfrm>
            <a:graphic>
              <a:graphicData uri="http://schemas.openxmlformats.org/drawingml/2006/table">
                <a:tbl>
                  <a:tblPr/>
                  <a:tblGrid>
                    <a:gridCol w="1846652"/>
                    <a:gridCol w="2160204"/>
                    <a:gridCol w="3188405"/>
                    <a:gridCol w="3625738"/>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chemeClr val="tx1"/>
                              </a:solidFill>
                              <a:effectLst/>
                              <a:latin typeface="Cambria" panose="02040503050406030204" pitchFamily="18" charset="0"/>
                            </a:rPr>
                            <a:t>a</a:t>
                          </a:r>
                          <a:endParaRPr kumimoji="0" lang="en-US" sz="3200" b="1" i="0" u="none" strike="noStrike" cap="none" normalizeH="0" baseline="0" dirty="0">
                            <a:ln>
                              <a:noFill/>
                            </a:ln>
                            <a:solidFill>
                              <a:schemeClr val="tx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chemeClr val="tx1"/>
                              </a:solidFill>
                              <a:effectLst/>
                              <a:latin typeface="Cambria" panose="02040503050406030204" pitchFamily="18" charset="0"/>
                            </a:rPr>
                            <a:t>b</a:t>
                          </a:r>
                          <a:endParaRPr kumimoji="0" lang="en-US" sz="3200" b="1" i="0" u="none" strike="noStrike" cap="none" normalizeH="0" baseline="0" dirty="0">
                            <a:ln>
                              <a:noFill/>
                            </a:ln>
                            <a:solidFill>
                              <a:schemeClr val="tx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chemeClr val="tx1"/>
                              </a:solidFill>
                              <a:effectLst/>
                              <a:latin typeface="Cambria" panose="02040503050406030204" pitchFamily="18" charset="0"/>
                            </a:rPr>
                            <a:t>a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b</a:t>
                          </a:r>
                          <a:endParaRPr kumimoji="0" lang="en-US" sz="3200" b="1" i="0" u="none" strike="noStrike" cap="none" normalizeH="0" baseline="0" dirty="0">
                            <a:ln>
                              <a:noFill/>
                            </a:ln>
                            <a:solidFill>
                              <a:schemeClr val="tx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chemeClr val="tx1"/>
                              </a:solidFill>
                              <a:effectLst/>
                              <a:latin typeface="Cambria" panose="02040503050406030204" pitchFamily="18" charset="0"/>
                            </a:rPr>
                            <a:t>b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a</a:t>
                          </a:r>
                          <a:endParaRPr kumimoji="0" lang="en-US" sz="3200" b="1" i="0" u="none" strike="noStrike" cap="none" normalizeH="0" baseline="0" dirty="0">
                            <a:ln>
                              <a:noFill/>
                            </a:ln>
                            <a:solidFill>
                              <a:schemeClr val="tx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r>
                </a:tbl>
              </a:graphicData>
            </a:graphic>
          </p:graphicFrame>
        </mc:Choice>
        <mc:Fallback xmlns="">
          <p:graphicFrame>
            <p:nvGraphicFramePr>
              <p:cNvPr id="5" name="Group 6"/>
              <p:cNvGraphicFramePr/>
              <p:nvPr/>
            </p:nvGraphicFramePr>
            <p:xfrm>
              <a:off x="271563" y="1010295"/>
              <a:ext cx="10820999" cy="2632456"/>
            </p:xfrm>
            <a:graphic>
              <a:graphicData uri="http://schemas.openxmlformats.org/drawingml/2006/table">
                <a:tbl>
                  <a:tblPr/>
                  <a:tblGrid>
                    <a:gridCol w="1846652"/>
                    <a:gridCol w="2160204"/>
                    <a:gridCol w="3188405"/>
                    <a:gridCol w="3625738"/>
                  </a:tblGrid>
                  <a:tr h="65786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chemeClr val="tx1"/>
                              </a:solidFill>
                              <a:effectLst/>
                              <a:latin typeface="Cambria" panose="02040503050406030204" pitchFamily="18" charset="0"/>
                            </a:rPr>
                            <a:t>a</a:t>
                          </a:r>
                          <a:endParaRPr kumimoji="0" lang="en-US" sz="3200" b="1" i="0" u="none" strike="noStrike" cap="none" normalizeH="0" baseline="0" dirty="0">
                            <a:ln>
                              <a:noFill/>
                            </a:ln>
                            <a:solidFill>
                              <a:schemeClr val="tx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200" b="1" i="0" u="none" strike="noStrike" cap="none" normalizeH="0" baseline="0" dirty="0">
                              <a:ln>
                                <a:noFill/>
                              </a:ln>
                              <a:solidFill>
                                <a:schemeClr val="tx1"/>
                              </a:solidFill>
                              <a:effectLst/>
                              <a:latin typeface="Cambria" panose="02040503050406030204" pitchFamily="18" charset="0"/>
                            </a:rPr>
                            <a:t>b</a:t>
                          </a:r>
                          <a:endParaRPr kumimoji="0" lang="en-US" sz="3200" b="1" i="0" u="none" strike="noStrike" cap="none" normalizeH="0" baseline="0" dirty="0">
                            <a:ln>
                              <a:noFill/>
                            </a:ln>
                            <a:solidFill>
                              <a:schemeClr val="tx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blip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blipFill>
                      </a:tcPr>
                    </a:tc>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r>
                </a:tbl>
              </a:graphicData>
            </a:graphic>
          </p:graphicFrame>
        </mc:Fallback>
      </mc:AlternateContent>
      <mc:AlternateContent xmlns:mc="http://schemas.openxmlformats.org/markup-compatibility/2006">
        <mc:Choice xmlns:a14="http://schemas.microsoft.com/office/drawing/2010/main" Requires="a14">
          <p:sp>
            <p:nvSpPr>
              <p:cNvPr id="6" name="Text Box 33"/>
              <p:cNvSpPr txBox="1">
                <a:spLocks noChangeArrowheads="1"/>
              </p:cNvSpPr>
              <p:nvPr/>
            </p:nvSpPr>
            <p:spPr bwMode="auto">
              <a:xfrm>
                <a:off x="3962679" y="2312443"/>
                <a:ext cx="3438769" cy="584775"/>
              </a:xfrm>
              <a:prstGeom prst="rect">
                <a:avLst/>
              </a:prstGeom>
              <a:noFill/>
              <a:ln w="9525">
                <a:noFill/>
                <a:miter lim="800000"/>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6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 </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 42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mc:Choice>
        <mc:Fallback>
          <p:sp>
            <p:nvSpPr>
              <p:cNvPr id="6" name="Text Box 33"/>
              <p:cNvSpPr txBox="1">
                <a:spLocks noRot="1" noChangeAspect="1" noMove="1" noResize="1" noEditPoints="1" noAdjustHandles="1" noChangeArrowheads="1" noChangeShapeType="1" noTextEdit="1"/>
              </p:cNvSpPr>
              <p:nvPr/>
            </p:nvSpPr>
            <p:spPr bwMode="auto">
              <a:xfrm>
                <a:off x="3962679" y="2312443"/>
                <a:ext cx="3438769" cy="584775"/>
              </a:xfrm>
              <a:prstGeom prst="rect">
                <a:avLst/>
              </a:prstGeom>
              <a:blipFill rotWithShape="1">
                <a:blip r:embed="rId3"/>
                <a:stretch>
                  <a:fillRect l="-8" t="-70" r="15" b="60"/>
                </a:stretch>
              </a:blipFill>
              <a:ln w="9525">
                <a:noFill/>
                <a:miter lim="800000"/>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7" name="Text Box 34"/>
              <p:cNvSpPr txBox="1">
                <a:spLocks noChangeArrowheads="1"/>
              </p:cNvSpPr>
              <p:nvPr/>
            </p:nvSpPr>
            <p:spPr bwMode="auto">
              <a:xfrm>
                <a:off x="7401448" y="2299815"/>
                <a:ext cx="4142355" cy="584775"/>
              </a:xfrm>
              <a:prstGeom prst="rect">
                <a:avLst/>
              </a:prstGeom>
              <a:noFill/>
              <a:ln w="9525">
                <a:noFill/>
                <a:miter lim="800000"/>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 = 42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mc:Choice>
        <mc:Fallback>
          <p:sp>
            <p:nvSpPr>
              <p:cNvPr id="7" name="Text Box 34"/>
              <p:cNvSpPr txBox="1">
                <a:spLocks noRot="1" noChangeAspect="1" noMove="1" noResize="1" noEditPoints="1" noAdjustHandles="1" noChangeArrowheads="1" noChangeShapeType="1" noTextEdit="1"/>
              </p:cNvSpPr>
              <p:nvPr/>
            </p:nvSpPr>
            <p:spPr bwMode="auto">
              <a:xfrm>
                <a:off x="7401448" y="2299815"/>
                <a:ext cx="4142355" cy="584775"/>
              </a:xfrm>
              <a:prstGeom prst="rect">
                <a:avLst/>
              </a:prstGeom>
              <a:blipFill rotWithShape="1">
                <a:blip r:embed="rId4"/>
                <a:stretch>
                  <a:fillRect l="-13" t="-82" r="3" b="72"/>
                </a:stretch>
              </a:blipFill>
              <a:ln w="9525">
                <a:noFill/>
                <a:miter lim="800000"/>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 name="Text Box 35"/>
              <p:cNvSpPr txBox="1">
                <a:spLocks noChangeArrowheads="1"/>
              </p:cNvSpPr>
              <p:nvPr/>
            </p:nvSpPr>
            <p:spPr bwMode="auto">
              <a:xfrm>
                <a:off x="4128957" y="3059349"/>
                <a:ext cx="3223846" cy="584775"/>
              </a:xfrm>
              <a:prstGeom prst="rect">
                <a:avLst/>
              </a:prstGeom>
              <a:noFill/>
              <a:ln w="9525">
                <a:noFill/>
                <a:miter lim="800000"/>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 20</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mc:Choice>
        <mc:Fallback>
          <p:sp>
            <p:nvSpPr>
              <p:cNvPr id="8" name="Text Box 35"/>
              <p:cNvSpPr txBox="1">
                <a:spLocks noRot="1" noChangeAspect="1" noMove="1" noResize="1" noEditPoints="1" noAdjustHandles="1" noChangeArrowheads="1" noChangeShapeType="1" noTextEdit="1"/>
              </p:cNvSpPr>
              <p:nvPr/>
            </p:nvSpPr>
            <p:spPr bwMode="auto">
              <a:xfrm>
                <a:off x="4128957" y="3059349"/>
                <a:ext cx="3223846" cy="584775"/>
              </a:xfrm>
              <a:prstGeom prst="rect">
                <a:avLst/>
              </a:prstGeom>
              <a:blipFill rotWithShape="1">
                <a:blip r:embed="rId5"/>
                <a:stretch>
                  <a:fillRect l="-6" t="-95" r="4" b="84"/>
                </a:stretch>
              </a:blipFill>
              <a:ln w="9525">
                <a:noFill/>
                <a:miter lim="800000"/>
              </a:ln>
              <a:effectLst/>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 name="Text Box 36"/>
              <p:cNvSpPr txBox="1">
                <a:spLocks noChangeArrowheads="1"/>
              </p:cNvSpPr>
              <p:nvPr/>
            </p:nvSpPr>
            <p:spPr bwMode="auto">
              <a:xfrm>
                <a:off x="7352803" y="3046721"/>
                <a:ext cx="4191000" cy="584775"/>
              </a:xfrm>
              <a:prstGeom prst="rect">
                <a:avLst/>
              </a:prstGeom>
              <a:noFill/>
              <a:ln w="9525">
                <a:noFill/>
                <a:miter lim="800000"/>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5 = 20</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mc:Choice>
        <mc:Fallback>
          <p:sp>
            <p:nvSpPr>
              <p:cNvPr id="9" name="Text Box 36"/>
              <p:cNvSpPr txBox="1">
                <a:spLocks noRot="1" noChangeAspect="1" noMove="1" noResize="1" noEditPoints="1" noAdjustHandles="1" noChangeArrowheads="1" noChangeShapeType="1" noTextEdit="1"/>
              </p:cNvSpPr>
              <p:nvPr/>
            </p:nvSpPr>
            <p:spPr bwMode="auto">
              <a:xfrm>
                <a:off x="7352803" y="3046721"/>
                <a:ext cx="4191000" cy="584775"/>
              </a:xfrm>
              <a:prstGeom prst="rect">
                <a:avLst/>
              </a:prstGeom>
              <a:blipFill rotWithShape="1">
                <a:blip r:embed="rId6"/>
                <a:stretch>
                  <a:fillRect l="-3" t="-107" r="3" b="97"/>
                </a:stretch>
              </a:blipFill>
              <a:ln w="9525">
                <a:noFill/>
                <a:miter lim="800000"/>
              </a:ln>
              <a:effectLst/>
            </p:spPr>
            <p:txBody>
              <a:bodyPr/>
              <a:lstStyle/>
              <a:p>
                <a:r>
                  <a:rPr lang="en-US" altLang="en-US">
                    <a:noFill/>
                  </a:rPr>
                  <a:t> </a:t>
                </a:r>
              </a:p>
            </p:txBody>
          </p:sp>
        </mc:Fallback>
      </mc:AlternateContent>
      <p:sp>
        <p:nvSpPr>
          <p:cNvPr id="10" name="Text Box 46"/>
          <p:cNvSpPr txBox="1">
            <a:spLocks noChangeArrowheads="1"/>
          </p:cNvSpPr>
          <p:nvPr/>
        </p:nvSpPr>
        <p:spPr bwMode="auto">
          <a:xfrm>
            <a:off x="1664628" y="2296530"/>
            <a:ext cx="3008923" cy="584775"/>
          </a:xfrm>
          <a:prstGeom prst="rect">
            <a:avLst/>
          </a:prstGeom>
          <a:noFill/>
          <a:ln w="9525">
            <a:noFill/>
            <a:miter lim="800000"/>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mc:AlternateContent xmlns:mc="http://schemas.openxmlformats.org/markup-compatibility/2006">
        <mc:Choice xmlns:a14="http://schemas.microsoft.com/office/drawing/2010/main" Requires="a14">
          <p:sp>
            <p:nvSpPr>
              <p:cNvPr id="17" name="Rectangle 16"/>
              <p:cNvSpPr/>
              <p:nvPr/>
            </p:nvSpPr>
            <p:spPr>
              <a:xfrm>
                <a:off x="1470605" y="69271"/>
                <a:ext cx="10224850" cy="523220"/>
              </a:xfrm>
              <a:prstGeom prst="rect">
                <a:avLst/>
              </a:prstGeom>
            </p:spPr>
            <p:txBody>
              <a:bodyPr wrap="none">
                <a:spAutoFit/>
              </a:bodyPr>
              <a:lstStyle/>
              <a:p>
                <a:pPr lvl="0" algn="ctr">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So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sánh</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giá</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trị</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biểu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thức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và</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bảng</a:t>
                </a:r>
                <a:r>
                  <a:rPr lang="en-US" sz="2800" b="1" noProof="0" dirty="0">
                    <a:solidFill>
                      <a:srgbClr val="FF0000"/>
                    </a:solidFill>
                    <a:latin typeface="Cambria" panose="02040503050406030204" pitchFamily="18" charset="0"/>
                  </a:rPr>
                  <a:t> </a:t>
                </a:r>
                <a:r>
                  <a:rPr lang="en-US" sz="2800" b="1" noProof="0" dirty="0" err="1">
                    <a:solidFill>
                      <a:srgbClr val="FF0000"/>
                    </a:solidFill>
                    <a:latin typeface="Cambria" panose="02040503050406030204" pitchFamily="18" charset="0"/>
                  </a:rPr>
                  <a:t>sau</a:t>
                </a:r>
                <a:r>
                  <a:rPr lang="en-US" sz="2800" b="1" noProof="0" dirty="0">
                    <a:solidFill>
                      <a:srgbClr val="FF0000"/>
                    </a:solidFill>
                    <a:latin typeface="Cambria" panose="02040503050406030204" pitchFamily="18" charset="0"/>
                  </a:rPr>
                  <a:t>:</a:t>
                </a:r>
                <a:endParaRPr kumimoji="0" lang="x-none"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mc:Choice>
        <mc:Fallback>
          <p:sp>
            <p:nvSpPr>
              <p:cNvPr id="17" name="Rectangle 16"/>
              <p:cNvSpPr>
                <a:spLocks noRot="1" noChangeAspect="1" noMove="1" noResize="1" noEditPoints="1" noAdjustHandles="1" noChangeArrowheads="1" noChangeShapeType="1" noTextEdit="1"/>
              </p:cNvSpPr>
              <p:nvPr/>
            </p:nvSpPr>
            <p:spPr>
              <a:xfrm>
                <a:off x="1470605" y="69271"/>
                <a:ext cx="10224850" cy="523220"/>
              </a:xfrm>
              <a:prstGeom prst="rect">
                <a:avLst/>
              </a:prstGeom>
              <a:blipFill rotWithShape="1">
                <a:blip r:embed="rId7"/>
                <a:stretch>
                  <a:fillRect l="-6" t="-11" b="7"/>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2974992" y="4568342"/>
                <a:ext cx="5166278" cy="646331"/>
              </a:xfrm>
              <a:prstGeom prst="rect">
                <a:avLst/>
              </a:prstGeom>
            </p:spPr>
            <p:txBody>
              <a:bodyPr wrap="square">
                <a:spAutoFit/>
              </a:bodyPr>
              <a:lstStyle/>
              <a:p>
                <a:pPr lvl="0" algn="ctr">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 </a:t>
                </a:r>
                <a14:m>
                  <m:oMath xmlns:m="http://schemas.openxmlformats.org/officeDocument/2006/math">
                    <m:r>
                      <a:rPr lang="en-US" altLang="en-US" sz="3200" i="1" smtClean="0">
                        <a:solidFill>
                          <a:srgbClr val="FF0000"/>
                        </a:solidFill>
                        <a:latin typeface="Cambria Math" panose="02040503050406030204" pitchFamily="18" charset="0"/>
                        <a:ea typeface="Cambria Math" panose="02040503050406030204" pitchFamily="18" charset="0"/>
                      </a:rPr>
                      <m:t>×</m:t>
                    </m:r>
                    <m:r>
                      <a:rPr lang="en-US" altLang="en-US" sz="3200" i="1">
                        <a:solidFill>
                          <a:schemeClr val="bg1"/>
                        </a:solidFill>
                        <a:latin typeface="Cambria Math" panose="02040503050406030204" pitchFamily="18" charset="0"/>
                        <a:ea typeface="Cambria Math" panose="02040503050406030204" pitchFamily="18" charset="0"/>
                      </a:rPr>
                      <m:t> </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 = b </a:t>
                </a:r>
                <a14:m>
                  <m:oMath xmlns:m="http://schemas.openxmlformats.org/officeDocument/2006/math">
                    <m:r>
                      <a:rPr lang="en-US" altLang="en-US" sz="3200" i="1">
                        <a:solidFill>
                          <a:srgbClr val="FF0000"/>
                        </a:solidFill>
                        <a:latin typeface="Cambria Math" panose="02040503050406030204" pitchFamily="18" charset="0"/>
                        <a:ea typeface="Cambria Math" panose="02040503050406030204" pitchFamily="18" charset="0"/>
                      </a:rPr>
                      <m:t>×</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a:t>
                </a:r>
                <a:endParaRPr kumimoji="0" lang="x-none"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974992" y="4568342"/>
                <a:ext cx="5166278" cy="646331"/>
              </a:xfrm>
              <a:prstGeom prst="rect">
                <a:avLst/>
              </a:prstGeom>
              <a:blipFill rotWithShape="1">
                <a:blip r:embed="rId8"/>
                <a:stretch>
                  <a:fillRect t="-24" r="11" b="8"/>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2" name="Text Box 33"/>
              <p:cNvSpPr txBox="1">
                <a:spLocks noChangeArrowheads="1"/>
              </p:cNvSpPr>
              <p:nvPr/>
            </p:nvSpPr>
            <p:spPr bwMode="auto">
              <a:xfrm>
                <a:off x="3962679" y="1639366"/>
                <a:ext cx="3438769" cy="584775"/>
              </a:xfrm>
              <a:prstGeom prst="rect">
                <a:avLst/>
              </a:prstGeom>
              <a:noFill/>
              <a:ln w="9525">
                <a:noFill/>
                <a:miter lim="800000"/>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4 </a:t>
                </a:r>
                <a14:m>
                  <m:oMath xmlns:m="http://schemas.openxmlformats.org/officeDocument/2006/math">
                    <m:r>
                      <a:rPr lang="en-US" altLang="en-US" sz="2800" i="1" smtClean="0">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8 = 32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mc:Choice>
        <mc:Fallback>
          <p:sp>
            <p:nvSpPr>
              <p:cNvPr id="12" name="Text Box 33"/>
              <p:cNvSpPr txBox="1">
                <a:spLocks noRot="1" noChangeAspect="1" noMove="1" noResize="1" noEditPoints="1" noAdjustHandles="1" noChangeArrowheads="1" noChangeShapeType="1" noTextEdit="1"/>
              </p:cNvSpPr>
              <p:nvPr/>
            </p:nvSpPr>
            <p:spPr bwMode="auto">
              <a:xfrm>
                <a:off x="3962679" y="1639366"/>
                <a:ext cx="3438769" cy="584775"/>
              </a:xfrm>
              <a:prstGeom prst="rect">
                <a:avLst/>
              </a:prstGeom>
              <a:blipFill rotWithShape="1">
                <a:blip r:embed="rId9"/>
                <a:stretch>
                  <a:fillRect l="-8" t="-74" r="15" b="63"/>
                </a:stretch>
              </a:blipFill>
              <a:ln w="9525">
                <a:noFill/>
                <a:miter lim="800000"/>
              </a:ln>
              <a:effectLst/>
            </p:spPr>
            <p:txBody>
              <a:bodyPr/>
              <a:lstStyle/>
              <a:p>
                <a:r>
                  <a:rPr lang="en-US" altLang="en-US">
                    <a:noFill/>
                  </a:rPr>
                  <a:t> </a:t>
                </a:r>
              </a:p>
            </p:txBody>
          </p:sp>
        </mc:Fallback>
      </mc:AlternateContent>
      <p:sp>
        <p:nvSpPr>
          <p:cNvPr id="13" name="Text Box 47"/>
          <p:cNvSpPr txBox="1">
            <a:spLocks noChangeArrowheads="1"/>
          </p:cNvSpPr>
          <p:nvPr/>
        </p:nvSpPr>
        <p:spPr bwMode="auto">
          <a:xfrm>
            <a:off x="1652518" y="3014624"/>
            <a:ext cx="3008923" cy="584775"/>
          </a:xfrm>
          <a:prstGeom prst="rect">
            <a:avLst/>
          </a:prstGeom>
          <a:noFill/>
          <a:ln w="9525">
            <a:noFill/>
            <a:miter lim="800000"/>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4" name="Text Box 47"/>
          <p:cNvSpPr txBox="1">
            <a:spLocks noChangeArrowheads="1"/>
          </p:cNvSpPr>
          <p:nvPr/>
        </p:nvSpPr>
        <p:spPr bwMode="auto">
          <a:xfrm>
            <a:off x="-401505" y="3035817"/>
            <a:ext cx="3008923" cy="584775"/>
          </a:xfrm>
          <a:prstGeom prst="rect">
            <a:avLst/>
          </a:prstGeom>
          <a:noFill/>
          <a:ln w="9525">
            <a:noFill/>
            <a:miter lim="800000"/>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 name="Text Box 46"/>
          <p:cNvSpPr txBox="1">
            <a:spLocks noChangeArrowheads="1"/>
          </p:cNvSpPr>
          <p:nvPr/>
        </p:nvSpPr>
        <p:spPr bwMode="auto">
          <a:xfrm>
            <a:off x="-368982" y="2318825"/>
            <a:ext cx="3008923" cy="584775"/>
          </a:xfrm>
          <a:prstGeom prst="rect">
            <a:avLst/>
          </a:prstGeom>
          <a:noFill/>
          <a:ln w="9525">
            <a:noFill/>
            <a:miter lim="800000"/>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6" name="Text Box 46"/>
          <p:cNvSpPr txBox="1">
            <a:spLocks noChangeArrowheads="1"/>
          </p:cNvSpPr>
          <p:nvPr/>
        </p:nvSpPr>
        <p:spPr bwMode="auto">
          <a:xfrm>
            <a:off x="-368982" y="1676919"/>
            <a:ext cx="3008923" cy="584775"/>
          </a:xfrm>
          <a:prstGeom prst="rect">
            <a:avLst/>
          </a:prstGeom>
          <a:noFill/>
          <a:ln w="9525">
            <a:noFill/>
            <a:miter lim="800000"/>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0" name="Text Box 46"/>
          <p:cNvSpPr txBox="1">
            <a:spLocks noChangeArrowheads="1"/>
          </p:cNvSpPr>
          <p:nvPr/>
        </p:nvSpPr>
        <p:spPr bwMode="auto">
          <a:xfrm>
            <a:off x="1665516" y="1667186"/>
            <a:ext cx="3008923" cy="584775"/>
          </a:xfrm>
          <a:prstGeom prst="rect">
            <a:avLst/>
          </a:prstGeom>
          <a:noFill/>
          <a:ln w="9525">
            <a:noFill/>
            <a:miter lim="800000"/>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8</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mc:AlternateContent xmlns:mc="http://schemas.openxmlformats.org/markup-compatibility/2006">
        <mc:Choice xmlns:a14="http://schemas.microsoft.com/office/drawing/2010/main" Requires="a14">
          <p:sp>
            <p:nvSpPr>
              <p:cNvPr id="21" name="Text Box 33"/>
              <p:cNvSpPr txBox="1">
                <a:spLocks noChangeArrowheads="1"/>
              </p:cNvSpPr>
              <p:nvPr/>
            </p:nvSpPr>
            <p:spPr bwMode="auto">
              <a:xfrm>
                <a:off x="7753241" y="1639366"/>
                <a:ext cx="3438769" cy="584775"/>
              </a:xfrm>
              <a:prstGeom prst="rect">
                <a:avLst/>
              </a:prstGeom>
              <a:noFill/>
              <a:ln w="9525">
                <a:noFill/>
                <a:miter lim="800000"/>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8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lang="en-US" sz="3200" b="1" dirty="0">
                    <a:solidFill>
                      <a:prstClr val="white"/>
                    </a:solidFill>
                    <a:latin typeface="Cambria" panose="02040503050406030204" pitchFamily="18" charset="0"/>
                  </a:rPr>
                  <a:t>4</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 32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ndParaRPr>
              </a:p>
            </p:txBody>
          </p:sp>
        </mc:Choice>
        <mc:Fallback>
          <p:sp>
            <p:nvSpPr>
              <p:cNvPr id="21" name="Text Box 33"/>
              <p:cNvSpPr txBox="1">
                <a:spLocks noRot="1" noChangeAspect="1" noMove="1" noResize="1" noEditPoints="1" noAdjustHandles="1" noChangeArrowheads="1" noChangeShapeType="1" noTextEdit="1"/>
              </p:cNvSpPr>
              <p:nvPr/>
            </p:nvSpPr>
            <p:spPr bwMode="auto">
              <a:xfrm>
                <a:off x="7753241" y="1639366"/>
                <a:ext cx="3438769" cy="584775"/>
              </a:xfrm>
              <a:prstGeom prst="rect">
                <a:avLst/>
              </a:prstGeom>
              <a:blipFill rotWithShape="1">
                <a:blip r:embed="rId10"/>
                <a:stretch>
                  <a:fillRect l="-15" t="-74" r="4" b="63"/>
                </a:stretch>
              </a:blipFill>
              <a:ln w="9525">
                <a:noFill/>
                <a:miter lim="800000"/>
              </a:ln>
              <a:effectLst/>
            </p:spPr>
            <p:txBody>
              <a:bodyPr/>
              <a:lstStyle/>
              <a:p>
                <a:r>
                  <a:rPr lang="en-US" altLang="en-US">
                    <a:noFill/>
                  </a:rPr>
                  <a:t> </a:t>
                </a:r>
              </a:p>
            </p:txBody>
          </p:sp>
        </mc:Fallback>
      </mc:AlternateContent>
      <p:sp>
        <p:nvSpPr>
          <p:cNvPr id="29" name="Text Box 14"/>
          <p:cNvSpPr txBox="1">
            <a:spLocks noChangeArrowheads="1"/>
          </p:cNvSpPr>
          <p:nvPr/>
        </p:nvSpPr>
        <p:spPr bwMode="auto">
          <a:xfrm>
            <a:off x="20574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0" name="Text Box 9"/>
          <p:cNvSpPr txBox="1">
            <a:spLocks noChangeArrowheads="1"/>
          </p:cNvSpPr>
          <p:nvPr/>
        </p:nvSpPr>
        <p:spPr bwMode="auto">
          <a:xfrm>
            <a:off x="1808843" y="301812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Times New Roman" panose="02020603050405020304" pitchFamily="18" charset="0"/>
              <a:cs typeface="Arial" panose="020B0604020202020204" pitchFamily="34" charset="0"/>
            </a:endParaRPr>
          </a:p>
        </p:txBody>
      </p:sp>
      <p:sp>
        <p:nvSpPr>
          <p:cNvPr id="40" name="Rectangle 39"/>
          <p:cNvSpPr/>
          <p:nvPr/>
        </p:nvSpPr>
        <p:spPr>
          <a:xfrm rot="5400000">
            <a:off x="5618953" y="736911"/>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5400000">
            <a:off x="9025880" y="754098"/>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3460883" y="5124394"/>
            <a:ext cx="1587062" cy="966952"/>
            <a:chOff x="3121572" y="2816772"/>
            <a:chExt cx="1587062" cy="966952"/>
          </a:xfrm>
          <a:solidFill>
            <a:srgbClr val="92D050"/>
          </a:solidFill>
        </p:grpSpPr>
        <p:cxnSp>
          <p:nvCxnSpPr>
            <p:cNvPr id="43" name="Straight Arrow Connector 42"/>
            <p:cNvCxnSpPr>
              <a:endCxn id="44" idx="0"/>
            </p:cNvCxnSpPr>
            <p:nvPr/>
          </p:nvCxnSpPr>
          <p:spPr>
            <a:xfrm flipH="1">
              <a:off x="3915103" y="2816772"/>
              <a:ext cx="187340"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3"/>
            <p:cNvSpPr/>
            <p:nvPr/>
          </p:nvSpPr>
          <p:spPr>
            <a:xfrm>
              <a:off x="3121572" y="3300248"/>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5558131" y="5124394"/>
            <a:ext cx="1587062" cy="966952"/>
            <a:chOff x="5016274" y="2832484"/>
            <a:chExt cx="1587062" cy="966952"/>
          </a:xfrm>
          <a:solidFill>
            <a:srgbClr val="92D050"/>
          </a:solidFill>
        </p:grpSpPr>
        <p:cxnSp>
          <p:nvCxnSpPr>
            <p:cNvPr id="46" name="Straight Arrow Connector 45"/>
            <p:cNvCxnSpPr>
              <a:endCxn id="47" idx="0"/>
            </p:cNvCxnSpPr>
            <p:nvPr/>
          </p:nvCxnSpPr>
          <p:spPr>
            <a:xfrm>
              <a:off x="5402760" y="2832484"/>
              <a:ext cx="407045"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31"/>
            <p:cNvSpPr/>
            <p:nvPr/>
          </p:nvSpPr>
          <p:spPr>
            <a:xfrm>
              <a:off x="5016274" y="3315960"/>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0" name="Group 59"/>
          <p:cNvGrpSpPr/>
          <p:nvPr/>
        </p:nvGrpSpPr>
        <p:grpSpPr>
          <a:xfrm>
            <a:off x="4215218" y="3804882"/>
            <a:ext cx="1587062" cy="948849"/>
            <a:chOff x="5522901" y="1386579"/>
            <a:chExt cx="1587062" cy="948849"/>
          </a:xfrm>
          <a:solidFill>
            <a:srgbClr val="92D050"/>
          </a:solidFill>
        </p:grpSpPr>
        <p:cxnSp>
          <p:nvCxnSpPr>
            <p:cNvPr id="61" name="Straight Arrow Connector 60"/>
            <p:cNvCxnSpPr/>
            <p:nvPr/>
          </p:nvCxnSpPr>
          <p:spPr>
            <a:xfrm flipH="1" flipV="1">
              <a:off x="6316432" y="1870055"/>
              <a:ext cx="197708" cy="465373"/>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20"/>
            <p:cNvSpPr/>
            <p:nvPr/>
          </p:nvSpPr>
          <p:spPr>
            <a:xfrm>
              <a:off x="5522901"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6096000" y="3821436"/>
            <a:ext cx="1587062" cy="948849"/>
            <a:chOff x="7365425" y="1386579"/>
            <a:chExt cx="1587062" cy="948849"/>
          </a:xfrm>
          <a:solidFill>
            <a:srgbClr val="92D050"/>
          </a:solidFill>
        </p:grpSpPr>
        <p:cxnSp>
          <p:nvCxnSpPr>
            <p:cNvPr id="64" name="Straight Arrow Connector 63"/>
            <p:cNvCxnSpPr/>
            <p:nvPr/>
          </p:nvCxnSpPr>
          <p:spPr>
            <a:xfrm flipV="1">
              <a:off x="7903494" y="1870056"/>
              <a:ext cx="255462" cy="465372"/>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27"/>
            <p:cNvSpPr/>
            <p:nvPr/>
          </p:nvSpPr>
          <p:spPr>
            <a:xfrm>
              <a:off x="7365425"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211178" y="5040652"/>
            <a:ext cx="1155897" cy="829833"/>
            <a:chOff x="9565913" y="4858123"/>
            <a:chExt cx="1155897" cy="829833"/>
          </a:xfrm>
        </p:grpSpPr>
        <p:sp>
          <p:nvSpPr>
            <p:cNvPr id="4" name="Right Brace 3"/>
            <p:cNvSpPr/>
            <p:nvPr/>
          </p:nvSpPr>
          <p:spPr>
            <a:xfrm rot="5400000">
              <a:off x="10067473" y="446028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ounded Rectangle 27"/>
            <p:cNvSpPr/>
            <p:nvPr/>
          </p:nvSpPr>
          <p:spPr>
            <a:xfrm>
              <a:off x="9565913" y="5204480"/>
              <a:ext cx="1052177"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9" name="Group 68"/>
          <p:cNvGrpSpPr/>
          <p:nvPr/>
        </p:nvGrpSpPr>
        <p:grpSpPr>
          <a:xfrm>
            <a:off x="5700982" y="5061529"/>
            <a:ext cx="1236546" cy="814651"/>
            <a:chOff x="7299217" y="4758043"/>
            <a:chExt cx="1236546" cy="814651"/>
          </a:xfrm>
        </p:grpSpPr>
        <p:sp>
          <p:nvSpPr>
            <p:cNvPr id="70" name="Right Brace 69"/>
            <p:cNvSpPr/>
            <p:nvPr/>
          </p:nvSpPr>
          <p:spPr>
            <a:xfrm rot="5400000">
              <a:off x="7773526" y="436020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ounded Rectangle 27"/>
            <p:cNvSpPr/>
            <p:nvPr/>
          </p:nvSpPr>
          <p:spPr>
            <a:xfrm>
              <a:off x="7299217" y="5089218"/>
              <a:ext cx="1236546"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sp>
        <p:nvSpPr>
          <p:cNvPr id="72" name="Text Box 14"/>
          <p:cNvSpPr txBox="1">
            <a:spLocks noChangeArrowheads="1"/>
          </p:cNvSpPr>
          <p:nvPr/>
        </p:nvSpPr>
        <p:spPr bwMode="auto">
          <a:xfrm>
            <a:off x="20574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3" name="TextBox 72"/>
          <p:cNvSpPr txBox="1">
            <a:spLocks noChangeArrowheads="1"/>
          </p:cNvSpPr>
          <p:nvPr/>
        </p:nvSpPr>
        <p:spPr bwMode="auto">
          <a:xfrm flipH="1">
            <a:off x="1652518" y="5697973"/>
            <a:ext cx="10983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Nhận</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xét</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về</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x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x a?</a:t>
            </a:r>
            <a:endPar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74" name="TextBox 73"/>
          <p:cNvSpPr txBox="1">
            <a:spLocks noChangeArrowheads="1"/>
          </p:cNvSpPr>
          <p:nvPr/>
        </p:nvSpPr>
        <p:spPr bwMode="auto">
          <a:xfrm flipH="1">
            <a:off x="1652518" y="5704673"/>
            <a:ext cx="9532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đều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có</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vị</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trí</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khác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nhau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endPar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78" name="TextBox 77"/>
          <p:cNvSpPr txBox="1">
            <a:spLocks noChangeArrowheads="1"/>
          </p:cNvSpPr>
          <p:nvPr/>
        </p:nvSpPr>
        <p:spPr bwMode="auto">
          <a:xfrm flipH="1">
            <a:off x="945498" y="5722153"/>
            <a:ext cx="109837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Khi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đổi</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chỗ</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một</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thì</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đó</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thế</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nào</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endPar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flipH="1">
            <a:off x="1021754" y="5507558"/>
            <a:ext cx="9845726" cy="954107"/>
          </a:xfrm>
          <a:prstGeom prst="rect">
            <a:avLst/>
          </a:prstGeom>
          <a:noFill/>
        </p:spPr>
        <p:txBody>
          <a:bodyPr wrap="square">
            <a:spAutoFit/>
          </a:bodyPr>
          <a:lstStyle/>
          <a:p>
            <a:pPr algn="ctr" eaLnBrk="0" fontAlgn="base" hangingPunct="0">
              <a:spcBef>
                <a:spcPct val="0"/>
              </a:spcBef>
              <a:spcAft>
                <a:spcPct val="0"/>
              </a:spcAft>
              <a:defRPr/>
            </a:pP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Khi ta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chỗ</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thừa</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trong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một</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thì</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endPar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endParaRPr>
          </a:p>
          <a:p>
            <a:pPr algn="ctr" eaLnBrk="0" fontAlgn="base" hangingPunct="0">
              <a:spcBef>
                <a:spcPct val="0"/>
              </a:spcBef>
              <a:spcAft>
                <a:spcPct val="0"/>
              </a:spcAft>
              <a:defRPr/>
            </a:pP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không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thay</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a:t>
            </a:r>
            <a:endPar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a:spLocks noChangeArrowheads="1"/>
          </p:cNvSpPr>
          <p:nvPr/>
        </p:nvSpPr>
        <p:spPr bwMode="auto">
          <a:xfrm>
            <a:off x="2241550" y="3856688"/>
            <a:ext cx="6765885" cy="584775"/>
          </a:xfrm>
          <a:prstGeom prst="rect">
            <a:avLst/>
          </a:prstGeom>
          <a:solidFill>
            <a:srgbClr val="FFFF00"/>
          </a:solidFill>
          <a:ln w="19050">
            <a:solidFill>
              <a:schemeClr val="tx1"/>
            </a:solidFill>
            <a:prstDash val="dash"/>
            <a:miter lim="800000"/>
          </a:ln>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eaLnBrk="0" fontAlgn="base" hangingPunct="0">
              <a:spcBef>
                <a:spcPct val="0"/>
              </a:spcBef>
              <a:spcAft>
                <a:spcPct val="0"/>
              </a:spcAft>
              <a:buNone/>
            </a:pPr>
            <a:r>
              <a:rPr lang="en-US" altLang="en-US" dirty="0" err="1">
                <a:latin typeface="Cambria" panose="02040503050406030204" pitchFamily="18" charset="0"/>
                <a:ea typeface="Cambria" panose="02040503050406030204" pitchFamily="18" charset="0"/>
                <a:cs typeface="Arial" panose="020B0604020202020204" pitchFamily="34" charset="0"/>
              </a:rPr>
              <a:t>Tính</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chất</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giao</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hoán</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trong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phép</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nhân</a:t>
            </a:r>
            <a:endParaRPr lang="en-US" altLang="en-US" dirty="0">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barn(inVertical)">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barn(inVertical)">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mph" presetSubtype="0" fill="hold" grpId="1" nodeType="clickEffect">
                                  <p:stCondLst>
                                    <p:cond delay="0"/>
                                  </p:stCondLst>
                                  <p:iterate type="lt">
                                    <p:tmPct val="4000"/>
                                  </p:iterate>
                                  <p:childTnLst>
                                    <p:set>
                                      <p:cBhvr override="childStyle">
                                        <p:cTn id="89" dur="500" fill="hold"/>
                                        <p:tgtEl>
                                          <p:spTgt spid="17"/>
                                        </p:tgtEl>
                                        <p:attrNameLst>
                                          <p:attrName>style.textDecorationUnderline</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linds(horizontal)">
                                      <p:cBhvr>
                                        <p:cTn id="100" dur="500"/>
                                        <p:tgtEl>
                                          <p:spTgt spid="42"/>
                                        </p:tgtEl>
                                      </p:cBhvr>
                                    </p:animEffect>
                                  </p:childTnLst>
                                </p:cTn>
                              </p:par>
                              <p:par>
                                <p:cTn id="101" presetID="3" presetClass="entr" presetSubtype="10"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linds(horizontal)">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blinds(horizontal)">
                                      <p:cBhvr>
                                        <p:cTn id="108" dur="500"/>
                                        <p:tgtEl>
                                          <p:spTgt spid="60"/>
                                        </p:tgtEl>
                                      </p:cBhvr>
                                    </p:animEffect>
                                  </p:childTnLst>
                                </p:cTn>
                              </p:par>
                              <p:par>
                                <p:cTn id="109" presetID="3" presetClass="entr" presetSubtype="10" fill="hold"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blinds(horizontal)">
                                      <p:cBhvr>
                                        <p:cTn id="111" dur="500"/>
                                        <p:tgtEl>
                                          <p:spTgt spid="63"/>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xit" presetSubtype="10" fill="hold" nodeType="clickEffect">
                                  <p:stCondLst>
                                    <p:cond delay="0"/>
                                  </p:stCondLst>
                                  <p:childTnLst>
                                    <p:animEffect transition="out" filter="randombar(horizontal)">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par>
                                <p:cTn id="117" presetID="14" presetClass="exit" presetSubtype="10" fill="hold" nodeType="with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4" presetClass="exit" presetSubtype="10" fill="hold" nodeType="withEffect">
                                  <p:stCondLst>
                                    <p:cond delay="0"/>
                                  </p:stCondLst>
                                  <p:childTnLst>
                                    <p:animEffect transition="out" filter="randombar(horizontal)">
                                      <p:cBhvr>
                                        <p:cTn id="121" dur="500"/>
                                        <p:tgtEl>
                                          <p:spTgt spid="60"/>
                                        </p:tgtEl>
                                      </p:cBhvr>
                                    </p:animEffect>
                                    <p:set>
                                      <p:cBhvr>
                                        <p:cTn id="122" dur="1" fill="hold">
                                          <p:stCondLst>
                                            <p:cond delay="499"/>
                                          </p:stCondLst>
                                        </p:cTn>
                                        <p:tgtEl>
                                          <p:spTgt spid="60"/>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63"/>
                                        </p:tgtEl>
                                      </p:cBhvr>
                                    </p:animEffect>
                                    <p:set>
                                      <p:cBhvr>
                                        <p:cTn id="125" dur="1" fill="hold">
                                          <p:stCondLst>
                                            <p:cond delay="499"/>
                                          </p:stCondLst>
                                        </p:cTn>
                                        <p:tgtEl>
                                          <p:spTgt spid="6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barn(inVertical)">
                                      <p:cBhvr>
                                        <p:cTn id="130" dur="500"/>
                                        <p:tgtEl>
                                          <p:spTgt spid="11"/>
                                        </p:tgtEl>
                                      </p:cBhvr>
                                    </p:animEffect>
                                  </p:childTnLst>
                                </p:cTn>
                              </p:par>
                              <p:par>
                                <p:cTn id="131" presetID="16" presetClass="entr" presetSubtype="21" fill="hold" nodeType="withEffect">
                                  <p:stCondLst>
                                    <p:cond delay="0"/>
                                  </p:stCondLst>
                                  <p:childTnLst>
                                    <p:set>
                                      <p:cBhvr>
                                        <p:cTn id="132" dur="1" fill="hold">
                                          <p:stCondLst>
                                            <p:cond delay="0"/>
                                          </p:stCondLst>
                                        </p:cTn>
                                        <p:tgtEl>
                                          <p:spTgt spid="69"/>
                                        </p:tgtEl>
                                        <p:attrNameLst>
                                          <p:attrName>style.visibility</p:attrName>
                                        </p:attrNameLst>
                                      </p:cBhvr>
                                      <p:to>
                                        <p:strVal val="visible"/>
                                      </p:to>
                                    </p:set>
                                    <p:animEffect transition="in" filter="barn(inVertical)">
                                      <p:cBhvr>
                                        <p:cTn id="133" dur="500"/>
                                        <p:tgtEl>
                                          <p:spTgt spid="69"/>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11"/>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6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81"/>
                                        </p:tgtEl>
                                        <p:attrNameLst>
                                          <p:attrName>style.visibility</p:attrName>
                                        </p:attrNameLst>
                                      </p:cBhvr>
                                      <p:to>
                                        <p:strVal val="visible"/>
                                      </p:to>
                                    </p:set>
                                    <p:animEffect transition="in" filter="wipe(down)">
                                      <p:cBhvr>
                                        <p:cTn id="144" dur="500"/>
                                        <p:tgtEl>
                                          <p:spTgt spid="81"/>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barn(inVertical)">
                                      <p:cBhvr>
                                        <p:cTn id="147" dur="500"/>
                                        <p:tgtEl>
                                          <p:spTgt spid="7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xit" presetSubtype="4" fill="hold" grpId="1" nodeType="clickEffect">
                                  <p:stCondLst>
                                    <p:cond delay="0"/>
                                  </p:stCondLst>
                                  <p:childTnLst>
                                    <p:animEffect transition="out" filter="wipe(down)">
                                      <p:cBhvr>
                                        <p:cTn id="151" dur="500"/>
                                        <p:tgtEl>
                                          <p:spTgt spid="73"/>
                                        </p:tgtEl>
                                      </p:cBhvr>
                                    </p:animEffect>
                                    <p:set>
                                      <p:cBhvr>
                                        <p:cTn id="152" dur="1" fill="hold">
                                          <p:stCondLst>
                                            <p:cond delay="499"/>
                                          </p:stCondLst>
                                        </p:cTn>
                                        <p:tgtEl>
                                          <p:spTgt spid="73"/>
                                        </p:tgtEl>
                                        <p:attrNameLst>
                                          <p:attrName>style.visibility</p:attrName>
                                        </p:attrNameLst>
                                      </p:cBhvr>
                                      <p:to>
                                        <p:strVal val="hidden"/>
                                      </p:to>
                                    </p:set>
                                  </p:childTnLst>
                                </p:cTn>
                              </p:par>
                              <p:par>
                                <p:cTn id="153" presetID="22" presetClass="entr" presetSubtype="4" fill="hold" grpId="0" nodeType="withEffect">
                                  <p:stCondLst>
                                    <p:cond delay="0"/>
                                  </p:stCondLst>
                                  <p:childTnLst>
                                    <p:set>
                                      <p:cBhvr>
                                        <p:cTn id="154" dur="1" fill="hold">
                                          <p:stCondLst>
                                            <p:cond delay="0"/>
                                          </p:stCondLst>
                                        </p:cTn>
                                        <p:tgtEl>
                                          <p:spTgt spid="74"/>
                                        </p:tgtEl>
                                        <p:attrNameLst>
                                          <p:attrName>style.visibility</p:attrName>
                                        </p:attrNameLst>
                                      </p:cBhvr>
                                      <p:to>
                                        <p:strVal val="visible"/>
                                      </p:to>
                                    </p:set>
                                    <p:animEffect transition="in" filter="wipe(down)">
                                      <p:cBhvr>
                                        <p:cTn id="155" dur="500"/>
                                        <p:tgtEl>
                                          <p:spTgt spid="74"/>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74"/>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78"/>
                                        </p:tgtEl>
                                        <p:attrNameLst>
                                          <p:attrName>style.visibility</p:attrName>
                                        </p:attrNameLst>
                                      </p:cBhvr>
                                      <p:to>
                                        <p:strVal val="visible"/>
                                      </p:to>
                                    </p:set>
                                    <p:animEffect transition="in" filter="wipe(down)">
                                      <p:cBhvr>
                                        <p:cTn id="164" dur="500"/>
                                        <p:tgtEl>
                                          <p:spTgt spid="78"/>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xit" presetSubtype="4" fill="hold" grpId="1" nodeType="clickEffect">
                                  <p:stCondLst>
                                    <p:cond delay="0"/>
                                  </p:stCondLst>
                                  <p:childTnLst>
                                    <p:animEffect transition="out" filter="wipe(down)">
                                      <p:cBhvr>
                                        <p:cTn id="168" dur="500"/>
                                        <p:tgtEl>
                                          <p:spTgt spid="78"/>
                                        </p:tgtEl>
                                      </p:cBhvr>
                                    </p:animEffect>
                                    <p:set>
                                      <p:cBhvr>
                                        <p:cTn id="169" dur="1" fill="hold">
                                          <p:stCondLst>
                                            <p:cond delay="499"/>
                                          </p:stCondLst>
                                        </p:cTn>
                                        <p:tgtEl>
                                          <p:spTgt spid="78"/>
                                        </p:tgtEl>
                                        <p:attrNameLst>
                                          <p:attrName>style.visibility</p:attrName>
                                        </p:attrNameLst>
                                      </p:cBhvr>
                                      <p:to>
                                        <p:strVal val="hidden"/>
                                      </p:to>
                                    </p:set>
                                  </p:childTnLst>
                                </p:cTn>
                              </p:par>
                              <p:par>
                                <p:cTn id="170" presetID="16" presetClass="entr" presetSubtype="21" fill="hold" grpId="0" nodeType="withEffect">
                                  <p:stCondLst>
                                    <p:cond delay="0"/>
                                  </p:stCondLst>
                                  <p:childTnLst>
                                    <p:set>
                                      <p:cBhvr>
                                        <p:cTn id="171" dur="1" fill="hold">
                                          <p:stCondLst>
                                            <p:cond delay="0"/>
                                          </p:stCondLst>
                                        </p:cTn>
                                        <p:tgtEl>
                                          <p:spTgt spid="79"/>
                                        </p:tgtEl>
                                        <p:attrNameLst>
                                          <p:attrName>style.visibility</p:attrName>
                                        </p:attrNameLst>
                                      </p:cBhvr>
                                      <p:to>
                                        <p:strVal val="visible"/>
                                      </p:to>
                                    </p:set>
                                    <p:animEffect transition="in" filter="barn(inVertical)">
                                      <p:cBhvr>
                                        <p:cTn id="172" dur="500"/>
                                        <p:tgtEl>
                                          <p:spTgt spid="7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80"/>
                                        </p:tgtEl>
                                        <p:attrNameLst>
                                          <p:attrName>style.visibility</p:attrName>
                                        </p:attrNameLst>
                                      </p:cBhvr>
                                      <p:to>
                                        <p:strVal val="visible"/>
                                      </p:to>
                                    </p:set>
                                    <p:animEffect transition="in" filter="fade">
                                      <p:cBhvr>
                                        <p:cTn id="17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7" grpId="1"/>
      <p:bldP spid="18" grpId="0"/>
      <p:bldP spid="12" grpId="0"/>
      <p:bldP spid="13" grpId="0"/>
      <p:bldP spid="14" grpId="0"/>
      <p:bldP spid="15" grpId="0"/>
      <p:bldP spid="16" grpId="0"/>
      <p:bldP spid="20" grpId="0"/>
      <p:bldP spid="21" grpId="0"/>
      <p:bldP spid="40" grpId="0" animBg="1"/>
      <p:bldP spid="40" grpId="1" animBg="1"/>
      <p:bldP spid="41" grpId="0" animBg="1"/>
      <p:bldP spid="41" grpId="1" animBg="1"/>
      <p:bldP spid="73" grpId="0"/>
      <p:bldP spid="73" grpId="1"/>
      <p:bldP spid="74" grpId="0"/>
      <p:bldP spid="74" grpId="1"/>
      <p:bldP spid="78" grpId="0"/>
      <p:bldP spid="78" grpId="1"/>
      <p:bldP spid="79" grpId="0"/>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0629" y="0"/>
            <a:ext cx="123226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1625601" y="566738"/>
            <a:ext cx="54975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0" fontAlgn="base" hangingPunct="0">
              <a:spcBef>
                <a:spcPct val="0"/>
              </a:spcBef>
              <a:spcAft>
                <a:spcPct val="0"/>
              </a:spcAft>
            </a:pPr>
            <a:r>
              <a:rPr lang="en-US" altLang="en-US" sz="3200" b="1" dirty="0" err="1">
                <a:solidFill>
                  <a:srgbClr val="FFFF00"/>
                </a:solidFill>
                <a:latin typeface="UTM Americana EB" panose="02040603050506020204" pitchFamily="18" charset="0"/>
              </a:rPr>
              <a:t>Tính</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chất</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giao</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hoán</a:t>
            </a:r>
            <a:endParaRPr lang="en-US" altLang="en-US" sz="3200" b="1" dirty="0">
              <a:solidFill>
                <a:srgbClr val="FFFF00"/>
              </a:solidFill>
              <a:latin typeface="UTM Americana EB" panose="02040603050506020204" pitchFamily="18" charset="0"/>
            </a:endParaRPr>
          </a:p>
          <a:p>
            <a:pPr algn="ctr" eaLnBrk="0" fontAlgn="base" hangingPunct="0">
              <a:spcBef>
                <a:spcPct val="0"/>
              </a:spcBef>
              <a:spcAft>
                <a:spcPct val="0"/>
              </a:spcAft>
            </a:pPr>
            <a:r>
              <a:rPr lang="en-US" altLang="en-US" sz="3200" b="1" dirty="0" err="1">
                <a:solidFill>
                  <a:srgbClr val="FFFF00"/>
                </a:solidFill>
                <a:latin typeface="UTM Americana EB" panose="02040603050506020204" pitchFamily="18" charset="0"/>
              </a:rPr>
              <a:t>của</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phép</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nhân</a:t>
            </a:r>
            <a:endParaRPr lang="en-US" altLang="en-US" sz="3200" b="1" dirty="0">
              <a:solidFill>
                <a:srgbClr val="FFFF00"/>
              </a:solidFill>
              <a:latin typeface="UTM Americana EB" panose="02040603050506020204" pitchFamily="18" charset="0"/>
            </a:endParaRPr>
          </a:p>
        </p:txBody>
      </p:sp>
      <p:sp>
        <p:nvSpPr>
          <p:cNvPr id="7" name="Rectangle: Rounded Corners 6"/>
          <p:cNvSpPr/>
          <p:nvPr/>
        </p:nvSpPr>
        <p:spPr>
          <a:xfrm>
            <a:off x="870857" y="2211388"/>
            <a:ext cx="6818086" cy="1785937"/>
          </a:xfrm>
          <a:prstGeom prst="round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Khi </a:t>
            </a:r>
            <a:r>
              <a:rPr lang="en-US" altLang="en-US" sz="3600" b="1" dirty="0" err="1">
                <a:solidFill>
                  <a:prstClr val="black"/>
                </a:solidFill>
                <a:latin typeface="Times New Roman" panose="02020603050405020304" pitchFamily="18" charset="0"/>
                <a:cs typeface="Times New Roman" panose="02020603050405020304" pitchFamily="18" charset="0"/>
              </a:rPr>
              <a:t>đổi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chô</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các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thừa</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sô</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trong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một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tích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tích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không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thay</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đổi</a:t>
            </a:r>
            <a:r>
              <a:rPr lang="en-US" altLang="en-US" sz="3600" b="1" dirty="0">
                <a:solidFill>
                  <a:prstClr val="black"/>
                </a:solidFill>
                <a:latin typeface="HP001 4 hàng" panose="020B0603050302020204" pitchFamily="34" charset="0"/>
              </a:rPr>
              <a:t>.</a:t>
            </a:r>
            <a:endParaRPr lang="en-US" altLang="en-US" sz="3600" b="1" dirty="0">
              <a:solidFill>
                <a:prstClr val="black"/>
              </a:solidFill>
              <a:latin typeface="HP001 4 hàng" panose="020B0603050302020204" pitchFamily="34" charset="0"/>
            </a:endParaRPr>
          </a:p>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a x b = b x a</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6">
                                            <p:txEl>
                                              <p:pRg st="1" end="1"/>
                                            </p:txEl>
                                          </p:spTgt>
                                        </p:tgtEl>
                                        <p:attrNameLst>
                                          <p:attrName>style.textDecorationUnderline</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iterate type="wd">
                                    <p:tmPct val="10000"/>
                                  </p:iterate>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iterate type="wd">
                                    <p:tmPct val="10000"/>
                                  </p:iterate>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SPRING_SLIDE_INDENT_LEVEL" val="0"/>
  <p:tag name="ISPRING_PRESENTER_ID" val="{A8AAA571-8D8A-4D6B-9864-A46D6F7793A7}"/>
  <p:tag name="ISPRING_CUSTOM_TIMING_USED" val="1"/>
  <p:tag name="GENSWF_ADVANCE_TIME" val="9.398"/>
  <p:tag name="GENSWF_SLIDE_TITLE" val="Khởi động"/>
  <p:tag name="ISPRING_SLIDE_ID_2" val="{9EB3D8D1-7EC2-45A7-9F04-F8ECF3391D7C}"/>
</p:tagLst>
</file>

<file path=ppt/tags/tag2.xml><?xml version="1.0" encoding="utf-8"?>
<p:tagLst xmlns:p="http://schemas.openxmlformats.org/presentationml/2006/main">
  <p:tag name="TIMING" val="|1.3"/>
</p:tagLst>
</file>

<file path=ppt/tags/tag3.xml><?xml version="1.0" encoding="utf-8"?>
<p:tagLst xmlns:p="http://schemas.openxmlformats.org/presentationml/2006/main">
  <p:tag name="TIMING" val="|1.2"/>
</p:tagLst>
</file>

<file path=ppt/tags/tag4.xml><?xml version="1.0" encoding="utf-8"?>
<p:tagLst xmlns:p="http://schemas.openxmlformats.org/presentationml/2006/main">
  <p:tag name="ISPRING_SLIDE_INDENT_LEVEL" val="0"/>
  <p:tag name="ISPRING_PRESENTER_ID" val="{A8AAA571-8D8A-4D6B-9864-A46D6F7793A7}"/>
  <p:tag name="ISPRING_CUSTOM_TIMING_USED" val="1"/>
  <p:tag name="GENSWF_ADVANCE_TIME" val="18.482"/>
  <p:tag name="TIMING" val="|4.117|2.118"/>
  <p:tag name="GENSWF_SLIDE_TITLE" val="Ghi nhớ"/>
  <p:tag name="ISPRING_SLIDE_ID_2" val="{315C7B67-080C-4E95-9BE2-68B2AC9F6A21}"/>
</p:tagLst>
</file>

<file path=ppt/tags/tag5.xml><?xml version="1.0" encoding="utf-8"?>
<p:tagLst xmlns:p="http://schemas.openxmlformats.org/presentationml/2006/main">
  <p:tag name="ISPRING_SLIDE_INDENT_LEVEL" val="0"/>
  <p:tag name="ISPRING_CUSTOM_TIMING_USED" val="1"/>
  <p:tag name="GENSWF_ADVANCE_TIME" val="11.157"/>
  <p:tag name="ISPRING_PRESENTER_ID" val="{A8AAA571-8D8A-4D6B-9864-A46D6F7793A7}"/>
  <p:tag name="GENSWF_SLIDE_TITLE" val="Luyện tập"/>
  <p:tag name="ISPRING_SLIDE_ID_2" val="{D4E6C62C-BC8F-43BC-AC99-BCDA4DBD63E2}"/>
</p:tagLst>
</file>

<file path=ppt/tags/tag6.xml><?xml version="1.0" encoding="utf-8"?>
<p:tagLst xmlns:p="http://schemas.openxmlformats.org/presentationml/2006/main">
  <p:tag name="ISPRING_SLIDE_INDENT_LEVEL" val="0"/>
  <p:tag name="ISPRING_CUSTOM_TIMING_USED" val="1"/>
  <p:tag name="ISPRING_PRESENTER_ID" val="{A8AAA571-8D8A-4D6B-9864-A46D6F7793A7}"/>
  <p:tag name="GENSWF_SLIDE_TITLE" val="Củng cố"/>
  <p:tag name="GENSWF_ADVANCE_TIME" val="19.334"/>
  <p:tag name="TIMING" val="|6.116"/>
  <p:tag name="ISPRING_SLIDE_ID_2" val="{979AABB2-FBEA-4936-B99E-65E182E79B9B}"/>
</p:tagLst>
</file>

<file path=ppt/tags/tag7.xml><?xml version="1.0" encoding="utf-8"?>
<p:tagLst xmlns:p="http://schemas.openxmlformats.org/presentationml/2006/main">
  <p:tag name="ISPRING_PRESENTER_ID" val="{A8AAA571-8D8A-4D6B-9864-A46D6F7793A7}"/>
  <p:tag name="GENSWF_SLIDE_TITLE" val="Kết luận 1"/>
  <p:tag name="ISPRING_CUSTOM_TIMING_USED" val="1"/>
  <p:tag name="GENSWF_ADVANCE_TIME" val="33.717"/>
  <p:tag name="TIMING" val="|7.612|4.605"/>
  <p:tag name="ISPRING_SLIDE_INDENT_LEVEL" val="1"/>
  <p:tag name="ISPRING_SLIDE_ID_2" val="{17975FB1-4476-4C2B-9AAF-D3E5609B22FD}"/>
</p:tagLst>
</file>

<file path=ppt/tags/tag8.xml><?xml version="1.0" encoding="utf-8"?>
<p:tagLst xmlns:p="http://schemas.openxmlformats.org/presentationml/2006/main">
  <p:tag name="ISPRING_SLIDE_INDENT_LEVEL" val="0"/>
  <p:tag name="ISPRING_PRESENTER_ID" val="{A8AAA571-8D8A-4D6B-9864-A46D6F7793A7}"/>
  <p:tag name="ISPRING_CUSTOM_TIMING_USED" val="1"/>
  <p:tag name="GENSWF_ADVANCE_TIME" val="12.017"/>
  <p:tag name="GENSWF_SLIDE_TITLE" val="Trò chơi"/>
  <p:tag name="ISPRING_SLIDE_ID_2" val="{4916C05C-750B-46A3-8DFB-4F61FE8EB0AC}"/>
</p:tagLst>
</file>

<file path=ppt/tags/tag9.xml><?xml version="1.0" encoding="utf-8"?>
<p:tagLst xmlns:p="http://schemas.openxmlformats.org/presentationml/2006/main">
  <p:tag name="ISPRING_CUSTOM_TIMING_USED" val="1"/>
  <p:tag name="ISPRING_SLIDE_INDENT_LEVEL" val="1"/>
  <p:tag name="ISPRING_PRESENTER_ID" val="{A8AAA571-8D8A-4D6B-9864-A46D6F7793A7}"/>
  <p:tag name="ISPRING_SLIDE_ID_2" val="{60F767C1-F304-4A34-9FDA-27570A39123F}"/>
  <p:tag name="GENSWF_ADVANCE_TIME" val="36.275"/>
  <p:tag name="TIMING" val="|9.39|13.442|13.442"/>
</p:tagLst>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0</TotalTime>
  <Words>2597</Words>
  <Application>WPS Presentation</Application>
  <PresentationFormat>Widescreen</PresentationFormat>
  <Paragraphs>333</Paragraphs>
  <Slides>21</Slides>
  <Notes>16</Notes>
  <HiddenSlides>2</HiddenSlides>
  <MMClips>4</MMClips>
  <ScaleCrop>false</ScaleCrop>
  <HeadingPairs>
    <vt:vector size="6" baseType="variant">
      <vt:variant>
        <vt:lpstr>已用的字体</vt:lpstr>
      </vt:variant>
      <vt:variant>
        <vt:i4>29</vt:i4>
      </vt:variant>
      <vt:variant>
        <vt:lpstr>主题</vt:lpstr>
      </vt:variant>
      <vt:variant>
        <vt:i4>10</vt:i4>
      </vt:variant>
      <vt:variant>
        <vt:lpstr>幻灯片标题</vt:lpstr>
      </vt:variant>
      <vt:variant>
        <vt:i4>21</vt:i4>
      </vt:variant>
    </vt:vector>
  </HeadingPairs>
  <TitlesOfParts>
    <vt:vector size="60" baseType="lpstr">
      <vt:lpstr>Arial</vt:lpstr>
      <vt:lpstr>SimSun</vt:lpstr>
      <vt:lpstr>Wingdings</vt:lpstr>
      <vt:lpstr>Verdana</vt:lpstr>
      <vt:lpstr>Calibri</vt:lpstr>
      <vt:lpstr>Century Schoolbook</vt:lpstr>
      <vt:lpstr>Wingdings 2</vt:lpstr>
      <vt:lpstr>Wingdings</vt:lpstr>
      <vt:lpstr>Calibri</vt:lpstr>
      <vt:lpstr>Arial</vt:lpstr>
      <vt:lpstr>Times New Roman</vt:lpstr>
      <vt:lpstr>Source Han Sans CN Medium</vt:lpstr>
      <vt:lpstr>iCiel Cadena</vt:lpstr>
      <vt:lpstr>Corbel</vt:lpstr>
      <vt:lpstr>Tahoma</vt:lpstr>
      <vt:lpstr>Cambria</vt:lpstr>
      <vt:lpstr>.VnBlack</vt:lpstr>
      <vt:lpstr>Microsoft YaHei</vt:lpstr>
      <vt:lpstr>Cambria Math</vt:lpstr>
      <vt:lpstr>UTM Americana EB</vt:lpstr>
      <vt:lpstr>Segoe Print</vt:lpstr>
      <vt:lpstr>HP001 4 hàng</vt:lpstr>
      <vt:lpstr>.VnTime</vt:lpstr>
      <vt:lpstr>Arial Unicode MS</vt:lpstr>
      <vt:lpstr>Segoe UI Semibold</vt:lpstr>
      <vt:lpstr>Wingdings 3</vt:lpstr>
      <vt:lpstr>等线</vt:lpstr>
      <vt:lpstr>Calibri Light</vt:lpstr>
      <vt:lpstr>Yu Gothic UI</vt:lpstr>
      <vt:lpstr>1_Office Theme</vt:lpstr>
      <vt:lpstr>4_Office Theme</vt:lpstr>
      <vt:lpstr>1_Default Design</vt:lpstr>
      <vt:lpstr>5_Office Theme</vt:lpstr>
      <vt:lpstr>Oriel</vt:lpstr>
      <vt:lpstr>8_Office Theme</vt:lpstr>
      <vt:lpstr>3_Office Theme</vt:lpstr>
      <vt:lpstr>9_Office Theme</vt:lpstr>
      <vt:lpstr>Office Theme</vt:lpstr>
      <vt:lpstr>10_Office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Hoa</dc:creator>
  <cp:lastModifiedBy>GIANG</cp:lastModifiedBy>
  <cp:revision>59</cp:revision>
  <dcterms:created xsi:type="dcterms:W3CDTF">2021-10-27T15:36:00Z</dcterms:created>
  <dcterms:modified xsi:type="dcterms:W3CDTF">2022-11-10T15:14:11Z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A1397845DEC14BEE86D90A385DCE263D</vt:lpwstr>
  </property>
  <property fmtid="{D5CDD505-2E9C-101B-9397-08002B2CF9AE}" pid="3" name="KSOProductBuildVer">
    <vt:lpwstr>1033-11.2.0.11341</vt:lpwstr>
  </property>
</Properties>
</file>