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20" r:id="rId2"/>
    <p:sldId id="326" r:id="rId3"/>
    <p:sldId id="268" r:id="rId4"/>
    <p:sldId id="269" r:id="rId5"/>
    <p:sldId id="271" r:id="rId6"/>
    <p:sldId id="327" r:id="rId7"/>
    <p:sldId id="328" r:id="rId8"/>
    <p:sldId id="265" r:id="rId9"/>
    <p:sldId id="278" r:id="rId10"/>
    <p:sldId id="279" r:id="rId11"/>
    <p:sldId id="292" r:id="rId12"/>
    <p:sldId id="329" r:id="rId13"/>
    <p:sldId id="330" r:id="rId14"/>
    <p:sldId id="289" r:id="rId15"/>
    <p:sldId id="287" r:id="rId16"/>
    <p:sldId id="331" r:id="rId17"/>
    <p:sldId id="332" r:id="rId18"/>
    <p:sldId id="283" r:id="rId19"/>
    <p:sldId id="293" r:id="rId20"/>
    <p:sldId id="295" r:id="rId21"/>
    <p:sldId id="334" r:id="rId22"/>
    <p:sldId id="296" r:id="rId23"/>
    <p:sldId id="299" r:id="rId24"/>
    <p:sldId id="336" r:id="rId25"/>
    <p:sldId id="305" r:id="rId26"/>
    <p:sldId id="306" r:id="rId27"/>
    <p:sldId id="338" r:id="rId28"/>
    <p:sldId id="337" r:id="rId29"/>
    <p:sldId id="35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717" autoAdjust="0"/>
  </p:normalViewPr>
  <p:slideViewPr>
    <p:cSldViewPr snapToGrid="0">
      <p:cViewPr varScale="1">
        <p:scale>
          <a:sx n="59" d="100"/>
          <a:sy n="59" d="100"/>
        </p:scale>
        <p:origin x="2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665F9-2422-4E10-AC45-11B532012851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20ACE-F258-4A2C-AF73-F29756A73BF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20ACE-F258-4A2C-AF73-F29756A73B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6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20ACE-F258-4A2C-AF73-F29756A73BFA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20ACE-F258-4A2C-AF73-F29756A73B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22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20ACE-F258-4A2C-AF73-F29756A73B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88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baseline="0" dirty="0"/>
              <a:t> song </a:t>
            </a:r>
            <a:r>
              <a:rPr lang="en-US" baseline="0" dirty="0" err="1"/>
              <a:t>ngòi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dirty="0"/>
              <a:t>2</a:t>
            </a:r>
            <a:r>
              <a:rPr lang="en-US" baseline="0" dirty="0"/>
              <a:t> con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Thái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,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lược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,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them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con song ở ĐBBB.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20ACE-F258-4A2C-AF73-F29756A73BFA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20ACE-F258-4A2C-AF73-F29756A73B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25CB-33DD-4D7C-A89F-01270A58FF27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A9B3F-8276-4147-AD97-87724AB9D2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Hình chữ nhật 4"/>
          <p:cNvSpPr/>
          <p:nvPr/>
        </p:nvSpPr>
        <p:spPr>
          <a:xfrm>
            <a:off x="2447404" y="57350"/>
            <a:ext cx="72971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10 tháng 12 năm 2021</a:t>
            </a:r>
            <a:endParaRPr lang="vi-VN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AC945-9DEB-40EF-90F3-575364702E9D}"/>
              </a:ext>
            </a:extLst>
          </p:cNvPr>
          <p:cNvSpPr/>
          <p:nvPr/>
        </p:nvSpPr>
        <p:spPr>
          <a:xfrm>
            <a:off x="1753576" y="565926"/>
            <a:ext cx="83437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FC1D76-9551-45BE-A1DC-B73EDB47CEB3}"/>
              </a:ext>
            </a:extLst>
          </p:cNvPr>
          <p:cNvSpPr/>
          <p:nvPr/>
        </p:nvSpPr>
        <p:spPr>
          <a:xfrm>
            <a:off x="3085969" y="1302484"/>
            <a:ext cx="60200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  <a:endParaRPr lang="vi-VN" sz="4400" b="1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cap="none" spc="0" dirty="0">
              <a:ln w="0"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77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354">
        <p15:prstTrans prst="drape"/>
      </p:transition>
    </mc:Choice>
    <mc:Fallback xmlns="">
      <p:transition spd="slow" advTm="1235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https://upload.wikimedia.org/wikipedia/commons/thumb/d/d6/L%E1%BB%A5c_%C4%90%E1%BA%A7u_Giang.jpg/800px-L%E1%BB%A5c_%C4%90%E1%BA%A7u_Gi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0" y="0"/>
            <a:ext cx="1099457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/>
          <p:cNvSpPr txBox="1"/>
          <p:nvPr/>
        </p:nvSpPr>
        <p:spPr>
          <a:xfrm>
            <a:off x="3956540" y="5715000"/>
            <a:ext cx="4536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54859" y="5719319"/>
            <a:ext cx="11846501" cy="1015663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CCECFF"/>
              </a:gs>
              <a:gs pos="100000">
                <a:srgbClr val="FF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54859" y="5599182"/>
            <a:ext cx="11846501" cy="1200329"/>
          </a:xfrm>
          <a:prstGeom prst="rect">
            <a:avLst/>
          </a:prstGeom>
          <a:gradFill rotWithShape="1">
            <a:gsLst>
              <a:gs pos="0">
                <a:srgbClr val="339933"/>
              </a:gs>
              <a:gs pos="50000">
                <a:srgbClr val="FFFFFF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9" y="992777"/>
            <a:ext cx="12037142" cy="453716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60121" y="284630"/>
            <a:ext cx="10515600" cy="95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55921" y="2302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027906"/>
            <a:ext cx="6096000" cy="5181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905"/>
            <a:ext cx="6095999" cy="51813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60121" y="284630"/>
            <a:ext cx="10515600" cy="95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5921" y="2302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5403670" y="6209210"/>
            <a:ext cx="1430102" cy="646331"/>
          </a:xfrm>
          <a:prstGeom prst="rect">
            <a:avLst/>
          </a:prstGeom>
          <a:gradFill rotWithShape="1">
            <a:gsLst>
              <a:gs pos="0">
                <a:srgbClr val="339933"/>
              </a:gs>
              <a:gs pos="50000">
                <a:srgbClr val="FFFFFF"/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9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60121" y="23020"/>
            <a:ext cx="10515600" cy="1218873"/>
            <a:chOff x="960121" y="23020"/>
            <a:chExt cx="10515600" cy="1218873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960121" y="284630"/>
              <a:ext cx="10515600" cy="9572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BẰNG BẮC BỘ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55921" y="23020"/>
              <a:ext cx="2171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Hình chữ nhật: Góc Tròn 5"/>
          <p:cNvSpPr/>
          <p:nvPr/>
        </p:nvSpPr>
        <p:spPr>
          <a:xfrm>
            <a:off x="820614" y="952604"/>
            <a:ext cx="10770493" cy="215875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endParaRPr lang="en-US" altLang="en-US" sz="4400" b="1" dirty="0">
              <a:latin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2. Đồng bằng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4400" b="1" dirty="0">
                <a:latin typeface="Times New Roman" panose="02020603050405020304" pitchFamily="18" charset="0"/>
              </a:rPr>
              <a:t> bằng ở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4400" b="1" dirty="0">
                <a:latin typeface="Times New Roman" panose="02020603050405020304" pitchFamily="18" charset="0"/>
              </a:rPr>
              <a:t> ta?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4400" b="1" dirty="0">
                <a:latin typeface="Times New Roman" panose="02020603050405020304" pitchFamily="18" charset="0"/>
              </a:rPr>
              <a:t>?</a:t>
            </a:r>
          </a:p>
          <a:p>
            <a:pPr algn="ctr" eaLnBrk="0" hangingPunct="0">
              <a:spcBef>
                <a:spcPct val="50000"/>
              </a:spcBef>
            </a:pPr>
            <a:endParaRPr lang="en-US" altLang="en-US" sz="4400" b="1" dirty="0">
              <a:latin typeface="Times New Roman" panose="02020603050405020304" pitchFamily="18" charset="0"/>
            </a:endParaRPr>
          </a:p>
        </p:txBody>
      </p:sp>
      <p:sp>
        <p:nvSpPr>
          <p:cNvPr id="9" name="Hình chữ nhật 2">
            <a:extLst>
              <a:ext uri="{FF2B5EF4-FFF2-40B4-BE49-F238E27FC236}">
                <a16:creationId xmlns:a16="http://schemas.microsoft.com/office/drawing/2014/main" id="{76410472-434F-47EB-BA2E-6831071AB745}"/>
              </a:ext>
            </a:extLst>
          </p:cNvPr>
          <p:cNvSpPr/>
          <p:nvPr/>
        </p:nvSpPr>
        <p:spPr>
          <a:xfrm>
            <a:off x="820614" y="3483678"/>
            <a:ext cx="107704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ở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15 000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ki-lô-mét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7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âu thổ sông Hồng và những nét riêng của nông dân trong khu vự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2"/>
          <p:cNvSpPr txBox="1"/>
          <p:nvPr/>
        </p:nvSpPr>
        <p:spPr>
          <a:xfrm>
            <a:off x="7387046" y="5965592"/>
            <a:ext cx="46307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đồng bằng bắc bộ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/>
          <p:cNvSpPr txBox="1"/>
          <p:nvPr/>
        </p:nvSpPr>
        <p:spPr>
          <a:xfrm>
            <a:off x="246018" y="5974300"/>
            <a:ext cx="46307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0121" y="23020"/>
            <a:ext cx="10515600" cy="1218873"/>
            <a:chOff x="960121" y="23020"/>
            <a:chExt cx="10515600" cy="1218873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960121" y="284630"/>
              <a:ext cx="10515600" cy="9572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BẰNG BẮC BỘ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55921" y="23020"/>
              <a:ext cx="2171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ình chữ nhật: Góc Tròn 5"/>
          <p:cNvSpPr/>
          <p:nvPr/>
        </p:nvSpPr>
        <p:spPr>
          <a:xfrm>
            <a:off x="614541" y="1128047"/>
            <a:ext cx="11020110" cy="161515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endParaRPr lang="en-US" altLang="en-US" sz="4400" b="1" dirty="0">
              <a:latin typeface="Times New Roman" panose="02020603050405020304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Địa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4400" b="1" dirty="0">
                <a:latin typeface="Times New Roman" panose="02020603050405020304" pitchFamily="18" charset="0"/>
              </a:rPr>
              <a:t> bằng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4400" b="1" dirty="0">
                <a:latin typeface="Times New Roman" panose="02020603050405020304" pitchFamily="18" charset="0"/>
              </a:rPr>
              <a:t>?         </a:t>
            </a:r>
          </a:p>
          <a:p>
            <a:pPr algn="ctr" eaLnBrk="0" hangingPunct="0">
              <a:spcBef>
                <a:spcPct val="50000"/>
              </a:spcBef>
            </a:pPr>
            <a:endParaRPr lang="en-US" altLang="en-US" sz="4400" b="1" dirty="0">
              <a:latin typeface="Times New Roman" panose="02020603050405020304" pitchFamily="18" charset="0"/>
            </a:endParaRPr>
          </a:p>
        </p:txBody>
      </p:sp>
      <p:sp>
        <p:nvSpPr>
          <p:cNvPr id="8" name="Hộp Văn bản 3"/>
          <p:cNvSpPr txBox="1"/>
          <p:nvPr/>
        </p:nvSpPr>
        <p:spPr>
          <a:xfrm>
            <a:off x="614540" y="3142745"/>
            <a:ext cx="110201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500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330"/>
            <a:ext cx="10515600" cy="9572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161925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50" y="2477293"/>
            <a:ext cx="363855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9075" y="2477292"/>
            <a:ext cx="4019549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9075" y="2477292"/>
            <a:ext cx="3619500" cy="28007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2" idx="2"/>
            <a:endCxn id="9" idx="0"/>
          </p:cNvCxnSpPr>
          <p:nvPr/>
        </p:nvCxnSpPr>
        <p:spPr>
          <a:xfrm flipH="1">
            <a:off x="2105025" y="1829593"/>
            <a:ext cx="3990975" cy="647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2"/>
            <a:endCxn id="14" idx="0"/>
          </p:cNvCxnSpPr>
          <p:nvPr/>
        </p:nvCxnSpPr>
        <p:spPr>
          <a:xfrm flipH="1">
            <a:off x="5838825" y="1829593"/>
            <a:ext cx="257175" cy="647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2"/>
            <a:endCxn id="12" idx="0"/>
          </p:cNvCxnSpPr>
          <p:nvPr/>
        </p:nvCxnSpPr>
        <p:spPr>
          <a:xfrm>
            <a:off x="6096000" y="1829593"/>
            <a:ext cx="3752850" cy="647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86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/>
          <p:nvPr/>
        </p:nvSpPr>
        <p:spPr bwMode="auto">
          <a:xfrm>
            <a:off x="4467388" y="2805385"/>
            <a:ext cx="1612900" cy="3581400"/>
          </a:xfrm>
          <a:custGeom>
            <a:avLst/>
            <a:gdLst>
              <a:gd name="T0" fmla="*/ 0 w 1352"/>
              <a:gd name="T1" fmla="*/ 0 h 2880"/>
              <a:gd name="T2" fmla="*/ 96 w 1352"/>
              <a:gd name="T3" fmla="*/ 96 h 2880"/>
              <a:gd name="T4" fmla="*/ 144 w 1352"/>
              <a:gd name="T5" fmla="*/ 240 h 2880"/>
              <a:gd name="T6" fmla="*/ 144 w 1352"/>
              <a:gd name="T7" fmla="*/ 336 h 2880"/>
              <a:gd name="T8" fmla="*/ 192 w 1352"/>
              <a:gd name="T9" fmla="*/ 432 h 2880"/>
              <a:gd name="T10" fmla="*/ 288 w 1352"/>
              <a:gd name="T11" fmla="*/ 528 h 2880"/>
              <a:gd name="T12" fmla="*/ 336 w 1352"/>
              <a:gd name="T13" fmla="*/ 720 h 2880"/>
              <a:gd name="T14" fmla="*/ 336 w 1352"/>
              <a:gd name="T15" fmla="*/ 816 h 2880"/>
              <a:gd name="T16" fmla="*/ 240 w 1352"/>
              <a:gd name="T17" fmla="*/ 864 h 2880"/>
              <a:gd name="T18" fmla="*/ 240 w 1352"/>
              <a:gd name="T19" fmla="*/ 960 h 2880"/>
              <a:gd name="T20" fmla="*/ 336 w 1352"/>
              <a:gd name="T21" fmla="*/ 960 h 2880"/>
              <a:gd name="T22" fmla="*/ 384 w 1352"/>
              <a:gd name="T23" fmla="*/ 1056 h 2880"/>
              <a:gd name="T24" fmla="*/ 384 w 1352"/>
              <a:gd name="T25" fmla="*/ 1104 h 2880"/>
              <a:gd name="T26" fmla="*/ 432 w 1352"/>
              <a:gd name="T27" fmla="*/ 1152 h 2880"/>
              <a:gd name="T28" fmla="*/ 432 w 1352"/>
              <a:gd name="T29" fmla="*/ 1248 h 2880"/>
              <a:gd name="T30" fmla="*/ 528 w 1352"/>
              <a:gd name="T31" fmla="*/ 1296 h 2880"/>
              <a:gd name="T32" fmla="*/ 672 w 1352"/>
              <a:gd name="T33" fmla="*/ 1392 h 2880"/>
              <a:gd name="T34" fmla="*/ 720 w 1352"/>
              <a:gd name="T35" fmla="*/ 1392 h 2880"/>
              <a:gd name="T36" fmla="*/ 768 w 1352"/>
              <a:gd name="T37" fmla="*/ 1488 h 2880"/>
              <a:gd name="T38" fmla="*/ 720 w 1352"/>
              <a:gd name="T39" fmla="*/ 1584 h 2880"/>
              <a:gd name="T40" fmla="*/ 768 w 1352"/>
              <a:gd name="T41" fmla="*/ 1728 h 2880"/>
              <a:gd name="T42" fmla="*/ 768 w 1352"/>
              <a:gd name="T43" fmla="*/ 1776 h 2880"/>
              <a:gd name="T44" fmla="*/ 816 w 1352"/>
              <a:gd name="T45" fmla="*/ 1824 h 2880"/>
              <a:gd name="T46" fmla="*/ 864 w 1352"/>
              <a:gd name="T47" fmla="*/ 1920 h 2880"/>
              <a:gd name="T48" fmla="*/ 912 w 1352"/>
              <a:gd name="T49" fmla="*/ 2064 h 2880"/>
              <a:gd name="T50" fmla="*/ 1056 w 1352"/>
              <a:gd name="T51" fmla="*/ 2160 h 2880"/>
              <a:gd name="T52" fmla="*/ 1152 w 1352"/>
              <a:gd name="T53" fmla="*/ 2160 h 2880"/>
              <a:gd name="T54" fmla="*/ 1248 w 1352"/>
              <a:gd name="T55" fmla="*/ 2256 h 2880"/>
              <a:gd name="T56" fmla="*/ 1296 w 1352"/>
              <a:gd name="T57" fmla="*/ 2256 h 2880"/>
              <a:gd name="T58" fmla="*/ 1344 w 1352"/>
              <a:gd name="T59" fmla="*/ 2256 h 2880"/>
              <a:gd name="T60" fmla="*/ 1344 w 1352"/>
              <a:gd name="T61" fmla="*/ 2352 h 2880"/>
              <a:gd name="T62" fmla="*/ 1344 w 1352"/>
              <a:gd name="T63" fmla="*/ 2448 h 2880"/>
              <a:gd name="T64" fmla="*/ 1296 w 1352"/>
              <a:gd name="T65" fmla="*/ 2544 h 2880"/>
              <a:gd name="T66" fmla="*/ 1248 w 1352"/>
              <a:gd name="T67" fmla="*/ 2688 h 2880"/>
              <a:gd name="T68" fmla="*/ 1200 w 1352"/>
              <a:gd name="T69" fmla="*/ 2784 h 2880"/>
              <a:gd name="T70" fmla="*/ 1152 w 1352"/>
              <a:gd name="T71" fmla="*/ 2880 h 28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52"/>
              <a:gd name="T109" fmla="*/ 0 h 2880"/>
              <a:gd name="T110" fmla="*/ 1352 w 1352"/>
              <a:gd name="T111" fmla="*/ 2880 h 28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52" h="2880">
                <a:moveTo>
                  <a:pt x="0" y="0"/>
                </a:moveTo>
                <a:cubicBezTo>
                  <a:pt x="36" y="28"/>
                  <a:pt x="72" y="56"/>
                  <a:pt x="96" y="96"/>
                </a:cubicBezTo>
                <a:cubicBezTo>
                  <a:pt x="120" y="136"/>
                  <a:pt x="136" y="200"/>
                  <a:pt x="144" y="240"/>
                </a:cubicBezTo>
                <a:cubicBezTo>
                  <a:pt x="152" y="280"/>
                  <a:pt x="136" y="304"/>
                  <a:pt x="144" y="336"/>
                </a:cubicBezTo>
                <a:cubicBezTo>
                  <a:pt x="152" y="368"/>
                  <a:pt x="168" y="400"/>
                  <a:pt x="192" y="432"/>
                </a:cubicBezTo>
                <a:cubicBezTo>
                  <a:pt x="216" y="464"/>
                  <a:pt x="264" y="480"/>
                  <a:pt x="288" y="528"/>
                </a:cubicBezTo>
                <a:cubicBezTo>
                  <a:pt x="312" y="576"/>
                  <a:pt x="328" y="672"/>
                  <a:pt x="336" y="720"/>
                </a:cubicBezTo>
                <a:cubicBezTo>
                  <a:pt x="344" y="768"/>
                  <a:pt x="352" y="792"/>
                  <a:pt x="336" y="816"/>
                </a:cubicBezTo>
                <a:cubicBezTo>
                  <a:pt x="320" y="840"/>
                  <a:pt x="256" y="840"/>
                  <a:pt x="240" y="864"/>
                </a:cubicBezTo>
                <a:cubicBezTo>
                  <a:pt x="224" y="888"/>
                  <a:pt x="224" y="944"/>
                  <a:pt x="240" y="960"/>
                </a:cubicBezTo>
                <a:cubicBezTo>
                  <a:pt x="256" y="976"/>
                  <a:pt x="312" y="944"/>
                  <a:pt x="336" y="960"/>
                </a:cubicBezTo>
                <a:cubicBezTo>
                  <a:pt x="360" y="976"/>
                  <a:pt x="376" y="1032"/>
                  <a:pt x="384" y="1056"/>
                </a:cubicBezTo>
                <a:cubicBezTo>
                  <a:pt x="392" y="1080"/>
                  <a:pt x="376" y="1088"/>
                  <a:pt x="384" y="1104"/>
                </a:cubicBezTo>
                <a:cubicBezTo>
                  <a:pt x="392" y="1120"/>
                  <a:pt x="424" y="1128"/>
                  <a:pt x="432" y="1152"/>
                </a:cubicBezTo>
                <a:cubicBezTo>
                  <a:pt x="440" y="1176"/>
                  <a:pt x="416" y="1224"/>
                  <a:pt x="432" y="1248"/>
                </a:cubicBezTo>
                <a:cubicBezTo>
                  <a:pt x="448" y="1272"/>
                  <a:pt x="488" y="1272"/>
                  <a:pt x="528" y="1296"/>
                </a:cubicBezTo>
                <a:cubicBezTo>
                  <a:pt x="568" y="1320"/>
                  <a:pt x="640" y="1376"/>
                  <a:pt x="672" y="1392"/>
                </a:cubicBezTo>
                <a:cubicBezTo>
                  <a:pt x="704" y="1408"/>
                  <a:pt x="704" y="1376"/>
                  <a:pt x="720" y="1392"/>
                </a:cubicBezTo>
                <a:cubicBezTo>
                  <a:pt x="736" y="1408"/>
                  <a:pt x="768" y="1456"/>
                  <a:pt x="768" y="1488"/>
                </a:cubicBezTo>
                <a:cubicBezTo>
                  <a:pt x="768" y="1520"/>
                  <a:pt x="720" y="1544"/>
                  <a:pt x="720" y="1584"/>
                </a:cubicBezTo>
                <a:cubicBezTo>
                  <a:pt x="720" y="1624"/>
                  <a:pt x="760" y="1696"/>
                  <a:pt x="768" y="1728"/>
                </a:cubicBezTo>
                <a:cubicBezTo>
                  <a:pt x="776" y="1760"/>
                  <a:pt x="760" y="1760"/>
                  <a:pt x="768" y="1776"/>
                </a:cubicBezTo>
                <a:cubicBezTo>
                  <a:pt x="776" y="1792"/>
                  <a:pt x="800" y="1800"/>
                  <a:pt x="816" y="1824"/>
                </a:cubicBezTo>
                <a:cubicBezTo>
                  <a:pt x="832" y="1848"/>
                  <a:pt x="848" y="1880"/>
                  <a:pt x="864" y="1920"/>
                </a:cubicBezTo>
                <a:cubicBezTo>
                  <a:pt x="880" y="1960"/>
                  <a:pt x="880" y="2024"/>
                  <a:pt x="912" y="2064"/>
                </a:cubicBezTo>
                <a:cubicBezTo>
                  <a:pt x="944" y="2104"/>
                  <a:pt x="1016" y="2144"/>
                  <a:pt x="1056" y="2160"/>
                </a:cubicBezTo>
                <a:cubicBezTo>
                  <a:pt x="1096" y="2176"/>
                  <a:pt x="1120" y="2144"/>
                  <a:pt x="1152" y="2160"/>
                </a:cubicBezTo>
                <a:cubicBezTo>
                  <a:pt x="1184" y="2176"/>
                  <a:pt x="1224" y="2240"/>
                  <a:pt x="1248" y="2256"/>
                </a:cubicBezTo>
                <a:cubicBezTo>
                  <a:pt x="1272" y="2272"/>
                  <a:pt x="1280" y="2256"/>
                  <a:pt x="1296" y="2256"/>
                </a:cubicBezTo>
                <a:cubicBezTo>
                  <a:pt x="1312" y="2256"/>
                  <a:pt x="1336" y="2240"/>
                  <a:pt x="1344" y="2256"/>
                </a:cubicBezTo>
                <a:cubicBezTo>
                  <a:pt x="1352" y="2272"/>
                  <a:pt x="1344" y="2320"/>
                  <a:pt x="1344" y="2352"/>
                </a:cubicBezTo>
                <a:cubicBezTo>
                  <a:pt x="1344" y="2384"/>
                  <a:pt x="1352" y="2416"/>
                  <a:pt x="1344" y="2448"/>
                </a:cubicBezTo>
                <a:cubicBezTo>
                  <a:pt x="1336" y="2480"/>
                  <a:pt x="1312" y="2504"/>
                  <a:pt x="1296" y="2544"/>
                </a:cubicBezTo>
                <a:cubicBezTo>
                  <a:pt x="1280" y="2584"/>
                  <a:pt x="1264" y="2648"/>
                  <a:pt x="1248" y="2688"/>
                </a:cubicBezTo>
                <a:cubicBezTo>
                  <a:pt x="1232" y="2728"/>
                  <a:pt x="1216" y="2752"/>
                  <a:pt x="1200" y="2784"/>
                </a:cubicBezTo>
                <a:cubicBezTo>
                  <a:pt x="1184" y="2816"/>
                  <a:pt x="1168" y="2848"/>
                  <a:pt x="1152" y="288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18" descr="Anh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1352" r="3192" b="2618"/>
          <a:stretch>
            <a:fillRect/>
          </a:stretch>
        </p:blipFill>
        <p:spPr bwMode="auto">
          <a:xfrm>
            <a:off x="2638588" y="1052785"/>
            <a:ext cx="6858000" cy="5562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8"/>
          <p:cNvSpPr/>
          <p:nvPr/>
        </p:nvSpPr>
        <p:spPr bwMode="auto">
          <a:xfrm>
            <a:off x="2714788" y="1509985"/>
            <a:ext cx="4648200" cy="3960813"/>
          </a:xfrm>
          <a:custGeom>
            <a:avLst/>
            <a:gdLst>
              <a:gd name="T0" fmla="*/ 0 w 3888"/>
              <a:gd name="T1" fmla="*/ 0 h 3120"/>
              <a:gd name="T2" fmla="*/ 144 w 3888"/>
              <a:gd name="T3" fmla="*/ 144 h 3120"/>
              <a:gd name="T4" fmla="*/ 288 w 3888"/>
              <a:gd name="T5" fmla="*/ 336 h 3120"/>
              <a:gd name="T6" fmla="*/ 384 w 3888"/>
              <a:gd name="T7" fmla="*/ 432 h 3120"/>
              <a:gd name="T8" fmla="*/ 432 w 3888"/>
              <a:gd name="T9" fmla="*/ 480 h 3120"/>
              <a:gd name="T10" fmla="*/ 480 w 3888"/>
              <a:gd name="T11" fmla="*/ 432 h 3120"/>
              <a:gd name="T12" fmla="*/ 576 w 3888"/>
              <a:gd name="T13" fmla="*/ 480 h 3120"/>
              <a:gd name="T14" fmla="*/ 624 w 3888"/>
              <a:gd name="T15" fmla="*/ 624 h 3120"/>
              <a:gd name="T16" fmla="*/ 768 w 3888"/>
              <a:gd name="T17" fmla="*/ 720 h 3120"/>
              <a:gd name="T18" fmla="*/ 816 w 3888"/>
              <a:gd name="T19" fmla="*/ 672 h 3120"/>
              <a:gd name="T20" fmla="*/ 912 w 3888"/>
              <a:gd name="T21" fmla="*/ 672 h 3120"/>
              <a:gd name="T22" fmla="*/ 1008 w 3888"/>
              <a:gd name="T23" fmla="*/ 768 h 3120"/>
              <a:gd name="T24" fmla="*/ 1056 w 3888"/>
              <a:gd name="T25" fmla="*/ 864 h 3120"/>
              <a:gd name="T26" fmla="*/ 1152 w 3888"/>
              <a:gd name="T27" fmla="*/ 960 h 3120"/>
              <a:gd name="T28" fmla="*/ 1296 w 3888"/>
              <a:gd name="T29" fmla="*/ 1008 h 3120"/>
              <a:gd name="T30" fmla="*/ 1440 w 3888"/>
              <a:gd name="T31" fmla="*/ 1008 h 3120"/>
              <a:gd name="T32" fmla="*/ 1536 w 3888"/>
              <a:gd name="T33" fmla="*/ 1008 h 3120"/>
              <a:gd name="T34" fmla="*/ 1632 w 3888"/>
              <a:gd name="T35" fmla="*/ 1056 h 3120"/>
              <a:gd name="T36" fmla="*/ 1728 w 3888"/>
              <a:gd name="T37" fmla="*/ 1152 h 3120"/>
              <a:gd name="T38" fmla="*/ 1872 w 3888"/>
              <a:gd name="T39" fmla="*/ 1200 h 3120"/>
              <a:gd name="T40" fmla="*/ 2016 w 3888"/>
              <a:gd name="T41" fmla="*/ 1200 h 3120"/>
              <a:gd name="T42" fmla="*/ 2160 w 3888"/>
              <a:gd name="T43" fmla="*/ 1296 h 3120"/>
              <a:gd name="T44" fmla="*/ 2256 w 3888"/>
              <a:gd name="T45" fmla="*/ 1536 h 3120"/>
              <a:gd name="T46" fmla="*/ 2256 w 3888"/>
              <a:gd name="T47" fmla="*/ 1632 h 3120"/>
              <a:gd name="T48" fmla="*/ 2304 w 3888"/>
              <a:gd name="T49" fmla="*/ 1728 h 3120"/>
              <a:gd name="T50" fmla="*/ 2304 w 3888"/>
              <a:gd name="T51" fmla="*/ 1824 h 3120"/>
              <a:gd name="T52" fmla="*/ 2352 w 3888"/>
              <a:gd name="T53" fmla="*/ 1920 h 3120"/>
              <a:gd name="T54" fmla="*/ 2400 w 3888"/>
              <a:gd name="T55" fmla="*/ 2064 h 3120"/>
              <a:gd name="T56" fmla="*/ 2496 w 3888"/>
              <a:gd name="T57" fmla="*/ 2112 h 3120"/>
              <a:gd name="T58" fmla="*/ 2592 w 3888"/>
              <a:gd name="T59" fmla="*/ 2256 h 3120"/>
              <a:gd name="T60" fmla="*/ 2688 w 3888"/>
              <a:gd name="T61" fmla="*/ 2352 h 3120"/>
              <a:gd name="T62" fmla="*/ 2784 w 3888"/>
              <a:gd name="T63" fmla="*/ 2352 h 3120"/>
              <a:gd name="T64" fmla="*/ 2880 w 3888"/>
              <a:gd name="T65" fmla="*/ 2496 h 3120"/>
              <a:gd name="T66" fmla="*/ 2928 w 3888"/>
              <a:gd name="T67" fmla="*/ 2592 h 3120"/>
              <a:gd name="T68" fmla="*/ 3072 w 3888"/>
              <a:gd name="T69" fmla="*/ 2736 h 3120"/>
              <a:gd name="T70" fmla="*/ 3072 w 3888"/>
              <a:gd name="T71" fmla="*/ 2832 h 3120"/>
              <a:gd name="T72" fmla="*/ 3120 w 3888"/>
              <a:gd name="T73" fmla="*/ 2928 h 3120"/>
              <a:gd name="T74" fmla="*/ 3168 w 3888"/>
              <a:gd name="T75" fmla="*/ 3024 h 3120"/>
              <a:gd name="T76" fmla="*/ 3312 w 3888"/>
              <a:gd name="T77" fmla="*/ 2976 h 3120"/>
              <a:gd name="T78" fmla="*/ 3456 w 3888"/>
              <a:gd name="T79" fmla="*/ 2928 h 3120"/>
              <a:gd name="T80" fmla="*/ 3552 w 3888"/>
              <a:gd name="T81" fmla="*/ 3024 h 3120"/>
              <a:gd name="T82" fmla="*/ 3600 w 3888"/>
              <a:gd name="T83" fmla="*/ 3072 h 3120"/>
              <a:gd name="T84" fmla="*/ 3744 w 3888"/>
              <a:gd name="T85" fmla="*/ 3072 h 3120"/>
              <a:gd name="T86" fmla="*/ 3840 w 3888"/>
              <a:gd name="T87" fmla="*/ 3072 h 3120"/>
              <a:gd name="T88" fmla="*/ 3888 w 3888"/>
              <a:gd name="T89" fmla="*/ 3120 h 3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88"/>
              <a:gd name="T136" fmla="*/ 0 h 3120"/>
              <a:gd name="T137" fmla="*/ 3888 w 3888"/>
              <a:gd name="T138" fmla="*/ 3120 h 312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88" h="3120">
                <a:moveTo>
                  <a:pt x="0" y="0"/>
                </a:moveTo>
                <a:cubicBezTo>
                  <a:pt x="48" y="44"/>
                  <a:pt x="96" y="88"/>
                  <a:pt x="144" y="144"/>
                </a:cubicBezTo>
                <a:cubicBezTo>
                  <a:pt x="192" y="200"/>
                  <a:pt x="248" y="288"/>
                  <a:pt x="288" y="336"/>
                </a:cubicBezTo>
                <a:cubicBezTo>
                  <a:pt x="328" y="384"/>
                  <a:pt x="360" y="408"/>
                  <a:pt x="384" y="432"/>
                </a:cubicBezTo>
                <a:cubicBezTo>
                  <a:pt x="408" y="456"/>
                  <a:pt x="416" y="480"/>
                  <a:pt x="432" y="480"/>
                </a:cubicBezTo>
                <a:cubicBezTo>
                  <a:pt x="448" y="480"/>
                  <a:pt x="456" y="432"/>
                  <a:pt x="480" y="432"/>
                </a:cubicBezTo>
                <a:cubicBezTo>
                  <a:pt x="504" y="432"/>
                  <a:pt x="552" y="448"/>
                  <a:pt x="576" y="480"/>
                </a:cubicBezTo>
                <a:cubicBezTo>
                  <a:pt x="600" y="512"/>
                  <a:pt x="592" y="584"/>
                  <a:pt x="624" y="624"/>
                </a:cubicBezTo>
                <a:cubicBezTo>
                  <a:pt x="656" y="664"/>
                  <a:pt x="736" y="712"/>
                  <a:pt x="768" y="720"/>
                </a:cubicBezTo>
                <a:cubicBezTo>
                  <a:pt x="800" y="728"/>
                  <a:pt x="792" y="680"/>
                  <a:pt x="816" y="672"/>
                </a:cubicBezTo>
                <a:cubicBezTo>
                  <a:pt x="840" y="664"/>
                  <a:pt x="880" y="656"/>
                  <a:pt x="912" y="672"/>
                </a:cubicBezTo>
                <a:cubicBezTo>
                  <a:pt x="944" y="688"/>
                  <a:pt x="984" y="736"/>
                  <a:pt x="1008" y="768"/>
                </a:cubicBezTo>
                <a:cubicBezTo>
                  <a:pt x="1032" y="800"/>
                  <a:pt x="1032" y="832"/>
                  <a:pt x="1056" y="864"/>
                </a:cubicBezTo>
                <a:cubicBezTo>
                  <a:pt x="1080" y="896"/>
                  <a:pt x="1112" y="936"/>
                  <a:pt x="1152" y="960"/>
                </a:cubicBezTo>
                <a:cubicBezTo>
                  <a:pt x="1192" y="984"/>
                  <a:pt x="1248" y="1000"/>
                  <a:pt x="1296" y="1008"/>
                </a:cubicBezTo>
                <a:cubicBezTo>
                  <a:pt x="1344" y="1016"/>
                  <a:pt x="1400" y="1008"/>
                  <a:pt x="1440" y="1008"/>
                </a:cubicBezTo>
                <a:cubicBezTo>
                  <a:pt x="1480" y="1008"/>
                  <a:pt x="1504" y="1000"/>
                  <a:pt x="1536" y="1008"/>
                </a:cubicBezTo>
                <a:cubicBezTo>
                  <a:pt x="1568" y="1016"/>
                  <a:pt x="1600" y="1032"/>
                  <a:pt x="1632" y="1056"/>
                </a:cubicBezTo>
                <a:cubicBezTo>
                  <a:pt x="1664" y="1080"/>
                  <a:pt x="1688" y="1128"/>
                  <a:pt x="1728" y="1152"/>
                </a:cubicBezTo>
                <a:cubicBezTo>
                  <a:pt x="1768" y="1176"/>
                  <a:pt x="1824" y="1192"/>
                  <a:pt x="1872" y="1200"/>
                </a:cubicBezTo>
                <a:cubicBezTo>
                  <a:pt x="1920" y="1208"/>
                  <a:pt x="1968" y="1184"/>
                  <a:pt x="2016" y="1200"/>
                </a:cubicBezTo>
                <a:cubicBezTo>
                  <a:pt x="2064" y="1216"/>
                  <a:pt x="2120" y="1240"/>
                  <a:pt x="2160" y="1296"/>
                </a:cubicBezTo>
                <a:cubicBezTo>
                  <a:pt x="2200" y="1352"/>
                  <a:pt x="2240" y="1480"/>
                  <a:pt x="2256" y="1536"/>
                </a:cubicBezTo>
                <a:cubicBezTo>
                  <a:pt x="2272" y="1592"/>
                  <a:pt x="2248" y="1600"/>
                  <a:pt x="2256" y="1632"/>
                </a:cubicBezTo>
                <a:cubicBezTo>
                  <a:pt x="2264" y="1664"/>
                  <a:pt x="2296" y="1696"/>
                  <a:pt x="2304" y="1728"/>
                </a:cubicBezTo>
                <a:cubicBezTo>
                  <a:pt x="2312" y="1760"/>
                  <a:pt x="2296" y="1792"/>
                  <a:pt x="2304" y="1824"/>
                </a:cubicBezTo>
                <a:cubicBezTo>
                  <a:pt x="2312" y="1856"/>
                  <a:pt x="2336" y="1880"/>
                  <a:pt x="2352" y="1920"/>
                </a:cubicBezTo>
                <a:cubicBezTo>
                  <a:pt x="2368" y="1960"/>
                  <a:pt x="2376" y="2032"/>
                  <a:pt x="2400" y="2064"/>
                </a:cubicBezTo>
                <a:cubicBezTo>
                  <a:pt x="2424" y="2096"/>
                  <a:pt x="2464" y="2080"/>
                  <a:pt x="2496" y="2112"/>
                </a:cubicBezTo>
                <a:cubicBezTo>
                  <a:pt x="2528" y="2144"/>
                  <a:pt x="2560" y="2216"/>
                  <a:pt x="2592" y="2256"/>
                </a:cubicBezTo>
                <a:cubicBezTo>
                  <a:pt x="2624" y="2296"/>
                  <a:pt x="2656" y="2336"/>
                  <a:pt x="2688" y="2352"/>
                </a:cubicBezTo>
                <a:cubicBezTo>
                  <a:pt x="2720" y="2368"/>
                  <a:pt x="2752" y="2328"/>
                  <a:pt x="2784" y="2352"/>
                </a:cubicBezTo>
                <a:cubicBezTo>
                  <a:pt x="2816" y="2376"/>
                  <a:pt x="2856" y="2456"/>
                  <a:pt x="2880" y="2496"/>
                </a:cubicBezTo>
                <a:cubicBezTo>
                  <a:pt x="2904" y="2536"/>
                  <a:pt x="2896" y="2552"/>
                  <a:pt x="2928" y="2592"/>
                </a:cubicBezTo>
                <a:cubicBezTo>
                  <a:pt x="2960" y="2632"/>
                  <a:pt x="3048" y="2696"/>
                  <a:pt x="3072" y="2736"/>
                </a:cubicBezTo>
                <a:cubicBezTo>
                  <a:pt x="3096" y="2776"/>
                  <a:pt x="3064" y="2800"/>
                  <a:pt x="3072" y="2832"/>
                </a:cubicBezTo>
                <a:cubicBezTo>
                  <a:pt x="3080" y="2864"/>
                  <a:pt x="3104" y="2896"/>
                  <a:pt x="3120" y="2928"/>
                </a:cubicBezTo>
                <a:cubicBezTo>
                  <a:pt x="3136" y="2960"/>
                  <a:pt x="3136" y="3016"/>
                  <a:pt x="3168" y="3024"/>
                </a:cubicBezTo>
                <a:cubicBezTo>
                  <a:pt x="3200" y="3032"/>
                  <a:pt x="3264" y="2992"/>
                  <a:pt x="3312" y="2976"/>
                </a:cubicBezTo>
                <a:cubicBezTo>
                  <a:pt x="3360" y="2960"/>
                  <a:pt x="3416" y="2920"/>
                  <a:pt x="3456" y="2928"/>
                </a:cubicBezTo>
                <a:cubicBezTo>
                  <a:pt x="3496" y="2936"/>
                  <a:pt x="3528" y="3000"/>
                  <a:pt x="3552" y="3024"/>
                </a:cubicBezTo>
                <a:cubicBezTo>
                  <a:pt x="3576" y="3048"/>
                  <a:pt x="3568" y="3064"/>
                  <a:pt x="3600" y="3072"/>
                </a:cubicBezTo>
                <a:cubicBezTo>
                  <a:pt x="3632" y="3080"/>
                  <a:pt x="3704" y="3072"/>
                  <a:pt x="3744" y="3072"/>
                </a:cubicBezTo>
                <a:cubicBezTo>
                  <a:pt x="3784" y="3072"/>
                  <a:pt x="3816" y="3064"/>
                  <a:pt x="3840" y="3072"/>
                </a:cubicBezTo>
                <a:cubicBezTo>
                  <a:pt x="3864" y="3080"/>
                  <a:pt x="3876" y="3100"/>
                  <a:pt x="3888" y="3120"/>
                </a:cubicBezTo>
              </a:path>
            </a:pathLst>
          </a:custGeom>
          <a:noFill/>
          <a:ln w="76200" cmpd="sng">
            <a:solidFill>
              <a:srgbClr val="CC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9"/>
          <p:cNvSpPr/>
          <p:nvPr/>
        </p:nvSpPr>
        <p:spPr bwMode="auto">
          <a:xfrm>
            <a:off x="6677188" y="3110185"/>
            <a:ext cx="1295400" cy="1219200"/>
          </a:xfrm>
          <a:custGeom>
            <a:avLst/>
            <a:gdLst>
              <a:gd name="T0" fmla="*/ 56 w 1112"/>
              <a:gd name="T1" fmla="*/ 0 h 960"/>
              <a:gd name="T2" fmla="*/ 56 w 1112"/>
              <a:gd name="T3" fmla="*/ 96 h 960"/>
              <a:gd name="T4" fmla="*/ 8 w 1112"/>
              <a:gd name="T5" fmla="*/ 144 h 960"/>
              <a:gd name="T6" fmla="*/ 8 w 1112"/>
              <a:gd name="T7" fmla="*/ 240 h 960"/>
              <a:gd name="T8" fmla="*/ 56 w 1112"/>
              <a:gd name="T9" fmla="*/ 288 h 960"/>
              <a:gd name="T10" fmla="*/ 152 w 1112"/>
              <a:gd name="T11" fmla="*/ 288 h 960"/>
              <a:gd name="T12" fmla="*/ 152 w 1112"/>
              <a:gd name="T13" fmla="*/ 384 h 960"/>
              <a:gd name="T14" fmla="*/ 200 w 1112"/>
              <a:gd name="T15" fmla="*/ 432 h 960"/>
              <a:gd name="T16" fmla="*/ 296 w 1112"/>
              <a:gd name="T17" fmla="*/ 528 h 960"/>
              <a:gd name="T18" fmla="*/ 344 w 1112"/>
              <a:gd name="T19" fmla="*/ 576 h 960"/>
              <a:gd name="T20" fmla="*/ 440 w 1112"/>
              <a:gd name="T21" fmla="*/ 576 h 960"/>
              <a:gd name="T22" fmla="*/ 488 w 1112"/>
              <a:gd name="T23" fmla="*/ 528 h 960"/>
              <a:gd name="T24" fmla="*/ 584 w 1112"/>
              <a:gd name="T25" fmla="*/ 576 h 960"/>
              <a:gd name="T26" fmla="*/ 584 w 1112"/>
              <a:gd name="T27" fmla="*/ 672 h 960"/>
              <a:gd name="T28" fmla="*/ 680 w 1112"/>
              <a:gd name="T29" fmla="*/ 720 h 960"/>
              <a:gd name="T30" fmla="*/ 728 w 1112"/>
              <a:gd name="T31" fmla="*/ 768 h 960"/>
              <a:gd name="T32" fmla="*/ 776 w 1112"/>
              <a:gd name="T33" fmla="*/ 816 h 960"/>
              <a:gd name="T34" fmla="*/ 872 w 1112"/>
              <a:gd name="T35" fmla="*/ 864 h 960"/>
              <a:gd name="T36" fmla="*/ 968 w 1112"/>
              <a:gd name="T37" fmla="*/ 912 h 960"/>
              <a:gd name="T38" fmla="*/ 1112 w 1112"/>
              <a:gd name="T39" fmla="*/ 960 h 9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12"/>
              <a:gd name="T61" fmla="*/ 0 h 960"/>
              <a:gd name="T62" fmla="*/ 1112 w 1112"/>
              <a:gd name="T63" fmla="*/ 960 h 9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12" h="960">
                <a:moveTo>
                  <a:pt x="56" y="0"/>
                </a:moveTo>
                <a:cubicBezTo>
                  <a:pt x="60" y="36"/>
                  <a:pt x="64" y="72"/>
                  <a:pt x="56" y="96"/>
                </a:cubicBezTo>
                <a:cubicBezTo>
                  <a:pt x="48" y="120"/>
                  <a:pt x="16" y="120"/>
                  <a:pt x="8" y="144"/>
                </a:cubicBezTo>
                <a:cubicBezTo>
                  <a:pt x="0" y="168"/>
                  <a:pt x="0" y="216"/>
                  <a:pt x="8" y="240"/>
                </a:cubicBezTo>
                <a:cubicBezTo>
                  <a:pt x="16" y="264"/>
                  <a:pt x="32" y="280"/>
                  <a:pt x="56" y="288"/>
                </a:cubicBezTo>
                <a:cubicBezTo>
                  <a:pt x="80" y="296"/>
                  <a:pt x="136" y="272"/>
                  <a:pt x="152" y="288"/>
                </a:cubicBezTo>
                <a:cubicBezTo>
                  <a:pt x="168" y="304"/>
                  <a:pt x="144" y="360"/>
                  <a:pt x="152" y="384"/>
                </a:cubicBezTo>
                <a:cubicBezTo>
                  <a:pt x="160" y="408"/>
                  <a:pt x="176" y="408"/>
                  <a:pt x="200" y="432"/>
                </a:cubicBezTo>
                <a:cubicBezTo>
                  <a:pt x="224" y="456"/>
                  <a:pt x="272" y="504"/>
                  <a:pt x="296" y="528"/>
                </a:cubicBezTo>
                <a:cubicBezTo>
                  <a:pt x="320" y="552"/>
                  <a:pt x="320" y="568"/>
                  <a:pt x="344" y="576"/>
                </a:cubicBezTo>
                <a:cubicBezTo>
                  <a:pt x="368" y="584"/>
                  <a:pt x="416" y="584"/>
                  <a:pt x="440" y="576"/>
                </a:cubicBezTo>
                <a:cubicBezTo>
                  <a:pt x="464" y="568"/>
                  <a:pt x="464" y="528"/>
                  <a:pt x="488" y="528"/>
                </a:cubicBezTo>
                <a:cubicBezTo>
                  <a:pt x="512" y="528"/>
                  <a:pt x="568" y="552"/>
                  <a:pt x="584" y="576"/>
                </a:cubicBezTo>
                <a:cubicBezTo>
                  <a:pt x="600" y="600"/>
                  <a:pt x="568" y="648"/>
                  <a:pt x="584" y="672"/>
                </a:cubicBezTo>
                <a:cubicBezTo>
                  <a:pt x="600" y="696"/>
                  <a:pt x="656" y="704"/>
                  <a:pt x="680" y="720"/>
                </a:cubicBezTo>
                <a:cubicBezTo>
                  <a:pt x="704" y="736"/>
                  <a:pt x="712" y="752"/>
                  <a:pt x="728" y="768"/>
                </a:cubicBezTo>
                <a:cubicBezTo>
                  <a:pt x="744" y="784"/>
                  <a:pt x="752" y="800"/>
                  <a:pt x="776" y="816"/>
                </a:cubicBezTo>
                <a:cubicBezTo>
                  <a:pt x="800" y="832"/>
                  <a:pt x="840" y="848"/>
                  <a:pt x="872" y="864"/>
                </a:cubicBezTo>
                <a:cubicBezTo>
                  <a:pt x="904" y="880"/>
                  <a:pt x="928" y="896"/>
                  <a:pt x="968" y="912"/>
                </a:cubicBezTo>
                <a:cubicBezTo>
                  <a:pt x="1008" y="928"/>
                  <a:pt x="1060" y="944"/>
                  <a:pt x="1112" y="960"/>
                </a:cubicBezTo>
              </a:path>
            </a:pathLst>
          </a:custGeom>
          <a:noFill/>
          <a:ln w="57150" cmpd="sng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10"/>
          <p:cNvSpPr/>
          <p:nvPr/>
        </p:nvSpPr>
        <p:spPr bwMode="auto">
          <a:xfrm>
            <a:off x="4467388" y="2805385"/>
            <a:ext cx="1612900" cy="3581400"/>
          </a:xfrm>
          <a:custGeom>
            <a:avLst/>
            <a:gdLst>
              <a:gd name="T0" fmla="*/ 0 w 1352"/>
              <a:gd name="T1" fmla="*/ 0 h 2880"/>
              <a:gd name="T2" fmla="*/ 96 w 1352"/>
              <a:gd name="T3" fmla="*/ 96 h 2880"/>
              <a:gd name="T4" fmla="*/ 144 w 1352"/>
              <a:gd name="T5" fmla="*/ 240 h 2880"/>
              <a:gd name="T6" fmla="*/ 144 w 1352"/>
              <a:gd name="T7" fmla="*/ 336 h 2880"/>
              <a:gd name="T8" fmla="*/ 192 w 1352"/>
              <a:gd name="T9" fmla="*/ 432 h 2880"/>
              <a:gd name="T10" fmla="*/ 288 w 1352"/>
              <a:gd name="T11" fmla="*/ 528 h 2880"/>
              <a:gd name="T12" fmla="*/ 336 w 1352"/>
              <a:gd name="T13" fmla="*/ 720 h 2880"/>
              <a:gd name="T14" fmla="*/ 336 w 1352"/>
              <a:gd name="T15" fmla="*/ 816 h 2880"/>
              <a:gd name="T16" fmla="*/ 240 w 1352"/>
              <a:gd name="T17" fmla="*/ 864 h 2880"/>
              <a:gd name="T18" fmla="*/ 240 w 1352"/>
              <a:gd name="T19" fmla="*/ 960 h 2880"/>
              <a:gd name="T20" fmla="*/ 336 w 1352"/>
              <a:gd name="T21" fmla="*/ 960 h 2880"/>
              <a:gd name="T22" fmla="*/ 384 w 1352"/>
              <a:gd name="T23" fmla="*/ 1056 h 2880"/>
              <a:gd name="T24" fmla="*/ 384 w 1352"/>
              <a:gd name="T25" fmla="*/ 1104 h 2880"/>
              <a:gd name="T26" fmla="*/ 432 w 1352"/>
              <a:gd name="T27" fmla="*/ 1152 h 2880"/>
              <a:gd name="T28" fmla="*/ 432 w 1352"/>
              <a:gd name="T29" fmla="*/ 1248 h 2880"/>
              <a:gd name="T30" fmla="*/ 528 w 1352"/>
              <a:gd name="T31" fmla="*/ 1296 h 2880"/>
              <a:gd name="T32" fmla="*/ 672 w 1352"/>
              <a:gd name="T33" fmla="*/ 1392 h 2880"/>
              <a:gd name="T34" fmla="*/ 720 w 1352"/>
              <a:gd name="T35" fmla="*/ 1392 h 2880"/>
              <a:gd name="T36" fmla="*/ 768 w 1352"/>
              <a:gd name="T37" fmla="*/ 1488 h 2880"/>
              <a:gd name="T38" fmla="*/ 720 w 1352"/>
              <a:gd name="T39" fmla="*/ 1584 h 2880"/>
              <a:gd name="T40" fmla="*/ 768 w 1352"/>
              <a:gd name="T41" fmla="*/ 1728 h 2880"/>
              <a:gd name="T42" fmla="*/ 768 w 1352"/>
              <a:gd name="T43" fmla="*/ 1776 h 2880"/>
              <a:gd name="T44" fmla="*/ 816 w 1352"/>
              <a:gd name="T45" fmla="*/ 1824 h 2880"/>
              <a:gd name="T46" fmla="*/ 864 w 1352"/>
              <a:gd name="T47" fmla="*/ 1920 h 2880"/>
              <a:gd name="T48" fmla="*/ 912 w 1352"/>
              <a:gd name="T49" fmla="*/ 2064 h 2880"/>
              <a:gd name="T50" fmla="*/ 1056 w 1352"/>
              <a:gd name="T51" fmla="*/ 2160 h 2880"/>
              <a:gd name="T52" fmla="*/ 1152 w 1352"/>
              <a:gd name="T53" fmla="*/ 2160 h 2880"/>
              <a:gd name="T54" fmla="*/ 1248 w 1352"/>
              <a:gd name="T55" fmla="*/ 2256 h 2880"/>
              <a:gd name="T56" fmla="*/ 1296 w 1352"/>
              <a:gd name="T57" fmla="*/ 2256 h 2880"/>
              <a:gd name="T58" fmla="*/ 1344 w 1352"/>
              <a:gd name="T59" fmla="*/ 2256 h 2880"/>
              <a:gd name="T60" fmla="*/ 1344 w 1352"/>
              <a:gd name="T61" fmla="*/ 2352 h 2880"/>
              <a:gd name="T62" fmla="*/ 1344 w 1352"/>
              <a:gd name="T63" fmla="*/ 2448 h 2880"/>
              <a:gd name="T64" fmla="*/ 1296 w 1352"/>
              <a:gd name="T65" fmla="*/ 2544 h 2880"/>
              <a:gd name="T66" fmla="*/ 1248 w 1352"/>
              <a:gd name="T67" fmla="*/ 2688 h 2880"/>
              <a:gd name="T68" fmla="*/ 1200 w 1352"/>
              <a:gd name="T69" fmla="*/ 2784 h 2880"/>
              <a:gd name="T70" fmla="*/ 1152 w 1352"/>
              <a:gd name="T71" fmla="*/ 2880 h 28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52"/>
              <a:gd name="T109" fmla="*/ 0 h 2880"/>
              <a:gd name="T110" fmla="*/ 1352 w 1352"/>
              <a:gd name="T111" fmla="*/ 2880 h 28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52" h="2880">
                <a:moveTo>
                  <a:pt x="0" y="0"/>
                </a:moveTo>
                <a:cubicBezTo>
                  <a:pt x="36" y="28"/>
                  <a:pt x="72" y="56"/>
                  <a:pt x="96" y="96"/>
                </a:cubicBezTo>
                <a:cubicBezTo>
                  <a:pt x="120" y="136"/>
                  <a:pt x="136" y="200"/>
                  <a:pt x="144" y="240"/>
                </a:cubicBezTo>
                <a:cubicBezTo>
                  <a:pt x="152" y="280"/>
                  <a:pt x="136" y="304"/>
                  <a:pt x="144" y="336"/>
                </a:cubicBezTo>
                <a:cubicBezTo>
                  <a:pt x="152" y="368"/>
                  <a:pt x="168" y="400"/>
                  <a:pt x="192" y="432"/>
                </a:cubicBezTo>
                <a:cubicBezTo>
                  <a:pt x="216" y="464"/>
                  <a:pt x="264" y="480"/>
                  <a:pt x="288" y="528"/>
                </a:cubicBezTo>
                <a:cubicBezTo>
                  <a:pt x="312" y="576"/>
                  <a:pt x="328" y="672"/>
                  <a:pt x="336" y="720"/>
                </a:cubicBezTo>
                <a:cubicBezTo>
                  <a:pt x="344" y="768"/>
                  <a:pt x="352" y="792"/>
                  <a:pt x="336" y="816"/>
                </a:cubicBezTo>
                <a:cubicBezTo>
                  <a:pt x="320" y="840"/>
                  <a:pt x="256" y="840"/>
                  <a:pt x="240" y="864"/>
                </a:cubicBezTo>
                <a:cubicBezTo>
                  <a:pt x="224" y="888"/>
                  <a:pt x="224" y="944"/>
                  <a:pt x="240" y="960"/>
                </a:cubicBezTo>
                <a:cubicBezTo>
                  <a:pt x="256" y="976"/>
                  <a:pt x="312" y="944"/>
                  <a:pt x="336" y="960"/>
                </a:cubicBezTo>
                <a:cubicBezTo>
                  <a:pt x="360" y="976"/>
                  <a:pt x="376" y="1032"/>
                  <a:pt x="384" y="1056"/>
                </a:cubicBezTo>
                <a:cubicBezTo>
                  <a:pt x="392" y="1080"/>
                  <a:pt x="376" y="1088"/>
                  <a:pt x="384" y="1104"/>
                </a:cubicBezTo>
                <a:cubicBezTo>
                  <a:pt x="392" y="1120"/>
                  <a:pt x="424" y="1128"/>
                  <a:pt x="432" y="1152"/>
                </a:cubicBezTo>
                <a:cubicBezTo>
                  <a:pt x="440" y="1176"/>
                  <a:pt x="416" y="1224"/>
                  <a:pt x="432" y="1248"/>
                </a:cubicBezTo>
                <a:cubicBezTo>
                  <a:pt x="448" y="1272"/>
                  <a:pt x="488" y="1272"/>
                  <a:pt x="528" y="1296"/>
                </a:cubicBezTo>
                <a:cubicBezTo>
                  <a:pt x="568" y="1320"/>
                  <a:pt x="640" y="1376"/>
                  <a:pt x="672" y="1392"/>
                </a:cubicBezTo>
                <a:cubicBezTo>
                  <a:pt x="704" y="1408"/>
                  <a:pt x="704" y="1376"/>
                  <a:pt x="720" y="1392"/>
                </a:cubicBezTo>
                <a:cubicBezTo>
                  <a:pt x="736" y="1408"/>
                  <a:pt x="768" y="1456"/>
                  <a:pt x="768" y="1488"/>
                </a:cubicBezTo>
                <a:cubicBezTo>
                  <a:pt x="768" y="1520"/>
                  <a:pt x="720" y="1544"/>
                  <a:pt x="720" y="1584"/>
                </a:cubicBezTo>
                <a:cubicBezTo>
                  <a:pt x="720" y="1624"/>
                  <a:pt x="760" y="1696"/>
                  <a:pt x="768" y="1728"/>
                </a:cubicBezTo>
                <a:cubicBezTo>
                  <a:pt x="776" y="1760"/>
                  <a:pt x="760" y="1760"/>
                  <a:pt x="768" y="1776"/>
                </a:cubicBezTo>
                <a:cubicBezTo>
                  <a:pt x="776" y="1792"/>
                  <a:pt x="800" y="1800"/>
                  <a:pt x="816" y="1824"/>
                </a:cubicBezTo>
                <a:cubicBezTo>
                  <a:pt x="832" y="1848"/>
                  <a:pt x="848" y="1880"/>
                  <a:pt x="864" y="1920"/>
                </a:cubicBezTo>
                <a:cubicBezTo>
                  <a:pt x="880" y="1960"/>
                  <a:pt x="880" y="2024"/>
                  <a:pt x="912" y="2064"/>
                </a:cubicBezTo>
                <a:cubicBezTo>
                  <a:pt x="944" y="2104"/>
                  <a:pt x="1016" y="2144"/>
                  <a:pt x="1056" y="2160"/>
                </a:cubicBezTo>
                <a:cubicBezTo>
                  <a:pt x="1096" y="2176"/>
                  <a:pt x="1120" y="2144"/>
                  <a:pt x="1152" y="2160"/>
                </a:cubicBezTo>
                <a:cubicBezTo>
                  <a:pt x="1184" y="2176"/>
                  <a:pt x="1224" y="2240"/>
                  <a:pt x="1248" y="2256"/>
                </a:cubicBezTo>
                <a:cubicBezTo>
                  <a:pt x="1272" y="2272"/>
                  <a:pt x="1280" y="2256"/>
                  <a:pt x="1296" y="2256"/>
                </a:cubicBezTo>
                <a:cubicBezTo>
                  <a:pt x="1312" y="2256"/>
                  <a:pt x="1336" y="2240"/>
                  <a:pt x="1344" y="2256"/>
                </a:cubicBezTo>
                <a:cubicBezTo>
                  <a:pt x="1352" y="2272"/>
                  <a:pt x="1344" y="2320"/>
                  <a:pt x="1344" y="2352"/>
                </a:cubicBezTo>
                <a:cubicBezTo>
                  <a:pt x="1344" y="2384"/>
                  <a:pt x="1352" y="2416"/>
                  <a:pt x="1344" y="2448"/>
                </a:cubicBezTo>
                <a:cubicBezTo>
                  <a:pt x="1336" y="2480"/>
                  <a:pt x="1312" y="2504"/>
                  <a:pt x="1296" y="2544"/>
                </a:cubicBezTo>
                <a:cubicBezTo>
                  <a:pt x="1280" y="2584"/>
                  <a:pt x="1264" y="2648"/>
                  <a:pt x="1248" y="2688"/>
                </a:cubicBezTo>
                <a:cubicBezTo>
                  <a:pt x="1232" y="2728"/>
                  <a:pt x="1216" y="2752"/>
                  <a:pt x="1200" y="2784"/>
                </a:cubicBezTo>
                <a:cubicBezTo>
                  <a:pt x="1184" y="2816"/>
                  <a:pt x="1168" y="2848"/>
                  <a:pt x="1152" y="2880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>
            <a:off x="5229388" y="3033985"/>
            <a:ext cx="1524000" cy="152400"/>
          </a:xfrm>
          <a:custGeom>
            <a:avLst/>
            <a:gdLst>
              <a:gd name="T0" fmla="*/ 0 w 1152"/>
              <a:gd name="T1" fmla="*/ 56 h 152"/>
              <a:gd name="T2" fmla="*/ 144 w 1152"/>
              <a:gd name="T3" fmla="*/ 8 h 152"/>
              <a:gd name="T4" fmla="*/ 240 w 1152"/>
              <a:gd name="T5" fmla="*/ 104 h 152"/>
              <a:gd name="T6" fmla="*/ 336 w 1152"/>
              <a:gd name="T7" fmla="*/ 152 h 152"/>
              <a:gd name="T8" fmla="*/ 432 w 1152"/>
              <a:gd name="T9" fmla="*/ 104 h 152"/>
              <a:gd name="T10" fmla="*/ 528 w 1152"/>
              <a:gd name="T11" fmla="*/ 56 h 152"/>
              <a:gd name="T12" fmla="*/ 672 w 1152"/>
              <a:gd name="T13" fmla="*/ 56 h 152"/>
              <a:gd name="T14" fmla="*/ 912 w 1152"/>
              <a:gd name="T15" fmla="*/ 8 h 152"/>
              <a:gd name="T16" fmla="*/ 1056 w 1152"/>
              <a:gd name="T17" fmla="*/ 56 h 152"/>
              <a:gd name="T18" fmla="*/ 1152 w 1152"/>
              <a:gd name="T19" fmla="*/ 56 h 1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52"/>
              <a:gd name="T31" fmla="*/ 0 h 152"/>
              <a:gd name="T32" fmla="*/ 1152 w 1152"/>
              <a:gd name="T33" fmla="*/ 152 h 1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52" h="152">
                <a:moveTo>
                  <a:pt x="0" y="56"/>
                </a:moveTo>
                <a:cubicBezTo>
                  <a:pt x="52" y="28"/>
                  <a:pt x="104" y="0"/>
                  <a:pt x="144" y="8"/>
                </a:cubicBezTo>
                <a:cubicBezTo>
                  <a:pt x="184" y="16"/>
                  <a:pt x="208" y="80"/>
                  <a:pt x="240" y="104"/>
                </a:cubicBezTo>
                <a:cubicBezTo>
                  <a:pt x="272" y="128"/>
                  <a:pt x="304" y="152"/>
                  <a:pt x="336" y="152"/>
                </a:cubicBezTo>
                <a:cubicBezTo>
                  <a:pt x="368" y="152"/>
                  <a:pt x="400" y="120"/>
                  <a:pt x="432" y="104"/>
                </a:cubicBezTo>
                <a:cubicBezTo>
                  <a:pt x="464" y="88"/>
                  <a:pt x="488" y="64"/>
                  <a:pt x="528" y="56"/>
                </a:cubicBezTo>
                <a:cubicBezTo>
                  <a:pt x="568" y="48"/>
                  <a:pt x="608" y="64"/>
                  <a:pt x="672" y="56"/>
                </a:cubicBezTo>
                <a:cubicBezTo>
                  <a:pt x="736" y="48"/>
                  <a:pt x="848" y="8"/>
                  <a:pt x="912" y="8"/>
                </a:cubicBezTo>
                <a:cubicBezTo>
                  <a:pt x="976" y="8"/>
                  <a:pt x="1016" y="48"/>
                  <a:pt x="1056" y="56"/>
                </a:cubicBezTo>
                <a:cubicBezTo>
                  <a:pt x="1096" y="64"/>
                  <a:pt x="1124" y="60"/>
                  <a:pt x="1152" y="56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 bwMode="auto">
          <a:xfrm>
            <a:off x="5229388" y="976585"/>
            <a:ext cx="1524000" cy="2133600"/>
          </a:xfrm>
          <a:custGeom>
            <a:avLst/>
            <a:gdLst>
              <a:gd name="T0" fmla="*/ 48 w 1256"/>
              <a:gd name="T1" fmla="*/ 0 h 1680"/>
              <a:gd name="T2" fmla="*/ 48 w 1256"/>
              <a:gd name="T3" fmla="*/ 144 h 1680"/>
              <a:gd name="T4" fmla="*/ 0 w 1256"/>
              <a:gd name="T5" fmla="*/ 288 h 1680"/>
              <a:gd name="T6" fmla="*/ 48 w 1256"/>
              <a:gd name="T7" fmla="*/ 432 h 1680"/>
              <a:gd name="T8" fmla="*/ 144 w 1256"/>
              <a:gd name="T9" fmla="*/ 528 h 1680"/>
              <a:gd name="T10" fmla="*/ 240 w 1256"/>
              <a:gd name="T11" fmla="*/ 624 h 1680"/>
              <a:gd name="T12" fmla="*/ 336 w 1256"/>
              <a:gd name="T13" fmla="*/ 768 h 1680"/>
              <a:gd name="T14" fmla="*/ 336 w 1256"/>
              <a:gd name="T15" fmla="*/ 864 h 1680"/>
              <a:gd name="T16" fmla="*/ 288 w 1256"/>
              <a:gd name="T17" fmla="*/ 960 h 1680"/>
              <a:gd name="T18" fmla="*/ 240 w 1256"/>
              <a:gd name="T19" fmla="*/ 960 h 1680"/>
              <a:gd name="T20" fmla="*/ 192 w 1256"/>
              <a:gd name="T21" fmla="*/ 1056 h 1680"/>
              <a:gd name="T22" fmla="*/ 240 w 1256"/>
              <a:gd name="T23" fmla="*/ 1152 h 1680"/>
              <a:gd name="T24" fmla="*/ 288 w 1256"/>
              <a:gd name="T25" fmla="*/ 1248 h 1680"/>
              <a:gd name="T26" fmla="*/ 336 w 1256"/>
              <a:gd name="T27" fmla="*/ 1296 h 1680"/>
              <a:gd name="T28" fmla="*/ 384 w 1256"/>
              <a:gd name="T29" fmla="*/ 1248 h 1680"/>
              <a:gd name="T30" fmla="*/ 480 w 1256"/>
              <a:gd name="T31" fmla="*/ 1248 h 1680"/>
              <a:gd name="T32" fmla="*/ 528 w 1256"/>
              <a:gd name="T33" fmla="*/ 1296 h 1680"/>
              <a:gd name="T34" fmla="*/ 528 w 1256"/>
              <a:gd name="T35" fmla="*/ 1344 h 1680"/>
              <a:gd name="T36" fmla="*/ 624 w 1256"/>
              <a:gd name="T37" fmla="*/ 1344 h 1680"/>
              <a:gd name="T38" fmla="*/ 672 w 1256"/>
              <a:gd name="T39" fmla="*/ 1344 h 1680"/>
              <a:gd name="T40" fmla="*/ 720 w 1256"/>
              <a:gd name="T41" fmla="*/ 1344 h 1680"/>
              <a:gd name="T42" fmla="*/ 768 w 1256"/>
              <a:gd name="T43" fmla="*/ 1344 h 1680"/>
              <a:gd name="T44" fmla="*/ 864 w 1256"/>
              <a:gd name="T45" fmla="*/ 1344 h 1680"/>
              <a:gd name="T46" fmla="*/ 960 w 1256"/>
              <a:gd name="T47" fmla="*/ 1344 h 1680"/>
              <a:gd name="T48" fmla="*/ 960 w 1256"/>
              <a:gd name="T49" fmla="*/ 1440 h 1680"/>
              <a:gd name="T50" fmla="*/ 1008 w 1256"/>
              <a:gd name="T51" fmla="*/ 1536 h 1680"/>
              <a:gd name="T52" fmla="*/ 1056 w 1256"/>
              <a:gd name="T53" fmla="*/ 1488 h 1680"/>
              <a:gd name="T54" fmla="*/ 1152 w 1256"/>
              <a:gd name="T55" fmla="*/ 1536 h 1680"/>
              <a:gd name="T56" fmla="*/ 1200 w 1256"/>
              <a:gd name="T57" fmla="*/ 1536 h 1680"/>
              <a:gd name="T58" fmla="*/ 1248 w 1256"/>
              <a:gd name="T59" fmla="*/ 1584 h 1680"/>
              <a:gd name="T60" fmla="*/ 1248 w 1256"/>
              <a:gd name="T61" fmla="*/ 1680 h 168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256"/>
              <a:gd name="T94" fmla="*/ 0 h 1680"/>
              <a:gd name="T95" fmla="*/ 1256 w 1256"/>
              <a:gd name="T96" fmla="*/ 1680 h 168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256" h="1680">
                <a:moveTo>
                  <a:pt x="48" y="0"/>
                </a:moveTo>
                <a:cubicBezTo>
                  <a:pt x="52" y="48"/>
                  <a:pt x="56" y="96"/>
                  <a:pt x="48" y="144"/>
                </a:cubicBezTo>
                <a:cubicBezTo>
                  <a:pt x="40" y="192"/>
                  <a:pt x="0" y="240"/>
                  <a:pt x="0" y="288"/>
                </a:cubicBezTo>
                <a:cubicBezTo>
                  <a:pt x="0" y="336"/>
                  <a:pt x="24" y="392"/>
                  <a:pt x="48" y="432"/>
                </a:cubicBezTo>
                <a:cubicBezTo>
                  <a:pt x="72" y="472"/>
                  <a:pt x="112" y="496"/>
                  <a:pt x="144" y="528"/>
                </a:cubicBezTo>
                <a:cubicBezTo>
                  <a:pt x="176" y="560"/>
                  <a:pt x="208" y="584"/>
                  <a:pt x="240" y="624"/>
                </a:cubicBezTo>
                <a:cubicBezTo>
                  <a:pt x="272" y="664"/>
                  <a:pt x="320" y="728"/>
                  <a:pt x="336" y="768"/>
                </a:cubicBezTo>
                <a:cubicBezTo>
                  <a:pt x="352" y="808"/>
                  <a:pt x="344" y="832"/>
                  <a:pt x="336" y="864"/>
                </a:cubicBezTo>
                <a:cubicBezTo>
                  <a:pt x="328" y="896"/>
                  <a:pt x="304" y="944"/>
                  <a:pt x="288" y="960"/>
                </a:cubicBezTo>
                <a:cubicBezTo>
                  <a:pt x="272" y="976"/>
                  <a:pt x="256" y="944"/>
                  <a:pt x="240" y="960"/>
                </a:cubicBezTo>
                <a:cubicBezTo>
                  <a:pt x="224" y="976"/>
                  <a:pt x="192" y="1024"/>
                  <a:pt x="192" y="1056"/>
                </a:cubicBezTo>
                <a:cubicBezTo>
                  <a:pt x="192" y="1088"/>
                  <a:pt x="224" y="1120"/>
                  <a:pt x="240" y="1152"/>
                </a:cubicBezTo>
                <a:cubicBezTo>
                  <a:pt x="256" y="1184"/>
                  <a:pt x="272" y="1224"/>
                  <a:pt x="288" y="1248"/>
                </a:cubicBezTo>
                <a:cubicBezTo>
                  <a:pt x="304" y="1272"/>
                  <a:pt x="320" y="1296"/>
                  <a:pt x="336" y="1296"/>
                </a:cubicBezTo>
                <a:cubicBezTo>
                  <a:pt x="352" y="1296"/>
                  <a:pt x="360" y="1256"/>
                  <a:pt x="384" y="1248"/>
                </a:cubicBezTo>
                <a:cubicBezTo>
                  <a:pt x="408" y="1240"/>
                  <a:pt x="456" y="1240"/>
                  <a:pt x="480" y="1248"/>
                </a:cubicBezTo>
                <a:cubicBezTo>
                  <a:pt x="504" y="1256"/>
                  <a:pt x="520" y="1280"/>
                  <a:pt x="528" y="1296"/>
                </a:cubicBezTo>
                <a:cubicBezTo>
                  <a:pt x="536" y="1312"/>
                  <a:pt x="512" y="1336"/>
                  <a:pt x="528" y="1344"/>
                </a:cubicBezTo>
                <a:cubicBezTo>
                  <a:pt x="544" y="1352"/>
                  <a:pt x="600" y="1344"/>
                  <a:pt x="624" y="1344"/>
                </a:cubicBezTo>
                <a:cubicBezTo>
                  <a:pt x="648" y="1344"/>
                  <a:pt x="656" y="1344"/>
                  <a:pt x="672" y="1344"/>
                </a:cubicBezTo>
                <a:cubicBezTo>
                  <a:pt x="688" y="1344"/>
                  <a:pt x="704" y="1344"/>
                  <a:pt x="720" y="1344"/>
                </a:cubicBezTo>
                <a:cubicBezTo>
                  <a:pt x="736" y="1344"/>
                  <a:pt x="744" y="1344"/>
                  <a:pt x="768" y="1344"/>
                </a:cubicBezTo>
                <a:cubicBezTo>
                  <a:pt x="792" y="1344"/>
                  <a:pt x="832" y="1344"/>
                  <a:pt x="864" y="1344"/>
                </a:cubicBezTo>
                <a:cubicBezTo>
                  <a:pt x="896" y="1344"/>
                  <a:pt x="944" y="1328"/>
                  <a:pt x="960" y="1344"/>
                </a:cubicBezTo>
                <a:cubicBezTo>
                  <a:pt x="976" y="1360"/>
                  <a:pt x="952" y="1408"/>
                  <a:pt x="960" y="1440"/>
                </a:cubicBezTo>
                <a:cubicBezTo>
                  <a:pt x="968" y="1472"/>
                  <a:pt x="992" y="1528"/>
                  <a:pt x="1008" y="1536"/>
                </a:cubicBezTo>
                <a:cubicBezTo>
                  <a:pt x="1024" y="1544"/>
                  <a:pt x="1032" y="1488"/>
                  <a:pt x="1056" y="1488"/>
                </a:cubicBezTo>
                <a:cubicBezTo>
                  <a:pt x="1080" y="1488"/>
                  <a:pt x="1128" y="1528"/>
                  <a:pt x="1152" y="1536"/>
                </a:cubicBezTo>
                <a:cubicBezTo>
                  <a:pt x="1176" y="1544"/>
                  <a:pt x="1184" y="1528"/>
                  <a:pt x="1200" y="1536"/>
                </a:cubicBezTo>
                <a:cubicBezTo>
                  <a:pt x="1216" y="1544"/>
                  <a:pt x="1240" y="1560"/>
                  <a:pt x="1248" y="1584"/>
                </a:cubicBezTo>
                <a:cubicBezTo>
                  <a:pt x="1256" y="1608"/>
                  <a:pt x="1252" y="1644"/>
                  <a:pt x="1248" y="1680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AutoShape 13"/>
          <p:cNvSpPr/>
          <p:nvPr/>
        </p:nvSpPr>
        <p:spPr bwMode="auto">
          <a:xfrm>
            <a:off x="7515388" y="4700860"/>
            <a:ext cx="1676400" cy="542925"/>
          </a:xfrm>
          <a:prstGeom prst="borderCallout2">
            <a:avLst>
              <a:gd name="adj1" fmla="val 21051"/>
              <a:gd name="adj2" fmla="val -4546"/>
              <a:gd name="adj3" fmla="val 21051"/>
              <a:gd name="adj4" fmla="val -31343"/>
              <a:gd name="adj5" fmla="val 71931"/>
              <a:gd name="adj6" fmla="val -59093"/>
            </a:avLst>
          </a:prstGeom>
          <a:solidFill>
            <a:srgbClr val="FFFF99"/>
          </a:solidFill>
          <a:ln w="28575">
            <a:solidFill>
              <a:srgbClr val="66FF33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3333FF"/>
                </a:solidFill>
                <a:latin typeface="Times New Roman" panose="02020603050405020304" pitchFamily="18" charset="0"/>
              </a:rPr>
              <a:t>Sông Hồng</a:t>
            </a:r>
          </a:p>
        </p:txBody>
      </p:sp>
      <p:sp>
        <p:nvSpPr>
          <p:cNvPr id="13" name="AutoShape 14"/>
          <p:cNvSpPr/>
          <p:nvPr/>
        </p:nvSpPr>
        <p:spPr bwMode="auto">
          <a:xfrm>
            <a:off x="7362988" y="5691460"/>
            <a:ext cx="1524000" cy="542925"/>
          </a:xfrm>
          <a:prstGeom prst="borderCallout2">
            <a:avLst>
              <a:gd name="adj1" fmla="val 21051"/>
              <a:gd name="adj2" fmla="val -5000"/>
              <a:gd name="adj3" fmla="val 21051"/>
              <a:gd name="adj4" fmla="val -43648"/>
              <a:gd name="adj5" fmla="val -292"/>
              <a:gd name="adj6" fmla="val -83648"/>
            </a:avLst>
          </a:prstGeom>
          <a:solidFill>
            <a:srgbClr val="FFFF99"/>
          </a:solidFill>
          <a:ln w="28575">
            <a:solidFill>
              <a:srgbClr val="66FF33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3333FF"/>
                </a:solidFill>
                <a:latin typeface="Times New Roman" panose="02020603050405020304" pitchFamily="18" charset="0"/>
              </a:rPr>
              <a:t>Sông Đáy</a:t>
            </a:r>
          </a:p>
        </p:txBody>
      </p:sp>
      <p:sp>
        <p:nvSpPr>
          <p:cNvPr id="14" name="AutoShape 15"/>
          <p:cNvSpPr/>
          <p:nvPr/>
        </p:nvSpPr>
        <p:spPr bwMode="auto">
          <a:xfrm>
            <a:off x="7515388" y="3405460"/>
            <a:ext cx="2286000" cy="542925"/>
          </a:xfrm>
          <a:prstGeom prst="borderCallout2">
            <a:avLst>
              <a:gd name="adj1" fmla="val 21051"/>
              <a:gd name="adj2" fmla="val -3333"/>
              <a:gd name="adj3" fmla="val 21051"/>
              <a:gd name="adj4" fmla="val -10417"/>
              <a:gd name="adj5" fmla="val 80995"/>
              <a:gd name="adj6" fmla="val -17778"/>
            </a:avLst>
          </a:prstGeom>
          <a:solidFill>
            <a:srgbClr val="FFFF99"/>
          </a:solidFill>
          <a:ln w="28575">
            <a:solidFill>
              <a:srgbClr val="66FF33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3333FF"/>
                </a:solidFill>
                <a:latin typeface="Times New Roman" panose="02020603050405020304" pitchFamily="18" charset="0"/>
              </a:rPr>
              <a:t>Sông Thái Bình</a:t>
            </a:r>
          </a:p>
        </p:txBody>
      </p:sp>
      <p:sp>
        <p:nvSpPr>
          <p:cNvPr id="15" name="AutoShape 16"/>
          <p:cNvSpPr/>
          <p:nvPr/>
        </p:nvSpPr>
        <p:spPr bwMode="auto">
          <a:xfrm>
            <a:off x="7058188" y="1128985"/>
            <a:ext cx="1524000" cy="542925"/>
          </a:xfrm>
          <a:prstGeom prst="borderCallout2">
            <a:avLst>
              <a:gd name="adj1" fmla="val 21051"/>
              <a:gd name="adj2" fmla="val -5000"/>
              <a:gd name="adj3" fmla="val 21051"/>
              <a:gd name="adj4" fmla="val -63958"/>
              <a:gd name="adj5" fmla="val 47074"/>
              <a:gd name="adj6" fmla="val -115000"/>
            </a:avLst>
          </a:prstGeom>
          <a:solidFill>
            <a:srgbClr val="FFFF99"/>
          </a:solidFill>
          <a:ln w="28575">
            <a:solidFill>
              <a:srgbClr val="66FF33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3333FF"/>
                </a:solidFill>
                <a:latin typeface="Times New Roman" panose="02020603050405020304" pitchFamily="18" charset="0"/>
              </a:rPr>
              <a:t>Sông Cầu</a:t>
            </a:r>
          </a:p>
        </p:txBody>
      </p:sp>
      <p:sp>
        <p:nvSpPr>
          <p:cNvPr id="16" name="AutoShape 17"/>
          <p:cNvSpPr/>
          <p:nvPr/>
        </p:nvSpPr>
        <p:spPr bwMode="auto">
          <a:xfrm>
            <a:off x="6905788" y="2195785"/>
            <a:ext cx="1828800" cy="542925"/>
          </a:xfrm>
          <a:prstGeom prst="borderCallout2">
            <a:avLst>
              <a:gd name="adj1" fmla="val 21051"/>
              <a:gd name="adj2" fmla="val -4167"/>
              <a:gd name="adj3" fmla="val 21051"/>
              <a:gd name="adj4" fmla="val -22569"/>
              <a:gd name="adj5" fmla="val 142106"/>
              <a:gd name="adj6" fmla="val -41667"/>
            </a:avLst>
          </a:prstGeom>
          <a:solidFill>
            <a:srgbClr val="FFFF99"/>
          </a:solidFill>
          <a:ln w="28575">
            <a:solidFill>
              <a:srgbClr val="66FF33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3333FF"/>
                </a:solidFill>
                <a:latin typeface="Times New Roman" panose="02020603050405020304" pitchFamily="18" charset="0"/>
              </a:rPr>
              <a:t>Sông Đuống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60121" y="23020"/>
            <a:ext cx="10515600" cy="1218873"/>
            <a:chOff x="960121" y="23020"/>
            <a:chExt cx="10515600" cy="1218873"/>
          </a:xfrm>
        </p:grpSpPr>
        <p:sp>
          <p:nvSpPr>
            <p:cNvPr id="22" name="Title 1"/>
            <p:cNvSpPr txBox="1">
              <a:spLocks/>
            </p:cNvSpPr>
            <p:nvPr/>
          </p:nvSpPr>
          <p:spPr>
            <a:xfrm>
              <a:off x="960121" y="284630"/>
              <a:ext cx="10515600" cy="9572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BẰNG BẮC BỘ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55921" y="23020"/>
              <a:ext cx="2171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40661"/>
            <a:ext cx="10515600" cy="1325563"/>
          </a:xfrm>
        </p:spPr>
        <p:txBody>
          <a:bodyPr/>
          <a:lstStyle/>
          <a:p>
            <a:endParaRPr lang="en-US" sz="3600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87148"/>
          </a:xfrm>
        </p:spPr>
      </p:pic>
      <p:sp>
        <p:nvSpPr>
          <p:cNvPr id="5" name="Hộp Văn bản 4"/>
          <p:cNvSpPr txBox="1"/>
          <p:nvPr/>
        </p:nvSpPr>
        <p:spPr>
          <a:xfrm>
            <a:off x="435002" y="1255425"/>
            <a:ext cx="9337070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Hộp Văn bản 8"/>
          <p:cNvSpPr txBox="1"/>
          <p:nvPr/>
        </p:nvSpPr>
        <p:spPr>
          <a:xfrm>
            <a:off x="2932844" y="2064266"/>
            <a:ext cx="5146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435002" y="3137698"/>
            <a:ext cx="9337071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Hộp Văn bản 10"/>
          <p:cNvSpPr txBox="1"/>
          <p:nvPr/>
        </p:nvSpPr>
        <p:spPr>
          <a:xfrm>
            <a:off x="435002" y="4613843"/>
            <a:ext cx="9152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4">
            <a:extLst>
              <a:ext uri="{FF2B5EF4-FFF2-40B4-BE49-F238E27FC236}">
                <a16:creationId xmlns:a16="http://schemas.microsoft.com/office/drawing/2014/main" id="{EE13FEAB-3913-4B5A-8845-8F1CC10EC2C8}"/>
              </a:ext>
            </a:extLst>
          </p:cNvPr>
          <p:cNvSpPr txBox="1"/>
          <p:nvPr/>
        </p:nvSpPr>
        <p:spPr>
          <a:xfrm>
            <a:off x="210953" y="145818"/>
            <a:ext cx="1186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98, 99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330"/>
            <a:ext cx="10515600" cy="9572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81562" y="70533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50" y="2477293"/>
            <a:ext cx="363855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9075" y="2477292"/>
            <a:ext cx="4019549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9075" y="2477292"/>
            <a:ext cx="3619500" cy="28007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2" idx="2"/>
            <a:endCxn id="9" idx="0"/>
          </p:cNvCxnSpPr>
          <p:nvPr/>
        </p:nvCxnSpPr>
        <p:spPr>
          <a:xfrm flipH="1">
            <a:off x="2105025" y="1829593"/>
            <a:ext cx="3990975" cy="647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2"/>
            <a:endCxn id="14" idx="0"/>
          </p:cNvCxnSpPr>
          <p:nvPr/>
        </p:nvCxnSpPr>
        <p:spPr>
          <a:xfrm flipH="1">
            <a:off x="5838825" y="1829593"/>
            <a:ext cx="257175" cy="647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2"/>
            <a:endCxn id="12" idx="0"/>
          </p:cNvCxnSpPr>
          <p:nvPr/>
        </p:nvCxnSpPr>
        <p:spPr>
          <a:xfrm>
            <a:off x="6096000" y="1829593"/>
            <a:ext cx="3752850" cy="647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2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4" grpId="0" animBg="1"/>
      <p:bldP spid="1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solidFill>
              <a:srgbClr val="DE7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sggp.org.vn/dataimages/original/2011/09/images393782_truong-ho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r="16885" b="-1"/>
          <a:stretch>
            <a:fillRect/>
          </a:stretch>
        </p:blipFill>
        <p:spPr bwMode="auto">
          <a:xfrm>
            <a:off x="6176433" y="643467"/>
            <a:ext cx="53721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ggp.org.vn/dataimages/original/2011/09/images393784_de-bao-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r="25474"/>
          <a:stretch>
            <a:fillRect/>
          </a:stretch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10"/>
          <p:cNvSpPr txBox="1"/>
          <p:nvPr/>
        </p:nvSpPr>
        <p:spPr>
          <a:xfrm>
            <a:off x="477013" y="5629758"/>
            <a:ext cx="112379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455" y="0"/>
            <a:ext cx="12866255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0811" y="460121"/>
            <a:ext cx="10515600" cy="95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6611" y="198511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4"/>
          <p:cNvSpPr txBox="1"/>
          <p:nvPr/>
        </p:nvSpPr>
        <p:spPr>
          <a:xfrm>
            <a:off x="830811" y="1700381"/>
            <a:ext cx="9948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Hộp Văn bản 5"/>
          <p:cNvSpPr txBox="1"/>
          <p:nvPr/>
        </p:nvSpPr>
        <p:spPr>
          <a:xfrm>
            <a:off x="5452419" y="3922371"/>
            <a:ext cx="4629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 ĐÊ</a:t>
            </a:r>
          </a:p>
        </p:txBody>
      </p:sp>
    </p:spTree>
    <p:extLst>
      <p:ext uri="{BB962C8B-B14F-4D97-AF65-F5344CB8AC3E}">
        <p14:creationId xmlns:p14="http://schemas.microsoft.com/office/powerpoint/2010/main" val="374204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ggp.org.vn/dataimages/original/2011/09/images393776_ANH-8--LUC-LUONG-BO-DOI-G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27107" b="-1"/>
          <a:stretch>
            <a:fillRect/>
          </a:stretch>
        </p:blipFill>
        <p:spPr bwMode="auto">
          <a:xfrm>
            <a:off x="6142182" y="1253331"/>
            <a:ext cx="6049818" cy="49645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ỗ dành sẵn cho Nội dung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53331"/>
            <a:ext cx="6142182" cy="496458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0811" y="460121"/>
            <a:ext cx="10515600" cy="95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6611" y="198511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êu đề 1"/>
          <p:cNvSpPr txBox="1">
            <a:spLocks/>
          </p:cNvSpPr>
          <p:nvPr/>
        </p:nvSpPr>
        <p:spPr>
          <a:xfrm>
            <a:off x="3035213" y="5798768"/>
            <a:ext cx="6213937" cy="8383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0" y="0"/>
            <a:ext cx="6299202" cy="6858000"/>
          </a:xfrm>
          <a:prstGeom prst="rect">
            <a:avLst/>
          </a:prstGeom>
        </p:spPr>
      </p:pic>
      <p:pic>
        <p:nvPicPr>
          <p:cNvPr id="7" name="Chỗ dành sẵn cho Nội dung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58927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03102" y="1309866"/>
            <a:ext cx="10515600" cy="95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8902" y="1048256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5"/>
          <p:cNvSpPr/>
          <p:nvPr/>
        </p:nvSpPr>
        <p:spPr>
          <a:xfrm>
            <a:off x="554181" y="2022964"/>
            <a:ext cx="11083637" cy="1477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Người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bằng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tưới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ruộng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Hộp Văn bản 6"/>
          <p:cNvSpPr txBox="1"/>
          <p:nvPr/>
        </p:nvSpPr>
        <p:spPr>
          <a:xfrm>
            <a:off x="554181" y="3429000"/>
            <a:ext cx="11148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3600" b="1">
                <a:solidFill>
                  <a:srgbClr val="C00000"/>
                </a:solidFill>
                <a:latin typeface="Times New Roman" panose="02020603050405020304" pitchFamily="18" charset="0"/>
              </a:rPr>
              <a:t>    Đ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</a:rPr>
              <a:t>ào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kênh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mương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tưới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ruộng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6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ết quả hình ảnh cho hệ thống mương ở đồng bằng sông h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8480"/>
            <a:ext cx="10515600" cy="9572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161925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377" y="1971928"/>
            <a:ext cx="363855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88828" y="1971928"/>
            <a:ext cx="3439885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4301" y="1984685"/>
            <a:ext cx="455567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833563" y="1274441"/>
            <a:ext cx="3990975" cy="647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567363" y="1274441"/>
            <a:ext cx="257175" cy="647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838825" y="1297826"/>
            <a:ext cx="3752850" cy="647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Hình chữ nhật 4"/>
          <p:cNvSpPr/>
          <p:nvPr/>
        </p:nvSpPr>
        <p:spPr>
          <a:xfrm>
            <a:off x="184377" y="3591375"/>
            <a:ext cx="36385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Hình chữ nhật 4"/>
          <p:cNvSpPr/>
          <p:nvPr/>
        </p:nvSpPr>
        <p:spPr>
          <a:xfrm>
            <a:off x="3931784" y="3124447"/>
            <a:ext cx="454818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bằng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đắp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bằng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bằng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5" name="Hình chữ nhật 4"/>
          <p:cNvSpPr/>
          <p:nvPr/>
        </p:nvSpPr>
        <p:spPr>
          <a:xfrm>
            <a:off x="8588826" y="3540845"/>
            <a:ext cx="36031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đê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21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87344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872330"/>
            <a:ext cx="10515600" cy="957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161925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7490" y="2983400"/>
            <a:ext cx="103170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	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do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7490" y="1667933"/>
            <a:ext cx="33922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2419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96200"/>
          </a:xfrm>
        </p:spPr>
      </p:pic>
      <p:sp>
        <p:nvSpPr>
          <p:cNvPr id="5" name="Rectangle 4"/>
          <p:cNvSpPr/>
          <p:nvPr/>
        </p:nvSpPr>
        <p:spPr>
          <a:xfrm>
            <a:off x="1970313" y="2923792"/>
            <a:ext cx="79792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CÓ TIẾT HỌC VUI VẺ</a:t>
            </a:r>
          </a:p>
        </p:txBody>
      </p:sp>
    </p:spTree>
    <p:extLst>
      <p:ext uri="{BB962C8B-B14F-4D97-AF65-F5344CB8AC3E}">
        <p14:creationId xmlns:p14="http://schemas.microsoft.com/office/powerpoint/2010/main" val="12800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6" y="-66675"/>
            <a:ext cx="601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315076" y="895350"/>
            <a:ext cx="5648324" cy="2290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26" y="895350"/>
            <a:ext cx="8921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315076" y="3362325"/>
            <a:ext cx="5648324" cy="2290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just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5184" y="17923"/>
            <a:ext cx="919617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5101" y="3362325"/>
            <a:ext cx="1125992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6542" y="6071282"/>
            <a:ext cx="1084675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36704" y="3317640"/>
            <a:ext cx="892175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uoc do dong bang Bac 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6046"/>
            <a:ext cx="12192000" cy="6841954"/>
          </a:xfrm>
          <a:prstGeom prst="rect">
            <a:avLst/>
          </a:prstGeom>
          <a:noFill/>
        </p:spPr>
      </p:pic>
      <p:sp>
        <p:nvSpPr>
          <p:cNvPr id="5" name="Freeform 32"/>
          <p:cNvSpPr/>
          <p:nvPr/>
        </p:nvSpPr>
        <p:spPr bwMode="auto">
          <a:xfrm>
            <a:off x="383458" y="339213"/>
            <a:ext cx="11312013" cy="5471652"/>
          </a:xfrm>
          <a:custGeom>
            <a:avLst/>
            <a:gdLst>
              <a:gd name="T0" fmla="*/ 451 w 2561"/>
              <a:gd name="T1" fmla="*/ 376 h 2456"/>
              <a:gd name="T2" fmla="*/ 379 w 2561"/>
              <a:gd name="T3" fmla="*/ 336 h 2456"/>
              <a:gd name="T4" fmla="*/ 107 w 2561"/>
              <a:gd name="T5" fmla="*/ 272 h 2456"/>
              <a:gd name="T6" fmla="*/ 67 w 2561"/>
              <a:gd name="T7" fmla="*/ 312 h 2456"/>
              <a:gd name="T8" fmla="*/ 19 w 2561"/>
              <a:gd name="T9" fmla="*/ 392 h 2456"/>
              <a:gd name="T10" fmla="*/ 35 w 2561"/>
              <a:gd name="T11" fmla="*/ 472 h 2456"/>
              <a:gd name="T12" fmla="*/ 83 w 2561"/>
              <a:gd name="T13" fmla="*/ 536 h 2456"/>
              <a:gd name="T14" fmla="*/ 179 w 2561"/>
              <a:gd name="T15" fmla="*/ 632 h 2456"/>
              <a:gd name="T16" fmla="*/ 291 w 2561"/>
              <a:gd name="T17" fmla="*/ 744 h 2456"/>
              <a:gd name="T18" fmla="*/ 363 w 2561"/>
              <a:gd name="T19" fmla="*/ 784 h 2456"/>
              <a:gd name="T20" fmla="*/ 483 w 2561"/>
              <a:gd name="T21" fmla="*/ 880 h 2456"/>
              <a:gd name="T22" fmla="*/ 547 w 2561"/>
              <a:gd name="T23" fmla="*/ 1120 h 2456"/>
              <a:gd name="T24" fmla="*/ 659 w 2561"/>
              <a:gd name="T25" fmla="*/ 1232 h 2456"/>
              <a:gd name="T26" fmla="*/ 723 w 2561"/>
              <a:gd name="T27" fmla="*/ 1408 h 2456"/>
              <a:gd name="T28" fmla="*/ 635 w 2561"/>
              <a:gd name="T29" fmla="*/ 1488 h 2456"/>
              <a:gd name="T30" fmla="*/ 707 w 2561"/>
              <a:gd name="T31" fmla="*/ 1600 h 2456"/>
              <a:gd name="T32" fmla="*/ 859 w 2561"/>
              <a:gd name="T33" fmla="*/ 1672 h 2456"/>
              <a:gd name="T34" fmla="*/ 771 w 2561"/>
              <a:gd name="T35" fmla="*/ 1760 h 2456"/>
              <a:gd name="T36" fmla="*/ 723 w 2561"/>
              <a:gd name="T37" fmla="*/ 1760 h 2456"/>
              <a:gd name="T38" fmla="*/ 755 w 2561"/>
              <a:gd name="T39" fmla="*/ 1848 h 2456"/>
              <a:gd name="T40" fmla="*/ 891 w 2561"/>
              <a:gd name="T41" fmla="*/ 1992 h 2456"/>
              <a:gd name="T42" fmla="*/ 1091 w 2561"/>
              <a:gd name="T43" fmla="*/ 2144 h 2456"/>
              <a:gd name="T44" fmla="*/ 1147 w 2561"/>
              <a:gd name="T45" fmla="*/ 2248 h 2456"/>
              <a:gd name="T46" fmla="*/ 1275 w 2561"/>
              <a:gd name="T47" fmla="*/ 2400 h 2456"/>
              <a:gd name="T48" fmla="*/ 1451 w 2561"/>
              <a:gd name="T49" fmla="*/ 2296 h 2456"/>
              <a:gd name="T50" fmla="*/ 1531 w 2561"/>
              <a:gd name="T51" fmla="*/ 2216 h 2456"/>
              <a:gd name="T52" fmla="*/ 1595 w 2561"/>
              <a:gd name="T53" fmla="*/ 2096 h 2456"/>
              <a:gd name="T54" fmla="*/ 1779 w 2561"/>
              <a:gd name="T55" fmla="*/ 2040 h 2456"/>
              <a:gd name="T56" fmla="*/ 1939 w 2561"/>
              <a:gd name="T57" fmla="*/ 1720 h 2456"/>
              <a:gd name="T58" fmla="*/ 1955 w 2561"/>
              <a:gd name="T59" fmla="*/ 1600 h 2456"/>
              <a:gd name="T60" fmla="*/ 2067 w 2561"/>
              <a:gd name="T61" fmla="*/ 1432 h 2456"/>
              <a:gd name="T62" fmla="*/ 2219 w 2561"/>
              <a:gd name="T63" fmla="*/ 1376 h 2456"/>
              <a:gd name="T64" fmla="*/ 2219 w 2561"/>
              <a:gd name="T65" fmla="*/ 1312 h 2456"/>
              <a:gd name="T66" fmla="*/ 2315 w 2561"/>
              <a:gd name="T67" fmla="*/ 1112 h 2456"/>
              <a:gd name="T68" fmla="*/ 2515 w 2561"/>
              <a:gd name="T69" fmla="*/ 1032 h 2456"/>
              <a:gd name="T70" fmla="*/ 2419 w 2561"/>
              <a:gd name="T71" fmla="*/ 936 h 2456"/>
              <a:gd name="T72" fmla="*/ 2323 w 2561"/>
              <a:gd name="T73" fmla="*/ 920 h 2456"/>
              <a:gd name="T74" fmla="*/ 2235 w 2561"/>
              <a:gd name="T75" fmla="*/ 952 h 2456"/>
              <a:gd name="T76" fmla="*/ 1971 w 2561"/>
              <a:gd name="T77" fmla="*/ 880 h 2456"/>
              <a:gd name="T78" fmla="*/ 1939 w 2561"/>
              <a:gd name="T79" fmla="*/ 816 h 2456"/>
              <a:gd name="T80" fmla="*/ 1835 w 2561"/>
              <a:gd name="T81" fmla="*/ 792 h 2456"/>
              <a:gd name="T82" fmla="*/ 1699 w 2561"/>
              <a:gd name="T83" fmla="*/ 520 h 2456"/>
              <a:gd name="T84" fmla="*/ 1683 w 2561"/>
              <a:gd name="T85" fmla="*/ 368 h 2456"/>
              <a:gd name="T86" fmla="*/ 1747 w 2561"/>
              <a:gd name="T87" fmla="*/ 296 h 2456"/>
              <a:gd name="T88" fmla="*/ 1675 w 2561"/>
              <a:gd name="T89" fmla="*/ 200 h 2456"/>
              <a:gd name="T90" fmla="*/ 1611 w 2561"/>
              <a:gd name="T91" fmla="*/ 304 h 2456"/>
              <a:gd name="T92" fmla="*/ 1403 w 2561"/>
              <a:gd name="T93" fmla="*/ 224 h 2456"/>
              <a:gd name="T94" fmla="*/ 1171 w 2561"/>
              <a:gd name="T95" fmla="*/ 224 h 2456"/>
              <a:gd name="T96" fmla="*/ 1107 w 2561"/>
              <a:gd name="T97" fmla="*/ 144 h 2456"/>
              <a:gd name="T98" fmla="*/ 947 w 2561"/>
              <a:gd name="T99" fmla="*/ 0 h 2456"/>
              <a:gd name="T100" fmla="*/ 907 w 2561"/>
              <a:gd name="T101" fmla="*/ 152 h 2456"/>
              <a:gd name="T102" fmla="*/ 883 w 2561"/>
              <a:gd name="T103" fmla="*/ 240 h 2456"/>
              <a:gd name="T104" fmla="*/ 907 w 2561"/>
              <a:gd name="T105" fmla="*/ 408 h 2456"/>
              <a:gd name="T106" fmla="*/ 915 w 2561"/>
              <a:gd name="T107" fmla="*/ 568 h 2456"/>
              <a:gd name="T108" fmla="*/ 835 w 2561"/>
              <a:gd name="T109" fmla="*/ 520 h 2456"/>
              <a:gd name="T110" fmla="*/ 771 w 2561"/>
              <a:gd name="T111" fmla="*/ 464 h 2456"/>
              <a:gd name="T112" fmla="*/ 731 w 2561"/>
              <a:gd name="T113" fmla="*/ 424 h 2456"/>
              <a:gd name="T114" fmla="*/ 619 w 2561"/>
              <a:gd name="T115" fmla="*/ 304 h 2456"/>
              <a:gd name="T116" fmla="*/ 491 w 2561"/>
              <a:gd name="T117" fmla="*/ 216 h 24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61"/>
              <a:gd name="T178" fmla="*/ 0 h 2456"/>
              <a:gd name="T179" fmla="*/ 2561 w 2561"/>
              <a:gd name="T180" fmla="*/ 2456 h 24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61" h="2456">
                <a:moveTo>
                  <a:pt x="515" y="432"/>
                </a:moveTo>
                <a:cubicBezTo>
                  <a:pt x="480" y="420"/>
                  <a:pt x="481" y="396"/>
                  <a:pt x="451" y="376"/>
                </a:cubicBezTo>
                <a:cubicBezTo>
                  <a:pt x="444" y="371"/>
                  <a:pt x="434" y="372"/>
                  <a:pt x="427" y="368"/>
                </a:cubicBezTo>
                <a:cubicBezTo>
                  <a:pt x="410" y="359"/>
                  <a:pt x="379" y="336"/>
                  <a:pt x="379" y="336"/>
                </a:cubicBezTo>
                <a:cubicBezTo>
                  <a:pt x="351" y="293"/>
                  <a:pt x="293" y="257"/>
                  <a:pt x="243" y="240"/>
                </a:cubicBezTo>
                <a:cubicBezTo>
                  <a:pt x="195" y="247"/>
                  <a:pt x="153" y="260"/>
                  <a:pt x="107" y="272"/>
                </a:cubicBezTo>
                <a:cubicBezTo>
                  <a:pt x="99" y="277"/>
                  <a:pt x="90" y="281"/>
                  <a:pt x="83" y="288"/>
                </a:cubicBezTo>
                <a:cubicBezTo>
                  <a:pt x="76" y="295"/>
                  <a:pt x="75" y="306"/>
                  <a:pt x="67" y="312"/>
                </a:cubicBezTo>
                <a:cubicBezTo>
                  <a:pt x="53" y="323"/>
                  <a:pt x="34" y="326"/>
                  <a:pt x="19" y="336"/>
                </a:cubicBezTo>
                <a:cubicBezTo>
                  <a:pt x="0" y="394"/>
                  <a:pt x="19" y="322"/>
                  <a:pt x="19" y="392"/>
                </a:cubicBezTo>
                <a:cubicBezTo>
                  <a:pt x="19" y="413"/>
                  <a:pt x="14" y="435"/>
                  <a:pt x="11" y="456"/>
                </a:cubicBezTo>
                <a:cubicBezTo>
                  <a:pt x="19" y="461"/>
                  <a:pt x="26" y="468"/>
                  <a:pt x="35" y="472"/>
                </a:cubicBezTo>
                <a:cubicBezTo>
                  <a:pt x="45" y="476"/>
                  <a:pt x="58" y="473"/>
                  <a:pt x="67" y="480"/>
                </a:cubicBezTo>
                <a:cubicBezTo>
                  <a:pt x="82" y="492"/>
                  <a:pt x="78" y="517"/>
                  <a:pt x="83" y="536"/>
                </a:cubicBezTo>
                <a:cubicBezTo>
                  <a:pt x="97" y="585"/>
                  <a:pt x="88" y="627"/>
                  <a:pt x="131" y="656"/>
                </a:cubicBezTo>
                <a:cubicBezTo>
                  <a:pt x="140" y="650"/>
                  <a:pt x="165" y="630"/>
                  <a:pt x="179" y="632"/>
                </a:cubicBezTo>
                <a:cubicBezTo>
                  <a:pt x="196" y="634"/>
                  <a:pt x="227" y="648"/>
                  <a:pt x="227" y="648"/>
                </a:cubicBezTo>
                <a:cubicBezTo>
                  <a:pt x="256" y="677"/>
                  <a:pt x="268" y="709"/>
                  <a:pt x="291" y="744"/>
                </a:cubicBezTo>
                <a:cubicBezTo>
                  <a:pt x="296" y="752"/>
                  <a:pt x="298" y="765"/>
                  <a:pt x="307" y="768"/>
                </a:cubicBezTo>
                <a:cubicBezTo>
                  <a:pt x="341" y="779"/>
                  <a:pt x="323" y="774"/>
                  <a:pt x="363" y="784"/>
                </a:cubicBezTo>
                <a:cubicBezTo>
                  <a:pt x="383" y="843"/>
                  <a:pt x="373" y="840"/>
                  <a:pt x="435" y="856"/>
                </a:cubicBezTo>
                <a:cubicBezTo>
                  <a:pt x="450" y="866"/>
                  <a:pt x="469" y="869"/>
                  <a:pt x="483" y="880"/>
                </a:cubicBezTo>
                <a:cubicBezTo>
                  <a:pt x="515" y="905"/>
                  <a:pt x="516" y="965"/>
                  <a:pt x="539" y="1000"/>
                </a:cubicBezTo>
                <a:cubicBezTo>
                  <a:pt x="548" y="1043"/>
                  <a:pt x="564" y="1075"/>
                  <a:pt x="547" y="1120"/>
                </a:cubicBezTo>
                <a:cubicBezTo>
                  <a:pt x="540" y="1138"/>
                  <a:pt x="515" y="1168"/>
                  <a:pt x="515" y="1168"/>
                </a:cubicBezTo>
                <a:cubicBezTo>
                  <a:pt x="539" y="1241"/>
                  <a:pt x="581" y="1225"/>
                  <a:pt x="659" y="1232"/>
                </a:cubicBezTo>
                <a:cubicBezTo>
                  <a:pt x="685" y="1271"/>
                  <a:pt x="694" y="1315"/>
                  <a:pt x="707" y="1360"/>
                </a:cubicBezTo>
                <a:cubicBezTo>
                  <a:pt x="712" y="1376"/>
                  <a:pt x="718" y="1392"/>
                  <a:pt x="723" y="1408"/>
                </a:cubicBezTo>
                <a:cubicBezTo>
                  <a:pt x="726" y="1416"/>
                  <a:pt x="731" y="1432"/>
                  <a:pt x="731" y="1432"/>
                </a:cubicBezTo>
                <a:cubicBezTo>
                  <a:pt x="693" y="1488"/>
                  <a:pt x="729" y="1478"/>
                  <a:pt x="635" y="1488"/>
                </a:cubicBezTo>
                <a:cubicBezTo>
                  <a:pt x="604" y="1509"/>
                  <a:pt x="557" y="1530"/>
                  <a:pt x="619" y="1592"/>
                </a:cubicBezTo>
                <a:cubicBezTo>
                  <a:pt x="640" y="1613"/>
                  <a:pt x="678" y="1597"/>
                  <a:pt x="707" y="1600"/>
                </a:cubicBezTo>
                <a:cubicBezTo>
                  <a:pt x="741" y="1611"/>
                  <a:pt x="758" y="1614"/>
                  <a:pt x="787" y="1632"/>
                </a:cubicBezTo>
                <a:cubicBezTo>
                  <a:pt x="856" y="1673"/>
                  <a:pt x="811" y="1656"/>
                  <a:pt x="859" y="1672"/>
                </a:cubicBezTo>
                <a:cubicBezTo>
                  <a:pt x="845" y="1770"/>
                  <a:pt x="873" y="1702"/>
                  <a:pt x="787" y="1736"/>
                </a:cubicBezTo>
                <a:cubicBezTo>
                  <a:pt x="778" y="1740"/>
                  <a:pt x="779" y="1754"/>
                  <a:pt x="771" y="1760"/>
                </a:cubicBezTo>
                <a:cubicBezTo>
                  <a:pt x="764" y="1765"/>
                  <a:pt x="755" y="1765"/>
                  <a:pt x="747" y="1768"/>
                </a:cubicBezTo>
                <a:cubicBezTo>
                  <a:pt x="739" y="1765"/>
                  <a:pt x="731" y="1760"/>
                  <a:pt x="723" y="1760"/>
                </a:cubicBezTo>
                <a:cubicBezTo>
                  <a:pt x="673" y="1760"/>
                  <a:pt x="711" y="1824"/>
                  <a:pt x="731" y="1840"/>
                </a:cubicBezTo>
                <a:cubicBezTo>
                  <a:pt x="738" y="1845"/>
                  <a:pt x="747" y="1845"/>
                  <a:pt x="755" y="1848"/>
                </a:cubicBezTo>
                <a:cubicBezTo>
                  <a:pt x="772" y="1874"/>
                  <a:pt x="809" y="1911"/>
                  <a:pt x="835" y="1928"/>
                </a:cubicBezTo>
                <a:cubicBezTo>
                  <a:pt x="872" y="1984"/>
                  <a:pt x="851" y="1965"/>
                  <a:pt x="891" y="1992"/>
                </a:cubicBezTo>
                <a:cubicBezTo>
                  <a:pt x="908" y="2018"/>
                  <a:pt x="992" y="2084"/>
                  <a:pt x="1027" y="2096"/>
                </a:cubicBezTo>
                <a:cubicBezTo>
                  <a:pt x="1046" y="2125"/>
                  <a:pt x="1063" y="2125"/>
                  <a:pt x="1091" y="2144"/>
                </a:cubicBezTo>
                <a:cubicBezTo>
                  <a:pt x="1103" y="2161"/>
                  <a:pt x="1121" y="2174"/>
                  <a:pt x="1131" y="2192"/>
                </a:cubicBezTo>
                <a:cubicBezTo>
                  <a:pt x="1141" y="2209"/>
                  <a:pt x="1141" y="2230"/>
                  <a:pt x="1147" y="2248"/>
                </a:cubicBezTo>
                <a:cubicBezTo>
                  <a:pt x="1159" y="2456"/>
                  <a:pt x="1106" y="2374"/>
                  <a:pt x="1251" y="2384"/>
                </a:cubicBezTo>
                <a:cubicBezTo>
                  <a:pt x="1261" y="2385"/>
                  <a:pt x="1267" y="2395"/>
                  <a:pt x="1275" y="2400"/>
                </a:cubicBezTo>
                <a:cubicBezTo>
                  <a:pt x="1327" y="2387"/>
                  <a:pt x="1331" y="2375"/>
                  <a:pt x="1363" y="2328"/>
                </a:cubicBezTo>
                <a:cubicBezTo>
                  <a:pt x="1378" y="2305"/>
                  <a:pt x="1429" y="2300"/>
                  <a:pt x="1451" y="2296"/>
                </a:cubicBezTo>
                <a:cubicBezTo>
                  <a:pt x="1460" y="2268"/>
                  <a:pt x="1456" y="2269"/>
                  <a:pt x="1483" y="2248"/>
                </a:cubicBezTo>
                <a:cubicBezTo>
                  <a:pt x="1498" y="2236"/>
                  <a:pt x="1531" y="2216"/>
                  <a:pt x="1531" y="2216"/>
                </a:cubicBezTo>
                <a:cubicBezTo>
                  <a:pt x="1545" y="2174"/>
                  <a:pt x="1534" y="2199"/>
                  <a:pt x="1571" y="2144"/>
                </a:cubicBezTo>
                <a:cubicBezTo>
                  <a:pt x="1588" y="2119"/>
                  <a:pt x="1568" y="2118"/>
                  <a:pt x="1595" y="2096"/>
                </a:cubicBezTo>
                <a:cubicBezTo>
                  <a:pt x="1602" y="2091"/>
                  <a:pt x="1611" y="2091"/>
                  <a:pt x="1619" y="2088"/>
                </a:cubicBezTo>
                <a:cubicBezTo>
                  <a:pt x="1654" y="2035"/>
                  <a:pt x="1722" y="2045"/>
                  <a:pt x="1779" y="2040"/>
                </a:cubicBezTo>
                <a:cubicBezTo>
                  <a:pt x="1856" y="1989"/>
                  <a:pt x="1865" y="1874"/>
                  <a:pt x="1931" y="1808"/>
                </a:cubicBezTo>
                <a:cubicBezTo>
                  <a:pt x="1934" y="1779"/>
                  <a:pt x="1931" y="1748"/>
                  <a:pt x="1939" y="1720"/>
                </a:cubicBezTo>
                <a:cubicBezTo>
                  <a:pt x="1947" y="1694"/>
                  <a:pt x="1970" y="1674"/>
                  <a:pt x="1979" y="1648"/>
                </a:cubicBezTo>
                <a:cubicBezTo>
                  <a:pt x="1973" y="1631"/>
                  <a:pt x="1958" y="1618"/>
                  <a:pt x="1955" y="1600"/>
                </a:cubicBezTo>
                <a:cubicBezTo>
                  <a:pt x="1950" y="1573"/>
                  <a:pt x="1980" y="1551"/>
                  <a:pt x="1995" y="1528"/>
                </a:cubicBezTo>
                <a:cubicBezTo>
                  <a:pt x="2018" y="1494"/>
                  <a:pt x="2045" y="1466"/>
                  <a:pt x="2067" y="1432"/>
                </a:cubicBezTo>
                <a:cubicBezTo>
                  <a:pt x="2080" y="1353"/>
                  <a:pt x="2087" y="1375"/>
                  <a:pt x="2171" y="1384"/>
                </a:cubicBezTo>
                <a:cubicBezTo>
                  <a:pt x="2187" y="1381"/>
                  <a:pt x="2209" y="1388"/>
                  <a:pt x="2219" y="1376"/>
                </a:cubicBezTo>
                <a:cubicBezTo>
                  <a:pt x="2228" y="1366"/>
                  <a:pt x="2211" y="1350"/>
                  <a:pt x="2211" y="1336"/>
                </a:cubicBezTo>
                <a:cubicBezTo>
                  <a:pt x="2211" y="1328"/>
                  <a:pt x="2214" y="1319"/>
                  <a:pt x="2219" y="1312"/>
                </a:cubicBezTo>
                <a:cubicBezTo>
                  <a:pt x="2238" y="1288"/>
                  <a:pt x="2307" y="1280"/>
                  <a:pt x="2307" y="1280"/>
                </a:cubicBezTo>
                <a:cubicBezTo>
                  <a:pt x="2310" y="1224"/>
                  <a:pt x="2310" y="1168"/>
                  <a:pt x="2315" y="1112"/>
                </a:cubicBezTo>
                <a:cubicBezTo>
                  <a:pt x="2317" y="1087"/>
                  <a:pt x="2307" y="1047"/>
                  <a:pt x="2331" y="1040"/>
                </a:cubicBezTo>
                <a:cubicBezTo>
                  <a:pt x="2390" y="1023"/>
                  <a:pt x="2454" y="1035"/>
                  <a:pt x="2515" y="1032"/>
                </a:cubicBezTo>
                <a:cubicBezTo>
                  <a:pt x="2534" y="976"/>
                  <a:pt x="2515" y="989"/>
                  <a:pt x="2555" y="976"/>
                </a:cubicBezTo>
                <a:cubicBezTo>
                  <a:pt x="2541" y="890"/>
                  <a:pt x="2561" y="917"/>
                  <a:pt x="2419" y="936"/>
                </a:cubicBezTo>
                <a:cubicBezTo>
                  <a:pt x="2402" y="938"/>
                  <a:pt x="2371" y="952"/>
                  <a:pt x="2371" y="952"/>
                </a:cubicBezTo>
                <a:cubicBezTo>
                  <a:pt x="2355" y="941"/>
                  <a:pt x="2339" y="931"/>
                  <a:pt x="2323" y="920"/>
                </a:cubicBezTo>
                <a:cubicBezTo>
                  <a:pt x="2315" y="915"/>
                  <a:pt x="2299" y="904"/>
                  <a:pt x="2299" y="904"/>
                </a:cubicBezTo>
                <a:cubicBezTo>
                  <a:pt x="2272" y="922"/>
                  <a:pt x="2265" y="942"/>
                  <a:pt x="2235" y="952"/>
                </a:cubicBezTo>
                <a:cubicBezTo>
                  <a:pt x="2213" y="920"/>
                  <a:pt x="2187" y="886"/>
                  <a:pt x="2155" y="864"/>
                </a:cubicBezTo>
                <a:cubicBezTo>
                  <a:pt x="2091" y="907"/>
                  <a:pt x="2071" y="886"/>
                  <a:pt x="1971" y="880"/>
                </a:cubicBezTo>
                <a:cubicBezTo>
                  <a:pt x="1963" y="875"/>
                  <a:pt x="1951" y="873"/>
                  <a:pt x="1947" y="864"/>
                </a:cubicBezTo>
                <a:cubicBezTo>
                  <a:pt x="1940" y="849"/>
                  <a:pt x="1950" y="828"/>
                  <a:pt x="1939" y="816"/>
                </a:cubicBezTo>
                <a:cubicBezTo>
                  <a:pt x="1930" y="806"/>
                  <a:pt x="1912" y="811"/>
                  <a:pt x="1899" y="808"/>
                </a:cubicBezTo>
                <a:cubicBezTo>
                  <a:pt x="1878" y="803"/>
                  <a:pt x="1835" y="792"/>
                  <a:pt x="1835" y="792"/>
                </a:cubicBezTo>
                <a:cubicBezTo>
                  <a:pt x="1791" y="763"/>
                  <a:pt x="1765" y="716"/>
                  <a:pt x="1723" y="688"/>
                </a:cubicBezTo>
                <a:cubicBezTo>
                  <a:pt x="1679" y="622"/>
                  <a:pt x="1715" y="684"/>
                  <a:pt x="1699" y="520"/>
                </a:cubicBezTo>
                <a:cubicBezTo>
                  <a:pt x="1697" y="494"/>
                  <a:pt x="1675" y="472"/>
                  <a:pt x="1667" y="448"/>
                </a:cubicBezTo>
                <a:cubicBezTo>
                  <a:pt x="1671" y="421"/>
                  <a:pt x="1664" y="387"/>
                  <a:pt x="1683" y="368"/>
                </a:cubicBezTo>
                <a:cubicBezTo>
                  <a:pt x="1696" y="355"/>
                  <a:pt x="1716" y="354"/>
                  <a:pt x="1731" y="344"/>
                </a:cubicBezTo>
                <a:cubicBezTo>
                  <a:pt x="1736" y="328"/>
                  <a:pt x="1742" y="312"/>
                  <a:pt x="1747" y="296"/>
                </a:cubicBezTo>
                <a:cubicBezTo>
                  <a:pt x="1750" y="288"/>
                  <a:pt x="1755" y="272"/>
                  <a:pt x="1755" y="272"/>
                </a:cubicBezTo>
                <a:cubicBezTo>
                  <a:pt x="1738" y="246"/>
                  <a:pt x="1704" y="210"/>
                  <a:pt x="1675" y="200"/>
                </a:cubicBezTo>
                <a:cubicBezTo>
                  <a:pt x="1626" y="232"/>
                  <a:pt x="1658" y="233"/>
                  <a:pt x="1635" y="280"/>
                </a:cubicBezTo>
                <a:cubicBezTo>
                  <a:pt x="1630" y="290"/>
                  <a:pt x="1619" y="296"/>
                  <a:pt x="1611" y="304"/>
                </a:cubicBezTo>
                <a:cubicBezTo>
                  <a:pt x="1571" y="301"/>
                  <a:pt x="1531" y="300"/>
                  <a:pt x="1491" y="296"/>
                </a:cubicBezTo>
                <a:cubicBezTo>
                  <a:pt x="1447" y="291"/>
                  <a:pt x="1430" y="251"/>
                  <a:pt x="1403" y="224"/>
                </a:cubicBezTo>
                <a:cubicBezTo>
                  <a:pt x="1388" y="209"/>
                  <a:pt x="1370" y="199"/>
                  <a:pt x="1355" y="184"/>
                </a:cubicBezTo>
                <a:cubicBezTo>
                  <a:pt x="1208" y="194"/>
                  <a:pt x="1269" y="191"/>
                  <a:pt x="1171" y="224"/>
                </a:cubicBezTo>
                <a:cubicBezTo>
                  <a:pt x="1152" y="280"/>
                  <a:pt x="1171" y="277"/>
                  <a:pt x="1131" y="264"/>
                </a:cubicBezTo>
                <a:cubicBezTo>
                  <a:pt x="1128" y="248"/>
                  <a:pt x="1118" y="156"/>
                  <a:pt x="1107" y="144"/>
                </a:cubicBezTo>
                <a:cubicBezTo>
                  <a:pt x="1094" y="130"/>
                  <a:pt x="1075" y="123"/>
                  <a:pt x="1059" y="112"/>
                </a:cubicBezTo>
                <a:cubicBezTo>
                  <a:pt x="1013" y="81"/>
                  <a:pt x="993" y="31"/>
                  <a:pt x="947" y="0"/>
                </a:cubicBezTo>
                <a:cubicBezTo>
                  <a:pt x="928" y="5"/>
                  <a:pt x="891" y="13"/>
                  <a:pt x="891" y="16"/>
                </a:cubicBezTo>
                <a:cubicBezTo>
                  <a:pt x="882" y="84"/>
                  <a:pt x="891" y="104"/>
                  <a:pt x="907" y="152"/>
                </a:cubicBezTo>
                <a:cubicBezTo>
                  <a:pt x="904" y="171"/>
                  <a:pt x="904" y="190"/>
                  <a:pt x="899" y="208"/>
                </a:cubicBezTo>
                <a:cubicBezTo>
                  <a:pt x="896" y="220"/>
                  <a:pt x="884" y="228"/>
                  <a:pt x="883" y="240"/>
                </a:cubicBezTo>
                <a:cubicBezTo>
                  <a:pt x="879" y="283"/>
                  <a:pt x="893" y="325"/>
                  <a:pt x="899" y="368"/>
                </a:cubicBezTo>
                <a:cubicBezTo>
                  <a:pt x="901" y="381"/>
                  <a:pt x="903" y="395"/>
                  <a:pt x="907" y="408"/>
                </a:cubicBezTo>
                <a:cubicBezTo>
                  <a:pt x="911" y="424"/>
                  <a:pt x="923" y="456"/>
                  <a:pt x="923" y="456"/>
                </a:cubicBezTo>
                <a:cubicBezTo>
                  <a:pt x="920" y="493"/>
                  <a:pt x="927" y="532"/>
                  <a:pt x="915" y="568"/>
                </a:cubicBezTo>
                <a:cubicBezTo>
                  <a:pt x="912" y="577"/>
                  <a:pt x="899" y="557"/>
                  <a:pt x="891" y="552"/>
                </a:cubicBezTo>
                <a:cubicBezTo>
                  <a:pt x="820" y="511"/>
                  <a:pt x="893" y="559"/>
                  <a:pt x="835" y="520"/>
                </a:cubicBezTo>
                <a:cubicBezTo>
                  <a:pt x="830" y="512"/>
                  <a:pt x="826" y="502"/>
                  <a:pt x="819" y="496"/>
                </a:cubicBezTo>
                <a:cubicBezTo>
                  <a:pt x="805" y="483"/>
                  <a:pt x="771" y="464"/>
                  <a:pt x="771" y="464"/>
                </a:cubicBezTo>
                <a:cubicBezTo>
                  <a:pt x="766" y="456"/>
                  <a:pt x="762" y="447"/>
                  <a:pt x="755" y="440"/>
                </a:cubicBezTo>
                <a:cubicBezTo>
                  <a:pt x="748" y="433"/>
                  <a:pt x="737" y="432"/>
                  <a:pt x="731" y="424"/>
                </a:cubicBezTo>
                <a:cubicBezTo>
                  <a:pt x="687" y="369"/>
                  <a:pt x="768" y="430"/>
                  <a:pt x="699" y="384"/>
                </a:cubicBezTo>
                <a:cubicBezTo>
                  <a:pt x="682" y="358"/>
                  <a:pt x="645" y="321"/>
                  <a:pt x="619" y="304"/>
                </a:cubicBezTo>
                <a:cubicBezTo>
                  <a:pt x="602" y="278"/>
                  <a:pt x="565" y="241"/>
                  <a:pt x="539" y="224"/>
                </a:cubicBezTo>
                <a:cubicBezTo>
                  <a:pt x="520" y="196"/>
                  <a:pt x="507" y="168"/>
                  <a:pt x="491" y="216"/>
                </a:cubicBezTo>
                <a:cubicBezTo>
                  <a:pt x="501" y="374"/>
                  <a:pt x="491" y="302"/>
                  <a:pt x="515" y="432"/>
                </a:cubicBezTo>
                <a:close/>
              </a:path>
            </a:pathLst>
          </a:custGeom>
          <a:noFill/>
          <a:ln w="28575" cmpd="sng">
            <a:solidFill>
              <a:srgbClr val="0000CC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732124"/>
            <a:ext cx="4985657" cy="106820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80175" y="1919288"/>
            <a:ext cx="16002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280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590800" y="2362201"/>
            <a:ext cx="6172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2800"/>
          </a:p>
        </p:txBody>
      </p:sp>
      <p:pic>
        <p:nvPicPr>
          <p:cNvPr id="6" name="Picture 29" descr="Copy of Luoc do dong bang Bac B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52400"/>
            <a:ext cx="7772400" cy="51054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581401" y="1143001"/>
            <a:ext cx="169863" cy="144463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eaLnBrk="0" hangingPunct="0"/>
            <a:endParaRPr lang="vi-VN" sz="1200">
              <a:latin typeface="Garamond" panose="02020404030301010803" pitchFamily="18" charset="0"/>
            </a:endParaRPr>
          </a:p>
        </p:txBody>
      </p:sp>
      <p:sp>
        <p:nvSpPr>
          <p:cNvPr id="8" name="Freeform 32"/>
          <p:cNvSpPr/>
          <p:nvPr/>
        </p:nvSpPr>
        <p:spPr bwMode="auto">
          <a:xfrm>
            <a:off x="2971800" y="304800"/>
            <a:ext cx="6324600" cy="4267200"/>
          </a:xfrm>
          <a:custGeom>
            <a:avLst/>
            <a:gdLst>
              <a:gd name="T0" fmla="*/ 451 w 2561"/>
              <a:gd name="T1" fmla="*/ 376 h 2456"/>
              <a:gd name="T2" fmla="*/ 379 w 2561"/>
              <a:gd name="T3" fmla="*/ 336 h 2456"/>
              <a:gd name="T4" fmla="*/ 107 w 2561"/>
              <a:gd name="T5" fmla="*/ 272 h 2456"/>
              <a:gd name="T6" fmla="*/ 67 w 2561"/>
              <a:gd name="T7" fmla="*/ 312 h 2456"/>
              <a:gd name="T8" fmla="*/ 19 w 2561"/>
              <a:gd name="T9" fmla="*/ 392 h 2456"/>
              <a:gd name="T10" fmla="*/ 35 w 2561"/>
              <a:gd name="T11" fmla="*/ 472 h 2456"/>
              <a:gd name="T12" fmla="*/ 83 w 2561"/>
              <a:gd name="T13" fmla="*/ 536 h 2456"/>
              <a:gd name="T14" fmla="*/ 179 w 2561"/>
              <a:gd name="T15" fmla="*/ 632 h 2456"/>
              <a:gd name="T16" fmla="*/ 291 w 2561"/>
              <a:gd name="T17" fmla="*/ 744 h 2456"/>
              <a:gd name="T18" fmla="*/ 363 w 2561"/>
              <a:gd name="T19" fmla="*/ 784 h 2456"/>
              <a:gd name="T20" fmla="*/ 483 w 2561"/>
              <a:gd name="T21" fmla="*/ 880 h 2456"/>
              <a:gd name="T22" fmla="*/ 547 w 2561"/>
              <a:gd name="T23" fmla="*/ 1120 h 2456"/>
              <a:gd name="T24" fmla="*/ 659 w 2561"/>
              <a:gd name="T25" fmla="*/ 1232 h 2456"/>
              <a:gd name="T26" fmla="*/ 723 w 2561"/>
              <a:gd name="T27" fmla="*/ 1408 h 2456"/>
              <a:gd name="T28" fmla="*/ 635 w 2561"/>
              <a:gd name="T29" fmla="*/ 1488 h 2456"/>
              <a:gd name="T30" fmla="*/ 707 w 2561"/>
              <a:gd name="T31" fmla="*/ 1600 h 2456"/>
              <a:gd name="T32" fmla="*/ 859 w 2561"/>
              <a:gd name="T33" fmla="*/ 1672 h 2456"/>
              <a:gd name="T34" fmla="*/ 771 w 2561"/>
              <a:gd name="T35" fmla="*/ 1760 h 2456"/>
              <a:gd name="T36" fmla="*/ 723 w 2561"/>
              <a:gd name="T37" fmla="*/ 1760 h 2456"/>
              <a:gd name="T38" fmla="*/ 755 w 2561"/>
              <a:gd name="T39" fmla="*/ 1848 h 2456"/>
              <a:gd name="T40" fmla="*/ 891 w 2561"/>
              <a:gd name="T41" fmla="*/ 1992 h 2456"/>
              <a:gd name="T42" fmla="*/ 1091 w 2561"/>
              <a:gd name="T43" fmla="*/ 2144 h 2456"/>
              <a:gd name="T44" fmla="*/ 1147 w 2561"/>
              <a:gd name="T45" fmla="*/ 2248 h 2456"/>
              <a:gd name="T46" fmla="*/ 1275 w 2561"/>
              <a:gd name="T47" fmla="*/ 2400 h 2456"/>
              <a:gd name="T48" fmla="*/ 1451 w 2561"/>
              <a:gd name="T49" fmla="*/ 2296 h 2456"/>
              <a:gd name="T50" fmla="*/ 1531 w 2561"/>
              <a:gd name="T51" fmla="*/ 2216 h 2456"/>
              <a:gd name="T52" fmla="*/ 1595 w 2561"/>
              <a:gd name="T53" fmla="*/ 2096 h 2456"/>
              <a:gd name="T54" fmla="*/ 1779 w 2561"/>
              <a:gd name="T55" fmla="*/ 2040 h 2456"/>
              <a:gd name="T56" fmla="*/ 1939 w 2561"/>
              <a:gd name="T57" fmla="*/ 1720 h 2456"/>
              <a:gd name="T58" fmla="*/ 1955 w 2561"/>
              <a:gd name="T59" fmla="*/ 1600 h 2456"/>
              <a:gd name="T60" fmla="*/ 2067 w 2561"/>
              <a:gd name="T61" fmla="*/ 1432 h 2456"/>
              <a:gd name="T62" fmla="*/ 2219 w 2561"/>
              <a:gd name="T63" fmla="*/ 1376 h 2456"/>
              <a:gd name="T64" fmla="*/ 2219 w 2561"/>
              <a:gd name="T65" fmla="*/ 1312 h 2456"/>
              <a:gd name="T66" fmla="*/ 2315 w 2561"/>
              <a:gd name="T67" fmla="*/ 1112 h 2456"/>
              <a:gd name="T68" fmla="*/ 2515 w 2561"/>
              <a:gd name="T69" fmla="*/ 1032 h 2456"/>
              <a:gd name="T70" fmla="*/ 2419 w 2561"/>
              <a:gd name="T71" fmla="*/ 936 h 2456"/>
              <a:gd name="T72" fmla="*/ 2323 w 2561"/>
              <a:gd name="T73" fmla="*/ 920 h 2456"/>
              <a:gd name="T74" fmla="*/ 2235 w 2561"/>
              <a:gd name="T75" fmla="*/ 952 h 2456"/>
              <a:gd name="T76" fmla="*/ 1971 w 2561"/>
              <a:gd name="T77" fmla="*/ 880 h 2456"/>
              <a:gd name="T78" fmla="*/ 1939 w 2561"/>
              <a:gd name="T79" fmla="*/ 816 h 2456"/>
              <a:gd name="T80" fmla="*/ 1835 w 2561"/>
              <a:gd name="T81" fmla="*/ 792 h 2456"/>
              <a:gd name="T82" fmla="*/ 1699 w 2561"/>
              <a:gd name="T83" fmla="*/ 520 h 2456"/>
              <a:gd name="T84" fmla="*/ 1683 w 2561"/>
              <a:gd name="T85" fmla="*/ 368 h 2456"/>
              <a:gd name="T86" fmla="*/ 1747 w 2561"/>
              <a:gd name="T87" fmla="*/ 296 h 2456"/>
              <a:gd name="T88" fmla="*/ 1675 w 2561"/>
              <a:gd name="T89" fmla="*/ 200 h 2456"/>
              <a:gd name="T90" fmla="*/ 1611 w 2561"/>
              <a:gd name="T91" fmla="*/ 304 h 2456"/>
              <a:gd name="T92" fmla="*/ 1403 w 2561"/>
              <a:gd name="T93" fmla="*/ 224 h 2456"/>
              <a:gd name="T94" fmla="*/ 1171 w 2561"/>
              <a:gd name="T95" fmla="*/ 224 h 2456"/>
              <a:gd name="T96" fmla="*/ 1107 w 2561"/>
              <a:gd name="T97" fmla="*/ 144 h 2456"/>
              <a:gd name="T98" fmla="*/ 947 w 2561"/>
              <a:gd name="T99" fmla="*/ 0 h 2456"/>
              <a:gd name="T100" fmla="*/ 907 w 2561"/>
              <a:gd name="T101" fmla="*/ 152 h 2456"/>
              <a:gd name="T102" fmla="*/ 883 w 2561"/>
              <a:gd name="T103" fmla="*/ 240 h 2456"/>
              <a:gd name="T104" fmla="*/ 907 w 2561"/>
              <a:gd name="T105" fmla="*/ 408 h 2456"/>
              <a:gd name="T106" fmla="*/ 915 w 2561"/>
              <a:gd name="T107" fmla="*/ 568 h 2456"/>
              <a:gd name="T108" fmla="*/ 835 w 2561"/>
              <a:gd name="T109" fmla="*/ 520 h 2456"/>
              <a:gd name="T110" fmla="*/ 771 w 2561"/>
              <a:gd name="T111" fmla="*/ 464 h 2456"/>
              <a:gd name="T112" fmla="*/ 731 w 2561"/>
              <a:gd name="T113" fmla="*/ 424 h 2456"/>
              <a:gd name="T114" fmla="*/ 619 w 2561"/>
              <a:gd name="T115" fmla="*/ 304 h 2456"/>
              <a:gd name="T116" fmla="*/ 491 w 2561"/>
              <a:gd name="T117" fmla="*/ 216 h 24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61"/>
              <a:gd name="T178" fmla="*/ 0 h 2456"/>
              <a:gd name="T179" fmla="*/ 2561 w 2561"/>
              <a:gd name="T180" fmla="*/ 2456 h 24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61" h="2456">
                <a:moveTo>
                  <a:pt x="515" y="432"/>
                </a:moveTo>
                <a:cubicBezTo>
                  <a:pt x="480" y="420"/>
                  <a:pt x="481" y="396"/>
                  <a:pt x="451" y="376"/>
                </a:cubicBezTo>
                <a:cubicBezTo>
                  <a:pt x="444" y="371"/>
                  <a:pt x="434" y="372"/>
                  <a:pt x="427" y="368"/>
                </a:cubicBezTo>
                <a:cubicBezTo>
                  <a:pt x="410" y="359"/>
                  <a:pt x="379" y="336"/>
                  <a:pt x="379" y="336"/>
                </a:cubicBezTo>
                <a:cubicBezTo>
                  <a:pt x="351" y="293"/>
                  <a:pt x="293" y="257"/>
                  <a:pt x="243" y="240"/>
                </a:cubicBezTo>
                <a:cubicBezTo>
                  <a:pt x="195" y="247"/>
                  <a:pt x="153" y="260"/>
                  <a:pt x="107" y="272"/>
                </a:cubicBezTo>
                <a:cubicBezTo>
                  <a:pt x="99" y="277"/>
                  <a:pt x="90" y="281"/>
                  <a:pt x="83" y="288"/>
                </a:cubicBezTo>
                <a:cubicBezTo>
                  <a:pt x="76" y="295"/>
                  <a:pt x="75" y="306"/>
                  <a:pt x="67" y="312"/>
                </a:cubicBezTo>
                <a:cubicBezTo>
                  <a:pt x="53" y="323"/>
                  <a:pt x="34" y="326"/>
                  <a:pt x="19" y="336"/>
                </a:cubicBezTo>
                <a:cubicBezTo>
                  <a:pt x="0" y="394"/>
                  <a:pt x="19" y="322"/>
                  <a:pt x="19" y="392"/>
                </a:cubicBezTo>
                <a:cubicBezTo>
                  <a:pt x="19" y="413"/>
                  <a:pt x="14" y="435"/>
                  <a:pt x="11" y="456"/>
                </a:cubicBezTo>
                <a:cubicBezTo>
                  <a:pt x="19" y="461"/>
                  <a:pt x="26" y="468"/>
                  <a:pt x="35" y="472"/>
                </a:cubicBezTo>
                <a:cubicBezTo>
                  <a:pt x="45" y="476"/>
                  <a:pt x="58" y="473"/>
                  <a:pt x="67" y="480"/>
                </a:cubicBezTo>
                <a:cubicBezTo>
                  <a:pt x="82" y="492"/>
                  <a:pt x="78" y="517"/>
                  <a:pt x="83" y="536"/>
                </a:cubicBezTo>
                <a:cubicBezTo>
                  <a:pt x="97" y="585"/>
                  <a:pt x="88" y="627"/>
                  <a:pt x="131" y="656"/>
                </a:cubicBezTo>
                <a:cubicBezTo>
                  <a:pt x="140" y="650"/>
                  <a:pt x="165" y="630"/>
                  <a:pt x="179" y="632"/>
                </a:cubicBezTo>
                <a:cubicBezTo>
                  <a:pt x="196" y="634"/>
                  <a:pt x="227" y="648"/>
                  <a:pt x="227" y="648"/>
                </a:cubicBezTo>
                <a:cubicBezTo>
                  <a:pt x="256" y="677"/>
                  <a:pt x="268" y="709"/>
                  <a:pt x="291" y="744"/>
                </a:cubicBezTo>
                <a:cubicBezTo>
                  <a:pt x="296" y="752"/>
                  <a:pt x="298" y="765"/>
                  <a:pt x="307" y="768"/>
                </a:cubicBezTo>
                <a:cubicBezTo>
                  <a:pt x="341" y="779"/>
                  <a:pt x="323" y="774"/>
                  <a:pt x="363" y="784"/>
                </a:cubicBezTo>
                <a:cubicBezTo>
                  <a:pt x="383" y="843"/>
                  <a:pt x="373" y="840"/>
                  <a:pt x="435" y="856"/>
                </a:cubicBezTo>
                <a:cubicBezTo>
                  <a:pt x="450" y="866"/>
                  <a:pt x="469" y="869"/>
                  <a:pt x="483" y="880"/>
                </a:cubicBezTo>
                <a:cubicBezTo>
                  <a:pt x="515" y="905"/>
                  <a:pt x="516" y="965"/>
                  <a:pt x="539" y="1000"/>
                </a:cubicBezTo>
                <a:cubicBezTo>
                  <a:pt x="548" y="1043"/>
                  <a:pt x="564" y="1075"/>
                  <a:pt x="547" y="1120"/>
                </a:cubicBezTo>
                <a:cubicBezTo>
                  <a:pt x="540" y="1138"/>
                  <a:pt x="515" y="1168"/>
                  <a:pt x="515" y="1168"/>
                </a:cubicBezTo>
                <a:cubicBezTo>
                  <a:pt x="539" y="1241"/>
                  <a:pt x="581" y="1225"/>
                  <a:pt x="659" y="1232"/>
                </a:cubicBezTo>
                <a:cubicBezTo>
                  <a:pt x="685" y="1271"/>
                  <a:pt x="694" y="1315"/>
                  <a:pt x="707" y="1360"/>
                </a:cubicBezTo>
                <a:cubicBezTo>
                  <a:pt x="712" y="1376"/>
                  <a:pt x="718" y="1392"/>
                  <a:pt x="723" y="1408"/>
                </a:cubicBezTo>
                <a:cubicBezTo>
                  <a:pt x="726" y="1416"/>
                  <a:pt x="731" y="1432"/>
                  <a:pt x="731" y="1432"/>
                </a:cubicBezTo>
                <a:cubicBezTo>
                  <a:pt x="693" y="1488"/>
                  <a:pt x="729" y="1478"/>
                  <a:pt x="635" y="1488"/>
                </a:cubicBezTo>
                <a:cubicBezTo>
                  <a:pt x="604" y="1509"/>
                  <a:pt x="557" y="1530"/>
                  <a:pt x="619" y="1592"/>
                </a:cubicBezTo>
                <a:cubicBezTo>
                  <a:pt x="640" y="1613"/>
                  <a:pt x="678" y="1597"/>
                  <a:pt x="707" y="1600"/>
                </a:cubicBezTo>
                <a:cubicBezTo>
                  <a:pt x="741" y="1611"/>
                  <a:pt x="758" y="1614"/>
                  <a:pt x="787" y="1632"/>
                </a:cubicBezTo>
                <a:cubicBezTo>
                  <a:pt x="856" y="1673"/>
                  <a:pt x="811" y="1656"/>
                  <a:pt x="859" y="1672"/>
                </a:cubicBezTo>
                <a:cubicBezTo>
                  <a:pt x="845" y="1770"/>
                  <a:pt x="873" y="1702"/>
                  <a:pt x="787" y="1736"/>
                </a:cubicBezTo>
                <a:cubicBezTo>
                  <a:pt x="778" y="1740"/>
                  <a:pt x="779" y="1754"/>
                  <a:pt x="771" y="1760"/>
                </a:cubicBezTo>
                <a:cubicBezTo>
                  <a:pt x="764" y="1765"/>
                  <a:pt x="755" y="1765"/>
                  <a:pt x="747" y="1768"/>
                </a:cubicBezTo>
                <a:cubicBezTo>
                  <a:pt x="739" y="1765"/>
                  <a:pt x="731" y="1760"/>
                  <a:pt x="723" y="1760"/>
                </a:cubicBezTo>
                <a:cubicBezTo>
                  <a:pt x="673" y="1760"/>
                  <a:pt x="711" y="1824"/>
                  <a:pt x="731" y="1840"/>
                </a:cubicBezTo>
                <a:cubicBezTo>
                  <a:pt x="738" y="1845"/>
                  <a:pt x="747" y="1845"/>
                  <a:pt x="755" y="1848"/>
                </a:cubicBezTo>
                <a:cubicBezTo>
                  <a:pt x="772" y="1874"/>
                  <a:pt x="809" y="1911"/>
                  <a:pt x="835" y="1928"/>
                </a:cubicBezTo>
                <a:cubicBezTo>
                  <a:pt x="872" y="1984"/>
                  <a:pt x="851" y="1965"/>
                  <a:pt x="891" y="1992"/>
                </a:cubicBezTo>
                <a:cubicBezTo>
                  <a:pt x="908" y="2018"/>
                  <a:pt x="992" y="2084"/>
                  <a:pt x="1027" y="2096"/>
                </a:cubicBezTo>
                <a:cubicBezTo>
                  <a:pt x="1046" y="2125"/>
                  <a:pt x="1063" y="2125"/>
                  <a:pt x="1091" y="2144"/>
                </a:cubicBezTo>
                <a:cubicBezTo>
                  <a:pt x="1103" y="2161"/>
                  <a:pt x="1121" y="2174"/>
                  <a:pt x="1131" y="2192"/>
                </a:cubicBezTo>
                <a:cubicBezTo>
                  <a:pt x="1141" y="2209"/>
                  <a:pt x="1141" y="2230"/>
                  <a:pt x="1147" y="2248"/>
                </a:cubicBezTo>
                <a:cubicBezTo>
                  <a:pt x="1159" y="2456"/>
                  <a:pt x="1106" y="2374"/>
                  <a:pt x="1251" y="2384"/>
                </a:cubicBezTo>
                <a:cubicBezTo>
                  <a:pt x="1261" y="2385"/>
                  <a:pt x="1267" y="2395"/>
                  <a:pt x="1275" y="2400"/>
                </a:cubicBezTo>
                <a:cubicBezTo>
                  <a:pt x="1327" y="2387"/>
                  <a:pt x="1331" y="2375"/>
                  <a:pt x="1363" y="2328"/>
                </a:cubicBezTo>
                <a:cubicBezTo>
                  <a:pt x="1378" y="2305"/>
                  <a:pt x="1429" y="2300"/>
                  <a:pt x="1451" y="2296"/>
                </a:cubicBezTo>
                <a:cubicBezTo>
                  <a:pt x="1460" y="2268"/>
                  <a:pt x="1456" y="2269"/>
                  <a:pt x="1483" y="2248"/>
                </a:cubicBezTo>
                <a:cubicBezTo>
                  <a:pt x="1498" y="2236"/>
                  <a:pt x="1531" y="2216"/>
                  <a:pt x="1531" y="2216"/>
                </a:cubicBezTo>
                <a:cubicBezTo>
                  <a:pt x="1545" y="2174"/>
                  <a:pt x="1534" y="2199"/>
                  <a:pt x="1571" y="2144"/>
                </a:cubicBezTo>
                <a:cubicBezTo>
                  <a:pt x="1588" y="2119"/>
                  <a:pt x="1568" y="2118"/>
                  <a:pt x="1595" y="2096"/>
                </a:cubicBezTo>
                <a:cubicBezTo>
                  <a:pt x="1602" y="2091"/>
                  <a:pt x="1611" y="2091"/>
                  <a:pt x="1619" y="2088"/>
                </a:cubicBezTo>
                <a:cubicBezTo>
                  <a:pt x="1654" y="2035"/>
                  <a:pt x="1722" y="2045"/>
                  <a:pt x="1779" y="2040"/>
                </a:cubicBezTo>
                <a:cubicBezTo>
                  <a:pt x="1856" y="1989"/>
                  <a:pt x="1865" y="1874"/>
                  <a:pt x="1931" y="1808"/>
                </a:cubicBezTo>
                <a:cubicBezTo>
                  <a:pt x="1934" y="1779"/>
                  <a:pt x="1931" y="1748"/>
                  <a:pt x="1939" y="1720"/>
                </a:cubicBezTo>
                <a:cubicBezTo>
                  <a:pt x="1947" y="1694"/>
                  <a:pt x="1970" y="1674"/>
                  <a:pt x="1979" y="1648"/>
                </a:cubicBezTo>
                <a:cubicBezTo>
                  <a:pt x="1973" y="1631"/>
                  <a:pt x="1958" y="1618"/>
                  <a:pt x="1955" y="1600"/>
                </a:cubicBezTo>
                <a:cubicBezTo>
                  <a:pt x="1950" y="1573"/>
                  <a:pt x="1980" y="1551"/>
                  <a:pt x="1995" y="1528"/>
                </a:cubicBezTo>
                <a:cubicBezTo>
                  <a:pt x="2018" y="1494"/>
                  <a:pt x="2045" y="1466"/>
                  <a:pt x="2067" y="1432"/>
                </a:cubicBezTo>
                <a:cubicBezTo>
                  <a:pt x="2080" y="1353"/>
                  <a:pt x="2087" y="1375"/>
                  <a:pt x="2171" y="1384"/>
                </a:cubicBezTo>
                <a:cubicBezTo>
                  <a:pt x="2187" y="1381"/>
                  <a:pt x="2209" y="1388"/>
                  <a:pt x="2219" y="1376"/>
                </a:cubicBezTo>
                <a:cubicBezTo>
                  <a:pt x="2228" y="1366"/>
                  <a:pt x="2211" y="1350"/>
                  <a:pt x="2211" y="1336"/>
                </a:cubicBezTo>
                <a:cubicBezTo>
                  <a:pt x="2211" y="1328"/>
                  <a:pt x="2214" y="1319"/>
                  <a:pt x="2219" y="1312"/>
                </a:cubicBezTo>
                <a:cubicBezTo>
                  <a:pt x="2238" y="1288"/>
                  <a:pt x="2307" y="1280"/>
                  <a:pt x="2307" y="1280"/>
                </a:cubicBezTo>
                <a:cubicBezTo>
                  <a:pt x="2310" y="1224"/>
                  <a:pt x="2310" y="1168"/>
                  <a:pt x="2315" y="1112"/>
                </a:cubicBezTo>
                <a:cubicBezTo>
                  <a:pt x="2317" y="1087"/>
                  <a:pt x="2307" y="1047"/>
                  <a:pt x="2331" y="1040"/>
                </a:cubicBezTo>
                <a:cubicBezTo>
                  <a:pt x="2390" y="1023"/>
                  <a:pt x="2454" y="1035"/>
                  <a:pt x="2515" y="1032"/>
                </a:cubicBezTo>
                <a:cubicBezTo>
                  <a:pt x="2534" y="976"/>
                  <a:pt x="2515" y="989"/>
                  <a:pt x="2555" y="976"/>
                </a:cubicBezTo>
                <a:cubicBezTo>
                  <a:pt x="2541" y="890"/>
                  <a:pt x="2561" y="917"/>
                  <a:pt x="2419" y="936"/>
                </a:cubicBezTo>
                <a:cubicBezTo>
                  <a:pt x="2402" y="938"/>
                  <a:pt x="2371" y="952"/>
                  <a:pt x="2371" y="952"/>
                </a:cubicBezTo>
                <a:cubicBezTo>
                  <a:pt x="2355" y="941"/>
                  <a:pt x="2339" y="931"/>
                  <a:pt x="2323" y="920"/>
                </a:cubicBezTo>
                <a:cubicBezTo>
                  <a:pt x="2315" y="915"/>
                  <a:pt x="2299" y="904"/>
                  <a:pt x="2299" y="904"/>
                </a:cubicBezTo>
                <a:cubicBezTo>
                  <a:pt x="2272" y="922"/>
                  <a:pt x="2265" y="942"/>
                  <a:pt x="2235" y="952"/>
                </a:cubicBezTo>
                <a:cubicBezTo>
                  <a:pt x="2213" y="920"/>
                  <a:pt x="2187" y="886"/>
                  <a:pt x="2155" y="864"/>
                </a:cubicBezTo>
                <a:cubicBezTo>
                  <a:pt x="2091" y="907"/>
                  <a:pt x="2071" y="886"/>
                  <a:pt x="1971" y="880"/>
                </a:cubicBezTo>
                <a:cubicBezTo>
                  <a:pt x="1963" y="875"/>
                  <a:pt x="1951" y="873"/>
                  <a:pt x="1947" y="864"/>
                </a:cubicBezTo>
                <a:cubicBezTo>
                  <a:pt x="1940" y="849"/>
                  <a:pt x="1950" y="828"/>
                  <a:pt x="1939" y="816"/>
                </a:cubicBezTo>
                <a:cubicBezTo>
                  <a:pt x="1930" y="806"/>
                  <a:pt x="1912" y="811"/>
                  <a:pt x="1899" y="808"/>
                </a:cubicBezTo>
                <a:cubicBezTo>
                  <a:pt x="1878" y="803"/>
                  <a:pt x="1835" y="792"/>
                  <a:pt x="1835" y="792"/>
                </a:cubicBezTo>
                <a:cubicBezTo>
                  <a:pt x="1791" y="763"/>
                  <a:pt x="1765" y="716"/>
                  <a:pt x="1723" y="688"/>
                </a:cubicBezTo>
                <a:cubicBezTo>
                  <a:pt x="1679" y="622"/>
                  <a:pt x="1715" y="684"/>
                  <a:pt x="1699" y="520"/>
                </a:cubicBezTo>
                <a:cubicBezTo>
                  <a:pt x="1697" y="494"/>
                  <a:pt x="1675" y="472"/>
                  <a:pt x="1667" y="448"/>
                </a:cubicBezTo>
                <a:cubicBezTo>
                  <a:pt x="1671" y="421"/>
                  <a:pt x="1664" y="387"/>
                  <a:pt x="1683" y="368"/>
                </a:cubicBezTo>
                <a:cubicBezTo>
                  <a:pt x="1696" y="355"/>
                  <a:pt x="1716" y="354"/>
                  <a:pt x="1731" y="344"/>
                </a:cubicBezTo>
                <a:cubicBezTo>
                  <a:pt x="1736" y="328"/>
                  <a:pt x="1742" y="312"/>
                  <a:pt x="1747" y="296"/>
                </a:cubicBezTo>
                <a:cubicBezTo>
                  <a:pt x="1750" y="288"/>
                  <a:pt x="1755" y="272"/>
                  <a:pt x="1755" y="272"/>
                </a:cubicBezTo>
                <a:cubicBezTo>
                  <a:pt x="1738" y="246"/>
                  <a:pt x="1704" y="210"/>
                  <a:pt x="1675" y="200"/>
                </a:cubicBezTo>
                <a:cubicBezTo>
                  <a:pt x="1626" y="232"/>
                  <a:pt x="1658" y="233"/>
                  <a:pt x="1635" y="280"/>
                </a:cubicBezTo>
                <a:cubicBezTo>
                  <a:pt x="1630" y="290"/>
                  <a:pt x="1619" y="296"/>
                  <a:pt x="1611" y="304"/>
                </a:cubicBezTo>
                <a:cubicBezTo>
                  <a:pt x="1571" y="301"/>
                  <a:pt x="1531" y="300"/>
                  <a:pt x="1491" y="296"/>
                </a:cubicBezTo>
                <a:cubicBezTo>
                  <a:pt x="1447" y="291"/>
                  <a:pt x="1430" y="251"/>
                  <a:pt x="1403" y="224"/>
                </a:cubicBezTo>
                <a:cubicBezTo>
                  <a:pt x="1388" y="209"/>
                  <a:pt x="1370" y="199"/>
                  <a:pt x="1355" y="184"/>
                </a:cubicBezTo>
                <a:cubicBezTo>
                  <a:pt x="1208" y="194"/>
                  <a:pt x="1269" y="191"/>
                  <a:pt x="1171" y="224"/>
                </a:cubicBezTo>
                <a:cubicBezTo>
                  <a:pt x="1152" y="280"/>
                  <a:pt x="1171" y="277"/>
                  <a:pt x="1131" y="264"/>
                </a:cubicBezTo>
                <a:cubicBezTo>
                  <a:pt x="1128" y="248"/>
                  <a:pt x="1118" y="156"/>
                  <a:pt x="1107" y="144"/>
                </a:cubicBezTo>
                <a:cubicBezTo>
                  <a:pt x="1094" y="130"/>
                  <a:pt x="1075" y="123"/>
                  <a:pt x="1059" y="112"/>
                </a:cubicBezTo>
                <a:cubicBezTo>
                  <a:pt x="1013" y="81"/>
                  <a:pt x="993" y="31"/>
                  <a:pt x="947" y="0"/>
                </a:cubicBezTo>
                <a:cubicBezTo>
                  <a:pt x="928" y="5"/>
                  <a:pt x="891" y="13"/>
                  <a:pt x="891" y="16"/>
                </a:cubicBezTo>
                <a:cubicBezTo>
                  <a:pt x="882" y="84"/>
                  <a:pt x="891" y="104"/>
                  <a:pt x="907" y="152"/>
                </a:cubicBezTo>
                <a:cubicBezTo>
                  <a:pt x="904" y="171"/>
                  <a:pt x="904" y="190"/>
                  <a:pt x="899" y="208"/>
                </a:cubicBezTo>
                <a:cubicBezTo>
                  <a:pt x="896" y="220"/>
                  <a:pt x="884" y="228"/>
                  <a:pt x="883" y="240"/>
                </a:cubicBezTo>
                <a:cubicBezTo>
                  <a:pt x="879" y="283"/>
                  <a:pt x="893" y="325"/>
                  <a:pt x="899" y="368"/>
                </a:cubicBezTo>
                <a:cubicBezTo>
                  <a:pt x="901" y="381"/>
                  <a:pt x="903" y="395"/>
                  <a:pt x="907" y="408"/>
                </a:cubicBezTo>
                <a:cubicBezTo>
                  <a:pt x="911" y="424"/>
                  <a:pt x="923" y="456"/>
                  <a:pt x="923" y="456"/>
                </a:cubicBezTo>
                <a:cubicBezTo>
                  <a:pt x="920" y="493"/>
                  <a:pt x="927" y="532"/>
                  <a:pt x="915" y="568"/>
                </a:cubicBezTo>
                <a:cubicBezTo>
                  <a:pt x="912" y="577"/>
                  <a:pt x="899" y="557"/>
                  <a:pt x="891" y="552"/>
                </a:cubicBezTo>
                <a:cubicBezTo>
                  <a:pt x="820" y="511"/>
                  <a:pt x="893" y="559"/>
                  <a:pt x="835" y="520"/>
                </a:cubicBezTo>
                <a:cubicBezTo>
                  <a:pt x="830" y="512"/>
                  <a:pt x="826" y="502"/>
                  <a:pt x="819" y="496"/>
                </a:cubicBezTo>
                <a:cubicBezTo>
                  <a:pt x="805" y="483"/>
                  <a:pt x="771" y="464"/>
                  <a:pt x="771" y="464"/>
                </a:cubicBezTo>
                <a:cubicBezTo>
                  <a:pt x="766" y="456"/>
                  <a:pt x="762" y="447"/>
                  <a:pt x="755" y="440"/>
                </a:cubicBezTo>
                <a:cubicBezTo>
                  <a:pt x="748" y="433"/>
                  <a:pt x="737" y="432"/>
                  <a:pt x="731" y="424"/>
                </a:cubicBezTo>
                <a:cubicBezTo>
                  <a:pt x="687" y="369"/>
                  <a:pt x="768" y="430"/>
                  <a:pt x="699" y="384"/>
                </a:cubicBezTo>
                <a:cubicBezTo>
                  <a:pt x="682" y="358"/>
                  <a:pt x="645" y="321"/>
                  <a:pt x="619" y="304"/>
                </a:cubicBezTo>
                <a:cubicBezTo>
                  <a:pt x="602" y="278"/>
                  <a:pt x="565" y="241"/>
                  <a:pt x="539" y="224"/>
                </a:cubicBezTo>
                <a:cubicBezTo>
                  <a:pt x="520" y="196"/>
                  <a:pt x="507" y="168"/>
                  <a:pt x="491" y="216"/>
                </a:cubicBezTo>
                <a:cubicBezTo>
                  <a:pt x="501" y="374"/>
                  <a:pt x="491" y="302"/>
                  <a:pt x="515" y="432"/>
                </a:cubicBezTo>
                <a:close/>
              </a:path>
            </a:pathLst>
          </a:custGeom>
          <a:noFill/>
          <a:ln w="28575" cmpd="sng">
            <a:solidFill>
              <a:srgbClr val="0000CC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33"/>
          <p:cNvSpPr>
            <a:spLocks noChangeShapeType="1"/>
          </p:cNvSpPr>
          <p:nvPr/>
        </p:nvSpPr>
        <p:spPr bwMode="auto">
          <a:xfrm flipH="1">
            <a:off x="6019800" y="2133600"/>
            <a:ext cx="3200400" cy="2438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81665" y="5410200"/>
            <a:ext cx="10840064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330"/>
            <a:ext cx="10515600" cy="9572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161925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50" y="2477293"/>
            <a:ext cx="363855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9075" y="2477292"/>
            <a:ext cx="3619500" cy="28007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2" idx="2"/>
            <a:endCxn id="9" idx="0"/>
          </p:cNvCxnSpPr>
          <p:nvPr/>
        </p:nvCxnSpPr>
        <p:spPr>
          <a:xfrm flipH="1">
            <a:off x="2105025" y="1829593"/>
            <a:ext cx="3990975" cy="647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2"/>
            <a:endCxn id="14" idx="0"/>
          </p:cNvCxnSpPr>
          <p:nvPr/>
        </p:nvCxnSpPr>
        <p:spPr>
          <a:xfrm flipH="1">
            <a:off x="5838825" y="1829593"/>
            <a:ext cx="257175" cy="647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63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/>
          <p:cNvSpPr/>
          <p:nvPr/>
        </p:nvSpPr>
        <p:spPr>
          <a:xfrm>
            <a:off x="653143" y="1166314"/>
            <a:ext cx="10956068" cy="163952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400" b="1" dirty="0">
                <a:latin typeface="Times New Roman" panose="02020603050405020304" pitchFamily="18" charset="0"/>
              </a:rPr>
              <a:t>1.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4400" b="1" dirty="0">
                <a:latin typeface="Times New Roman" panose="02020603050405020304" pitchFamily="18" charset="0"/>
              </a:rPr>
              <a:t> bằng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latin typeface="Times New Roman" panose="02020603050405020304" pitchFamily="18" charset="0"/>
              </a:rPr>
              <a:t> do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phù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sa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sông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bồi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đắp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nên</a:t>
            </a:r>
            <a:r>
              <a:rPr lang="en-US" altLang="en-US" sz="4400" b="1" dirty="0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7" name="Hộp Văn bản 10"/>
          <p:cNvSpPr txBox="1"/>
          <p:nvPr/>
        </p:nvSpPr>
        <p:spPr>
          <a:xfrm>
            <a:off x="653143" y="3367373"/>
            <a:ext cx="10956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Đồng bằng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bồi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đắp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id="{574506D7-1871-4066-956A-402AB479A8F9}"/>
              </a:ext>
            </a:extLst>
          </p:cNvPr>
          <p:cNvSpPr txBox="1"/>
          <p:nvPr/>
        </p:nvSpPr>
        <p:spPr>
          <a:xfrm>
            <a:off x="325257" y="188669"/>
            <a:ext cx="11866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98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9487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14400" y="81280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914400" y="2273300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15" descr="Anh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2777" r="2411" b="2777"/>
          <a:stretch>
            <a:fillRect/>
          </a:stretch>
        </p:blipFill>
        <p:spPr bwMode="auto">
          <a:xfrm>
            <a:off x="567341" y="0"/>
            <a:ext cx="11057318" cy="688396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" name="Freeform 16"/>
          <p:cNvSpPr/>
          <p:nvPr/>
        </p:nvSpPr>
        <p:spPr bwMode="auto">
          <a:xfrm>
            <a:off x="1568406" y="1145011"/>
            <a:ext cx="6272218" cy="4279784"/>
          </a:xfrm>
          <a:custGeom>
            <a:avLst/>
            <a:gdLst>
              <a:gd name="T0" fmla="*/ 0 w 3888"/>
              <a:gd name="T1" fmla="*/ 0 h 3120"/>
              <a:gd name="T2" fmla="*/ 144 w 3888"/>
              <a:gd name="T3" fmla="*/ 144 h 3120"/>
              <a:gd name="T4" fmla="*/ 288 w 3888"/>
              <a:gd name="T5" fmla="*/ 336 h 3120"/>
              <a:gd name="T6" fmla="*/ 384 w 3888"/>
              <a:gd name="T7" fmla="*/ 432 h 3120"/>
              <a:gd name="T8" fmla="*/ 432 w 3888"/>
              <a:gd name="T9" fmla="*/ 480 h 3120"/>
              <a:gd name="T10" fmla="*/ 480 w 3888"/>
              <a:gd name="T11" fmla="*/ 432 h 3120"/>
              <a:gd name="T12" fmla="*/ 576 w 3888"/>
              <a:gd name="T13" fmla="*/ 480 h 3120"/>
              <a:gd name="T14" fmla="*/ 624 w 3888"/>
              <a:gd name="T15" fmla="*/ 624 h 3120"/>
              <a:gd name="T16" fmla="*/ 768 w 3888"/>
              <a:gd name="T17" fmla="*/ 720 h 3120"/>
              <a:gd name="T18" fmla="*/ 816 w 3888"/>
              <a:gd name="T19" fmla="*/ 672 h 3120"/>
              <a:gd name="T20" fmla="*/ 912 w 3888"/>
              <a:gd name="T21" fmla="*/ 672 h 3120"/>
              <a:gd name="T22" fmla="*/ 1008 w 3888"/>
              <a:gd name="T23" fmla="*/ 768 h 3120"/>
              <a:gd name="T24" fmla="*/ 1056 w 3888"/>
              <a:gd name="T25" fmla="*/ 864 h 3120"/>
              <a:gd name="T26" fmla="*/ 1152 w 3888"/>
              <a:gd name="T27" fmla="*/ 960 h 3120"/>
              <a:gd name="T28" fmla="*/ 1296 w 3888"/>
              <a:gd name="T29" fmla="*/ 1008 h 3120"/>
              <a:gd name="T30" fmla="*/ 1440 w 3888"/>
              <a:gd name="T31" fmla="*/ 1008 h 3120"/>
              <a:gd name="T32" fmla="*/ 1536 w 3888"/>
              <a:gd name="T33" fmla="*/ 1008 h 3120"/>
              <a:gd name="T34" fmla="*/ 1632 w 3888"/>
              <a:gd name="T35" fmla="*/ 1056 h 3120"/>
              <a:gd name="T36" fmla="*/ 1728 w 3888"/>
              <a:gd name="T37" fmla="*/ 1152 h 3120"/>
              <a:gd name="T38" fmla="*/ 1872 w 3888"/>
              <a:gd name="T39" fmla="*/ 1200 h 3120"/>
              <a:gd name="T40" fmla="*/ 2016 w 3888"/>
              <a:gd name="T41" fmla="*/ 1200 h 3120"/>
              <a:gd name="T42" fmla="*/ 2160 w 3888"/>
              <a:gd name="T43" fmla="*/ 1296 h 3120"/>
              <a:gd name="T44" fmla="*/ 2256 w 3888"/>
              <a:gd name="T45" fmla="*/ 1536 h 3120"/>
              <a:gd name="T46" fmla="*/ 2256 w 3888"/>
              <a:gd name="T47" fmla="*/ 1632 h 3120"/>
              <a:gd name="T48" fmla="*/ 2304 w 3888"/>
              <a:gd name="T49" fmla="*/ 1728 h 3120"/>
              <a:gd name="T50" fmla="*/ 2304 w 3888"/>
              <a:gd name="T51" fmla="*/ 1824 h 3120"/>
              <a:gd name="T52" fmla="*/ 2352 w 3888"/>
              <a:gd name="T53" fmla="*/ 1920 h 3120"/>
              <a:gd name="T54" fmla="*/ 2400 w 3888"/>
              <a:gd name="T55" fmla="*/ 2064 h 3120"/>
              <a:gd name="T56" fmla="*/ 2496 w 3888"/>
              <a:gd name="T57" fmla="*/ 2112 h 3120"/>
              <a:gd name="T58" fmla="*/ 2592 w 3888"/>
              <a:gd name="T59" fmla="*/ 2256 h 3120"/>
              <a:gd name="T60" fmla="*/ 2688 w 3888"/>
              <a:gd name="T61" fmla="*/ 2352 h 3120"/>
              <a:gd name="T62" fmla="*/ 2784 w 3888"/>
              <a:gd name="T63" fmla="*/ 2352 h 3120"/>
              <a:gd name="T64" fmla="*/ 2880 w 3888"/>
              <a:gd name="T65" fmla="*/ 2496 h 3120"/>
              <a:gd name="T66" fmla="*/ 2928 w 3888"/>
              <a:gd name="T67" fmla="*/ 2592 h 3120"/>
              <a:gd name="T68" fmla="*/ 3072 w 3888"/>
              <a:gd name="T69" fmla="*/ 2736 h 3120"/>
              <a:gd name="T70" fmla="*/ 3072 w 3888"/>
              <a:gd name="T71" fmla="*/ 2832 h 3120"/>
              <a:gd name="T72" fmla="*/ 3120 w 3888"/>
              <a:gd name="T73" fmla="*/ 2928 h 3120"/>
              <a:gd name="T74" fmla="*/ 3168 w 3888"/>
              <a:gd name="T75" fmla="*/ 3024 h 3120"/>
              <a:gd name="T76" fmla="*/ 3312 w 3888"/>
              <a:gd name="T77" fmla="*/ 2976 h 3120"/>
              <a:gd name="T78" fmla="*/ 3456 w 3888"/>
              <a:gd name="T79" fmla="*/ 2928 h 3120"/>
              <a:gd name="T80" fmla="*/ 3552 w 3888"/>
              <a:gd name="T81" fmla="*/ 3024 h 3120"/>
              <a:gd name="T82" fmla="*/ 3600 w 3888"/>
              <a:gd name="T83" fmla="*/ 3072 h 3120"/>
              <a:gd name="T84" fmla="*/ 3744 w 3888"/>
              <a:gd name="T85" fmla="*/ 3072 h 3120"/>
              <a:gd name="T86" fmla="*/ 3840 w 3888"/>
              <a:gd name="T87" fmla="*/ 3072 h 3120"/>
              <a:gd name="T88" fmla="*/ 3888 w 3888"/>
              <a:gd name="T89" fmla="*/ 3120 h 3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88"/>
              <a:gd name="T136" fmla="*/ 0 h 3120"/>
              <a:gd name="T137" fmla="*/ 3888 w 3888"/>
              <a:gd name="T138" fmla="*/ 3120 h 312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88" h="3120">
                <a:moveTo>
                  <a:pt x="0" y="0"/>
                </a:moveTo>
                <a:cubicBezTo>
                  <a:pt x="48" y="44"/>
                  <a:pt x="96" y="88"/>
                  <a:pt x="144" y="144"/>
                </a:cubicBezTo>
                <a:cubicBezTo>
                  <a:pt x="192" y="200"/>
                  <a:pt x="248" y="288"/>
                  <a:pt x="288" y="336"/>
                </a:cubicBezTo>
                <a:cubicBezTo>
                  <a:pt x="328" y="384"/>
                  <a:pt x="360" y="408"/>
                  <a:pt x="384" y="432"/>
                </a:cubicBezTo>
                <a:cubicBezTo>
                  <a:pt x="408" y="456"/>
                  <a:pt x="416" y="480"/>
                  <a:pt x="432" y="480"/>
                </a:cubicBezTo>
                <a:cubicBezTo>
                  <a:pt x="448" y="480"/>
                  <a:pt x="456" y="432"/>
                  <a:pt x="480" y="432"/>
                </a:cubicBezTo>
                <a:cubicBezTo>
                  <a:pt x="504" y="432"/>
                  <a:pt x="552" y="448"/>
                  <a:pt x="576" y="480"/>
                </a:cubicBezTo>
                <a:cubicBezTo>
                  <a:pt x="600" y="512"/>
                  <a:pt x="592" y="584"/>
                  <a:pt x="624" y="624"/>
                </a:cubicBezTo>
                <a:cubicBezTo>
                  <a:pt x="656" y="664"/>
                  <a:pt x="736" y="712"/>
                  <a:pt x="768" y="720"/>
                </a:cubicBezTo>
                <a:cubicBezTo>
                  <a:pt x="800" y="728"/>
                  <a:pt x="792" y="680"/>
                  <a:pt x="816" y="672"/>
                </a:cubicBezTo>
                <a:cubicBezTo>
                  <a:pt x="840" y="664"/>
                  <a:pt x="880" y="656"/>
                  <a:pt x="912" y="672"/>
                </a:cubicBezTo>
                <a:cubicBezTo>
                  <a:pt x="944" y="688"/>
                  <a:pt x="984" y="736"/>
                  <a:pt x="1008" y="768"/>
                </a:cubicBezTo>
                <a:cubicBezTo>
                  <a:pt x="1032" y="800"/>
                  <a:pt x="1032" y="832"/>
                  <a:pt x="1056" y="864"/>
                </a:cubicBezTo>
                <a:cubicBezTo>
                  <a:pt x="1080" y="896"/>
                  <a:pt x="1112" y="936"/>
                  <a:pt x="1152" y="960"/>
                </a:cubicBezTo>
                <a:cubicBezTo>
                  <a:pt x="1192" y="984"/>
                  <a:pt x="1248" y="1000"/>
                  <a:pt x="1296" y="1008"/>
                </a:cubicBezTo>
                <a:cubicBezTo>
                  <a:pt x="1344" y="1016"/>
                  <a:pt x="1400" y="1008"/>
                  <a:pt x="1440" y="1008"/>
                </a:cubicBezTo>
                <a:cubicBezTo>
                  <a:pt x="1480" y="1008"/>
                  <a:pt x="1504" y="1000"/>
                  <a:pt x="1536" y="1008"/>
                </a:cubicBezTo>
                <a:cubicBezTo>
                  <a:pt x="1568" y="1016"/>
                  <a:pt x="1600" y="1032"/>
                  <a:pt x="1632" y="1056"/>
                </a:cubicBezTo>
                <a:cubicBezTo>
                  <a:pt x="1664" y="1080"/>
                  <a:pt x="1688" y="1128"/>
                  <a:pt x="1728" y="1152"/>
                </a:cubicBezTo>
                <a:cubicBezTo>
                  <a:pt x="1768" y="1176"/>
                  <a:pt x="1824" y="1192"/>
                  <a:pt x="1872" y="1200"/>
                </a:cubicBezTo>
                <a:cubicBezTo>
                  <a:pt x="1920" y="1208"/>
                  <a:pt x="1968" y="1184"/>
                  <a:pt x="2016" y="1200"/>
                </a:cubicBezTo>
                <a:cubicBezTo>
                  <a:pt x="2064" y="1216"/>
                  <a:pt x="2120" y="1240"/>
                  <a:pt x="2160" y="1296"/>
                </a:cubicBezTo>
                <a:cubicBezTo>
                  <a:pt x="2200" y="1352"/>
                  <a:pt x="2240" y="1480"/>
                  <a:pt x="2256" y="1536"/>
                </a:cubicBezTo>
                <a:cubicBezTo>
                  <a:pt x="2272" y="1592"/>
                  <a:pt x="2248" y="1600"/>
                  <a:pt x="2256" y="1632"/>
                </a:cubicBezTo>
                <a:cubicBezTo>
                  <a:pt x="2264" y="1664"/>
                  <a:pt x="2296" y="1696"/>
                  <a:pt x="2304" y="1728"/>
                </a:cubicBezTo>
                <a:cubicBezTo>
                  <a:pt x="2312" y="1760"/>
                  <a:pt x="2296" y="1792"/>
                  <a:pt x="2304" y="1824"/>
                </a:cubicBezTo>
                <a:cubicBezTo>
                  <a:pt x="2312" y="1856"/>
                  <a:pt x="2336" y="1880"/>
                  <a:pt x="2352" y="1920"/>
                </a:cubicBezTo>
                <a:cubicBezTo>
                  <a:pt x="2368" y="1960"/>
                  <a:pt x="2376" y="2032"/>
                  <a:pt x="2400" y="2064"/>
                </a:cubicBezTo>
                <a:cubicBezTo>
                  <a:pt x="2424" y="2096"/>
                  <a:pt x="2464" y="2080"/>
                  <a:pt x="2496" y="2112"/>
                </a:cubicBezTo>
                <a:cubicBezTo>
                  <a:pt x="2528" y="2144"/>
                  <a:pt x="2560" y="2216"/>
                  <a:pt x="2592" y="2256"/>
                </a:cubicBezTo>
                <a:cubicBezTo>
                  <a:pt x="2624" y="2296"/>
                  <a:pt x="2656" y="2336"/>
                  <a:pt x="2688" y="2352"/>
                </a:cubicBezTo>
                <a:cubicBezTo>
                  <a:pt x="2720" y="2368"/>
                  <a:pt x="2752" y="2328"/>
                  <a:pt x="2784" y="2352"/>
                </a:cubicBezTo>
                <a:cubicBezTo>
                  <a:pt x="2816" y="2376"/>
                  <a:pt x="2856" y="2456"/>
                  <a:pt x="2880" y="2496"/>
                </a:cubicBezTo>
                <a:cubicBezTo>
                  <a:pt x="2904" y="2536"/>
                  <a:pt x="2896" y="2552"/>
                  <a:pt x="2928" y="2592"/>
                </a:cubicBezTo>
                <a:cubicBezTo>
                  <a:pt x="2960" y="2632"/>
                  <a:pt x="3048" y="2696"/>
                  <a:pt x="3072" y="2736"/>
                </a:cubicBezTo>
                <a:cubicBezTo>
                  <a:pt x="3096" y="2776"/>
                  <a:pt x="3064" y="2800"/>
                  <a:pt x="3072" y="2832"/>
                </a:cubicBezTo>
                <a:cubicBezTo>
                  <a:pt x="3080" y="2864"/>
                  <a:pt x="3104" y="2896"/>
                  <a:pt x="3120" y="2928"/>
                </a:cubicBezTo>
                <a:cubicBezTo>
                  <a:pt x="3136" y="2960"/>
                  <a:pt x="3136" y="3016"/>
                  <a:pt x="3168" y="3024"/>
                </a:cubicBezTo>
                <a:cubicBezTo>
                  <a:pt x="3200" y="3032"/>
                  <a:pt x="3264" y="2992"/>
                  <a:pt x="3312" y="2976"/>
                </a:cubicBezTo>
                <a:cubicBezTo>
                  <a:pt x="3360" y="2960"/>
                  <a:pt x="3416" y="2920"/>
                  <a:pt x="3456" y="2928"/>
                </a:cubicBezTo>
                <a:cubicBezTo>
                  <a:pt x="3496" y="2936"/>
                  <a:pt x="3528" y="3000"/>
                  <a:pt x="3552" y="3024"/>
                </a:cubicBezTo>
                <a:cubicBezTo>
                  <a:pt x="3576" y="3048"/>
                  <a:pt x="3568" y="3064"/>
                  <a:pt x="3600" y="3072"/>
                </a:cubicBezTo>
                <a:cubicBezTo>
                  <a:pt x="3632" y="3080"/>
                  <a:pt x="3704" y="3072"/>
                  <a:pt x="3744" y="3072"/>
                </a:cubicBezTo>
                <a:cubicBezTo>
                  <a:pt x="3784" y="3072"/>
                  <a:pt x="3816" y="3064"/>
                  <a:pt x="3840" y="3072"/>
                </a:cubicBezTo>
                <a:cubicBezTo>
                  <a:pt x="3864" y="3080"/>
                  <a:pt x="3876" y="3100"/>
                  <a:pt x="3888" y="3120"/>
                </a:cubicBezTo>
              </a:path>
            </a:pathLst>
          </a:custGeom>
          <a:noFill/>
          <a:ln w="76200" cmpd="sng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17"/>
          <p:cNvSpPr/>
          <p:nvPr/>
        </p:nvSpPr>
        <p:spPr bwMode="auto">
          <a:xfrm>
            <a:off x="6953046" y="2882497"/>
            <a:ext cx="1775156" cy="1369530"/>
          </a:xfrm>
          <a:custGeom>
            <a:avLst/>
            <a:gdLst>
              <a:gd name="T0" fmla="*/ 56 w 1112"/>
              <a:gd name="T1" fmla="*/ 0 h 960"/>
              <a:gd name="T2" fmla="*/ 56 w 1112"/>
              <a:gd name="T3" fmla="*/ 96 h 960"/>
              <a:gd name="T4" fmla="*/ 8 w 1112"/>
              <a:gd name="T5" fmla="*/ 144 h 960"/>
              <a:gd name="T6" fmla="*/ 8 w 1112"/>
              <a:gd name="T7" fmla="*/ 240 h 960"/>
              <a:gd name="T8" fmla="*/ 56 w 1112"/>
              <a:gd name="T9" fmla="*/ 288 h 960"/>
              <a:gd name="T10" fmla="*/ 152 w 1112"/>
              <a:gd name="T11" fmla="*/ 288 h 960"/>
              <a:gd name="T12" fmla="*/ 152 w 1112"/>
              <a:gd name="T13" fmla="*/ 384 h 960"/>
              <a:gd name="T14" fmla="*/ 200 w 1112"/>
              <a:gd name="T15" fmla="*/ 432 h 960"/>
              <a:gd name="T16" fmla="*/ 296 w 1112"/>
              <a:gd name="T17" fmla="*/ 528 h 960"/>
              <a:gd name="T18" fmla="*/ 344 w 1112"/>
              <a:gd name="T19" fmla="*/ 576 h 960"/>
              <a:gd name="T20" fmla="*/ 440 w 1112"/>
              <a:gd name="T21" fmla="*/ 576 h 960"/>
              <a:gd name="T22" fmla="*/ 488 w 1112"/>
              <a:gd name="T23" fmla="*/ 528 h 960"/>
              <a:gd name="T24" fmla="*/ 584 w 1112"/>
              <a:gd name="T25" fmla="*/ 576 h 960"/>
              <a:gd name="T26" fmla="*/ 584 w 1112"/>
              <a:gd name="T27" fmla="*/ 672 h 960"/>
              <a:gd name="T28" fmla="*/ 680 w 1112"/>
              <a:gd name="T29" fmla="*/ 720 h 960"/>
              <a:gd name="T30" fmla="*/ 728 w 1112"/>
              <a:gd name="T31" fmla="*/ 768 h 960"/>
              <a:gd name="T32" fmla="*/ 776 w 1112"/>
              <a:gd name="T33" fmla="*/ 816 h 960"/>
              <a:gd name="T34" fmla="*/ 872 w 1112"/>
              <a:gd name="T35" fmla="*/ 864 h 960"/>
              <a:gd name="T36" fmla="*/ 968 w 1112"/>
              <a:gd name="T37" fmla="*/ 912 h 960"/>
              <a:gd name="T38" fmla="*/ 1112 w 1112"/>
              <a:gd name="T39" fmla="*/ 960 h 9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12"/>
              <a:gd name="T61" fmla="*/ 0 h 960"/>
              <a:gd name="T62" fmla="*/ 1112 w 1112"/>
              <a:gd name="T63" fmla="*/ 960 h 9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12" h="960">
                <a:moveTo>
                  <a:pt x="56" y="0"/>
                </a:moveTo>
                <a:cubicBezTo>
                  <a:pt x="60" y="36"/>
                  <a:pt x="64" y="72"/>
                  <a:pt x="56" y="96"/>
                </a:cubicBezTo>
                <a:cubicBezTo>
                  <a:pt x="48" y="120"/>
                  <a:pt x="16" y="120"/>
                  <a:pt x="8" y="144"/>
                </a:cubicBezTo>
                <a:cubicBezTo>
                  <a:pt x="0" y="168"/>
                  <a:pt x="0" y="216"/>
                  <a:pt x="8" y="240"/>
                </a:cubicBezTo>
                <a:cubicBezTo>
                  <a:pt x="16" y="264"/>
                  <a:pt x="32" y="280"/>
                  <a:pt x="56" y="288"/>
                </a:cubicBezTo>
                <a:cubicBezTo>
                  <a:pt x="80" y="296"/>
                  <a:pt x="136" y="272"/>
                  <a:pt x="152" y="288"/>
                </a:cubicBezTo>
                <a:cubicBezTo>
                  <a:pt x="168" y="304"/>
                  <a:pt x="144" y="360"/>
                  <a:pt x="152" y="384"/>
                </a:cubicBezTo>
                <a:cubicBezTo>
                  <a:pt x="160" y="408"/>
                  <a:pt x="176" y="408"/>
                  <a:pt x="200" y="432"/>
                </a:cubicBezTo>
                <a:cubicBezTo>
                  <a:pt x="224" y="456"/>
                  <a:pt x="272" y="504"/>
                  <a:pt x="296" y="528"/>
                </a:cubicBezTo>
                <a:cubicBezTo>
                  <a:pt x="320" y="552"/>
                  <a:pt x="320" y="568"/>
                  <a:pt x="344" y="576"/>
                </a:cubicBezTo>
                <a:cubicBezTo>
                  <a:pt x="368" y="584"/>
                  <a:pt x="416" y="584"/>
                  <a:pt x="440" y="576"/>
                </a:cubicBezTo>
                <a:cubicBezTo>
                  <a:pt x="464" y="568"/>
                  <a:pt x="464" y="528"/>
                  <a:pt x="488" y="528"/>
                </a:cubicBezTo>
                <a:cubicBezTo>
                  <a:pt x="512" y="528"/>
                  <a:pt x="568" y="552"/>
                  <a:pt x="584" y="576"/>
                </a:cubicBezTo>
                <a:cubicBezTo>
                  <a:pt x="600" y="600"/>
                  <a:pt x="568" y="648"/>
                  <a:pt x="584" y="672"/>
                </a:cubicBezTo>
                <a:cubicBezTo>
                  <a:pt x="600" y="696"/>
                  <a:pt x="656" y="704"/>
                  <a:pt x="680" y="720"/>
                </a:cubicBezTo>
                <a:cubicBezTo>
                  <a:pt x="704" y="736"/>
                  <a:pt x="712" y="752"/>
                  <a:pt x="728" y="768"/>
                </a:cubicBezTo>
                <a:cubicBezTo>
                  <a:pt x="744" y="784"/>
                  <a:pt x="752" y="800"/>
                  <a:pt x="776" y="816"/>
                </a:cubicBezTo>
                <a:cubicBezTo>
                  <a:pt x="800" y="832"/>
                  <a:pt x="840" y="848"/>
                  <a:pt x="872" y="864"/>
                </a:cubicBezTo>
                <a:cubicBezTo>
                  <a:pt x="904" y="880"/>
                  <a:pt x="928" y="896"/>
                  <a:pt x="968" y="912"/>
                </a:cubicBezTo>
                <a:cubicBezTo>
                  <a:pt x="1008" y="928"/>
                  <a:pt x="1060" y="944"/>
                  <a:pt x="1112" y="960"/>
                </a:cubicBezTo>
              </a:path>
            </a:pathLst>
          </a:custGeom>
          <a:noFill/>
          <a:ln w="57150" cmpd="sng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AutoShape 18"/>
          <p:cNvSpPr/>
          <p:nvPr/>
        </p:nvSpPr>
        <p:spPr bwMode="auto">
          <a:xfrm>
            <a:off x="8077310" y="4515287"/>
            <a:ext cx="2366876" cy="599171"/>
          </a:xfrm>
          <a:prstGeom prst="borderCallout2">
            <a:avLst>
              <a:gd name="adj1" fmla="val 21431"/>
              <a:gd name="adj2" fmla="val -5000"/>
              <a:gd name="adj3" fmla="val 21431"/>
              <a:gd name="adj4" fmla="val -31981"/>
              <a:gd name="adj5" fmla="val 71431"/>
              <a:gd name="adj6" fmla="val -60000"/>
            </a:avLst>
          </a:prstGeom>
          <a:solidFill>
            <a:srgbClr val="FFCC99"/>
          </a:solidFill>
          <a:ln w="28575">
            <a:solidFill>
              <a:srgbClr val="0066FF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Sông Hồng</a:t>
            </a:r>
          </a:p>
        </p:txBody>
      </p:sp>
      <p:sp>
        <p:nvSpPr>
          <p:cNvPr id="8" name="AutoShape 19"/>
          <p:cNvSpPr/>
          <p:nvPr/>
        </p:nvSpPr>
        <p:spPr bwMode="auto">
          <a:xfrm>
            <a:off x="8077310" y="2784501"/>
            <a:ext cx="2840250" cy="599171"/>
          </a:xfrm>
          <a:prstGeom prst="borderCallout2">
            <a:avLst>
              <a:gd name="adj1" fmla="val 21431"/>
              <a:gd name="adj2" fmla="val -4167"/>
              <a:gd name="adj3" fmla="val 21431"/>
              <a:gd name="adj4" fmla="val -18491"/>
              <a:gd name="adj5" fmla="val 71431"/>
              <a:gd name="adj6" fmla="val -33333"/>
            </a:avLst>
          </a:prstGeom>
          <a:solidFill>
            <a:srgbClr val="FFCC99"/>
          </a:solidFill>
          <a:ln w="28575">
            <a:solidFill>
              <a:srgbClr val="0066FF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>
                <a:solidFill>
                  <a:srgbClr val="3333FF"/>
                </a:solidFill>
                <a:latin typeface="Times New Roman" panose="02020603050405020304" pitchFamily="18" charset="0"/>
              </a:rPr>
              <a:t>Sông Thái Bình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ông hồ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3" y="1"/>
            <a:ext cx="1100545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391130" y="5867401"/>
            <a:ext cx="390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782</Words>
  <Application>Microsoft Office PowerPoint</Application>
  <PresentationFormat>Widescreen</PresentationFormat>
  <Paragraphs>98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Garamond</vt:lpstr>
      <vt:lpstr>Times New Roman</vt:lpstr>
      <vt:lpstr>Office Theme</vt:lpstr>
      <vt:lpstr>PowerPoint Presentation</vt:lpstr>
      <vt:lpstr>ĐỒNG BẰNG BẮC BỘ</vt:lpstr>
      <vt:lpstr>PowerPoint Presentation</vt:lpstr>
      <vt:lpstr>PowerPoint Presentation</vt:lpstr>
      <vt:lpstr>PowerPoint Presentation</vt:lpstr>
      <vt:lpstr>ĐỒNG BẰNG BẮC BỘ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ĐỒNG BẰNG BẮC BỘ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ĐỒNG BẰNG BẮC BỘ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truc nguyen</dc:creator>
  <cp:lastModifiedBy>Tưởng Uyển Vân Anh (31191026727)</cp:lastModifiedBy>
  <cp:revision>101</cp:revision>
  <dcterms:created xsi:type="dcterms:W3CDTF">2016-11-08T07:52:00Z</dcterms:created>
  <dcterms:modified xsi:type="dcterms:W3CDTF">2021-12-07T03:32:44Z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1033-11.2.0.8970</vt:lpwstr>
  </property>
</Properties>
</file>